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8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Many-Many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403187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 smtClean="0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 smtClean="0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many/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relationships between Book / Genre and Book / Author are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9093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 smtClean="0"/>
              <a:t>Many-to-Many in the Django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(2019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9, 19, 11, 23, 25, 539243,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&gt;),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'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(2019, 9, 19, 11, 23, 25, 539267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=&lt;UTC&gt;), 'role': 5000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(2019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, 9, 19, 11, 23, 25, 541351,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&gt;),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'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datetime.datetime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(2019, 9, 19, 11, 23, 25, 541373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tzinfo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=&lt;UTC&gt;), 'role':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"through"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 smtClean="0"/>
              <a:t>One-To-Many?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1980</Words>
  <Application>Microsoft Macintosh PowerPoint</Application>
  <PresentationFormat>Widescreen</PresentationFormat>
  <Paragraphs>526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</vt:lpstr>
      <vt:lpstr>Menlo-Regular</vt:lpstr>
      <vt:lpstr>ＭＳ Ｐゴシック</vt:lpstr>
      <vt:lpstr>ヒラギノ角ゴ ProN W3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102</cp:revision>
  <dcterms:created xsi:type="dcterms:W3CDTF">2019-01-19T02:12:54Z</dcterms:created>
  <dcterms:modified xsi:type="dcterms:W3CDTF">2019-09-20T03:38:04Z</dcterms:modified>
</cp:coreProperties>
</file>