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312" r:id="rId3"/>
    <p:sldId id="324" r:id="rId4"/>
    <p:sldId id="315" r:id="rId5"/>
    <p:sldId id="316" r:id="rId6"/>
    <p:sldId id="326" r:id="rId7"/>
    <p:sldId id="325" r:id="rId8"/>
    <p:sldId id="323" r:id="rId9"/>
    <p:sldId id="310" r:id="rId10"/>
    <p:sldId id="30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F40FF"/>
    <a:srgbClr val="0500FF"/>
    <a:srgbClr val="00FD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4929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smtClean="0"/>
              <a:t>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2597152" y="592667"/>
            <a:ext cx="7054849" cy="5579534"/>
            <a:chOff x="1400175" y="214313"/>
            <a:chExt cx="6129338" cy="4848225"/>
          </a:xfrm>
        </p:grpSpPr>
        <p:pic>
          <p:nvPicPr>
            <p:cNvPr id="76802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4" name="TextBox 4"/>
            <p:cNvSpPr txBox="1">
              <a:spLocks noChangeArrowheads="1"/>
            </p:cNvSpPr>
            <p:nvPr/>
          </p:nvSpPr>
          <p:spPr bwMode="auto">
            <a:xfrm>
              <a:off x="2884104" y="4586177"/>
              <a:ext cx="1894418" cy="4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/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801534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err="1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r>
              <a:rPr lang="en-US" altLang="en-US" sz="3000" dirty="0" err="1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_id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err="1">
                <a:solidFill>
                  <a:srgbClr val="FF00FF"/>
                </a:solidFill>
                <a:latin typeface="Gill Sans Regular" charset="0"/>
                <a:sym typeface="Cabin" charset="0"/>
              </a:rPr>
              <a:t>course_id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err="1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course_set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9715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members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93891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p.course_set.values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416459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418470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53183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71448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4144490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511731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674265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520</Words>
  <Application>Microsoft Macintosh PowerPoint</Application>
  <PresentationFormat>Widescreen</PresentationFormat>
  <Paragraphs>159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Data Modelling Many to Many</vt:lpstr>
      <vt:lpstr>PowerPoint Presentation</vt:lpstr>
      <vt:lpstr>PowerPoint Presentation</vt:lpstr>
      <vt:lpstr>Many to Many</vt:lpstr>
      <vt:lpstr>PowerPoint Presentation</vt:lpstr>
      <vt:lpstr>PowerPoint Presentation</vt:lpstr>
      <vt:lpstr>PowerPoint Presentation</vt:lpstr>
      <vt:lpstr>PowerPoint Presentation</vt:lpstr>
      <vt:lpstr>Many-To-Many in the ORM</vt:lpstr>
      <vt:lpstr>Demo Batch Loading from CSV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60</cp:revision>
  <dcterms:created xsi:type="dcterms:W3CDTF">2019-01-19T02:12:54Z</dcterms:created>
  <dcterms:modified xsi:type="dcterms:W3CDTF">2019-03-15T15:55:38Z</dcterms:modified>
</cp:coreProperties>
</file>