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08"/>
  </p:normalViewPr>
  <p:slideViewPr>
    <p:cSldViewPr snapToGrid="0" snapToObjects="1">
      <p:cViewPr varScale="1">
        <p:scale>
          <a:sx n="84" d="100"/>
          <a:sy n="84"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EBA01-88E0-E94A-AE79-1DED3BF78468}" type="datetimeFigureOut">
              <a:rPr lang="en-US" smtClean="0"/>
              <a:t>3/10/19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43AF6-FABD-8A41-A82D-A5D26F9AEF6D}" type="slidenum">
              <a:rPr lang="en-US" smtClean="0"/>
              <a:t>‹#›</a:t>
            </a:fld>
            <a:endParaRPr lang="en-US"/>
          </a:p>
        </p:txBody>
      </p:sp>
    </p:spTree>
    <p:extLst>
      <p:ext uri="{BB962C8B-B14F-4D97-AF65-F5344CB8AC3E}">
        <p14:creationId xmlns:p14="http://schemas.microsoft.com/office/powerpoint/2010/main" val="111407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99EF0D-B14F-D341-903F-07E6D6A2CFFA}"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23331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9EF0D-B14F-D341-903F-07E6D6A2CFFA}"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165230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9EF0D-B14F-D341-903F-07E6D6A2CFFA}"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12547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9EF0D-B14F-D341-903F-07E6D6A2CFFA}"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1142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99EF0D-B14F-D341-903F-07E6D6A2CFFA}"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92384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99EF0D-B14F-D341-903F-07E6D6A2CFFA}"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78769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99EF0D-B14F-D341-903F-07E6D6A2CFFA}" type="datetimeFigureOut">
              <a:rPr lang="en-US" smtClean="0"/>
              <a:t>3/9/19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168266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99EF0D-B14F-D341-903F-07E6D6A2CFFA}"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33170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9EF0D-B14F-D341-903F-07E6D6A2CFFA}" type="datetimeFigureOut">
              <a:rPr lang="en-US" smtClean="0"/>
              <a:t>3/9/19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2816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9EF0D-B14F-D341-903F-07E6D6A2CFFA}"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96883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9EF0D-B14F-D341-903F-07E6D6A2CFFA}"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B3C92-FEA5-CC4E-A3AE-24728D0B154C}" type="slidenum">
              <a:rPr lang="en-US" smtClean="0"/>
              <a:t>‹#›</a:t>
            </a:fld>
            <a:endParaRPr lang="en-US"/>
          </a:p>
        </p:txBody>
      </p:sp>
    </p:spTree>
    <p:extLst>
      <p:ext uri="{BB962C8B-B14F-4D97-AF65-F5344CB8AC3E}">
        <p14:creationId xmlns:p14="http://schemas.microsoft.com/office/powerpoint/2010/main" val="10300778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9EF0D-B14F-D341-903F-07E6D6A2CFFA}" type="datetimeFigureOut">
              <a:rPr lang="en-US" smtClean="0"/>
              <a:t>3/9/19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B3C92-FEA5-CC4E-A3AE-24728D0B154C}" type="slidenum">
              <a:rPr lang="en-US" smtClean="0"/>
              <a:t>‹#›</a:t>
            </a:fld>
            <a:endParaRPr lang="en-US"/>
          </a:p>
        </p:txBody>
      </p:sp>
    </p:spTree>
    <p:extLst>
      <p:ext uri="{BB962C8B-B14F-4D97-AF65-F5344CB8AC3E}">
        <p14:creationId xmlns:p14="http://schemas.microsoft.com/office/powerpoint/2010/main" val="463447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Chuck's List</a:t>
            </a:r>
            <a:endParaRPr lang="en-US" dirty="0"/>
          </a:p>
        </p:txBody>
      </p:sp>
      <p:sp>
        <p:nvSpPr>
          <p:cNvPr id="3" name="Subtitle 2"/>
          <p:cNvSpPr>
            <a:spLocks noGrp="1"/>
          </p:cNvSpPr>
          <p:nvPr>
            <p:ph type="subTitle" idx="1"/>
          </p:nvPr>
        </p:nvSpPr>
        <p:spPr/>
        <p:txBody>
          <a:bodyPr/>
          <a:lstStyle/>
          <a:p>
            <a:r>
              <a:rPr lang="en-US" dirty="0" smtClean="0"/>
              <a:t>Online ads with pictures and maybe comments</a:t>
            </a:r>
            <a:endParaRPr lang="en-US" dirty="0"/>
          </a:p>
        </p:txBody>
      </p:sp>
    </p:spTree>
    <p:extLst>
      <p:ext uri="{BB962C8B-B14F-4D97-AF65-F5344CB8AC3E}">
        <p14:creationId xmlns:p14="http://schemas.microsoft.com/office/powerpoint/2010/main" val="19215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TextBox 3"/>
          <p:cNvSpPr txBox="1"/>
          <p:nvPr/>
        </p:nvSpPr>
        <p:spPr>
          <a:xfrm>
            <a:off x="1051561" y="1935480"/>
            <a:ext cx="9890760" cy="1200329"/>
          </a:xfrm>
          <a:prstGeom prst="rect">
            <a:avLst/>
          </a:prstGeom>
          <a:noFill/>
        </p:spPr>
        <p:txBody>
          <a:bodyPr wrap="square" rtlCol="0">
            <a:spAutoFit/>
          </a:bodyPr>
          <a:lstStyle/>
          <a:p>
            <a:r>
              <a:rPr lang="en-US" dirty="0" smtClean="0"/>
              <a:t>This web site will be a simplistic implementation of a </a:t>
            </a:r>
            <a:r>
              <a:rPr lang="en-US" dirty="0" err="1" smtClean="0"/>
              <a:t>CraigsList</a:t>
            </a:r>
            <a:r>
              <a:rPr lang="en-US" dirty="0" smtClean="0"/>
              <a:t> like web site for simple ads.  It will use a social login that requires a </a:t>
            </a:r>
            <a:r>
              <a:rPr lang="en-US" dirty="0" err="1" smtClean="0"/>
              <a:t>github</a:t>
            </a:r>
            <a:r>
              <a:rPr lang="en-US" dirty="0" smtClean="0"/>
              <a:t> account and allow a single picture for each item.   Users will be able to follow ads and be notified by email when they are changed or deleted.  People will be able to tag items, but there will also be a two level hierarchy categories set by the owner of the site.</a:t>
            </a:r>
            <a:endParaRPr lang="en-US" dirty="0"/>
          </a:p>
        </p:txBody>
      </p:sp>
    </p:spTree>
    <p:extLst>
      <p:ext uri="{BB962C8B-B14F-4D97-AF65-F5344CB8AC3E}">
        <p14:creationId xmlns:p14="http://schemas.microsoft.com/office/powerpoint/2010/main" val="134002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Screens</a:t>
            </a:r>
            <a:endParaRPr lang="en-US" dirty="0"/>
          </a:p>
        </p:txBody>
      </p:sp>
      <p:sp>
        <p:nvSpPr>
          <p:cNvPr id="3" name="Content Placeholder 2"/>
          <p:cNvSpPr>
            <a:spLocks noGrp="1"/>
          </p:cNvSpPr>
          <p:nvPr>
            <p:ph idx="1"/>
          </p:nvPr>
        </p:nvSpPr>
        <p:spPr/>
        <p:txBody>
          <a:bodyPr/>
          <a:lstStyle/>
          <a:p>
            <a:r>
              <a:rPr lang="en-US" dirty="0" smtClean="0"/>
              <a:t>End User</a:t>
            </a:r>
          </a:p>
          <a:p>
            <a:pPr lvl="1"/>
            <a:r>
              <a:rPr lang="en-US" dirty="0" smtClean="0"/>
              <a:t>Main screen </a:t>
            </a:r>
            <a:r>
              <a:rPr lang="mr-IN" dirty="0" smtClean="0"/>
              <a:t>–</a:t>
            </a:r>
            <a:r>
              <a:rPr lang="en-US" dirty="0" smtClean="0"/>
              <a:t> shows categories and counts</a:t>
            </a:r>
          </a:p>
          <a:p>
            <a:pPr lvl="1"/>
            <a:r>
              <a:rPr lang="en-US" dirty="0" smtClean="0"/>
              <a:t>Search by tag, title, description and category</a:t>
            </a:r>
          </a:p>
          <a:p>
            <a:pPr lvl="1"/>
            <a:r>
              <a:rPr lang="en-US" dirty="0" smtClean="0"/>
              <a:t>Login and logout</a:t>
            </a:r>
          </a:p>
          <a:p>
            <a:pPr lvl="1"/>
            <a:r>
              <a:rPr lang="en-US" dirty="0" smtClean="0"/>
              <a:t>Create / update / delete an ad</a:t>
            </a:r>
          </a:p>
          <a:p>
            <a:pPr lvl="1"/>
            <a:r>
              <a:rPr lang="en-US" dirty="0" smtClean="0"/>
              <a:t>View an ad </a:t>
            </a:r>
            <a:r>
              <a:rPr lang="mr-IN" dirty="0" smtClean="0"/>
              <a:t>–</a:t>
            </a:r>
            <a:r>
              <a:rPr lang="en-US" dirty="0" smtClean="0"/>
              <a:t> including "follow" and "flag" buttons</a:t>
            </a:r>
          </a:p>
          <a:p>
            <a:r>
              <a:rPr lang="en-US" dirty="0" smtClean="0"/>
              <a:t>Admin User</a:t>
            </a:r>
          </a:p>
          <a:p>
            <a:pPr lvl="1"/>
            <a:r>
              <a:rPr lang="en-US" dirty="0" smtClean="0"/>
              <a:t>View flags</a:t>
            </a:r>
          </a:p>
          <a:p>
            <a:pPr lvl="1"/>
            <a:r>
              <a:rPr lang="en-US" dirty="0" smtClean="0"/>
              <a:t>Ban user (stretch goal)</a:t>
            </a:r>
          </a:p>
          <a:p>
            <a:endParaRPr lang="en-US" dirty="0" smtClean="0"/>
          </a:p>
        </p:txBody>
      </p:sp>
    </p:spTree>
    <p:extLst>
      <p:ext uri="{BB962C8B-B14F-4D97-AF65-F5344CB8AC3E}">
        <p14:creationId xmlns:p14="http://schemas.microsoft.com/office/powerpoint/2010/main" val="1774616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147</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Calibri Light</vt:lpstr>
      <vt:lpstr>Mangal</vt:lpstr>
      <vt:lpstr>Arial</vt:lpstr>
      <vt:lpstr>Office Theme</vt:lpstr>
      <vt:lpstr>Chuck's List</vt:lpstr>
      <vt:lpstr>Overview</vt:lpstr>
      <vt:lpstr>Outline of Screens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Chuck's List</dc:title>
  <dc:creator>Severance, Charles</dc:creator>
  <cp:lastModifiedBy>Severance, Charles</cp:lastModifiedBy>
  <cp:revision>3</cp:revision>
  <dcterms:created xsi:type="dcterms:W3CDTF">2019-03-09T13:50:21Z</dcterms:created>
  <dcterms:modified xsi:type="dcterms:W3CDTF">2019-03-10T18:50:40Z</dcterms:modified>
</cp:coreProperties>
</file>