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08"/>
  </p:normalViewPr>
  <p:slideViewPr>
    <p:cSldViewPr snapToGrid="0" snapToObjects="1">
      <p:cViewPr varScale="1"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F807-0252-2E47-AB18-E2F957184FEF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17D8-4267-7240-AC5C-2DF08C73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Assessment Authoring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R. Severance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question repository that allows teachers to individually or collaboratively author question banks and assessments.  This system can export the assessments and question banks as PDFs, Learning Tools Interoperability or through a proprietary API. </a:t>
            </a:r>
          </a:p>
        </p:txBody>
      </p:sp>
    </p:spTree>
    <p:extLst>
      <p:ext uri="{BB962C8B-B14F-4D97-AF65-F5344CB8AC3E}">
        <p14:creationId xmlns:p14="http://schemas.microsoft.com/office/powerpoint/2010/main" val="2606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Social Assessment Authoring</vt:lpstr>
      <vt:lpstr>Overview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Assessment Authoring</dc:title>
  <dc:creator>Severance, Charles</dc:creator>
  <cp:lastModifiedBy>Severance, Charles</cp:lastModifiedBy>
  <cp:revision>2</cp:revision>
  <dcterms:created xsi:type="dcterms:W3CDTF">2019-03-10T18:24:29Z</dcterms:created>
  <dcterms:modified xsi:type="dcterms:W3CDTF">2019-03-10T18:50:53Z</dcterms:modified>
</cp:coreProperties>
</file>