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8"/>
    <p:restoredTop sz="93692"/>
  </p:normalViewPr>
  <p:slideViewPr>
    <p:cSldViewPr snapToGrid="0" snapToObjects="1">
      <p:cViewPr varScale="1">
        <p:scale>
          <a:sx n="113" d="100"/>
          <a:sy n="113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DB05-C945-C747-B382-4E82932B24E9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B2C7-90B0-6E40-BD81-160F9C60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A765-E67D-9D49-B66A-BAAEE6ABB8B6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43408" y="278098"/>
            <a:ext cx="6898640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17874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7874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899400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65169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9995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804552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804552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804552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804552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804552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336280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22920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291886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9084269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299617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84269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717874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804552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261213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261213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72088" y="312527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342686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205525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14039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59645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5</cp:revision>
  <dcterms:created xsi:type="dcterms:W3CDTF">2019-01-17T01:22:03Z</dcterms:created>
  <dcterms:modified xsi:type="dcterms:W3CDTF">2019-01-17T02:13:12Z</dcterms:modified>
</cp:coreProperties>
</file>