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338" r:id="rId3"/>
    <p:sldId id="283" r:id="rId4"/>
    <p:sldId id="362" r:id="rId5"/>
    <p:sldId id="364" r:id="rId6"/>
    <p:sldId id="363" r:id="rId7"/>
    <p:sldId id="365" r:id="rId8"/>
    <p:sldId id="28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08"/>
    <a:srgbClr val="FF40FF"/>
    <a:srgbClr val="00FF00"/>
    <a:srgbClr val="09442A"/>
    <a:srgbClr val="00FDFF"/>
    <a:srgbClr val="FF7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2"/>
    <p:restoredTop sz="94586"/>
  </p:normalViewPr>
  <p:slideViewPr>
    <p:cSldViewPr snapToGrid="0" snapToObjects="1">
      <p:cViewPr varScale="1">
        <p:scale>
          <a:sx n="76" d="100"/>
          <a:sy n="76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13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py4e.com/lessons/Objects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n.wikipedia.org/wiki/SQ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ucklist.dj4e.com/ad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Generic Views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1565330"/>
            <a:ext cx="3237854" cy="1985156"/>
          </a:xfrm>
        </p:spPr>
        <p:txBody>
          <a:bodyPr>
            <a:normAutofit/>
          </a:bodyPr>
          <a:lstStyle/>
          <a:p>
            <a:r>
              <a:rPr lang="en-US" dirty="0" smtClean="0"/>
              <a:t>Update your dj4e-samples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15" y="4060556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pull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cd ~/dj4e-samples&#10;git pull" title="Screen shot of a git pull on PythonAnywhe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52" y="1177451"/>
            <a:ext cx="7486656" cy="4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Python Object-Oriented Programming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4599" y="5569898"/>
            <a:ext cx="3934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https://www.py4e.com/lessons/Objects</a:t>
            </a:r>
          </a:p>
        </p:txBody>
      </p:sp>
      <p:pic>
        <p:nvPicPr>
          <p:cNvPr id="10" name="Picture 9" descr="https://www.py4e.com/lessons/Objects&#10;" title="A screen shot of https://www.py4e.com/lessons/Objects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85" y="1578857"/>
            <a:ext cx="6148952" cy="38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back: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6663397" y="6008288"/>
            <a:ext cx="5084999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http://en.wikipedia.org/wiki/SQL</a:t>
            </a:r>
          </a:p>
        </p:txBody>
      </p:sp>
      <p:sp>
        <p:nvSpPr>
          <p:cNvPr id="6" name="Shape 249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10449000" cy="3837652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Structured Query Language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language we use to issue commands to the database</a:t>
            </a:r>
          </a:p>
          <a:p>
            <a:pPr marL="338658" lvl="1" indent="0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None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Create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(</a:t>
            </a:r>
            <a:r>
              <a:rPr lang="en-US" sz="2667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a.k.a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Insert)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lvl="1" indent="0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None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Retrieve data</a:t>
            </a:r>
          </a:p>
          <a:p>
            <a:pPr marL="338658" lvl="1" indent="0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None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Update data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lvl="1" indent="0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None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Delete data </a:t>
            </a:r>
          </a:p>
        </p:txBody>
      </p:sp>
    </p:spTree>
    <p:extLst>
      <p:ext uri="{BB962C8B-B14F-4D97-AF65-F5344CB8AC3E}">
        <p14:creationId xmlns:p14="http://schemas.microsoft.com/office/powerpoint/2010/main" val="8160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28F64C6-FE22-4FC1-A763-DFCC514811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Peeking Ahead: CRUD UI</a:t>
            </a:r>
          </a:p>
        </p:txBody>
      </p:sp>
      <p:pic>
        <p:nvPicPr>
          <p:cNvPr id="4" name="Picture 3" descr="There are input boxes labelled title, price, and text  Submit / Cancel links" title="A screenshot of an ad being edi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" r="-2" b="364"/>
          <a:stretch/>
        </p:blipFill>
        <p:spPr>
          <a:xfrm>
            <a:off x="8117792" y="321733"/>
            <a:ext cx="3888749" cy="2985818"/>
          </a:xfrm>
          <a:prstGeom prst="rect">
            <a:avLst/>
          </a:prstGeom>
        </p:spPr>
      </p:pic>
      <p:pic>
        <p:nvPicPr>
          <p:cNvPr id="6" name="Picture 5" descr="There are input boxes labelled title, price, and text  Submit / Cancel links" title="A screenshot of an ad being inserted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" r="4372" b="3"/>
          <a:stretch/>
        </p:blipFill>
        <p:spPr>
          <a:xfrm>
            <a:off x="507968" y="222879"/>
            <a:ext cx="3730399" cy="3146432"/>
          </a:xfrm>
          <a:prstGeom prst="rect">
            <a:avLst/>
          </a:prstGeom>
        </p:spPr>
      </p:pic>
      <p:pic>
        <p:nvPicPr>
          <p:cNvPr id="5" name="Picture 4" descr="Ads&#10;&#10;    Dodge Neon 1999 (Edit | Delete)&#10;&#10;    Nissan Stanza 1990 (Edit | Delete) " title="A screenshot of a list of ad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" r="5398" b="3"/>
          <a:stretch/>
        </p:blipFill>
        <p:spPr>
          <a:xfrm>
            <a:off x="4582202" y="321733"/>
            <a:ext cx="3535590" cy="298581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5C34627B-48E6-4F4D-B843-97717A86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elete Ad&#10;&#10;Are you sure you want to delete the ad: Dodge Neon 1999?&#10; Submit / Cancel links" title="A screenshot of an ad being deleted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1" r="-1" b="744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4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 : Don't Repeat Yourself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39800" y="1558415"/>
            <a:ext cx="1041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Don't repeat yourself (DRY, or sometimes do not repeat yourself) is a principle of software development aimed at reducing repetition of software </a:t>
            </a:r>
            <a:r>
              <a:rPr lang="en-US" sz="2400" dirty="0" smtClean="0"/>
              <a:t>patterns] </a:t>
            </a:r>
            <a:r>
              <a:rPr lang="en-US" sz="2400" dirty="0"/>
              <a:t>replacing it with abstractions or using data normalization to avoid </a:t>
            </a:r>
            <a:r>
              <a:rPr lang="en-US" sz="2400" smtClean="0"/>
              <a:t>redundancy.  </a:t>
            </a:r>
            <a:r>
              <a:rPr lang="en-US" sz="2400" dirty="0" smtClean="0"/>
              <a:t>The </a:t>
            </a:r>
            <a:r>
              <a:rPr lang="en-US" sz="2400" dirty="0"/>
              <a:t>principle has been formulated by Andy Hunt and Dave Thomas in their book The Pragmatic </a:t>
            </a:r>
            <a:r>
              <a:rPr lang="en-US" sz="2400" dirty="0" smtClean="0"/>
              <a:t>Programmer. </a:t>
            </a:r>
          </a:p>
          <a:p>
            <a:endParaRPr lang="en-US" sz="2400" dirty="0"/>
          </a:p>
          <a:p>
            <a:r>
              <a:rPr lang="en-US" sz="2400" dirty="0" smtClean="0"/>
              <a:t>When </a:t>
            </a:r>
            <a:r>
              <a:rPr lang="en-US" sz="2400" dirty="0"/>
              <a:t>the DRY principle is applied successfully, a modification of any single element of a system does not require a change in other logically unrelated elements. Additionally, elements that are logically related all change predictably and uniformly, and are thus kept in sync.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5496464"/>
            <a:ext cx="5475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en.wikipedia.org</a:t>
            </a:r>
            <a:r>
              <a:rPr lang="en-US" dirty="0">
                <a:solidFill>
                  <a:srgbClr val="FFFF00"/>
                </a:solidFill>
              </a:rPr>
              <a:t>/wiki/Don%27t_repeat_yourself</a:t>
            </a:r>
          </a:p>
        </p:txBody>
      </p:sp>
    </p:spTree>
    <p:extLst>
      <p:ext uri="{BB962C8B-B14F-4D97-AF65-F5344CB8AC3E}">
        <p14:creationId xmlns:p14="http://schemas.microsoft.com/office/powerpoint/2010/main" val="159701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2334</TotalTime>
  <Words>312</Words>
  <Application>Microsoft Macintosh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Cabin</vt:lpstr>
      <vt:lpstr>Calibri</vt:lpstr>
      <vt:lpstr>Calibri Light</vt:lpstr>
      <vt:lpstr>Courier</vt:lpstr>
      <vt:lpstr>Gill Sans</vt:lpstr>
      <vt:lpstr>Helvetica</vt:lpstr>
      <vt:lpstr>ＭＳ Ｐゴシック</vt:lpstr>
      <vt:lpstr>ヒラギノ角ゴ ProN W3</vt:lpstr>
      <vt:lpstr>Arial</vt:lpstr>
      <vt:lpstr>Office Theme</vt:lpstr>
      <vt:lpstr>Generic Views</vt:lpstr>
      <vt:lpstr>Update your dj4e-samples </vt:lpstr>
      <vt:lpstr>PowerPoint Presentation</vt:lpstr>
      <vt:lpstr>Review Python Object-Oriented Programming</vt:lpstr>
      <vt:lpstr>Looking back: SQL</vt:lpstr>
      <vt:lpstr>Peeking Ahead: CRUD UI</vt:lpstr>
      <vt:lpstr>DRY : Don't Repeat Yourself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166</cp:revision>
  <dcterms:created xsi:type="dcterms:W3CDTF">2019-01-19T02:12:54Z</dcterms:created>
  <dcterms:modified xsi:type="dcterms:W3CDTF">2019-09-24T18:26:33Z</dcterms:modified>
</cp:coreProperties>
</file>