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84" r:id="rId2"/>
    <p:sldId id="286" r:id="rId3"/>
    <p:sldId id="28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586"/>
  </p:normalViewPr>
  <p:slideViewPr>
    <p:cSldViewPr snapToGrid="0" snapToObjects="1">
      <p:cViewPr>
        <p:scale>
          <a:sx n="89" d="100"/>
          <a:sy n="89" d="100"/>
        </p:scale>
        <p:origin x="8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2088" y="278098"/>
            <a:ext cx="6676896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902018" y="2078864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38364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93571"/>
            <a:ext cx="10905066" cy="50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9" y="206660"/>
            <a:ext cx="6676896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01137" y="799141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01137" y="333420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61088" y="1030258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61088" y="2604367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6972877" y="3858321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103948" y="2832755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4947896" y="333199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222286" y="517976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4447766" y="1539362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4447766" y="2503526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4447766" y="3091173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4447766" y="3121202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6221886" y="4181454"/>
            <a:ext cx="750991" cy="67907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852633" y="1314295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5473745" y="2245108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5473745" y="3393669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5135208" y="4343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6221886" y="4860531"/>
            <a:ext cx="834679" cy="9652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3904427" y="2063927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3904427" y="3638036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7056565" y="5574974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models.py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5115949" y="5611697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3410183" y="4328978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442481" y="53590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4496861" y="4625219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4529159" y="4860531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4529159" y="5655257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6435764" y="5825817"/>
            <a:ext cx="620801" cy="36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184" y="206660"/>
            <a:ext cx="2214726" cy="644066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3014" y="1809931"/>
            <a:ext cx="1473755" cy="1105316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endCxn id="9" idx="1"/>
          </p:cNvCxnSpPr>
          <p:nvPr/>
        </p:nvCxnSpPr>
        <p:spPr>
          <a:xfrm flipV="1">
            <a:off x="785813" y="1547093"/>
            <a:ext cx="2575275" cy="81290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1"/>
          </p:cNvCxnSpPr>
          <p:nvPr/>
        </p:nvCxnSpPr>
        <p:spPr>
          <a:xfrm flipH="1" flipV="1">
            <a:off x="821030" y="2390125"/>
            <a:ext cx="2540058" cy="73107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loud Callout 32"/>
          <p:cNvSpPr/>
          <p:nvPr/>
        </p:nvSpPr>
        <p:spPr>
          <a:xfrm>
            <a:off x="1106331" y="2048342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7233922" y="4865517"/>
            <a:ext cx="1143960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Migrations</a:t>
            </a:r>
            <a:endParaRPr lang="en-US" sz="1600" dirty="0" smtClean="0"/>
          </a:p>
        </p:txBody>
      </p:sp>
      <p:cxnSp>
        <p:nvCxnSpPr>
          <p:cNvPr id="43" name="Straight Arrow Connector 42"/>
          <p:cNvCxnSpPr>
            <a:stCxn id="76" idx="0"/>
            <a:endCxn id="42" idx="2"/>
          </p:cNvCxnSpPr>
          <p:nvPr/>
        </p:nvCxnSpPr>
        <p:spPr>
          <a:xfrm flipV="1">
            <a:off x="7735261" y="5219030"/>
            <a:ext cx="70641" cy="355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1" idx="3"/>
          </p:cNvCxnSpPr>
          <p:nvPr/>
        </p:nvCxnSpPr>
        <p:spPr>
          <a:xfrm flipH="1" flipV="1">
            <a:off x="7761382" y="4504587"/>
            <a:ext cx="55467" cy="355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6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707</TotalTime>
  <Words>43</Words>
  <Application>Microsoft Macintosh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Microsoft Office User</cp:lastModifiedBy>
  <cp:revision>52</cp:revision>
  <dcterms:created xsi:type="dcterms:W3CDTF">2019-01-19T02:12:54Z</dcterms:created>
  <dcterms:modified xsi:type="dcterms:W3CDTF">2021-09-17T17:49:11Z</dcterms:modified>
</cp:coreProperties>
</file>