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3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8"/>
    <p:restoredTop sz="94586"/>
  </p:normalViewPr>
  <p:slideViewPr>
    <p:cSldViewPr snapToGrid="0" snapToObjects="1">
      <p:cViewPr>
        <p:scale>
          <a:sx n="89" d="100"/>
          <a:sy n="8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</a:t>
            </a:r>
            <a:r>
              <a:rPr lang="pl-PL" dirty="0" smtClean="0">
                <a:latin typeface="Menlo" charset="0"/>
              </a:rPr>
              <a:t>"</a:t>
            </a:r>
            <a:r>
              <a:rPr lang="pl-PL" dirty="0" err="1" smtClean="0">
                <a:latin typeface="Menlo" charset="0"/>
              </a:rPr>
              <a:t>users_user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'users':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users.0001_initial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712</Words>
  <Application>Microsoft Macintosh PowerPoint</Application>
  <PresentationFormat>Widescreen</PresentationFormat>
  <Paragraphs>258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Arial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60</cp:revision>
  <dcterms:created xsi:type="dcterms:W3CDTF">2019-01-19T02:12:54Z</dcterms:created>
  <dcterms:modified xsi:type="dcterms:W3CDTF">2019-09-20T16:17:15Z</dcterms:modified>
</cp:coreProperties>
</file>