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312" r:id="rId3"/>
    <p:sldId id="274" r:id="rId4"/>
    <p:sldId id="304" r:id="rId5"/>
    <p:sldId id="305" r:id="rId6"/>
    <p:sldId id="306" r:id="rId7"/>
    <p:sldId id="284" r:id="rId8"/>
    <p:sldId id="342" r:id="rId9"/>
    <p:sldId id="316" r:id="rId10"/>
    <p:sldId id="315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44" r:id="rId21"/>
    <p:sldId id="328" r:id="rId22"/>
    <p:sldId id="346" r:id="rId23"/>
    <p:sldId id="343" r:id="rId24"/>
    <p:sldId id="345" r:id="rId25"/>
    <p:sldId id="330" r:id="rId26"/>
    <p:sldId id="340" r:id="rId27"/>
    <p:sldId id="338" r:id="rId28"/>
    <p:sldId id="331" r:id="rId29"/>
    <p:sldId id="333" r:id="rId30"/>
    <p:sldId id="336" r:id="rId31"/>
    <p:sldId id="335" r:id="rId32"/>
    <p:sldId id="332" r:id="rId33"/>
    <p:sldId id="341" r:id="rId34"/>
    <p:sldId id="347" r:id="rId35"/>
    <p:sldId id="348" r:id="rId36"/>
    <p:sldId id="311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/>
    <p:restoredTop sz="94586"/>
  </p:normalViewPr>
  <p:slideViewPr>
    <p:cSldViewPr snapToGrid="0" snapToObjects="1">
      <p:cViewPr>
        <p:scale>
          <a:sx n="89" d="100"/>
          <a:sy n="89" d="100"/>
        </p:scale>
        <p:origin x="8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6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757364" y="3947259"/>
            <a:ext cx="1128711" cy="86762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29213" y="3428063"/>
            <a:ext cx="371475" cy="100753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661989"/>
            <a:ext cx="80425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changes </a:t>
            </a:r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detected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 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Apply all migrations: admin,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migrations to apply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5274" y="365125"/>
            <a:ext cx="3438525" cy="2149475"/>
          </a:xfrm>
        </p:spPr>
        <p:txBody>
          <a:bodyPr>
            <a:normAutofit/>
          </a:bodyPr>
          <a:lstStyle/>
          <a:p>
            <a:r>
              <a:rPr lang="en-US" dirty="0" smtClean="0"/>
              <a:t>Migrations: From Model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1137" y="1488279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110" y="1473992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4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6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388" y="759559"/>
            <a:ext cx="57864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3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2108</Words>
  <Application>Microsoft Macintosh PowerPoint</Application>
  <PresentationFormat>Widescreen</PresentationFormat>
  <Paragraphs>956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Migrations: From Model to Database</vt:lpstr>
      <vt:lpstr>PowerPoint Presentation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92</cp:revision>
  <dcterms:created xsi:type="dcterms:W3CDTF">2019-01-19T02:12:54Z</dcterms:created>
  <dcterms:modified xsi:type="dcterms:W3CDTF">2019-09-19T02:53:23Z</dcterms:modified>
</cp:coreProperties>
</file>