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0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2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one_to_many</a:t>
            </a:r>
            <a:r>
              <a:rPr lang="en-US" dirty="0" smtClean="0"/>
              <a:t> + </a:t>
            </a:r>
            <a:r>
              <a:rPr lang="en-US" dirty="0" err="1" smtClean="0"/>
              <a:t>one_to_many</a:t>
            </a:r>
            <a:r>
              <a:rPr lang="en-US" dirty="0" smtClean="0"/>
              <a:t> = </a:t>
            </a:r>
            <a:r>
              <a:rPr lang="en-US" dirty="0" err="1" smtClean="0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</a:t>
            </a: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  <a:endParaRPr lang="en-US" altLang="x-none" dirty="0">
              <a:solidFill>
                <a:srgbClr val="FFFFFF"/>
              </a:solidFill>
              <a:latin typeface="Gill Sans Regular" charset="0"/>
              <a:sym typeface="Cabin" charset="0"/>
            </a:endParaRP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</a:t>
            </a:r>
            <a:r>
              <a:rPr lang="en-US" dirty="0" err="1" smtClean="0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Book</a:t>
            </a:r>
            <a:endParaRPr lang="en-US" altLang="en-US" sz="2700" dirty="0">
              <a:latin typeface="Gill Sans Regular" charset="0"/>
              <a:sym typeface="Cabin" charset="0"/>
            </a:endParaRP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Author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Django calls this the "through"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</a:t>
            </a:r>
            <a:r>
              <a:rPr lang="en-US" dirty="0" err="1" smtClean="0"/>
              <a:t>bookmany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Remember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</a:t>
            </a:r>
            <a:r>
              <a:rPr lang="en-US" smtClean="0"/>
              <a:t>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</a:t>
            </a:r>
            <a:r>
              <a:rPr lang="en-US" dirty="0" smtClean="0">
                <a:solidFill>
                  <a:srgbClr val="FFFF00"/>
                </a:solidFill>
              </a:rPr>
              <a:t>relationships </a:t>
            </a:r>
            <a:r>
              <a:rPr lang="en-US" dirty="0" smtClean="0">
                <a:solidFill>
                  <a:srgbClr val="FFFF00"/>
                </a:solidFill>
              </a:rPr>
              <a:t>between </a:t>
            </a:r>
            <a:r>
              <a:rPr lang="en-US" dirty="0" smtClean="0">
                <a:solidFill>
                  <a:srgbClr val="FFFF00"/>
                </a:solidFill>
              </a:rPr>
              <a:t>Book / Genre and Book / Author are </a:t>
            </a:r>
            <a:r>
              <a:rPr lang="en-US" dirty="0" smtClean="0">
                <a:solidFill>
                  <a:srgbClr val="FFFF00"/>
                </a:solidFill>
              </a:rPr>
              <a:t>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smtClean="0"/>
              <a:t>One-To-One?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Genre Columns?</a:t>
            </a:r>
            <a:endParaRPr lang="en-US" dirty="0"/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781</Words>
  <Application>Microsoft Macintosh PowerPoint</Application>
  <PresentationFormat>Widescreen</PresentationFormat>
  <Paragraphs>248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ＭＳ Ｐゴシック</vt:lpstr>
      <vt:lpstr>ヒラギノ角ゴ ProN W3</vt:lpstr>
      <vt:lpstr>Arial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One-To-One?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81</cp:revision>
  <dcterms:created xsi:type="dcterms:W3CDTF">2019-01-19T02:12:54Z</dcterms:created>
  <dcterms:modified xsi:type="dcterms:W3CDTF">2019-09-19T03:56:57Z</dcterms:modified>
</cp:coreProperties>
</file>