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8" r:id="rId2"/>
    <p:sldId id="352" r:id="rId3"/>
    <p:sldId id="312" r:id="rId4"/>
    <p:sldId id="313" r:id="rId5"/>
    <p:sldId id="314" r:id="rId6"/>
    <p:sldId id="315" r:id="rId7"/>
    <p:sldId id="316" r:id="rId8"/>
    <p:sldId id="317" r:id="rId9"/>
    <p:sldId id="356" r:id="rId10"/>
    <p:sldId id="357" r:id="rId11"/>
    <p:sldId id="358" r:id="rId12"/>
    <p:sldId id="359" r:id="rId13"/>
    <p:sldId id="321" r:id="rId14"/>
    <p:sldId id="322" r:id="rId15"/>
    <p:sldId id="353" r:id="rId16"/>
    <p:sldId id="324" r:id="rId17"/>
    <p:sldId id="325" r:id="rId18"/>
    <p:sldId id="354" r:id="rId19"/>
    <p:sldId id="355" r:id="rId20"/>
    <p:sldId id="327" r:id="rId21"/>
    <p:sldId id="329" r:id="rId22"/>
    <p:sldId id="328" r:id="rId23"/>
    <p:sldId id="334" r:id="rId24"/>
    <p:sldId id="335" r:id="rId25"/>
    <p:sldId id="360" r:id="rId26"/>
    <p:sldId id="361" r:id="rId27"/>
    <p:sldId id="362" r:id="rId28"/>
    <p:sldId id="363" r:id="rId29"/>
    <p:sldId id="349" r:id="rId30"/>
    <p:sldId id="3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F23A8A-7E28-F845-8E03-8CA75C7FCD21}" type="slidenum">
              <a:rPr lang="en-US" altLang="x-none" sz="1200"/>
              <a:pPr/>
              <a:t>24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51238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F23A8A-7E28-F845-8E03-8CA75C7FCD21}" type="slidenum">
              <a:rPr lang="en-US" altLang="x-none" sz="1200"/>
              <a:pPr/>
              <a:t>25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01415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F23A8A-7E28-F845-8E03-8CA75C7FCD21}" type="slidenum">
              <a:rPr lang="en-US" altLang="x-none" sz="1200"/>
              <a:pPr/>
              <a:t>26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929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4272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182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9588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5817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" y="57782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x-none" dirty="0"/>
              <a:t>Cookie Image: By </a:t>
            </a:r>
            <a:r>
              <a:rPr lang="en-US" altLang="x-none" dirty="0" err="1"/>
              <a:t>brainloc</a:t>
            </a:r>
            <a:r>
              <a:rPr lang="en-US" altLang="x-none" dirty="0"/>
              <a:t> on </a:t>
            </a:r>
            <a:r>
              <a:rPr lang="en-US" altLang="x-none" dirty="0" err="1"/>
              <a:t>sxc.hu</a:t>
            </a:r>
            <a:r>
              <a:rPr lang="en-US" altLang="x-none" dirty="0"/>
              <a:t> (Bob Smith) (</a:t>
            </a:r>
            <a:r>
              <a:rPr lang="en-US" altLang="x-none" dirty="0" err="1"/>
              <a:t>stock.xchng</a:t>
            </a:r>
            <a:r>
              <a:rPr lang="en-US" altLang="x-none" dirty="0"/>
              <a:t>) [CC BY 2.5 (http://</a:t>
            </a:r>
            <a:r>
              <a:rPr lang="en-US" altLang="x-none" dirty="0" err="1"/>
              <a:t>creativecommons.org</a:t>
            </a:r>
            <a:r>
              <a:rPr lang="en-US" altLang="x-none" dirty="0"/>
              <a:t>/licenses/by/2.5)],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654"/>
            <a:ext cx="1017747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654"/>
            <a:ext cx="10177470" cy="620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95308"/>
            <a:ext cx="1017747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654"/>
            <a:ext cx="10177470" cy="620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95308"/>
            <a:ext cx="10177470" cy="6200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742961"/>
            <a:ext cx="1017747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 smtClean="0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 smtClean="0">
                <a:solidFill>
                  <a:srgbClr val="FFCC66"/>
                </a:solidFill>
              </a:rPr>
              <a:t>Django Sessions</a:t>
            </a:r>
            <a:endParaRPr lang="en-US" altLang="x-none" sz="5867" dirty="0">
              <a:solidFill>
                <a:srgbClr val="FFCC66"/>
              </a:solidFill>
            </a:endParaRP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2212404" y="5766318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</a:t>
            </a:r>
            <a:r>
              <a:rPr lang="en-US" altLang="x-none" sz="2667" dirty="0" smtClean="0"/>
              <a:t>start a session for a </a:t>
            </a:r>
            <a:r>
              <a:rPr lang="en-US" altLang="x-none" sz="2667" dirty="0"/>
              <a:t>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</a:t>
            </a:r>
            <a:r>
              <a:rPr lang="en-US" altLang="x-none" sz="2667" dirty="0" smtClean="0"/>
              <a:t>Django middleware that </a:t>
            </a:r>
            <a:r>
              <a:rPr lang="en-US" altLang="x-none" sz="2667" dirty="0"/>
              <a:t>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 smtClean="0">
                <a:ea typeface="ＭＳ Ｐゴシック" charset="-128"/>
              </a:rPr>
              <a:t>github.com</a:t>
            </a:r>
            <a:r>
              <a:rPr lang="en-US" altLang="en-US" sz="2400" dirty="0" smtClean="0">
                <a:ea typeface="ＭＳ Ｐゴシック" charset="-128"/>
              </a:rPr>
              <a:t>/csev/dj4e-samples/blob/master/session/session/</a:t>
            </a:r>
            <a:r>
              <a:rPr lang="en-US" altLang="en-US" sz="2400" dirty="0" err="1" smtClean="0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mr-IN" dirty="0" smtClean="0"/>
              <a:t>–</a:t>
            </a:r>
            <a:r>
              <a:rPr lang="en-US" dirty="0" smtClean="0"/>
              <a:t> Store Sessions in the 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</a:t>
            </a:r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OK</a:t>
            </a:r>
          </a:p>
          <a:p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Applying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eft-Right Arrow 1"/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63395" y="6096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5733762" y="1314451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 smtClean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34823" name="TextBox 16"/>
          <p:cNvSpPr txBox="1">
            <a:spLocks noChangeArrowheads="1"/>
          </p:cNvSpPr>
          <p:nvPr/>
        </p:nvSpPr>
        <p:spPr bwMode="auto">
          <a:xfrm>
            <a:off x="5985644" y="2821518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4824" name="Straight Arrow Connector 18"/>
          <p:cNvCxnSpPr>
            <a:cxnSpLocks noChangeShapeType="1"/>
          </p:cNvCxnSpPr>
          <p:nvPr/>
        </p:nvCxnSpPr>
        <p:spPr bwMode="auto">
          <a:xfrm>
            <a:off x="3572585" y="1459523"/>
            <a:ext cx="2139806" cy="38903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5" name="Straight Arrow Connector 26"/>
          <p:cNvCxnSpPr>
            <a:cxnSpLocks noChangeShapeType="1"/>
          </p:cNvCxnSpPr>
          <p:nvPr/>
        </p:nvCxnSpPr>
        <p:spPr bwMode="auto">
          <a:xfrm flipV="1">
            <a:off x="3378057" y="1897185"/>
            <a:ext cx="1702118" cy="9725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4827" name="TextBox 3"/>
          <p:cNvSpPr txBox="1">
            <a:spLocks noChangeArrowheads="1"/>
          </p:cNvSpPr>
          <p:nvPr/>
        </p:nvSpPr>
        <p:spPr bwMode="auto">
          <a:xfrm>
            <a:off x="2588396" y="5842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pic>
        <p:nvPicPr>
          <p:cNvPr id="348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 smtClean="0">
                <a:ea typeface="ヒラギノ角ゴ ProN W3" charset="0"/>
              </a:rPr>
              <a:t>Django</a:t>
            </a:r>
            <a:endParaRPr lang="en-US" sz="2800" dirty="0">
              <a:ea typeface="ヒラギノ角ゴ ProN W3" charset="0"/>
            </a:endParaRPr>
          </a:p>
        </p:txBody>
      </p:sp>
      <p:sp>
        <p:nvSpPr>
          <p:cNvPr id="37890" name="TextBox 4"/>
          <p:cNvSpPr txBox="1">
            <a:spLocks noChangeArrowheads="1"/>
          </p:cNvSpPr>
          <p:nvPr/>
        </p:nvSpPr>
        <p:spPr bwMode="auto">
          <a:xfrm>
            <a:off x="5582420" y="5143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2" name="TextBox 14"/>
          <p:cNvSpPr txBox="1">
            <a:spLocks noChangeArrowheads="1"/>
          </p:cNvSpPr>
          <p:nvPr/>
        </p:nvSpPr>
        <p:spPr bwMode="auto">
          <a:xfrm>
            <a:off x="5552787" y="1121833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894" name="TextBox 16"/>
          <p:cNvSpPr txBox="1">
            <a:spLocks noChangeArrowheads="1"/>
          </p:cNvSpPr>
          <p:nvPr/>
        </p:nvSpPr>
        <p:spPr bwMode="auto">
          <a:xfrm>
            <a:off x="5804670" y="2726267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7895" name="Straight Arrow Connector 18"/>
          <p:cNvCxnSpPr>
            <a:cxnSpLocks noChangeShapeType="1"/>
          </p:cNvCxnSpPr>
          <p:nvPr/>
        </p:nvCxnSpPr>
        <p:spPr bwMode="auto">
          <a:xfrm>
            <a:off x="3393018" y="1267884"/>
            <a:ext cx="2137833" cy="38946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7896" name="Straight Arrow Connector 26"/>
          <p:cNvCxnSpPr>
            <a:cxnSpLocks noChangeShapeType="1"/>
          </p:cNvCxnSpPr>
          <p:nvPr/>
        </p:nvCxnSpPr>
        <p:spPr bwMode="auto">
          <a:xfrm flipV="1">
            <a:off x="3198284" y="1706033"/>
            <a:ext cx="1701800" cy="95251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8" name="TextBox 3"/>
          <p:cNvSpPr txBox="1">
            <a:spLocks noChangeArrowheads="1"/>
          </p:cNvSpPr>
          <p:nvPr/>
        </p:nvSpPr>
        <p:spPr bwMode="auto">
          <a:xfrm>
            <a:off x="2408478" y="4889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7899" name="Right Arrow 1"/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GET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/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/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/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/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/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/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/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/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/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 smtClean="0">
                <a:solidFill>
                  <a:srgbClr val="FFCC66"/>
                </a:solidFill>
              </a:rPr>
              <a:t>Django Sessions</a:t>
            </a:r>
            <a:endParaRPr lang="en-US" altLang="x-none" sz="5600" dirty="0">
              <a:solidFill>
                <a:srgbClr val="FFCC66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The incoming request object has a session attribute that we can treat like a dictionary that persists from request to request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As long we have the session middle ware enabled and the database table, we just use it in our views</a:t>
            </a:r>
            <a:endParaRPr lang="en-US" sz="2851" dirty="0"/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566738" y="1495425"/>
            <a:ext cx="10934699" cy="290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1355154" y="5894906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" y="0"/>
            <a:ext cx="9715492" cy="5919308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1355154" y="5894906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1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" y="0"/>
            <a:ext cx="9715492" cy="591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9" y="492926"/>
            <a:ext cx="9715492" cy="59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" y="0"/>
            <a:ext cx="9715492" cy="591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9" y="492926"/>
            <a:ext cx="9715492" cy="5919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62" y="985851"/>
            <a:ext cx="9715492" cy="59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15:18:34.995362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  <a:endParaRPr lang="en-US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(</a:t>
            </a:r>
          </a:p>
          <a:p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 Django Session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</a:t>
            </a:r>
            <a:r>
              <a:rPr lang="en-US" altLang="x-none" sz="3200" dirty="0" smtClean="0"/>
              <a:t>Django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>
                <a:solidFill>
                  <a:schemeClr val="tx1"/>
                </a:solidFill>
                <a:ea typeface="ＭＳ Ｐゴシック" charset="-128"/>
              </a:rPr>
              <a:t>Technically, cookies are arbitrary pieces of data chosen by the Web server and sent to the browser.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ChangeArrowheads="1"/>
          </p:cNvSpPr>
          <p:nvPr/>
        </p:nvSpPr>
        <p:spPr bwMode="auto">
          <a:xfrm>
            <a:off x="5588000" y="5679018"/>
            <a:ext cx="619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400">
                <a:solidFill>
                  <a:srgbClr val="FFFF00"/>
                </a:solidFill>
              </a:rPr>
              <a:t>http://php.net/manual/en/features.cookies.php</a:t>
            </a:r>
          </a:p>
        </p:txBody>
      </p:sp>
      <p:pic>
        <p:nvPicPr>
          <p:cNvPr id="174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92200"/>
            <a:ext cx="9950451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0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/>
          </p:cNvSpPr>
          <p:nvPr/>
        </p:nvSpPr>
        <p:spPr bwMode="auto">
          <a:xfrm>
            <a:off x="495301" y="585788"/>
            <a:ext cx="10734674" cy="4557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</a:t>
            </a:r>
            <a:r>
              <a:rPr lang="en-US" sz="1800" b="1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epired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data 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1355154" y="5894906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846098" y="1706526"/>
            <a:ext cx="18588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sp>
        <p:nvSpPr>
          <p:cNvPr id="18" name="Rectangle 6"/>
          <p:cNvSpPr>
            <a:spLocks/>
          </p:cNvSpPr>
          <p:nvPr/>
        </p:nvSpPr>
        <p:spPr bwMode="auto">
          <a:xfrm>
            <a:off x="2215007" y="6166372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4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1009</Words>
  <Application>Microsoft Macintosh PowerPoint</Application>
  <PresentationFormat>Widescreen</PresentationFormat>
  <Paragraphs>241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Courier New</vt:lpstr>
      <vt:lpstr>Courier New Bold</vt:lpstr>
      <vt:lpstr>Gill Sans</vt:lpstr>
      <vt:lpstr>Mangal</vt:lpstr>
      <vt:lpstr>Menlo-Bold</vt:lpstr>
      <vt:lpstr>Menlo-Regular</vt:lpstr>
      <vt:lpstr>ＭＳ Ｐゴシック</vt:lpstr>
      <vt:lpstr>ヒラギノ角ゴ ProN W3</vt:lpstr>
      <vt:lpstr>Office Theme</vt:lpstr>
      <vt:lpstr>Cookies and Sessions</vt:lpstr>
      <vt:lpstr>PowerPoint Presentation</vt:lpstr>
      <vt:lpstr>Multi-User / Multi-Browser</vt:lpstr>
      <vt:lpstr>Web Cookies to the Rescue</vt:lpstr>
      <vt:lpstr>PowerPoint Presentation</vt:lpstr>
      <vt:lpstr>Cookies In the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Sessions</vt:lpstr>
      <vt:lpstr>PowerPoint Presentation</vt:lpstr>
      <vt:lpstr>In the Server - Sessions</vt:lpstr>
      <vt:lpstr>Session Identifier</vt:lpstr>
      <vt:lpstr>Middleware</vt:lpstr>
      <vt:lpstr>Default – Store Sessions in the Database</vt:lpstr>
      <vt:lpstr>PowerPoint Presentation</vt:lpstr>
      <vt:lpstr>PowerPoint Presentation</vt:lpstr>
      <vt:lpstr>Django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in the Django Session Table?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60</cp:revision>
  <dcterms:created xsi:type="dcterms:W3CDTF">2019-01-19T02:12:54Z</dcterms:created>
  <dcterms:modified xsi:type="dcterms:W3CDTF">2019-09-24T23:05:01Z</dcterms:modified>
</cp:coreProperties>
</file>