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8" r:id="rId2"/>
    <p:sldId id="324" r:id="rId3"/>
    <p:sldId id="335" r:id="rId4"/>
    <p:sldId id="321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6" r:id="rId13"/>
    <p:sldId id="334" r:id="rId14"/>
    <p:sldId id="333" r:id="rId15"/>
    <p:sldId id="33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5"/>
    <p:restoredTop sz="94586"/>
  </p:normalViewPr>
  <p:slideViewPr>
    <p:cSldViewPr snapToGrid="0" snapToObjects="1">
      <p:cViewPr>
        <p:scale>
          <a:sx n="89" d="100"/>
          <a:sy n="89" d="100"/>
        </p:scale>
        <p:origin x="1584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smtClean="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from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django.db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 import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</a:t>
            </a:r>
            <a:endParaRPr lang="pl-PL" dirty="0">
              <a:solidFill>
                <a:srgbClr val="FFFF00"/>
              </a:solidFill>
              <a:latin typeface="Menlo" charset="0"/>
            </a:endParaRPr>
          </a:p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print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(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connection.queries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)</a:t>
            </a:r>
          </a:p>
          <a:p>
            <a:r>
              <a:rPr lang="pl-PL" dirty="0">
                <a:latin typeface="Menlo" charset="0"/>
              </a:rPr>
              <a:t>    [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'BEGIN',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'0.000'}, 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'INSERT INTO "</a:t>
            </a:r>
            <a:r>
              <a:rPr lang="pl-PL" dirty="0" err="1">
                <a:latin typeface="Menlo" charset="0"/>
              </a:rPr>
              <a:t>usermodel_user</a:t>
            </a:r>
            <a:r>
              <a:rPr lang="pl-PL" dirty="0">
                <a:latin typeface="Menlo" charset="0"/>
              </a:rPr>
              <a:t>" ("</a:t>
            </a:r>
            <a:r>
              <a:rPr lang="pl-PL" dirty="0" err="1">
                <a:latin typeface="Menlo" charset="0"/>
              </a:rPr>
              <a:t>name</a:t>
            </a:r>
            <a:r>
              <a:rPr lang="pl-PL" dirty="0">
                <a:latin typeface="Menlo" charset="0"/>
              </a:rPr>
              <a:t>", "email") </a:t>
            </a:r>
            <a:endParaRPr lang="pl-PL" dirty="0" smtClean="0">
              <a:latin typeface="Menlo" charset="0"/>
            </a:endParaRPr>
          </a:p>
          <a:p>
            <a:r>
              <a:rPr lang="pl-PL" dirty="0">
                <a:latin typeface="Menlo" charset="0"/>
              </a:rPr>
              <a:t> </a:t>
            </a:r>
            <a:r>
              <a:rPr lang="pl-PL" dirty="0" smtClean="0">
                <a:latin typeface="Menlo" charset="0"/>
              </a:rPr>
              <a:t>            VALUES </a:t>
            </a:r>
            <a:r>
              <a:rPr lang="pl-PL" dirty="0">
                <a:latin typeface="Menlo" charset="0"/>
              </a:rPr>
              <a:t>(\'</a:t>
            </a:r>
            <a:r>
              <a:rPr lang="pl-PL" dirty="0" err="1">
                <a:latin typeface="Menlo" charset="0"/>
              </a:rPr>
              <a:t>Kristen</a:t>
            </a:r>
            <a:r>
              <a:rPr lang="pl-PL" dirty="0">
                <a:latin typeface="Menlo" charset="0"/>
              </a:rPr>
              <a:t>\', \'</a:t>
            </a:r>
            <a:r>
              <a:rPr lang="pl-PL" dirty="0" err="1">
                <a:latin typeface="Menlo" charset="0"/>
              </a:rPr>
              <a:t>kf@umich.edu</a:t>
            </a:r>
            <a:r>
              <a:rPr lang="pl-PL" dirty="0">
                <a:latin typeface="Menlo" charset="0"/>
              </a:rPr>
              <a:t>\')',</a:t>
            </a:r>
          </a:p>
          <a:p>
            <a:r>
              <a:rPr lang="pl-PL" dirty="0">
                <a:latin typeface="Menlo" charset="0"/>
              </a:rPr>
              <a:t>       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'0.002'}</a:t>
            </a:r>
          </a:p>
          <a:p>
            <a:r>
              <a:rPr lang="pl-PL" dirty="0">
                <a:latin typeface="Menlo" charset="0"/>
              </a:rPr>
              <a:t>    ]</a:t>
            </a:r>
          </a:p>
          <a:p>
            <a:r>
              <a:rPr lang="pl-PL" dirty="0">
                <a:latin typeface="Menlo" charset="0"/>
              </a:rPr>
              <a:t>    &gt;&gt;&gt;</a:t>
            </a:r>
            <a:endParaRPr lang="pl-PL" dirty="0"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59198" y="6311900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www.dj4e.com/lectures/DJ-03-Model-Single.txt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Django Models feature implements an Object Relational Mapper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We can write only Python code (i.e. no explicit SQL)</a:t>
            </a:r>
          </a:p>
          <a:p>
            <a:pPr lvl="1"/>
            <a:r>
              <a:rPr lang="en-US" dirty="0" smtClean="0"/>
              <a:t>We gain database portability</a:t>
            </a:r>
          </a:p>
          <a:p>
            <a:pPr lvl="1"/>
            <a:r>
              <a:rPr lang="en-US" dirty="0" smtClean="0"/>
              <a:t>Migrations both create and evolve our database schema</a:t>
            </a:r>
          </a:p>
          <a:p>
            <a:pPr lvl="1"/>
            <a:r>
              <a:rPr lang="en-US" dirty="0" smtClean="0"/>
              <a:t>A sweet administrator interface</a:t>
            </a:r>
          </a:p>
          <a:p>
            <a:pPr lvl="1"/>
            <a:r>
              <a:rPr lang="en-US" dirty="0" smtClean="0"/>
              <a:t>Automatic form generation and validation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NULL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 ...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AUTOINCREMENT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INTEGER NOT NULL 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KEY AUTOINCREMENT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 (ORM)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 smtClean="0"/>
              <a:t>Allows us to map tables to objects and columns</a:t>
            </a:r>
          </a:p>
          <a:p>
            <a:r>
              <a:rPr lang="en-US" dirty="0" smtClean="0"/>
              <a:t>We use those objects to store and retrieve data from the database</a:t>
            </a:r>
          </a:p>
          <a:p>
            <a:r>
              <a:rPr lang="en-US" dirty="0" smtClean="0"/>
              <a:t>Improved portability across database dialects (SQLite, MySQL, Postgres, Oracle)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/>
              <a:t>Python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SQLite</a:t>
            </a:r>
            <a:endParaRPr lang="en-US" sz="2400"/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Postgres</a:t>
            </a:r>
            <a:endParaRPr lang="en-US" sz="2400"/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endParaRPr lang="en-US" dirty="0"/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657226"/>
            <a:ext cx="56989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Migrations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contenttypes.0001_initial...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sessions.0001_initial...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usermodel.0001_initial...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Record</a:t>
            </a:r>
            <a:endParaRPr lang="en-US" dirty="0"/>
          </a:p>
        </p:txBody>
      </p:sp>
      <p:sp>
        <p:nvSpPr>
          <p:cNvPr id="3" name="Shape 382"/>
          <p:cNvSpPr txBox="1"/>
          <p:nvPr/>
        </p:nvSpPr>
        <p:spPr>
          <a:xfrm>
            <a:off x="206957" y="5284784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0350" y="1348937"/>
            <a:ext cx="76290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# if needed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migrate           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# if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needed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User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566</TotalTime>
  <Words>675</Words>
  <Application>Microsoft Macintosh PowerPoint</Application>
  <PresentationFormat>Widescreen</PresentationFormat>
  <Paragraphs>260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Cabin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</vt:lpstr>
      <vt:lpstr>ＭＳ Ｐゴシック</vt:lpstr>
      <vt:lpstr>ヒラギノ角ゴ ProN W3</vt:lpstr>
      <vt:lpstr>Office Theme</vt:lpstr>
      <vt:lpstr>Simple Django Models</vt:lpstr>
      <vt:lpstr>SQL</vt:lpstr>
      <vt:lpstr>Start Simple - A Single Table</vt:lpstr>
      <vt:lpstr>SQL Summary</vt:lpstr>
      <vt:lpstr>Object Relational Mapping (ORM)</vt:lpstr>
      <vt:lpstr>Defining a table</vt:lpstr>
      <vt:lpstr>Creating the Table</vt:lpstr>
      <vt:lpstr>Checking…</vt:lpstr>
      <vt:lpstr>Inserting a Record</vt:lpstr>
      <vt:lpstr>Checking…</vt:lpstr>
      <vt:lpstr>CRUD in the ORM</vt:lpstr>
      <vt:lpstr>Model Field Types</vt:lpstr>
      <vt:lpstr>PowerPoint Presentation</vt:lpstr>
      <vt:lpstr>Demo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50</cp:revision>
  <dcterms:created xsi:type="dcterms:W3CDTF">2019-01-19T02:12:54Z</dcterms:created>
  <dcterms:modified xsi:type="dcterms:W3CDTF">2019-09-13T16:22:27Z</dcterms:modified>
</cp:coreProperties>
</file>