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8" r:id="rId2"/>
    <p:sldId id="283" r:id="rId3"/>
    <p:sldId id="282" r:id="rId4"/>
    <p:sldId id="281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6"/>
  </p:normalViewPr>
  <p:slideViewPr>
    <p:cSldViewPr snapToGrid="0" snapToObjects="1">
      <p:cViewPr>
        <p:scale>
          <a:sx n="89" d="100"/>
          <a:sy n="89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2/7/19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E20EB187-900F-4AF5-813B-101456D9FD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Views and</a:t>
            </a:r>
            <a:br>
              <a:rPr lang="en-US" sz="8000" dirty="0" smtClean="0"/>
            </a:br>
            <a:r>
              <a:rPr lang="en-US" sz="8000" dirty="0" smtClean="0"/>
              <a:t>Templates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624D17C8-E9C2-48A4-AA36-D7048A6CCC4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Click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01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 Organize Our 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smtClean="0"/>
              <a:t>We call the Data bit - the “</a:t>
            </a:r>
            <a:r>
              <a:rPr lang="en-US" altLang="x-none" smtClean="0">
                <a:solidFill>
                  <a:srgbClr val="FF7F00"/>
                </a:solidFill>
              </a:rPr>
              <a:t>Model</a:t>
            </a:r>
            <a:r>
              <a:rPr lang="en-US" altLang="x-none" smtClean="0"/>
              <a:t>” or Data Model</a:t>
            </a:r>
          </a:p>
          <a:p>
            <a:pPr marL="385365">
              <a:defRPr/>
            </a:pPr>
            <a:r>
              <a:rPr lang="en-US" altLang="x-none" smtClean="0"/>
              <a:t>We call the “making the next HTML” bit the “</a:t>
            </a:r>
            <a:r>
              <a:rPr lang="en-US" altLang="x-none" smtClean="0">
                <a:solidFill>
                  <a:srgbClr val="00FF00"/>
                </a:solidFill>
              </a:rPr>
              <a:t>View</a:t>
            </a:r>
            <a:r>
              <a:rPr lang="en-US" altLang="x-none" smtClean="0"/>
              <a:t>” or “Presentation Layer”</a:t>
            </a:r>
          </a:p>
          <a:p>
            <a:pPr marL="385365">
              <a:defRPr/>
            </a:pPr>
            <a:r>
              <a:rPr lang="en-US" altLang="x-none" smtClean="0"/>
              <a:t>We call the handling of input and the general orchestration of it all the “</a:t>
            </a:r>
            <a:r>
              <a:rPr lang="en-US" altLang="x-none" smtClean="0">
                <a:solidFill>
                  <a:srgbClr val="FF00FF"/>
                </a:solidFill>
              </a:rPr>
              <a:t>Controller</a:t>
            </a:r>
            <a:r>
              <a:rPr lang="en-US" altLang="x-none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1360</TotalTime>
  <Words>195</Words>
  <Application>Microsoft Macintosh PowerPoint</Application>
  <PresentationFormat>Widescreen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Calibri Light</vt:lpstr>
      <vt:lpstr>Gill Sans</vt:lpstr>
      <vt:lpstr>Helvetica</vt:lpstr>
      <vt:lpstr>ＭＳ Ｐゴシック</vt:lpstr>
      <vt:lpstr>ヒラギノ角ゴ ProN W3</vt:lpstr>
      <vt:lpstr>Arial</vt:lpstr>
      <vt:lpstr>Office Theme</vt:lpstr>
      <vt:lpstr>Views and Templates</vt:lpstr>
      <vt:lpstr>PowerPoint Presentation</vt:lpstr>
      <vt:lpstr>Templates Organize Our HTML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47</cp:revision>
  <dcterms:created xsi:type="dcterms:W3CDTF">2019-01-19T02:12:54Z</dcterms:created>
  <dcterms:modified xsi:type="dcterms:W3CDTF">2019-02-08T03:02:27Z</dcterms:modified>
</cp:coreProperties>
</file>