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79" r:id="rId4"/>
    <p:sldId id="26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Structure of a Django Application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R. Severance</a:t>
            </a:r>
          </a:p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3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take a while to fully understand the internal workings of a Django application </a:t>
            </a:r>
            <a:r>
              <a:rPr lang="mr-IN" dirty="0" smtClean="0"/>
              <a:t>–</a:t>
            </a:r>
            <a:r>
              <a:rPr lang="en-US" dirty="0" smtClean="0"/>
              <a:t> it gets easier after you have built and extended a few applications.</a:t>
            </a:r>
          </a:p>
          <a:p>
            <a:r>
              <a:rPr lang="en-US" dirty="0" smtClean="0"/>
              <a:t>Having consistency in the "shape" of Django applications is very helpful when you get "dropped into" an existing project developed by someone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"dj4e-samples"</a:t>
            </a:r>
          </a:p>
          <a:p>
            <a:pPr lvl="1"/>
            <a:r>
              <a:rPr lang="en-US" dirty="0" smtClean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"hello"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br>
              <a:rPr lang="en-US" dirty="0" smtClean="0"/>
            </a:br>
            <a:r>
              <a:rPr lang="en-US" dirty="0" smtClean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 smtClean="0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827881"/>
            <a:ext cx="7879080" cy="53245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</a:t>
            </a:r>
            <a:r>
              <a:rPr lang="en-US" sz="20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mysite</a:t>
            </a:r>
            <a:r>
              <a:rPr lang="en-US" sz="20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polls</a:t>
            </a:r>
            <a:endParaRPr lang="en-US" sz="20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mysite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389 Feb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15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asgi.py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polls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9867" y="291465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mysite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mysite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8015288" y="2300288"/>
            <a:ext cx="2194424" cy="614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>
                <a:solidFill>
                  <a:srgbClr val="FFC000"/>
                </a:solidFill>
              </a:rPr>
              <a:t>urls.py</a:t>
            </a:r>
            <a:r>
              <a:rPr lang="en-US" dirty="0" smtClean="0"/>
              <a:t> in the variable </a:t>
            </a:r>
            <a:r>
              <a:rPr lang="en-US" dirty="0" err="1" smtClean="0">
                <a:solidFill>
                  <a:srgbClr val="FFC000"/>
                </a:solidFill>
              </a:rPr>
              <a:t>urlpatterns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" which is a bit of code that handles any database access and then produces and delivers the response to the browser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 access the database indirectly through an abstraction called a "</a:t>
            </a:r>
            <a:r>
              <a:rPr lang="en-US" dirty="0" smtClean="0">
                <a:solidFill>
                  <a:srgbClr val="FFC000"/>
                </a:solidFill>
              </a:rPr>
              <a:t>model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This is a general web pattern called "</a:t>
            </a:r>
            <a:r>
              <a:rPr lang="en-US" dirty="0" smtClean="0">
                <a:solidFill>
                  <a:srgbClr val="FFC000"/>
                </a:solidFill>
              </a:rPr>
              <a:t>Model-View-Controller</a:t>
            </a:r>
            <a:r>
              <a:rPr lang="en-US" dirty="0" smtClean="0"/>
              <a:t>" or </a:t>
            </a:r>
            <a:r>
              <a:rPr lang="en-US" dirty="0" smtClean="0">
                <a:solidFill>
                  <a:srgbClr val="FFC000"/>
                </a:solidFill>
              </a:rPr>
              <a:t>MVC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7652" y="278098"/>
            <a:ext cx="682524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827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144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44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6139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139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42735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0425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54820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2259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04807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04807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04807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04807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82219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5294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7405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07405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73551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82219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50473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50473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9990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50455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9307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0279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2231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8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71625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1049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95140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533316" y="3177625"/>
            <a:ext cx="242808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80990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04279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09717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12946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12946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03607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90571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88346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0703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64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2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1421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0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595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Arial</vt:lpstr>
      <vt:lpstr>Office Theme</vt:lpstr>
      <vt:lpstr>The Structure of a Django Application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30</cp:revision>
  <dcterms:created xsi:type="dcterms:W3CDTF">2019-01-18T03:38:28Z</dcterms:created>
  <dcterms:modified xsi:type="dcterms:W3CDTF">2020-01-17T14:04:13Z</dcterms:modified>
</cp:coreProperties>
</file>