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586"/>
  </p:normalViewPr>
  <p:slideViewPr>
    <p:cSldViewPr snapToGrid="0" snapToObjects="1">
      <p:cViewPr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2088" y="278098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72088" y="278098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29" y="231661"/>
            <a:ext cx="2214726" cy="64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662</TotalTime>
  <Words>42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50</cp:revision>
  <dcterms:created xsi:type="dcterms:W3CDTF">2019-01-19T02:12:54Z</dcterms:created>
  <dcterms:modified xsi:type="dcterms:W3CDTF">2021-09-10T17:49:00Z</dcterms:modified>
</cp:coreProperties>
</file>