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42" r:id="rId10"/>
    <p:sldId id="316" r:id="rId11"/>
    <p:sldId id="315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59" r:id="rId21"/>
    <p:sldId id="326" r:id="rId22"/>
    <p:sldId id="344" r:id="rId23"/>
    <p:sldId id="328" r:id="rId24"/>
    <p:sldId id="346" r:id="rId25"/>
    <p:sldId id="343" r:id="rId26"/>
    <p:sldId id="345" r:id="rId27"/>
    <p:sldId id="330" r:id="rId28"/>
    <p:sldId id="340" r:id="rId29"/>
    <p:sldId id="350" r:id="rId30"/>
    <p:sldId id="349" r:id="rId31"/>
    <p:sldId id="341" r:id="rId32"/>
    <p:sldId id="347" r:id="rId33"/>
    <p:sldId id="348" r:id="rId34"/>
    <p:sldId id="311" r:id="rId35"/>
    <p:sldId id="360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2"/>
    <p:restoredTop sz="94586"/>
  </p:normalViewPr>
  <p:slideViewPr>
    <p:cSldViewPr snapToGrid="0" snapToObjects="1">
      <p:cViewPr>
        <p:scale>
          <a:sx n="71" d="100"/>
          <a:sy n="71" d="100"/>
        </p:scale>
        <p:origin x="14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/ref/models/fields</a:t>
            </a:r>
            <a:r>
              <a:rPr lang="en-US" dirty="0"/>
              <a:t>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</a:t>
            </a:r>
            <a:r>
              <a:rPr lang="en-US" dirty="0" smtClean="0"/>
              <a:t>foreign </a:t>
            </a:r>
            <a:r>
              <a:rPr lang="en-US" dirty="0" smtClean="0"/>
              <a:t>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/3.0/ref/models/fields</a:t>
            </a:r>
            <a:r>
              <a:rPr lang="en-US" dirty="0"/>
              <a:t>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2126</Words>
  <Application>Microsoft Macintosh PowerPoint</Application>
  <PresentationFormat>Widescreen</PresentationFormat>
  <Paragraphs>982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Cabin</vt:lpstr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ヒラギノ角ゴ ProN W3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Coming Up Many-to-Many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114</cp:revision>
  <dcterms:created xsi:type="dcterms:W3CDTF">2019-01-19T02:12:54Z</dcterms:created>
  <dcterms:modified xsi:type="dcterms:W3CDTF">2020-02-21T20:11:06Z</dcterms:modified>
</cp:coreProperties>
</file>