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98" r:id="rId12"/>
    <p:sldId id="299" r:id="rId13"/>
    <p:sldId id="292" r:id="rId14"/>
    <p:sldId id="291" r:id="rId15"/>
    <p:sldId id="293" r:id="rId16"/>
    <p:sldId id="297" r:id="rId17"/>
    <p:sldId id="295" r:id="rId18"/>
    <p:sldId id="294" r:id="rId19"/>
    <p:sldId id="28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0" d="100"/>
          <a:sy n="80" d="100"/>
        </p:scale>
        <p:origin x="1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Views and</a:t>
            </a:r>
            <a:br>
              <a:rPr lang="en-US" sz="8000" dirty="0" smtClean="0"/>
            </a:br>
            <a:r>
              <a:rPr lang="en-US" sz="8000" dirty="0" smtClean="0"/>
              <a:t>Templates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Organize 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 smtClean="0"/>
              <a:t>Concatenation and escaping can get tiresome and lead to very obtuse looking code.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 smtClean="0"/>
              <a:t>Render</a:t>
            </a:r>
            <a:r>
              <a:rPr lang="en-US" sz="3200" dirty="0" smtClean="0"/>
              <a:t> </a:t>
            </a:r>
            <a:r>
              <a:rPr sz="3200" dirty="0" smtClean="0"/>
              <a:t>Data</a:t>
            </a:r>
            <a:endParaRPr sz="3200" dirty="0"/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4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smtClean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</a:t>
            </a: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400" b="1" dirty="0" smtClean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View Using </a:t>
            </a:r>
            <a:r>
              <a:rPr lang="en-US" smtClean="0"/>
              <a:t>a Template to make 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%}</a:t>
            </a:r>
            <a:endParaRPr lang="en-US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 smtClean="0"/>
              <a:t>Template "coding"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 smtClean="0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 smtClean="0">
                <a:solidFill>
                  <a:srgbClr val="00FDFF"/>
                </a:solidFill>
              </a:rPr>
              <a:t>Base</a:t>
            </a:r>
          </a:p>
          <a:p>
            <a:r>
              <a:rPr sz="3200" dirty="0" smtClean="0">
                <a:solidFill>
                  <a:srgbClr val="00FDFF"/>
                </a:solidFill>
              </a:rPr>
              <a:t>Template</a:t>
            </a:r>
            <a:endParaRPr sz="3200" dirty="0">
              <a:solidFill>
                <a:srgbClr val="00FDFF"/>
              </a:solidFill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 smtClean="0"/>
              <a:t>Template Inheritance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 smtClean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 smtClean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 smtClean="0"/>
              <a:t>Conditional</a:t>
            </a:r>
          </a:p>
          <a:p>
            <a:pPr marL="842565" lvl="1">
              <a:defRPr/>
            </a:pPr>
            <a:r>
              <a:rPr lang="en-US" altLang="x-none" dirty="0" smtClean="0"/>
              <a:t>Looping</a:t>
            </a:r>
          </a:p>
          <a:p>
            <a:pPr marL="842565" lvl="1">
              <a:defRPr/>
            </a:pPr>
            <a:r>
              <a:rPr lang="en-US" altLang="x-none" dirty="0" smtClean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are our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983705"/>
            <a:ext cx="104644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alt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200108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home/templates/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...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URL Path Values to the 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Based Views </a:t>
            </a:r>
            <a:r>
              <a:rPr lang="mr-IN" dirty="0" smtClean="0"/>
              <a:t>–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1293</Words>
  <Application>Microsoft Macintosh PowerPoint</Application>
  <PresentationFormat>Widescreen</PresentationFormat>
  <Paragraphs>303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Views and Templates</vt:lpstr>
      <vt:lpstr>PowerPoint Presentation</vt:lpstr>
      <vt:lpstr>Views are our control center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Organize Our HTML</vt:lpstr>
      <vt:lpstr>Template Render Process</vt:lpstr>
      <vt:lpstr>Template Render Process</vt:lpstr>
      <vt:lpstr>PowerPoint Presentation</vt:lpstr>
      <vt:lpstr>View Using a Template to make HTML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64</cp:revision>
  <dcterms:created xsi:type="dcterms:W3CDTF">2019-01-19T02:12:54Z</dcterms:created>
  <dcterms:modified xsi:type="dcterms:W3CDTF">2019-02-08T05:10:46Z</dcterms:modified>
</cp:coreProperties>
</file>