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74" r:id="rId3"/>
    <p:sldId id="275" r:id="rId4"/>
    <p:sldId id="304" r:id="rId5"/>
    <p:sldId id="305" r:id="rId6"/>
    <p:sldId id="306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307" r:id="rId25"/>
    <p:sldId id="30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813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Data 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/csev/dj4e-samples/blob/master/tracks/</a:t>
            </a:r>
            <a:r>
              <a:rPr lang="en-US" sz="2400" dirty="0" err="1" smtClean="0"/>
              <a:t>tracksmodel</a:t>
            </a:r>
            <a:r>
              <a:rPr lang="en-US" sz="2400" dirty="0" smtClean="0"/>
              <a:t>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/csev/dj4e-samples/blob/master/tracks/</a:t>
            </a:r>
            <a:r>
              <a:rPr lang="en-US" sz="2400" dirty="0" err="1" smtClean="0"/>
              <a:t>tracksmodel</a:t>
            </a:r>
            <a:r>
              <a:rPr lang="en-US" sz="2400" dirty="0" smtClean="0"/>
              <a:t>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https://www.dj4e.com/lectures/DJ-04-Model-One.txt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937" y="428625"/>
            <a:ext cx="6896099" cy="4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57913" y="565785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One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424" y="2615683"/>
            <a:ext cx="8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Many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332" y="407086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Relationship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7" idx="3"/>
          </p:cNvCxnSpPr>
          <p:nvPr/>
        </p:nvCxnSpPr>
        <p:spPr>
          <a:xfrm>
            <a:off x="3555309" y="2846516"/>
            <a:ext cx="2889702" cy="53847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6509933" y="4986338"/>
            <a:ext cx="762405" cy="67151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77087" y="3893881"/>
            <a:ext cx="2552313" cy="407818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149498" y="596146"/>
            <a:ext cx="1808265" cy="429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164687" y="1323737"/>
            <a:ext cx="1793076" cy="12144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25" y="5529263"/>
            <a:ext cx="37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Occasion can have many Events"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907</Words>
  <Application>Microsoft Macintosh PowerPoint</Application>
  <PresentationFormat>Widescreen</PresentationFormat>
  <Paragraphs>252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Cabin</vt:lpstr>
      <vt:lpstr>Calibri</vt:lpstr>
      <vt:lpstr>Calibri Light</vt:lpstr>
      <vt:lpstr>Gill Sans</vt:lpstr>
      <vt:lpstr>Helvetica</vt:lpstr>
      <vt:lpstr>Menlo-Regular</vt:lpstr>
      <vt:lpstr>ＭＳ Ｐゴシック</vt:lpstr>
      <vt:lpstr>ヒラギノ角ゴ ProN W3</vt:lpstr>
      <vt:lpstr>Office Theme</vt:lpstr>
      <vt:lpstr>Data Modelling One to Many</vt:lpstr>
      <vt:lpstr>Model Design</vt:lpstr>
      <vt:lpstr>PowerPoint Presentation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Finding Data With Keys</vt:lpstr>
      <vt:lpstr>PowerPoint Presentation</vt:lpstr>
      <vt:lpstr>Three Kinds of Keys</vt:lpstr>
      <vt:lpstr>Key Rules</vt:lpstr>
      <vt:lpstr>Foreign Keys</vt:lpstr>
      <vt:lpstr>Defining and Connecting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39</cp:revision>
  <dcterms:created xsi:type="dcterms:W3CDTF">2019-01-19T02:12:54Z</dcterms:created>
  <dcterms:modified xsi:type="dcterms:W3CDTF">2019-01-25T01:22:37Z</dcterms:modified>
</cp:coreProperties>
</file>