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8" r:id="rId2"/>
    <p:sldId id="324" r:id="rId3"/>
    <p:sldId id="30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3" r:id="rId13"/>
    <p:sldId id="334" r:id="rId14"/>
    <p:sldId id="33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2"/>
    <p:restoredTop sz="94586"/>
  </p:normalViewPr>
  <p:slideViewPr>
    <p:cSldViewPr snapToGrid="0" snapToObjects="1">
      <p:cViewPr>
        <p:scale>
          <a:sx n="89" d="100"/>
          <a:sy n="89" d="100"/>
        </p:scale>
        <p:origin x="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84427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8195624" y="2756127"/>
            <a:ext cx="3516923" cy="1685076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85875" y="1690688"/>
            <a:ext cx="590257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B111"/>
                </a:solidFill>
                <a:latin typeface="Menlo-Bold" charset="0"/>
              </a:rPr>
              <a:t>$ 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sqlite3 zip.sqlite3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version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3.11.0 2016-02-15 17:29:24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Enter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".help" for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usage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hints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.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.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tables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&gt; CREATE TABLE </a:t>
            </a:r>
            <a:r>
              <a:rPr lang="it-IT" dirty="0" err="1">
                <a:solidFill>
                  <a:srgbClr val="C9CEC4"/>
                </a:solidFill>
                <a:latin typeface="Menlo-Regular" charset="0"/>
              </a:rPr>
              <a:t>Users</a:t>
            </a:r>
            <a:r>
              <a:rPr lang="it-IT" dirty="0">
                <a:solidFill>
                  <a:srgbClr val="C9CEC4"/>
                </a:solidFill>
                <a:latin typeface="Menlo-Regular" charset="0"/>
              </a:rPr>
              <a:t>( </a:t>
            </a:r>
            <a:endParaRPr lang="it-IT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email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)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 ...&gt; 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.tables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.schema Users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CREATE TABLE Users(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  </a:t>
            </a:r>
            <a:r>
              <a:rPr lang="mr-IN" dirty="0" err="1">
                <a:solidFill>
                  <a:srgbClr val="C9CEC4"/>
                </a:solidFill>
                <a:latin typeface="Menlo-Regular" charset="0"/>
              </a:rPr>
              <a:t>name</a:t>
            </a:r>
            <a:r>
              <a:rPr lang="mr-IN" dirty="0">
                <a:solidFill>
                  <a:srgbClr val="C9CEC4"/>
                </a:solidFill>
                <a:latin typeface="Menlo-Regular" charset="0"/>
              </a:rPr>
              <a:t> VARCHAR(128), 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9CEC4"/>
                </a:solidFill>
                <a:latin typeface="Menlo-Regular" charset="0"/>
              </a:rPr>
              <a:t>  email VARCHAR(128)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mr-IN" dirty="0">
                <a:solidFill>
                  <a:srgbClr val="C9CEC4"/>
                </a:solidFill>
                <a:latin typeface="Menlo-Regular" charset="0"/>
              </a:rPr>
              <a:t>);</a:t>
            </a:r>
            <a:endParaRPr lang="mr-IN" dirty="0">
              <a:solidFill>
                <a:srgbClr val="ECECEC"/>
              </a:solidFill>
              <a:latin typeface="Menlo-Regular" charset="0"/>
            </a:endParaRPr>
          </a:p>
          <a:p>
            <a:r>
              <a:rPr lang="en-US" dirty="0" err="1">
                <a:solidFill>
                  <a:srgbClr val="C9CEC4"/>
                </a:solidFill>
                <a:latin typeface="Menlo-Regular" charset="0"/>
              </a:rPr>
              <a:t>sqlite</a:t>
            </a:r>
            <a:r>
              <a:rPr lang="en-US" dirty="0">
                <a:solidFill>
                  <a:srgbClr val="C9CEC4"/>
                </a:solidFill>
                <a:latin typeface="Menlo-Regular" charset="0"/>
              </a:rPr>
              <a:t>&gt; </a:t>
            </a:r>
            <a:endParaRPr lang="en-US" dirty="0">
              <a:solidFill>
                <a:srgbClr val="ECECEC"/>
              </a:solidFill>
              <a:latin typeface="Menlo-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7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</TotalTime>
  <Words>589</Words>
  <Application>Microsoft Macintosh PowerPoint</Application>
  <PresentationFormat>Widescreen</PresentationFormat>
  <Paragraphs>219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Demo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40</cp:revision>
  <dcterms:created xsi:type="dcterms:W3CDTF">2019-01-19T02:12:54Z</dcterms:created>
  <dcterms:modified xsi:type="dcterms:W3CDTF">2019-01-25T17:36:27Z</dcterms:modified>
</cp:coreProperties>
</file>