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1"/>
    <p:restoredTop sz="93692"/>
  </p:normalViewPr>
  <p:slideViewPr>
    <p:cSldViewPr snapToGrid="0" snapToObjects="1">
      <p:cViewPr varScale="1">
        <p:scale>
          <a:sx n="104" d="100"/>
          <a:sy n="104" d="100"/>
        </p:scale>
        <p:origin x="5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4DB05-C945-C747-B382-4E82932B24E9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7B2C7-90B0-6E40-BD81-160F9C609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44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765-E67D-9D49-B66A-BAAEE6ABB8B6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0C1-3482-D748-8B79-B2BB908D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765-E67D-9D49-B66A-BAAEE6ABB8B6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0C1-3482-D748-8B79-B2BB908D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2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765-E67D-9D49-B66A-BAAEE6ABB8B6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0C1-3482-D748-8B79-B2BB908D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8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765-E67D-9D49-B66A-BAAEE6ABB8B6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0C1-3482-D748-8B79-B2BB908D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765-E67D-9D49-B66A-BAAEE6ABB8B6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0C1-3482-D748-8B79-B2BB908D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7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765-E67D-9D49-B66A-BAAEE6ABB8B6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0C1-3482-D748-8B79-B2BB908D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8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765-E67D-9D49-B66A-BAAEE6ABB8B6}" type="datetimeFigureOut">
              <a:rPr lang="en-US" smtClean="0"/>
              <a:t>1/25/19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0C1-3482-D748-8B79-B2BB908D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0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765-E67D-9D49-B66A-BAAEE6ABB8B6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0C1-3482-D748-8B79-B2BB908D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1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765-E67D-9D49-B66A-BAAEE6ABB8B6}" type="datetimeFigureOut">
              <a:rPr lang="en-US" smtClean="0"/>
              <a:t>1/25/19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0C1-3482-D748-8B79-B2BB908D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9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765-E67D-9D49-B66A-BAAEE6ABB8B6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0C1-3482-D748-8B79-B2BB908D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8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765-E67D-9D49-B66A-BAAEE6ABB8B6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0C1-3482-D748-8B79-B2BB908D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CA765-E67D-9D49-B66A-BAAEE6ABB8B6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BD0C1-3482-D748-8B79-B2BB908D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4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Response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28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28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10</cp:revision>
  <dcterms:created xsi:type="dcterms:W3CDTF">2019-01-17T01:22:03Z</dcterms:created>
  <dcterms:modified xsi:type="dcterms:W3CDTF">2019-01-25T17:32:34Z</dcterms:modified>
</cp:coreProperties>
</file>