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5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 varScale="1">
        <p:scale>
          <a:sx n="69" d="100"/>
          <a:sy n="69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AEB584-60BE-43B2-BD32-6EF14DA1E3B5}" type="datetimeFigureOut">
              <a:rPr lang="en-CA" smtClean="0"/>
              <a:t>30/11/2012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8A5C6B-B676-4484-9A6D-3CE51040239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COSC 310: Software Engineering</a:t>
            </a:r>
            <a:br>
              <a:rPr lang="en-CA" dirty="0" smtClean="0"/>
            </a:br>
            <a:r>
              <a:rPr lang="en-CA" dirty="0" smtClean="0"/>
              <a:t>SURVIVOR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 Drew Ingram</a:t>
            </a:r>
          </a:p>
          <a:p>
            <a:r>
              <a:rPr lang="en-CA" dirty="0" smtClean="0"/>
              <a:t>Presentation: 30/11/2012</a:t>
            </a:r>
            <a:endParaRPr lang="en-CA" dirty="0"/>
          </a:p>
        </p:txBody>
      </p:sp>
      <p:pic>
        <p:nvPicPr>
          <p:cNvPr id="1026" name="Picture 2" descr="C:\Homework\COSC310\Project\sahuagin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590800"/>
            <a:ext cx="2286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0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Started doing waterfall, hated it</a:t>
            </a:r>
          </a:p>
          <a:p>
            <a:r>
              <a:rPr lang="en-CA" dirty="0" smtClean="0"/>
              <a:t>Went with an agile approach</a:t>
            </a:r>
          </a:p>
          <a:p>
            <a:r>
              <a:rPr lang="en-CA" dirty="0" smtClean="0"/>
              <a:t>Next time, I would have done more planning and interviewed more people early on to find out what they would say to my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SDLC</a:t>
            </a:r>
            <a:endParaRPr lang="en-CA" dirty="0"/>
          </a:p>
        </p:txBody>
      </p:sp>
      <p:pic>
        <p:nvPicPr>
          <p:cNvPr id="3074" name="Picture 2" descr="C:\Homework\COSC310\Project\Sahuagin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61" y="3861048"/>
            <a:ext cx="2160240" cy="277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4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 smtClean="0"/>
              <a:t>Challenges…</a:t>
            </a:r>
          </a:p>
          <a:p>
            <a:r>
              <a:rPr lang="en-CA" dirty="0" smtClean="0"/>
              <a:t>Waited too long to start coding</a:t>
            </a:r>
          </a:p>
          <a:p>
            <a:r>
              <a:rPr lang="en-CA" dirty="0" smtClean="0"/>
              <a:t>Much of the planning I did initially was scrapped</a:t>
            </a:r>
          </a:p>
          <a:p>
            <a:r>
              <a:rPr lang="en-CA" dirty="0" smtClean="0"/>
              <a:t>Ended up not planning enough, making my code very messy</a:t>
            </a:r>
          </a:p>
          <a:p>
            <a:r>
              <a:rPr lang="en-CA" dirty="0" smtClean="0"/>
              <a:t>Should have used a database</a:t>
            </a:r>
          </a:p>
          <a:p>
            <a:r>
              <a:rPr lang="en-CA" dirty="0" smtClean="0"/>
              <a:t>It is very difficult to come with outputs that make sense and keep the user on track</a:t>
            </a:r>
          </a:p>
          <a:p>
            <a:r>
              <a:rPr lang="en-CA" b="1" dirty="0" smtClean="0"/>
              <a:t>Rewards…</a:t>
            </a:r>
          </a:p>
          <a:p>
            <a:r>
              <a:rPr lang="en-CA" dirty="0" smtClean="0"/>
              <a:t>It was fun to see my program work (which was not very often)</a:t>
            </a:r>
          </a:p>
          <a:p>
            <a:r>
              <a:rPr lang="en-CA" dirty="0" smtClean="0"/>
              <a:t>I now have a better idea of how to handle projects like this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&amp; Rewards: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89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 you folks have any questions?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Questions?</a:t>
            </a:r>
            <a:endParaRPr lang="en-CA" dirty="0"/>
          </a:p>
        </p:txBody>
      </p:sp>
      <p:pic>
        <p:nvPicPr>
          <p:cNvPr id="5122" name="Picture 2" descr="C:\Homework\COSC310\Project\Sahuagin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852936"/>
            <a:ext cx="1619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01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Edwin, an acquaintance of the user, claims that he has escaped from a group of </a:t>
            </a:r>
            <a:r>
              <a:rPr lang="en-CA" dirty="0" err="1" smtClean="0"/>
              <a:t>sahuagins</a:t>
            </a:r>
            <a:endParaRPr lang="en-CA" dirty="0"/>
          </a:p>
          <a:p>
            <a:r>
              <a:rPr lang="en-CA" dirty="0" smtClean="0"/>
              <a:t>The user can talk to him about his ordeal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Topic:</a:t>
            </a:r>
            <a:endParaRPr lang="en-CA" dirty="0"/>
          </a:p>
        </p:txBody>
      </p:sp>
      <p:pic>
        <p:nvPicPr>
          <p:cNvPr id="2050" name="Picture 2" descr="C:\Homework\COSC310\Project\Sahuagin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3488048"/>
            <a:ext cx="3384376" cy="255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8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program has eight states, including a super state and an initial </a:t>
            </a:r>
            <a:r>
              <a:rPr lang="en-CA" dirty="0" smtClean="0"/>
              <a:t>state</a:t>
            </a:r>
          </a:p>
          <a:p>
            <a:r>
              <a:rPr lang="en-CA" dirty="0" smtClean="0"/>
              <a:t>States: “Belief”, “Disbelief”, “crazy”, “lying”, “help”, “comfort”</a:t>
            </a:r>
            <a:endParaRPr lang="en-CA" dirty="0" smtClean="0"/>
          </a:p>
          <a:p>
            <a:r>
              <a:rPr lang="en-CA" dirty="0" smtClean="0"/>
              <a:t>Each state has different outputs which it determines in its own code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it works</a:t>
            </a:r>
            <a:endParaRPr lang="en-CA" dirty="0"/>
          </a:p>
        </p:txBody>
      </p:sp>
      <p:pic>
        <p:nvPicPr>
          <p:cNvPr id="1026" name="Picture 2" descr="C:\Homework\COSC310\Project\Sahuagin 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35" y="3789040"/>
            <a:ext cx="3215921" cy="277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8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Negations: “don’t”, “can’t”, “not” etc.</a:t>
            </a:r>
          </a:p>
          <a:p>
            <a:r>
              <a:rPr lang="en-CA" dirty="0" smtClean="0"/>
              <a:t>Inquiries: “what”, “why”, “when” etc.</a:t>
            </a:r>
          </a:p>
          <a:p>
            <a:r>
              <a:rPr lang="en-CA" dirty="0" smtClean="0"/>
              <a:t>State changing key words: “Crazy”, “nuts”, “</a:t>
            </a:r>
            <a:r>
              <a:rPr lang="en-CA" dirty="0" err="1" smtClean="0"/>
              <a:t>pshychiatrist</a:t>
            </a:r>
            <a:r>
              <a:rPr lang="en-CA" dirty="0" smtClean="0"/>
              <a:t>”, “mental” make it go to “crazy” state.</a:t>
            </a:r>
          </a:p>
          <a:p>
            <a:r>
              <a:rPr lang="en-CA" dirty="0" smtClean="0"/>
              <a:t>“Full” is an interesting one, goes from belief to disbelief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Words</a:t>
            </a:r>
            <a:endParaRPr lang="en-CA" dirty="0"/>
          </a:p>
        </p:txBody>
      </p:sp>
      <p:pic>
        <p:nvPicPr>
          <p:cNvPr id="2050" name="Picture 2" descr="C:\Homework\COSC310\Project\Sahuagin 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1650326" cy="213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0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State Diagram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9007"/>
            <a:ext cx="6624736" cy="474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7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Dataflow Diagram</a:t>
            </a:r>
            <a:endParaRPr lang="en-CA" dirty="0"/>
          </a:p>
        </p:txBody>
      </p:sp>
      <p:pic>
        <p:nvPicPr>
          <p:cNvPr id="4098" name="Picture 2" descr="C:\Homework\COSC310\Project\new and improved D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624736" cy="436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00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CA" dirty="0"/>
              <a:t>Hey.  I'm guessing you already heard...a few days ago I was attacked by a bunch of...well, the best way I can describe them is "</a:t>
            </a:r>
            <a:r>
              <a:rPr lang="en-CA" dirty="0" err="1"/>
              <a:t>sahuagins</a:t>
            </a:r>
            <a:r>
              <a:rPr lang="en-CA" dirty="0"/>
              <a:t>".</a:t>
            </a:r>
          </a:p>
          <a:p>
            <a:r>
              <a:rPr lang="en-CA" dirty="0"/>
              <a:t>Oh really?</a:t>
            </a:r>
          </a:p>
          <a:p>
            <a:r>
              <a:rPr lang="en-CA" dirty="0"/>
              <a:t>I guess you believe me then.</a:t>
            </a:r>
          </a:p>
          <a:p>
            <a:r>
              <a:rPr lang="en-CA" dirty="0"/>
              <a:t>Actually, I think are full of dancing pandas</a:t>
            </a:r>
          </a:p>
          <a:p>
            <a:r>
              <a:rPr lang="en-CA" dirty="0"/>
              <a:t>I guess you don't believe me then.</a:t>
            </a:r>
          </a:p>
          <a:p>
            <a:r>
              <a:rPr lang="en-CA" dirty="0"/>
              <a:t>Why were you there?</a:t>
            </a:r>
          </a:p>
          <a:p>
            <a:r>
              <a:rPr lang="en-CA" dirty="0"/>
              <a:t>I was just relaxing.  It's been a busy week.</a:t>
            </a:r>
          </a:p>
          <a:p>
            <a:r>
              <a:rPr lang="en-CA" dirty="0"/>
              <a:t>What did these things look like?</a:t>
            </a:r>
          </a:p>
          <a:p>
            <a:r>
              <a:rPr lang="en-CA" dirty="0"/>
              <a:t>Look, I don't know if that's what they were really called.  I looked the description up</a:t>
            </a:r>
          </a:p>
          <a:p>
            <a:r>
              <a:rPr lang="en-CA" dirty="0"/>
              <a:t> online and this is what I found.</a:t>
            </a:r>
          </a:p>
          <a:p>
            <a:r>
              <a:rPr lang="en-CA" dirty="0"/>
              <a:t>What did they look like though?</a:t>
            </a:r>
          </a:p>
          <a:p>
            <a:r>
              <a:rPr lang="en-CA" dirty="0"/>
              <a:t>They looked like fish men.  They were ugly, green scaly and had fins everywhere.</a:t>
            </a:r>
          </a:p>
          <a:p>
            <a:r>
              <a:rPr lang="en-CA" dirty="0"/>
              <a:t>They were an making that incessant hissing noise</a:t>
            </a:r>
          </a:p>
          <a:p>
            <a:r>
              <a:rPr lang="en-CA" dirty="0"/>
              <a:t>Okay, I believe you.</a:t>
            </a:r>
          </a:p>
          <a:p>
            <a:r>
              <a:rPr lang="en-CA" dirty="0"/>
              <a:t>I guess you believe me then.</a:t>
            </a:r>
          </a:p>
          <a:p>
            <a:r>
              <a:rPr lang="en-CA" dirty="0"/>
              <a:t>Were you hurt?</a:t>
            </a:r>
          </a:p>
          <a:p>
            <a:r>
              <a:rPr lang="en-CA" dirty="0"/>
              <a:t>It was a pretty close call but I'm fine now.  They didn't touch me.</a:t>
            </a:r>
          </a:p>
          <a:p>
            <a:r>
              <a:rPr lang="en-CA" dirty="0"/>
              <a:t>You know, these creatures may be dangerous</a:t>
            </a:r>
          </a:p>
          <a:p>
            <a:r>
              <a:rPr lang="en-CA" dirty="0"/>
              <a:t>You're right.  Somebody could get seriously hurt.</a:t>
            </a:r>
          </a:p>
          <a:p>
            <a:r>
              <a:rPr lang="en-CA" dirty="0"/>
              <a:t>We should do something</a:t>
            </a:r>
          </a:p>
          <a:p>
            <a:r>
              <a:rPr lang="en-CA" dirty="0"/>
              <a:t>Something definitely needs to be done.  Of course, </a:t>
            </a:r>
            <a:r>
              <a:rPr lang="en-CA" dirty="0" err="1"/>
              <a:t>the're's</a:t>
            </a:r>
            <a:r>
              <a:rPr lang="en-CA" dirty="0"/>
              <a:t> not a heck of a lot we can do when</a:t>
            </a:r>
          </a:p>
          <a:p>
            <a:r>
              <a:rPr lang="en-CA" dirty="0"/>
              <a:t> when nobody believes us</a:t>
            </a:r>
          </a:p>
          <a:p>
            <a:r>
              <a:rPr lang="en-CA" dirty="0"/>
              <a:t>maybe we are just crazy</a:t>
            </a:r>
          </a:p>
          <a:p>
            <a:r>
              <a:rPr lang="en-CA" dirty="0"/>
              <a:t>Well that's just great.  You hear what I have to say and just assume I've gone bonkers.</a:t>
            </a:r>
          </a:p>
          <a:p>
            <a:r>
              <a:rPr lang="en-CA" dirty="0"/>
              <a:t>or maybe you're lying</a:t>
            </a:r>
          </a:p>
          <a:p>
            <a:r>
              <a:rPr lang="en-CA" dirty="0"/>
              <a:t>I'm not lying!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 sample convo where things went well</a:t>
            </a:r>
            <a:endParaRPr lang="en-CA" dirty="0"/>
          </a:p>
        </p:txBody>
      </p:sp>
      <p:pic>
        <p:nvPicPr>
          <p:cNvPr id="3074" name="Picture 2" descr="C:\Homework\COSC310\Project\Sahuagin 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916832"/>
            <a:ext cx="2645140" cy="27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dirty="0" smtClean="0"/>
              <a:t>Edwin: I </a:t>
            </a:r>
            <a:r>
              <a:rPr lang="en-CA" dirty="0"/>
              <a:t>guess you believe me then.</a:t>
            </a:r>
          </a:p>
          <a:p>
            <a:r>
              <a:rPr lang="en-CA" dirty="0" smtClean="0"/>
              <a:t>User: no </a:t>
            </a:r>
            <a:r>
              <a:rPr lang="en-CA" dirty="0" err="1"/>
              <a:t>youre</a:t>
            </a:r>
            <a:r>
              <a:rPr lang="en-CA" dirty="0"/>
              <a:t> crazy</a:t>
            </a:r>
          </a:p>
          <a:p>
            <a:r>
              <a:rPr lang="en-CA" dirty="0" smtClean="0"/>
              <a:t>Edwin: Well </a:t>
            </a:r>
            <a:r>
              <a:rPr lang="en-CA" dirty="0"/>
              <a:t>that's just great.  You hear what I have to say and just assume I've gone bonkers.</a:t>
            </a:r>
          </a:p>
          <a:p>
            <a:r>
              <a:rPr lang="en-CA" dirty="0" smtClean="0"/>
              <a:t>User: yes </a:t>
            </a:r>
            <a:r>
              <a:rPr lang="en-CA" dirty="0"/>
              <a:t>you have</a:t>
            </a:r>
          </a:p>
          <a:p>
            <a:r>
              <a:rPr lang="en-CA" dirty="0" smtClean="0"/>
              <a:t>Edwin: You </a:t>
            </a:r>
            <a:r>
              <a:rPr lang="en-CA" dirty="0"/>
              <a:t>think I'm Crazy??</a:t>
            </a:r>
          </a:p>
          <a:p>
            <a:r>
              <a:rPr lang="en-CA" dirty="0" smtClean="0"/>
              <a:t>User: yes</a:t>
            </a:r>
            <a:endParaRPr lang="en-CA" dirty="0"/>
          </a:p>
          <a:p>
            <a:r>
              <a:rPr lang="en-CA" dirty="0" smtClean="0"/>
              <a:t>Edwin: You </a:t>
            </a:r>
            <a:r>
              <a:rPr lang="en-CA" dirty="0"/>
              <a:t>think I'm Crazy??</a:t>
            </a:r>
          </a:p>
          <a:p>
            <a:r>
              <a:rPr lang="en-CA" dirty="0" smtClean="0"/>
              <a:t>User: god </a:t>
            </a:r>
            <a:r>
              <a:rPr lang="en-CA" dirty="0"/>
              <a:t>damn it yes</a:t>
            </a:r>
          </a:p>
          <a:p>
            <a:r>
              <a:rPr lang="en-CA" dirty="0" smtClean="0"/>
              <a:t>Edwin: You </a:t>
            </a:r>
            <a:r>
              <a:rPr lang="en-CA" dirty="0"/>
              <a:t>think I'm Crazy??</a:t>
            </a:r>
          </a:p>
          <a:p>
            <a:r>
              <a:rPr lang="en-CA" dirty="0" smtClean="0"/>
              <a:t>User: yes</a:t>
            </a:r>
            <a:endParaRPr lang="en-CA" dirty="0"/>
          </a:p>
          <a:p>
            <a:r>
              <a:rPr lang="en-CA" dirty="0" smtClean="0"/>
              <a:t>Edwin: You </a:t>
            </a:r>
            <a:r>
              <a:rPr lang="en-CA" dirty="0"/>
              <a:t>think I'm Crazy??</a:t>
            </a:r>
          </a:p>
          <a:p>
            <a:r>
              <a:rPr lang="en-CA" dirty="0" smtClean="0"/>
              <a:t>User: </a:t>
            </a:r>
            <a:r>
              <a:rPr lang="en-CA" dirty="0" err="1" smtClean="0"/>
              <a:t>youre</a:t>
            </a:r>
            <a:r>
              <a:rPr lang="en-CA" dirty="0" smtClean="0"/>
              <a:t> </a:t>
            </a:r>
            <a:r>
              <a:rPr lang="en-CA" dirty="0"/>
              <a:t>crazy</a:t>
            </a:r>
          </a:p>
          <a:p>
            <a:r>
              <a:rPr lang="en-CA" dirty="0" smtClean="0"/>
              <a:t>Edwin: Well </a:t>
            </a:r>
            <a:r>
              <a:rPr lang="en-CA" dirty="0"/>
              <a:t>that's just great.  You hear what I have to say and just assume I've gone bonkers.</a:t>
            </a:r>
          </a:p>
          <a:p>
            <a:r>
              <a:rPr lang="en-CA" dirty="0" smtClean="0"/>
              <a:t>User: kill </a:t>
            </a:r>
            <a:r>
              <a:rPr lang="en-CA" dirty="0"/>
              <a:t>me now</a:t>
            </a:r>
          </a:p>
          <a:p>
            <a:r>
              <a:rPr lang="en-CA" dirty="0" smtClean="0"/>
              <a:t>Edwin: You </a:t>
            </a:r>
            <a:r>
              <a:rPr lang="en-CA" dirty="0"/>
              <a:t>think I'm Crazy??</a:t>
            </a:r>
          </a:p>
          <a:p>
            <a:r>
              <a:rPr lang="en-CA" dirty="0" smtClean="0"/>
              <a:t>User: no</a:t>
            </a:r>
            <a:endParaRPr lang="en-CA" dirty="0"/>
          </a:p>
          <a:p>
            <a:r>
              <a:rPr lang="en-CA" dirty="0" smtClean="0"/>
              <a:t>Edwin: You </a:t>
            </a:r>
            <a:r>
              <a:rPr lang="en-CA" dirty="0"/>
              <a:t>think I'm Crazy??</a:t>
            </a:r>
          </a:p>
          <a:p>
            <a:r>
              <a:rPr lang="en-CA" dirty="0" smtClean="0"/>
              <a:t>User: as </a:t>
            </a:r>
            <a:r>
              <a:rPr lang="en-CA" dirty="0"/>
              <a:t>a friend yes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really bad one…</a:t>
            </a:r>
            <a:endParaRPr lang="en-CA" dirty="0"/>
          </a:p>
        </p:txBody>
      </p:sp>
      <p:pic>
        <p:nvPicPr>
          <p:cNvPr id="4098" name="Picture 2" descr="C:\Homework\COSC310\Project\Sahuagin 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6"/>
            <a:ext cx="1932814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5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Edwin: Hey</a:t>
            </a:r>
            <a:r>
              <a:rPr lang="en-CA" dirty="0"/>
              <a:t>.  I'm guessing you already heard...a few days ago I was attacked by a bunch of...well, the best way I can describe them is "</a:t>
            </a:r>
            <a:r>
              <a:rPr lang="en-CA" dirty="0" err="1"/>
              <a:t>sahuagins</a:t>
            </a:r>
            <a:r>
              <a:rPr lang="en-CA" dirty="0"/>
              <a:t>".</a:t>
            </a:r>
          </a:p>
          <a:p>
            <a:r>
              <a:rPr lang="en-CA" dirty="0" smtClean="0"/>
              <a:t>User: How </a:t>
            </a:r>
            <a:r>
              <a:rPr lang="en-CA" dirty="0"/>
              <a:t>did you escape?</a:t>
            </a:r>
          </a:p>
          <a:p>
            <a:r>
              <a:rPr lang="en-CA" dirty="0" smtClean="0"/>
              <a:t>Edwin: Basically </a:t>
            </a:r>
            <a:r>
              <a:rPr lang="en-CA" dirty="0"/>
              <a:t>I just ran.  They were pretty clumsy out of water</a:t>
            </a:r>
            <a:r>
              <a:rPr lang="en-CA" dirty="0" smtClean="0"/>
              <a:t>.</a:t>
            </a:r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Edwin: Hey</a:t>
            </a:r>
            <a:r>
              <a:rPr lang="en-CA" dirty="0"/>
              <a:t>.  I'm guessing you already heard...a few days ago I was attacked by a bunch of...well, the best way I can describe them is "</a:t>
            </a:r>
            <a:r>
              <a:rPr lang="en-CA" dirty="0" err="1"/>
              <a:t>sahuagins</a:t>
            </a:r>
            <a:r>
              <a:rPr lang="en-CA" dirty="0"/>
              <a:t>".</a:t>
            </a:r>
          </a:p>
          <a:p>
            <a:r>
              <a:rPr lang="en-CA" dirty="0" smtClean="0"/>
              <a:t>User: You </a:t>
            </a:r>
            <a:r>
              <a:rPr lang="en-CA" dirty="0"/>
              <a:t>are full of obese chickens.</a:t>
            </a:r>
          </a:p>
          <a:p>
            <a:r>
              <a:rPr lang="en-CA" dirty="0" smtClean="0"/>
              <a:t>Edwin: I </a:t>
            </a:r>
            <a:r>
              <a:rPr lang="en-CA" dirty="0"/>
              <a:t>guess you don't believe me then.</a:t>
            </a:r>
          </a:p>
          <a:p>
            <a:r>
              <a:rPr lang="en-CA" dirty="0" smtClean="0"/>
              <a:t>User: How </a:t>
            </a:r>
            <a:r>
              <a:rPr lang="en-CA" dirty="0"/>
              <a:t>did you escape?</a:t>
            </a:r>
          </a:p>
          <a:p>
            <a:r>
              <a:rPr lang="en-CA" dirty="0" smtClean="0"/>
              <a:t>Edwin: I </a:t>
            </a:r>
            <a:r>
              <a:rPr lang="en-CA" dirty="0"/>
              <a:t>ran like hell!  I think they tried to catch me, but...I don't know, maybe they </a:t>
            </a:r>
            <a:r>
              <a:rPr lang="en-CA" dirty="0" smtClean="0"/>
              <a:t>just aren't </a:t>
            </a:r>
            <a:r>
              <a:rPr lang="en-CA" dirty="0"/>
              <a:t>very fast on land and it was like, ten degrees below zero so that might have </a:t>
            </a:r>
            <a:r>
              <a:rPr lang="en-CA" dirty="0" smtClean="0"/>
              <a:t>slowed them </a:t>
            </a:r>
            <a:r>
              <a:rPr lang="en-CA" dirty="0"/>
              <a:t>down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Different Outputs for different states: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15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858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COSC 310: Software Engineering SURVIVOR</vt:lpstr>
      <vt:lpstr>Topic:</vt:lpstr>
      <vt:lpstr>How it works</vt:lpstr>
      <vt:lpstr>Key Words</vt:lpstr>
      <vt:lpstr>State Diagram</vt:lpstr>
      <vt:lpstr>Dataflow Diagram</vt:lpstr>
      <vt:lpstr>A sample convo where things went well</vt:lpstr>
      <vt:lpstr>A really bad one…</vt:lpstr>
      <vt:lpstr>Different Outputs for different states:</vt:lpstr>
      <vt:lpstr>SDLC</vt:lpstr>
      <vt:lpstr>Challenges &amp; Rewards: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310: Software Engineering SURVIVOR</dc:title>
  <dc:creator>Owner</dc:creator>
  <cp:lastModifiedBy>Owner</cp:lastModifiedBy>
  <cp:revision>9</cp:revision>
  <dcterms:created xsi:type="dcterms:W3CDTF">2012-11-30T04:43:37Z</dcterms:created>
  <dcterms:modified xsi:type="dcterms:W3CDTF">2012-11-30T19:08:40Z</dcterms:modified>
</cp:coreProperties>
</file>