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1071" r:id="rId2"/>
    <p:sldId id="1263" r:id="rId3"/>
    <p:sldId id="1256" r:id="rId4"/>
    <p:sldId id="1313" r:id="rId5"/>
    <p:sldId id="1264" r:id="rId6"/>
    <p:sldId id="1314" r:id="rId7"/>
    <p:sldId id="1316" r:id="rId8"/>
    <p:sldId id="1315" r:id="rId9"/>
    <p:sldId id="1317" r:id="rId10"/>
    <p:sldId id="1318" r:id="rId11"/>
    <p:sldId id="1319" r:id="rId12"/>
    <p:sldId id="1320" r:id="rId13"/>
    <p:sldId id="1321" r:id="rId14"/>
    <p:sldId id="1322" r:id="rId15"/>
    <p:sldId id="1323" r:id="rId16"/>
    <p:sldId id="1324" r:id="rId17"/>
    <p:sldId id="1325" r:id="rId18"/>
    <p:sldId id="1326" r:id="rId19"/>
    <p:sldId id="1327" r:id="rId20"/>
    <p:sldId id="1265" r:id="rId21"/>
    <p:sldId id="1293" r:id="rId22"/>
    <p:sldId id="1294" r:id="rId23"/>
    <p:sldId id="1295" r:id="rId24"/>
    <p:sldId id="1296" r:id="rId25"/>
    <p:sldId id="1297" r:id="rId26"/>
    <p:sldId id="1298" r:id="rId27"/>
    <p:sldId id="1299" r:id="rId28"/>
    <p:sldId id="1300" r:id="rId29"/>
    <p:sldId id="1301" r:id="rId30"/>
    <p:sldId id="1303" r:id="rId31"/>
    <p:sldId id="1302" r:id="rId32"/>
    <p:sldId id="1304" r:id="rId33"/>
    <p:sldId id="1305" r:id="rId34"/>
    <p:sldId id="1306" r:id="rId35"/>
    <p:sldId id="1307" r:id="rId36"/>
    <p:sldId id="1308" r:id="rId37"/>
    <p:sldId id="1309" r:id="rId38"/>
    <p:sldId id="1310" r:id="rId39"/>
    <p:sldId id="1311" r:id="rId40"/>
    <p:sldId id="1266" r:id="rId41"/>
    <p:sldId id="1267" r:id="rId42"/>
    <p:sldId id="1268" r:id="rId43"/>
    <p:sldId id="1269" r:id="rId44"/>
    <p:sldId id="1272" r:id="rId45"/>
    <p:sldId id="1270" r:id="rId46"/>
    <p:sldId id="1271" r:id="rId47"/>
    <p:sldId id="1273" r:id="rId48"/>
    <p:sldId id="1274" r:id="rId49"/>
    <p:sldId id="1275" r:id="rId50"/>
    <p:sldId id="1276" r:id="rId51"/>
    <p:sldId id="1277" r:id="rId52"/>
    <p:sldId id="1278" r:id="rId53"/>
    <p:sldId id="1279" r:id="rId54"/>
    <p:sldId id="1280" r:id="rId55"/>
    <p:sldId id="1281" r:id="rId56"/>
    <p:sldId id="1282" r:id="rId57"/>
    <p:sldId id="1283" r:id="rId58"/>
    <p:sldId id="1284" r:id="rId59"/>
    <p:sldId id="1285" r:id="rId60"/>
    <p:sldId id="1286" r:id="rId61"/>
    <p:sldId id="1287" r:id="rId62"/>
    <p:sldId id="1288" r:id="rId63"/>
    <p:sldId id="1289" r:id="rId64"/>
    <p:sldId id="1290" r:id="rId65"/>
    <p:sldId id="1291" r:id="rId66"/>
    <p:sldId id="1292" r:id="rId67"/>
    <p:sldId id="1312" r:id="rId68"/>
  </p:sldIdLst>
  <p:sldSz cx="9144000" cy="6858000" type="screen4x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3354" autoAdjust="0"/>
  </p:normalViewPr>
  <p:slideViewPr>
    <p:cSldViewPr>
      <p:cViewPr varScale="1">
        <p:scale>
          <a:sx n="88" d="100"/>
          <a:sy n="88" d="100"/>
        </p:scale>
        <p:origin x="749" y="82"/>
      </p:cViewPr>
      <p:guideLst>
        <p:guide orient="horz" pos="2158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78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1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4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项目介绍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304800" y="171537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5" y="176109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54432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40" y="202511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-304800" y="319365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5" y="323937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302260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40" y="3503391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-304800" y="467193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5" y="471765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450088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40" y="498167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产品运行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市场分析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投资回报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  <a:t>2018/3/14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1797166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493728"/>
            <a:ext cx="1796090" cy="4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618-3004-49F5-BD56-B4A0C0CD265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A58E-532F-41E9-A14C-57F0126E1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88592" y="2672913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本课讲师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8" y="3337828"/>
            <a:ext cx="502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33357" y="1374304"/>
            <a:ext cx="2788466" cy="4098161"/>
            <a:chOff x="5239918" y="762015"/>
            <a:chExt cx="2517178" cy="3699454"/>
          </a:xfrm>
        </p:grpSpPr>
        <p:sp>
          <p:nvSpPr>
            <p:cNvPr id="11" name="Freeform 6"/>
            <p:cNvSpPr/>
            <p:nvPr/>
          </p:nvSpPr>
          <p:spPr bwMode="auto">
            <a:xfrm flipH="1">
              <a:off x="6153170" y="4159890"/>
              <a:ext cx="670135" cy="144190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12" name="Freeform 24"/>
            <p:cNvSpPr/>
            <p:nvPr/>
          </p:nvSpPr>
          <p:spPr>
            <a:xfrm flipH="1">
              <a:off x="5977524" y="3862085"/>
              <a:ext cx="1021425" cy="297804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id-ID" sz="1000" dirty="0"/>
            </a:p>
          </p:txBody>
        </p:sp>
        <p:sp>
          <p:nvSpPr>
            <p:cNvPr id="15" name="Freeform 25"/>
            <p:cNvSpPr/>
            <p:nvPr/>
          </p:nvSpPr>
          <p:spPr>
            <a:xfrm flipH="1">
              <a:off x="6260416" y="4364188"/>
              <a:ext cx="455644" cy="97281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id-ID" sz="1000" dirty="0"/>
            </a:p>
          </p:txBody>
        </p:sp>
        <p:sp>
          <p:nvSpPr>
            <p:cNvPr id="16" name="Freeform 5"/>
            <p:cNvSpPr/>
            <p:nvPr/>
          </p:nvSpPr>
          <p:spPr bwMode="auto">
            <a:xfrm>
              <a:off x="6406270" y="3286674"/>
              <a:ext cx="133297" cy="393995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6444353" y="3216444"/>
              <a:ext cx="104734" cy="121412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6432453" y="3260485"/>
              <a:ext cx="114255" cy="110700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6424122" y="3666384"/>
              <a:ext cx="34515" cy="57135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6544328" y="3285483"/>
              <a:ext cx="132107" cy="393995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6581222" y="3212873"/>
              <a:ext cx="104734" cy="121412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6570510" y="3259296"/>
              <a:ext cx="114255" cy="109509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23" name="Freeform 12"/>
            <p:cNvSpPr/>
            <p:nvPr/>
          </p:nvSpPr>
          <p:spPr bwMode="auto">
            <a:xfrm>
              <a:off x="6562180" y="3662813"/>
              <a:ext cx="34515" cy="57135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24" name="Freeform 13"/>
            <p:cNvSpPr/>
            <p:nvPr/>
          </p:nvSpPr>
          <p:spPr bwMode="auto">
            <a:xfrm>
              <a:off x="6664535" y="3287863"/>
              <a:ext cx="30943" cy="199973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grpSp>
          <p:nvGrpSpPr>
            <p:cNvPr id="25" name="Group 123"/>
            <p:cNvGrpSpPr/>
            <p:nvPr/>
          </p:nvGrpSpPr>
          <p:grpSpPr>
            <a:xfrm>
              <a:off x="5738593" y="3195913"/>
              <a:ext cx="612930" cy="465414"/>
              <a:chOff x="7170738" y="4168775"/>
              <a:chExt cx="817563" cy="620713"/>
            </a:xfrm>
            <a:solidFill>
              <a:schemeClr val="accent1"/>
            </a:solidFill>
          </p:grpSpPr>
          <p:sp>
            <p:nvSpPr>
              <p:cNvPr id="11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1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1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1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1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1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</p:grpSp>
        <p:sp>
          <p:nvSpPr>
            <p:cNvPr id="28" name="Freeform 20"/>
            <p:cNvSpPr>
              <a:spLocks noEditPoints="1"/>
            </p:cNvSpPr>
            <p:nvPr/>
          </p:nvSpPr>
          <p:spPr bwMode="auto">
            <a:xfrm>
              <a:off x="5239920" y="1607137"/>
              <a:ext cx="358236" cy="377330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7526205" y="1519055"/>
              <a:ext cx="105923" cy="1059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0" name="Freeform 22"/>
            <p:cNvSpPr/>
            <p:nvPr/>
          </p:nvSpPr>
          <p:spPr bwMode="auto">
            <a:xfrm>
              <a:off x="7564290" y="1597615"/>
              <a:ext cx="166622" cy="347572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1" name="Freeform 23"/>
            <p:cNvSpPr/>
            <p:nvPr/>
          </p:nvSpPr>
          <p:spPr bwMode="auto">
            <a:xfrm>
              <a:off x="7417902" y="1597616"/>
              <a:ext cx="178523" cy="342811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2" name="Freeform 24"/>
            <p:cNvSpPr/>
            <p:nvPr/>
          </p:nvSpPr>
          <p:spPr bwMode="auto">
            <a:xfrm>
              <a:off x="7573812" y="1480963"/>
              <a:ext cx="19042" cy="59516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5" name="Freeform 25"/>
            <p:cNvSpPr>
              <a:spLocks noEditPoints="1"/>
            </p:cNvSpPr>
            <p:nvPr/>
          </p:nvSpPr>
          <p:spPr bwMode="auto">
            <a:xfrm>
              <a:off x="6721661" y="1225048"/>
              <a:ext cx="169002" cy="457081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6" name="Freeform 26"/>
            <p:cNvSpPr>
              <a:spLocks noEditPoints="1"/>
            </p:cNvSpPr>
            <p:nvPr/>
          </p:nvSpPr>
          <p:spPr bwMode="auto">
            <a:xfrm>
              <a:off x="6576461" y="1369075"/>
              <a:ext cx="458211" cy="167835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6610976" y="1265518"/>
              <a:ext cx="389181" cy="37375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8" name="Freeform 28"/>
            <p:cNvSpPr>
              <a:spLocks noEditPoints="1"/>
            </p:cNvSpPr>
            <p:nvPr/>
          </p:nvSpPr>
          <p:spPr bwMode="auto">
            <a:xfrm>
              <a:off x="6610976" y="1265518"/>
              <a:ext cx="389181" cy="37375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9" name="Oval 29"/>
            <p:cNvSpPr>
              <a:spLocks noChangeArrowheads="1"/>
            </p:cNvSpPr>
            <p:nvPr/>
          </p:nvSpPr>
          <p:spPr bwMode="auto">
            <a:xfrm>
              <a:off x="6771649" y="1417879"/>
              <a:ext cx="70219" cy="702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0" name="Freeform 30"/>
            <p:cNvSpPr>
              <a:spLocks noEditPoints="1"/>
            </p:cNvSpPr>
            <p:nvPr/>
          </p:nvSpPr>
          <p:spPr bwMode="auto">
            <a:xfrm>
              <a:off x="7310787" y="1095303"/>
              <a:ext cx="192804" cy="365427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7214386" y="1094113"/>
              <a:ext cx="48796" cy="3559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2" name="Freeform 32"/>
            <p:cNvSpPr>
              <a:spLocks noEditPoints="1"/>
            </p:cNvSpPr>
            <p:nvPr/>
          </p:nvSpPr>
          <p:spPr bwMode="auto">
            <a:xfrm>
              <a:off x="5633861" y="2886727"/>
              <a:ext cx="421315" cy="308292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grpSp>
          <p:nvGrpSpPr>
            <p:cNvPr id="43" name="Group 127"/>
            <p:cNvGrpSpPr/>
            <p:nvPr/>
          </p:nvGrpSpPr>
          <p:grpSpPr>
            <a:xfrm>
              <a:off x="6818063" y="3195019"/>
              <a:ext cx="380850" cy="490410"/>
              <a:chOff x="8610600" y="4127500"/>
              <a:chExt cx="508001" cy="654050"/>
            </a:xfrm>
            <a:solidFill>
              <a:schemeClr val="accent1"/>
            </a:solidFill>
          </p:grpSpPr>
          <p:sp>
            <p:nvSpPr>
              <p:cNvPr id="103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04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05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06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07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08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09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10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</p:grpSp>
        <p:sp>
          <p:nvSpPr>
            <p:cNvPr id="44" name="Freeform 41"/>
            <p:cNvSpPr>
              <a:spLocks noEditPoints="1"/>
            </p:cNvSpPr>
            <p:nvPr/>
          </p:nvSpPr>
          <p:spPr bwMode="auto">
            <a:xfrm>
              <a:off x="7133455" y="2699848"/>
              <a:ext cx="321342" cy="292817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7216765" y="2970048"/>
              <a:ext cx="69029" cy="148790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7188201" y="3015280"/>
              <a:ext cx="97593" cy="201164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6296776" y="762015"/>
              <a:ext cx="392751" cy="359475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6180141" y="2756983"/>
              <a:ext cx="478442" cy="396375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9" name="Freeform 46"/>
            <p:cNvSpPr>
              <a:spLocks noEditPoints="1"/>
            </p:cNvSpPr>
            <p:nvPr/>
          </p:nvSpPr>
          <p:spPr bwMode="auto">
            <a:xfrm>
              <a:off x="7026341" y="1967804"/>
              <a:ext cx="614120" cy="716570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0" name="Freeform 47"/>
            <p:cNvSpPr>
              <a:spLocks noEditPoints="1"/>
            </p:cNvSpPr>
            <p:nvPr/>
          </p:nvSpPr>
          <p:spPr bwMode="auto">
            <a:xfrm>
              <a:off x="7491691" y="2177299"/>
              <a:ext cx="265405" cy="521358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6565751" y="2243958"/>
              <a:ext cx="434406" cy="434465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6645492" y="2382034"/>
              <a:ext cx="216608" cy="11427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grpSp>
          <p:nvGrpSpPr>
            <p:cNvPr id="53" name="Group 126"/>
            <p:cNvGrpSpPr/>
            <p:nvPr/>
          </p:nvGrpSpPr>
          <p:grpSpPr>
            <a:xfrm>
              <a:off x="6739513" y="2803405"/>
              <a:ext cx="340384" cy="323766"/>
              <a:chOff x="8505825" y="3605213"/>
              <a:chExt cx="454025" cy="431800"/>
            </a:xfrm>
            <a:solidFill>
              <a:schemeClr val="accent3"/>
            </a:solidFill>
          </p:grpSpPr>
          <p:sp>
            <p:nvSpPr>
              <p:cNvPr id="101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02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</p:grpSp>
        <p:sp>
          <p:nvSpPr>
            <p:cNvPr id="54" name="Freeform 52"/>
            <p:cNvSpPr/>
            <p:nvPr/>
          </p:nvSpPr>
          <p:spPr bwMode="auto">
            <a:xfrm>
              <a:off x="5689797" y="876283"/>
              <a:ext cx="509386" cy="41423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5" name="Freeform 53"/>
            <p:cNvSpPr/>
            <p:nvPr/>
          </p:nvSpPr>
          <p:spPr bwMode="auto">
            <a:xfrm>
              <a:off x="6076598" y="853670"/>
              <a:ext cx="140438" cy="192831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6" name="Freeform 54"/>
            <p:cNvSpPr/>
            <p:nvPr/>
          </p:nvSpPr>
          <p:spPr bwMode="auto">
            <a:xfrm>
              <a:off x="5756446" y="985794"/>
              <a:ext cx="385610" cy="25234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5442245" y="1207192"/>
              <a:ext cx="222559" cy="390423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5239918" y="2024939"/>
              <a:ext cx="416553" cy="453510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6776407" y="852479"/>
              <a:ext cx="396322" cy="38923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5376406" y="2476274"/>
              <a:ext cx="385610" cy="390423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6872810" y="2105880"/>
              <a:ext cx="470112" cy="238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6891852" y="2058268"/>
              <a:ext cx="432027" cy="238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7062045" y="2009465"/>
              <a:ext cx="91643" cy="23806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7078706" y="1834488"/>
              <a:ext cx="58318" cy="1904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7062045" y="1824967"/>
              <a:ext cx="91643" cy="23806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7201292" y="2009465"/>
              <a:ext cx="89262" cy="238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7216765" y="1834488"/>
              <a:ext cx="57127" cy="1904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7201292" y="1824967"/>
              <a:ext cx="89262" cy="238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6925177" y="2009465"/>
              <a:ext cx="91643" cy="23806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6940650" y="1834488"/>
              <a:ext cx="59508" cy="1904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6925177" y="1824967"/>
              <a:ext cx="91643" cy="23806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6891852" y="1772592"/>
              <a:ext cx="432027" cy="238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3" name="Freeform 71"/>
            <p:cNvSpPr/>
            <p:nvPr/>
          </p:nvSpPr>
          <p:spPr bwMode="auto">
            <a:xfrm>
              <a:off x="6891852" y="1634515"/>
              <a:ext cx="432027" cy="13807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5704079" y="1759498"/>
              <a:ext cx="599838" cy="391614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7027530" y="2189203"/>
              <a:ext cx="140438" cy="24520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5801670" y="1348841"/>
              <a:ext cx="282067" cy="345191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6344383" y="1711886"/>
              <a:ext cx="427265" cy="428513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5918306" y="2264192"/>
              <a:ext cx="482013" cy="365427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9" name="Freeform 77"/>
            <p:cNvSpPr/>
            <p:nvPr/>
          </p:nvSpPr>
          <p:spPr bwMode="auto">
            <a:xfrm>
              <a:off x="6128965" y="1728551"/>
              <a:ext cx="160671" cy="120222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0" name="Freeform 78"/>
            <p:cNvSpPr/>
            <p:nvPr/>
          </p:nvSpPr>
          <p:spPr bwMode="auto">
            <a:xfrm>
              <a:off x="6200373" y="1697602"/>
              <a:ext cx="44036" cy="54754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5950440" y="2699847"/>
              <a:ext cx="169002" cy="234492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7248899" y="1497629"/>
              <a:ext cx="211848" cy="232112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6189661" y="1185766"/>
              <a:ext cx="320152" cy="460652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6075408" y="1120299"/>
              <a:ext cx="184474" cy="163074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5" name="Freeform 83"/>
            <p:cNvSpPr/>
            <p:nvPr/>
          </p:nvSpPr>
          <p:spPr bwMode="auto">
            <a:xfrm>
              <a:off x="6023041" y="1217905"/>
              <a:ext cx="80930" cy="51184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6" name="Freeform 84"/>
            <p:cNvSpPr/>
            <p:nvPr/>
          </p:nvSpPr>
          <p:spPr bwMode="auto">
            <a:xfrm>
              <a:off x="5971864" y="1225047"/>
              <a:ext cx="109494" cy="66658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5908786" y="2093976"/>
              <a:ext cx="334434" cy="119032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8" name="Freeform 86"/>
            <p:cNvSpPr/>
            <p:nvPr/>
          </p:nvSpPr>
          <p:spPr bwMode="auto">
            <a:xfrm>
              <a:off x="7294125" y="2401079"/>
              <a:ext cx="184474" cy="2368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9" name="Freeform 87"/>
            <p:cNvSpPr/>
            <p:nvPr/>
          </p:nvSpPr>
          <p:spPr bwMode="auto">
            <a:xfrm>
              <a:off x="7398859" y="2392747"/>
              <a:ext cx="89262" cy="61896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0" name="Freeform 88"/>
            <p:cNvSpPr/>
            <p:nvPr/>
          </p:nvSpPr>
          <p:spPr bwMode="auto">
            <a:xfrm>
              <a:off x="7329830" y="2441549"/>
              <a:ext cx="122586" cy="170215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1" name="Freeform 89"/>
            <p:cNvSpPr>
              <a:spLocks noEditPoints="1"/>
            </p:cNvSpPr>
            <p:nvPr/>
          </p:nvSpPr>
          <p:spPr bwMode="auto">
            <a:xfrm>
              <a:off x="7044191" y="1472633"/>
              <a:ext cx="166622" cy="121412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2" name="Freeform 90"/>
            <p:cNvSpPr/>
            <p:nvPr/>
          </p:nvSpPr>
          <p:spPr bwMode="auto">
            <a:xfrm>
              <a:off x="5655283" y="2267764"/>
              <a:ext cx="154720" cy="199973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3" name="Freeform 91"/>
            <p:cNvSpPr/>
            <p:nvPr/>
          </p:nvSpPr>
          <p:spPr bwMode="auto">
            <a:xfrm>
              <a:off x="5645762" y="2260621"/>
              <a:ext cx="76169" cy="52374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4" name="Freeform 92"/>
            <p:cNvSpPr/>
            <p:nvPr/>
          </p:nvSpPr>
          <p:spPr bwMode="auto">
            <a:xfrm>
              <a:off x="5676705" y="2303472"/>
              <a:ext cx="104734" cy="144028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6675245" y="3505692"/>
              <a:ext cx="164241" cy="179738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6" name="Freeform 94"/>
            <p:cNvSpPr/>
            <p:nvPr/>
          </p:nvSpPr>
          <p:spPr bwMode="auto">
            <a:xfrm>
              <a:off x="6476489" y="2321327"/>
              <a:ext cx="47606" cy="45232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7" name="Freeform 95"/>
            <p:cNvSpPr/>
            <p:nvPr/>
          </p:nvSpPr>
          <p:spPr bwMode="auto">
            <a:xfrm>
              <a:off x="6465777" y="2184442"/>
              <a:ext cx="44036" cy="147599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8" name="Freeform 96"/>
            <p:cNvSpPr/>
            <p:nvPr/>
          </p:nvSpPr>
          <p:spPr bwMode="auto">
            <a:xfrm>
              <a:off x="6496722" y="2208248"/>
              <a:ext cx="95213" cy="127364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9" name="Freeform 97"/>
            <p:cNvSpPr/>
            <p:nvPr/>
          </p:nvSpPr>
          <p:spPr bwMode="auto">
            <a:xfrm>
              <a:off x="6488391" y="2355847"/>
              <a:ext cx="11901" cy="23806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6450306" y="1150057"/>
              <a:ext cx="165432" cy="177357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</p:grpSp>
      <p:pic>
        <p:nvPicPr>
          <p:cNvPr id="2" name="图片 1" descr="动脑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" y="1901825"/>
            <a:ext cx="2307590" cy="690245"/>
          </a:xfrm>
          <a:prstGeom prst="rect">
            <a:avLst/>
          </a:prstGeom>
        </p:spPr>
      </p:pic>
      <p:sp>
        <p:nvSpPr>
          <p:cNvPr id="117" name="TextBox 33"/>
          <p:cNvSpPr txBox="1"/>
          <p:nvPr/>
        </p:nvSpPr>
        <p:spPr>
          <a:xfrm>
            <a:off x="603250" y="4725144"/>
            <a:ext cx="3400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课程咨询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安然老师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1463124473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往期视频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艾乐老师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2084214003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课程主讲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【King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2712202128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电话咨询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赵老师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】:  18229970908</a:t>
            </a:r>
            <a:endParaRPr lang="en-US" altLang="zh-CN" sz="1400" dirty="0">
              <a:ln w="0"/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6000">
        <p:checker/>
      </p:transition>
    </mc:Choice>
    <mc:Fallback xmlns=""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2226778"/>
            <a:ext cx="5274310" cy="3819525"/>
          </a:xfrm>
          <a:prstGeom prst="rect">
            <a:avLst/>
          </a:prstGeom>
        </p:spPr>
      </p:pic>
      <p:pic>
        <p:nvPicPr>
          <p:cNvPr id="5" name="图片 31" descr="QQ截图201709261345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6" name="文本框 111"/>
          <p:cNvSpPr txBox="1"/>
          <p:nvPr/>
        </p:nvSpPr>
        <p:spPr>
          <a:xfrm>
            <a:off x="1188085" y="516255"/>
            <a:ext cx="67358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9304" y="98072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/>
            <a:r>
              <a:rPr lang="zh-CN" altLang="en-US" sz="5400" dirty="0">
                <a:solidFill>
                  <a:srgbClr val="FF0000"/>
                </a:solidFill>
              </a:rPr>
              <a:t>叶</a:t>
            </a:r>
            <a:r>
              <a:rPr lang="zh-CN" altLang="zh-CN" sz="5400" dirty="0" smtClean="0">
                <a:solidFill>
                  <a:srgbClr val="FF0000"/>
                </a:solidFill>
              </a:rPr>
              <a:t>结</a:t>
            </a:r>
            <a:r>
              <a:rPr lang="zh-CN" altLang="zh-CN" sz="5400" dirty="0">
                <a:solidFill>
                  <a:srgbClr val="FF0000"/>
                </a:solidFill>
              </a:rPr>
              <a:t>点分裂</a:t>
            </a:r>
          </a:p>
        </p:txBody>
      </p:sp>
    </p:spTree>
    <p:extLst>
      <p:ext uri="{BB962C8B-B14F-4D97-AF65-F5344CB8AC3E}">
        <p14:creationId xmlns:p14="http://schemas.microsoft.com/office/powerpoint/2010/main" val="26247415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67358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2348880"/>
            <a:ext cx="527431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162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12082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树删除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8500" y="2967335"/>
            <a:ext cx="3567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B-</a:t>
            </a:r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树</a:t>
            </a:r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的</a:t>
            </a:r>
            <a:r>
              <a:rPr lang="zh-CN" altLang="en-US" sz="5400" b="1" dirty="0">
                <a:ln/>
                <a:solidFill>
                  <a:schemeClr val="accent3"/>
                </a:solidFill>
              </a:rPr>
              <a:t>删除</a:t>
            </a:r>
            <a:endParaRPr lang="en-US" altLang="zh-C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64150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34845" y="2072640"/>
            <a:ext cx="5274310" cy="27127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00864" y="62068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rgbClr val="FF0000"/>
                </a:solidFill>
                <a:effectLst/>
              </a:rPr>
              <a:t>结点归并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50454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2276872"/>
            <a:ext cx="5274310" cy="3296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78676" y="836712"/>
            <a:ext cx="59298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zh-CN" sz="3200" dirty="0">
                <a:solidFill>
                  <a:srgbClr val="FF0000"/>
                </a:solidFill>
              </a:rPr>
              <a:t>关键字在叶子结点中，直接删除</a:t>
            </a:r>
            <a:endParaRPr lang="en-US" altLang="zh-CN" sz="32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061468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492896"/>
            <a:ext cx="5274310" cy="3413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43288" y="980728"/>
            <a:ext cx="25410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/>
            <a:r>
              <a:rPr lang="zh-CN" altLang="zh-CN" sz="1600" dirty="0">
                <a:solidFill>
                  <a:srgbClr val="FF0000"/>
                </a:solidFill>
              </a:rPr>
              <a:t>当前结点为内结点</a:t>
            </a:r>
            <a:r>
              <a:rPr lang="zh-CN" altLang="zh-CN" sz="1600" dirty="0" smtClean="0">
                <a:solidFill>
                  <a:srgbClr val="FF0000"/>
                </a:solidFill>
              </a:rPr>
              <a:t>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0"/>
            <a:r>
              <a:rPr lang="zh-CN" altLang="zh-CN" sz="1600" dirty="0" smtClean="0">
                <a:solidFill>
                  <a:srgbClr val="FF0000"/>
                </a:solidFill>
              </a:rPr>
              <a:t>左</a:t>
            </a:r>
            <a:r>
              <a:rPr lang="zh-CN" altLang="zh-CN" sz="1600" dirty="0">
                <a:solidFill>
                  <a:srgbClr val="FF0000"/>
                </a:solidFill>
              </a:rPr>
              <a:t>孩子至少包含</a:t>
            </a:r>
            <a:r>
              <a:rPr lang="en-US" altLang="zh-CN" sz="1600" dirty="0">
                <a:solidFill>
                  <a:srgbClr val="FF0000"/>
                </a:solidFill>
              </a:rPr>
              <a:t>T</a:t>
            </a:r>
            <a:r>
              <a:rPr lang="zh-CN" altLang="zh-CN" sz="1600" dirty="0">
                <a:solidFill>
                  <a:srgbClr val="FF0000"/>
                </a:solidFill>
              </a:rPr>
              <a:t>个关键字</a:t>
            </a:r>
          </a:p>
        </p:txBody>
      </p:sp>
    </p:spTree>
    <p:extLst>
      <p:ext uri="{BB962C8B-B14F-4D97-AF65-F5344CB8AC3E}">
        <p14:creationId xmlns:p14="http://schemas.microsoft.com/office/powerpoint/2010/main" val="23221285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1844824"/>
            <a:ext cx="5274310" cy="3451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43288" y="980728"/>
            <a:ext cx="25410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/>
            <a:r>
              <a:rPr lang="zh-CN" altLang="zh-CN" sz="1600" dirty="0">
                <a:solidFill>
                  <a:srgbClr val="FF0000"/>
                </a:solidFill>
              </a:rPr>
              <a:t>当前结点为内结点</a:t>
            </a:r>
            <a:r>
              <a:rPr lang="zh-CN" altLang="zh-CN" sz="1600" dirty="0" smtClean="0">
                <a:solidFill>
                  <a:srgbClr val="FF0000"/>
                </a:solidFill>
              </a:rPr>
              <a:t>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sz="1600" dirty="0">
                <a:solidFill>
                  <a:srgbClr val="FF0000"/>
                </a:solidFill>
              </a:rPr>
              <a:t>右</a:t>
            </a:r>
            <a:r>
              <a:rPr lang="zh-CN" altLang="zh-CN" sz="1600" dirty="0" smtClean="0">
                <a:solidFill>
                  <a:srgbClr val="FF0000"/>
                </a:solidFill>
              </a:rPr>
              <a:t>孩</a:t>
            </a:r>
            <a:r>
              <a:rPr lang="zh-CN" altLang="zh-CN" sz="1600" dirty="0">
                <a:solidFill>
                  <a:srgbClr val="FF0000"/>
                </a:solidFill>
              </a:rPr>
              <a:t>子至少包含</a:t>
            </a:r>
            <a:r>
              <a:rPr lang="en-US" altLang="zh-CN" sz="1600" dirty="0">
                <a:solidFill>
                  <a:srgbClr val="FF0000"/>
                </a:solidFill>
              </a:rPr>
              <a:t>T</a:t>
            </a:r>
            <a:r>
              <a:rPr lang="zh-CN" altLang="zh-CN" sz="1600" dirty="0">
                <a:solidFill>
                  <a:srgbClr val="FF0000"/>
                </a:solidFill>
              </a:rPr>
              <a:t>个关键字</a:t>
            </a:r>
          </a:p>
        </p:txBody>
      </p:sp>
    </p:spTree>
    <p:extLst>
      <p:ext uri="{BB962C8B-B14F-4D97-AF65-F5344CB8AC3E}">
        <p14:creationId xmlns:p14="http://schemas.microsoft.com/office/powerpoint/2010/main" val="411940318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2492896"/>
            <a:ext cx="5274310" cy="31013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50031" y="836712"/>
            <a:ext cx="325441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zh-CN" dirty="0">
                <a:solidFill>
                  <a:srgbClr val="FF0000"/>
                </a:solidFill>
              </a:rPr>
              <a:t>左右孩子结点都是</a:t>
            </a:r>
            <a:r>
              <a:rPr lang="en-US" altLang="zh-CN" dirty="0">
                <a:solidFill>
                  <a:srgbClr val="FF0000"/>
                </a:solidFill>
              </a:rPr>
              <a:t>T-1</a:t>
            </a:r>
            <a:r>
              <a:rPr lang="zh-CN" altLang="zh-CN" dirty="0">
                <a:solidFill>
                  <a:srgbClr val="FF0000"/>
                </a:solidFill>
              </a:rPr>
              <a:t>个关键字</a:t>
            </a:r>
            <a:endParaRPr lang="en-US" altLang="zh-CN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575537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34845" y="1821180"/>
            <a:ext cx="5274310" cy="3215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73078" y="692696"/>
            <a:ext cx="37593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zh-CN" dirty="0">
                <a:solidFill>
                  <a:srgbClr val="FF0000"/>
                </a:solidFill>
              </a:rPr>
              <a:t>相邻左右结点包含至少有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zh-CN" dirty="0">
                <a:solidFill>
                  <a:srgbClr val="FF0000"/>
                </a:solidFill>
              </a:rPr>
              <a:t>个结点</a:t>
            </a:r>
            <a:r>
              <a:rPr lang="zh-CN" altLang="zh-CN" dirty="0" smtClean="0">
                <a:solidFill>
                  <a:srgbClr val="FF0000"/>
                </a:solidFill>
              </a:rPr>
              <a:t>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zh-CN" dirty="0" smtClean="0">
                <a:solidFill>
                  <a:srgbClr val="FF0000"/>
                </a:solidFill>
              </a:rPr>
              <a:t>且</a:t>
            </a:r>
            <a:r>
              <a:rPr lang="zh-CN" altLang="zh-CN" dirty="0">
                <a:solidFill>
                  <a:srgbClr val="FF0000"/>
                </a:solidFill>
              </a:rPr>
              <a:t>当前孩子的结点是</a:t>
            </a:r>
            <a:r>
              <a:rPr lang="en-US" altLang="zh-CN" dirty="0">
                <a:solidFill>
                  <a:srgbClr val="FF0000"/>
                </a:solidFill>
              </a:rPr>
              <a:t>T-1</a:t>
            </a:r>
            <a:r>
              <a:rPr lang="zh-CN" altLang="zh-CN" dirty="0">
                <a:solidFill>
                  <a:srgbClr val="FF0000"/>
                </a:solidFill>
              </a:rPr>
              <a:t>个结点</a:t>
            </a:r>
            <a:endParaRPr lang="en-US" altLang="zh-CN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963306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67358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0163" y="2967335"/>
            <a:ext cx="47836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2400" b="1" cap="none" spc="0" dirty="0" smtClean="0">
                <a:ln/>
                <a:solidFill>
                  <a:schemeClr val="accent3"/>
                </a:solidFill>
                <a:effectLst/>
              </a:rPr>
              <a:t>如何在</a:t>
            </a:r>
            <a:r>
              <a:rPr lang="en-US" altLang="zh-CN" sz="2400" b="1" cap="none" spc="0" dirty="0" smtClean="0">
                <a:ln/>
                <a:solidFill>
                  <a:schemeClr val="accent3"/>
                </a:solidFill>
                <a:effectLst/>
              </a:rPr>
              <a:t>B-</a:t>
            </a:r>
            <a:r>
              <a:rPr lang="zh-CN" altLang="en-US" sz="2400" b="1" cap="none" spc="0" dirty="0" smtClean="0">
                <a:ln/>
                <a:solidFill>
                  <a:schemeClr val="accent3"/>
                </a:solidFill>
                <a:effectLst/>
              </a:rPr>
              <a:t>树上查找一个区间</a:t>
            </a:r>
            <a:r>
              <a:rPr lang="zh-CN" altLang="en-US" sz="2400" b="1" cap="none" spc="0" smtClean="0">
                <a:ln/>
                <a:solidFill>
                  <a:schemeClr val="accent3"/>
                </a:solidFill>
                <a:effectLst/>
              </a:rPr>
              <a:t>数据？</a:t>
            </a:r>
            <a:endParaRPr lang="en-US" altLang="zh-CN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1147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3882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习题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156" y="2239704"/>
            <a:ext cx="47981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案例一</a:t>
            </a:r>
            <a:r>
              <a:rPr lang="zh-CN" altLang="zh-CN" dirty="0" smtClean="0"/>
              <a:t>、</a:t>
            </a:r>
            <a:r>
              <a:rPr lang="zh-CN" altLang="en-US" dirty="0"/>
              <a:t>设</a:t>
            </a:r>
            <a:r>
              <a:rPr lang="zh-CN" altLang="en-US" dirty="0" smtClean="0"/>
              <a:t>计一个图片存储索引组件</a:t>
            </a:r>
            <a:endParaRPr lang="zh-CN" altLang="zh-CN" dirty="0"/>
          </a:p>
          <a:p>
            <a:pPr lvl="0"/>
            <a:r>
              <a:rPr lang="en-US" altLang="zh-CN" dirty="0" smtClean="0"/>
              <a:t>1. </a:t>
            </a:r>
            <a:r>
              <a:rPr lang="zh-CN" altLang="en-US" dirty="0" smtClean="0"/>
              <a:t>图片的数量是巨大的。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2. </a:t>
            </a:r>
            <a:r>
              <a:rPr lang="zh-CN" altLang="en-US" dirty="0"/>
              <a:t>可</a:t>
            </a:r>
            <a:r>
              <a:rPr lang="zh-CN" altLang="en-US" dirty="0" smtClean="0"/>
              <a:t>以添加图片，可以删除图片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3. </a:t>
            </a:r>
            <a:r>
              <a:rPr lang="zh-CN" altLang="en-US" dirty="0" smtClean="0"/>
              <a:t>可以通过图片名称进行查找</a:t>
            </a:r>
            <a:endParaRPr lang="zh-CN" altLang="zh-CN" dirty="0"/>
          </a:p>
          <a:p>
            <a:pPr lvl="0"/>
            <a:r>
              <a:rPr lang="en-US" altLang="zh-CN" dirty="0" smtClean="0"/>
              <a:t>4. </a:t>
            </a:r>
            <a:r>
              <a:rPr lang="zh-CN" altLang="en-US" dirty="0"/>
              <a:t>添</a:t>
            </a:r>
            <a:r>
              <a:rPr lang="zh-CN" altLang="en-US" dirty="0" smtClean="0"/>
              <a:t>加，删除，查找都是对单一图片进行操作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70275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树的性质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7947" y="2967335"/>
            <a:ext cx="71481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B-</a:t>
            </a:r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树的添</a:t>
            </a:r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加</a:t>
            </a:r>
            <a:endParaRPr lang="en-US" altLang="zh-CN" sz="54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5400" b="1" dirty="0" smtClean="0">
                <a:ln/>
                <a:solidFill>
                  <a:schemeClr val="accent3"/>
                </a:solidFill>
              </a:rPr>
              <a:t>26</a:t>
            </a:r>
            <a:r>
              <a:rPr lang="zh-CN" altLang="en-US" sz="5400" b="1" dirty="0" smtClean="0">
                <a:ln/>
                <a:solidFill>
                  <a:schemeClr val="accent3"/>
                </a:solidFill>
              </a:rPr>
              <a:t>个英文字母的全过程</a:t>
            </a:r>
            <a:endParaRPr lang="en-US" altLang="zh-C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46691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82840"/>
              </p:ext>
            </p:extLst>
          </p:nvPr>
        </p:nvGraphicFramePr>
        <p:xfrm>
          <a:off x="3635896" y="1531640"/>
          <a:ext cx="360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89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27979"/>
              </p:ext>
            </p:extLst>
          </p:nvPr>
        </p:nvGraphicFramePr>
        <p:xfrm>
          <a:off x="3635896" y="2755776"/>
          <a:ext cx="7920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/>
                <a:gridCol w="396044"/>
              </a:tblGrid>
              <a:tr h="389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464373" y="1353542"/>
            <a:ext cx="1996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A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0238" y="2361654"/>
            <a:ext cx="1963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B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74132"/>
              </p:ext>
            </p:extLst>
          </p:nvPr>
        </p:nvGraphicFramePr>
        <p:xfrm>
          <a:off x="3563888" y="3835896"/>
          <a:ext cx="10801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389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81991"/>
              </p:ext>
            </p:extLst>
          </p:nvPr>
        </p:nvGraphicFramePr>
        <p:xfrm>
          <a:off x="3563888" y="4844008"/>
          <a:ext cx="14401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89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444208" y="3441774"/>
            <a:ext cx="1963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C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20162" y="4593902"/>
            <a:ext cx="2012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D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03184"/>
              </p:ext>
            </p:extLst>
          </p:nvPr>
        </p:nvGraphicFramePr>
        <p:xfrm>
          <a:off x="3491880" y="5780112"/>
          <a:ext cx="17281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"/>
                <a:gridCol w="345638"/>
                <a:gridCol w="345638"/>
                <a:gridCol w="345638"/>
                <a:gridCol w="345638"/>
              </a:tblGrid>
              <a:tr h="389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493100" y="5530006"/>
            <a:ext cx="1914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E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681572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04999"/>
              </p:ext>
            </p:extLst>
          </p:nvPr>
        </p:nvGraphicFramePr>
        <p:xfrm>
          <a:off x="3347864" y="1590874"/>
          <a:ext cx="17281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"/>
                <a:gridCol w="345638"/>
                <a:gridCol w="345638"/>
                <a:gridCol w="345638"/>
                <a:gridCol w="345638"/>
              </a:tblGrid>
              <a:tr h="389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84168" y="1340768"/>
            <a:ext cx="1893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F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91386"/>
              </p:ext>
            </p:extLst>
          </p:nvPr>
        </p:nvGraphicFramePr>
        <p:xfrm>
          <a:off x="4044280" y="2852936"/>
          <a:ext cx="3116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42831"/>
              </p:ext>
            </p:extLst>
          </p:nvPr>
        </p:nvGraphicFramePr>
        <p:xfrm>
          <a:off x="2843808" y="3907904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53975"/>
              </p:ext>
            </p:extLst>
          </p:nvPr>
        </p:nvGraphicFramePr>
        <p:xfrm>
          <a:off x="4908376" y="3933056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3251684" y="3310136"/>
            <a:ext cx="948444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1" idx="0"/>
          </p:cNvCxnSpPr>
          <p:nvPr/>
        </p:nvCxnSpPr>
        <p:spPr>
          <a:xfrm>
            <a:off x="4200128" y="3310136"/>
            <a:ext cx="1116124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1872"/>
              </p:ext>
            </p:extLst>
          </p:nvPr>
        </p:nvGraphicFramePr>
        <p:xfrm>
          <a:off x="3972272" y="4772000"/>
          <a:ext cx="3116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95007"/>
              </p:ext>
            </p:extLst>
          </p:nvPr>
        </p:nvGraphicFramePr>
        <p:xfrm>
          <a:off x="2771800" y="5826968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22477"/>
              </p:ext>
            </p:extLst>
          </p:nvPr>
        </p:nvGraphicFramePr>
        <p:xfrm>
          <a:off x="4836368" y="5852120"/>
          <a:ext cx="13198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36"/>
                <a:gridCol w="439936"/>
                <a:gridCol w="4399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 flipH="1">
            <a:off x="3179676" y="5229200"/>
            <a:ext cx="948444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1" idx="0"/>
          </p:cNvCxnSpPr>
          <p:nvPr/>
        </p:nvCxnSpPr>
        <p:spPr>
          <a:xfrm>
            <a:off x="4128120" y="5229200"/>
            <a:ext cx="1368152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607606" y="4737918"/>
            <a:ext cx="3284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F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067944" y="2264098"/>
            <a:ext cx="288032" cy="372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Down Arrow 17"/>
          <p:cNvSpPr/>
          <p:nvPr/>
        </p:nvSpPr>
        <p:spPr>
          <a:xfrm>
            <a:off x="3995936" y="4280322"/>
            <a:ext cx="288032" cy="372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9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55518"/>
              </p:ext>
            </p:extLst>
          </p:nvPr>
        </p:nvGraphicFramePr>
        <p:xfrm>
          <a:off x="3972272" y="764704"/>
          <a:ext cx="3116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46512"/>
              </p:ext>
            </p:extLst>
          </p:nvPr>
        </p:nvGraphicFramePr>
        <p:xfrm>
          <a:off x="2771800" y="1819672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55436"/>
              </p:ext>
            </p:extLst>
          </p:nvPr>
        </p:nvGraphicFramePr>
        <p:xfrm>
          <a:off x="4836368" y="1844824"/>
          <a:ext cx="13198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36"/>
                <a:gridCol w="439936"/>
                <a:gridCol w="4399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179676" y="1221904"/>
            <a:ext cx="948444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4128120" y="1221904"/>
            <a:ext cx="1368152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7788" y="1340768"/>
            <a:ext cx="2016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G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41789"/>
              </p:ext>
            </p:extLst>
          </p:nvPr>
        </p:nvGraphicFramePr>
        <p:xfrm>
          <a:off x="3972272" y="2971800"/>
          <a:ext cx="3116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9136"/>
              </p:ext>
            </p:extLst>
          </p:nvPr>
        </p:nvGraphicFramePr>
        <p:xfrm>
          <a:off x="2771800" y="4026768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55675"/>
              </p:ext>
            </p:extLst>
          </p:nvPr>
        </p:nvGraphicFramePr>
        <p:xfrm>
          <a:off x="4836368" y="4051920"/>
          <a:ext cx="15358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 flipH="1">
            <a:off x="3179676" y="3429000"/>
            <a:ext cx="948444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4" idx="0"/>
          </p:cNvCxnSpPr>
          <p:nvPr/>
        </p:nvCxnSpPr>
        <p:spPr>
          <a:xfrm>
            <a:off x="4128120" y="3429000"/>
            <a:ext cx="1476164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01795" y="3153742"/>
            <a:ext cx="2013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H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20967"/>
              </p:ext>
            </p:extLst>
          </p:nvPr>
        </p:nvGraphicFramePr>
        <p:xfrm>
          <a:off x="3972272" y="4772000"/>
          <a:ext cx="3116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2453"/>
              </p:ext>
            </p:extLst>
          </p:nvPr>
        </p:nvGraphicFramePr>
        <p:xfrm>
          <a:off x="2771800" y="5826968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75855"/>
              </p:ext>
            </p:extLst>
          </p:nvPr>
        </p:nvGraphicFramePr>
        <p:xfrm>
          <a:off x="4836368" y="5852120"/>
          <a:ext cx="1895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  <a:gridCol w="379174"/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 flipH="1">
            <a:off x="3179676" y="5229200"/>
            <a:ext cx="948444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1" idx="0"/>
          </p:cNvCxnSpPr>
          <p:nvPr/>
        </p:nvCxnSpPr>
        <p:spPr>
          <a:xfrm>
            <a:off x="4128120" y="5229200"/>
            <a:ext cx="1656183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621868" y="4737918"/>
            <a:ext cx="3405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H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889824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3847"/>
              </p:ext>
            </p:extLst>
          </p:nvPr>
        </p:nvGraphicFramePr>
        <p:xfrm>
          <a:off x="3900264" y="908720"/>
          <a:ext cx="3116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02474"/>
              </p:ext>
            </p:extLst>
          </p:nvPr>
        </p:nvGraphicFramePr>
        <p:xfrm>
          <a:off x="2699792" y="1963688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31880"/>
              </p:ext>
            </p:extLst>
          </p:nvPr>
        </p:nvGraphicFramePr>
        <p:xfrm>
          <a:off x="4764360" y="1988840"/>
          <a:ext cx="18958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  <a:gridCol w="379174"/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107668" y="1365920"/>
            <a:ext cx="948444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4056112" y="1365920"/>
            <a:ext cx="1656183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26028" y="836712"/>
            <a:ext cx="1760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I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51694"/>
              </p:ext>
            </p:extLst>
          </p:nvPr>
        </p:nvGraphicFramePr>
        <p:xfrm>
          <a:off x="3756248" y="3187824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77205"/>
              </p:ext>
            </p:extLst>
          </p:nvPr>
        </p:nvGraphicFramePr>
        <p:xfrm>
          <a:off x="2555776" y="4242792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93625"/>
              </p:ext>
            </p:extLst>
          </p:nvPr>
        </p:nvGraphicFramePr>
        <p:xfrm>
          <a:off x="4211960" y="4267944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 flipH="1">
            <a:off x="2963652" y="3645024"/>
            <a:ext cx="120047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4" idx="0"/>
          </p:cNvCxnSpPr>
          <p:nvPr/>
        </p:nvCxnSpPr>
        <p:spPr>
          <a:xfrm>
            <a:off x="4164124" y="3645024"/>
            <a:ext cx="42701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61322"/>
              </p:ext>
            </p:extLst>
          </p:nvPr>
        </p:nvGraphicFramePr>
        <p:xfrm>
          <a:off x="5757868" y="4293096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12" idx="2"/>
            <a:endCxn id="19" idx="0"/>
          </p:cNvCxnSpPr>
          <p:nvPr/>
        </p:nvCxnSpPr>
        <p:spPr>
          <a:xfrm>
            <a:off x="4164124" y="3645024"/>
            <a:ext cx="197291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591946"/>
              </p:ext>
            </p:extLst>
          </p:nvPr>
        </p:nvGraphicFramePr>
        <p:xfrm>
          <a:off x="3612232" y="4962872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79890"/>
              </p:ext>
            </p:extLst>
          </p:nvPr>
        </p:nvGraphicFramePr>
        <p:xfrm>
          <a:off x="2411760" y="6017840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47409"/>
              </p:ext>
            </p:extLst>
          </p:nvPr>
        </p:nvGraphicFramePr>
        <p:xfrm>
          <a:off x="4067944" y="6042992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 flipH="1">
            <a:off x="2819636" y="5420072"/>
            <a:ext cx="120047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25" idx="0"/>
          </p:cNvCxnSpPr>
          <p:nvPr/>
        </p:nvCxnSpPr>
        <p:spPr>
          <a:xfrm>
            <a:off x="4020108" y="5420072"/>
            <a:ext cx="42701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39317"/>
              </p:ext>
            </p:extLst>
          </p:nvPr>
        </p:nvGraphicFramePr>
        <p:xfrm>
          <a:off x="5613852" y="6068144"/>
          <a:ext cx="104637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93"/>
                <a:gridCol w="348793"/>
                <a:gridCol w="3487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>
            <a:stCxn id="23" idx="2"/>
            <a:endCxn id="28" idx="0"/>
          </p:cNvCxnSpPr>
          <p:nvPr/>
        </p:nvCxnSpPr>
        <p:spPr>
          <a:xfrm>
            <a:off x="4020108" y="5420072"/>
            <a:ext cx="211693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748505" y="4953942"/>
            <a:ext cx="31518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I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796654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54909"/>
              </p:ext>
            </p:extLst>
          </p:nvPr>
        </p:nvGraphicFramePr>
        <p:xfrm>
          <a:off x="3612232" y="1002432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31046"/>
              </p:ext>
            </p:extLst>
          </p:nvPr>
        </p:nvGraphicFramePr>
        <p:xfrm>
          <a:off x="2411760" y="2057400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54411"/>
              </p:ext>
            </p:extLst>
          </p:nvPr>
        </p:nvGraphicFramePr>
        <p:xfrm>
          <a:off x="4067944" y="2082552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2819636" y="1459632"/>
            <a:ext cx="120047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4020108" y="1459632"/>
            <a:ext cx="42701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39578"/>
              </p:ext>
            </p:extLst>
          </p:nvPr>
        </p:nvGraphicFramePr>
        <p:xfrm>
          <a:off x="5613852" y="2107704"/>
          <a:ext cx="104637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93"/>
                <a:gridCol w="348793"/>
                <a:gridCol w="3487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4020108" y="1459632"/>
            <a:ext cx="211693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3586" y="836712"/>
            <a:ext cx="1805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J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13918"/>
              </p:ext>
            </p:extLst>
          </p:nvPr>
        </p:nvGraphicFramePr>
        <p:xfrm>
          <a:off x="3612232" y="2636912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70642"/>
              </p:ext>
            </p:extLst>
          </p:nvPr>
        </p:nvGraphicFramePr>
        <p:xfrm>
          <a:off x="2411760" y="3691880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2693"/>
              </p:ext>
            </p:extLst>
          </p:nvPr>
        </p:nvGraphicFramePr>
        <p:xfrm>
          <a:off x="4067944" y="3717032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 flipH="1">
            <a:off x="2819636" y="3094112"/>
            <a:ext cx="120047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6" idx="0"/>
          </p:cNvCxnSpPr>
          <p:nvPr/>
        </p:nvCxnSpPr>
        <p:spPr>
          <a:xfrm>
            <a:off x="4020108" y="3094112"/>
            <a:ext cx="42701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84061"/>
              </p:ext>
            </p:extLst>
          </p:nvPr>
        </p:nvGraphicFramePr>
        <p:xfrm>
          <a:off x="5613852" y="3742184"/>
          <a:ext cx="14064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05"/>
                <a:gridCol w="351605"/>
                <a:gridCol w="351605"/>
                <a:gridCol w="3516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stCxn id="14" idx="2"/>
            <a:endCxn id="19" idx="0"/>
          </p:cNvCxnSpPr>
          <p:nvPr/>
        </p:nvCxnSpPr>
        <p:spPr>
          <a:xfrm>
            <a:off x="4020108" y="3094112"/>
            <a:ext cx="229695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53515"/>
              </p:ext>
            </p:extLst>
          </p:nvPr>
        </p:nvGraphicFramePr>
        <p:xfrm>
          <a:off x="3612232" y="4602832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92593"/>
              </p:ext>
            </p:extLst>
          </p:nvPr>
        </p:nvGraphicFramePr>
        <p:xfrm>
          <a:off x="2411760" y="5657800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61808"/>
              </p:ext>
            </p:extLst>
          </p:nvPr>
        </p:nvGraphicFramePr>
        <p:xfrm>
          <a:off x="4067944" y="5682952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22" idx="2"/>
            <a:endCxn id="23" idx="0"/>
          </p:cNvCxnSpPr>
          <p:nvPr/>
        </p:nvCxnSpPr>
        <p:spPr>
          <a:xfrm flipH="1">
            <a:off x="2819636" y="5060032"/>
            <a:ext cx="120047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24" idx="0"/>
          </p:cNvCxnSpPr>
          <p:nvPr/>
        </p:nvCxnSpPr>
        <p:spPr>
          <a:xfrm>
            <a:off x="4020108" y="5060032"/>
            <a:ext cx="42701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95226"/>
              </p:ext>
            </p:extLst>
          </p:nvPr>
        </p:nvGraphicFramePr>
        <p:xfrm>
          <a:off x="5613852" y="5708104"/>
          <a:ext cx="16224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  <a:gridCol w="324489"/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stCxn id="22" idx="2"/>
            <a:endCxn id="27" idx="0"/>
          </p:cNvCxnSpPr>
          <p:nvPr/>
        </p:nvCxnSpPr>
        <p:spPr>
          <a:xfrm>
            <a:off x="4020108" y="5060032"/>
            <a:ext cx="240496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41676" y="2721694"/>
            <a:ext cx="1954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K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562773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95691"/>
              </p:ext>
            </p:extLst>
          </p:nvPr>
        </p:nvGraphicFramePr>
        <p:xfrm>
          <a:off x="3468216" y="1052736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29606"/>
              </p:ext>
            </p:extLst>
          </p:nvPr>
        </p:nvGraphicFramePr>
        <p:xfrm>
          <a:off x="2267744" y="2107704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13379"/>
              </p:ext>
            </p:extLst>
          </p:nvPr>
        </p:nvGraphicFramePr>
        <p:xfrm>
          <a:off x="3923928" y="2132856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2675620" y="1509936"/>
            <a:ext cx="120047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>
            <a:off x="3876092" y="1509936"/>
            <a:ext cx="42701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72950"/>
              </p:ext>
            </p:extLst>
          </p:nvPr>
        </p:nvGraphicFramePr>
        <p:xfrm>
          <a:off x="5469836" y="2158008"/>
          <a:ext cx="16224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  <a:gridCol w="324489"/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6" idx="2"/>
            <a:endCxn id="11" idx="0"/>
          </p:cNvCxnSpPr>
          <p:nvPr/>
        </p:nvCxnSpPr>
        <p:spPr>
          <a:xfrm>
            <a:off x="3876092" y="1509936"/>
            <a:ext cx="240496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84156" y="908720"/>
            <a:ext cx="1869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L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18028"/>
              </p:ext>
            </p:extLst>
          </p:nvPr>
        </p:nvGraphicFramePr>
        <p:xfrm>
          <a:off x="3396208" y="2852936"/>
          <a:ext cx="117579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1"/>
                <a:gridCol w="391931"/>
                <a:gridCol w="391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57639"/>
              </p:ext>
            </p:extLst>
          </p:nvPr>
        </p:nvGraphicFramePr>
        <p:xfrm>
          <a:off x="2195736" y="3907904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89750"/>
              </p:ext>
            </p:extLst>
          </p:nvPr>
        </p:nvGraphicFramePr>
        <p:xfrm>
          <a:off x="3851920" y="3933056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 flipH="1">
            <a:off x="2603612" y="3310136"/>
            <a:ext cx="138049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6" idx="0"/>
          </p:cNvCxnSpPr>
          <p:nvPr/>
        </p:nvCxnSpPr>
        <p:spPr>
          <a:xfrm>
            <a:off x="3984104" y="3310136"/>
            <a:ext cx="24699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7755"/>
              </p:ext>
            </p:extLst>
          </p:nvPr>
        </p:nvGraphicFramePr>
        <p:xfrm>
          <a:off x="5397828" y="3958208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stCxn id="14" idx="2"/>
            <a:endCxn id="19" idx="0"/>
          </p:cNvCxnSpPr>
          <p:nvPr/>
        </p:nvCxnSpPr>
        <p:spPr>
          <a:xfrm>
            <a:off x="3984104" y="3310136"/>
            <a:ext cx="173821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56753"/>
              </p:ext>
            </p:extLst>
          </p:nvPr>
        </p:nvGraphicFramePr>
        <p:xfrm>
          <a:off x="6659326" y="3979912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14" idx="2"/>
            <a:endCxn id="24" idx="0"/>
          </p:cNvCxnSpPr>
          <p:nvPr/>
        </p:nvCxnSpPr>
        <p:spPr>
          <a:xfrm>
            <a:off x="3984104" y="3310136"/>
            <a:ext cx="2999711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47318"/>
              </p:ext>
            </p:extLst>
          </p:nvPr>
        </p:nvGraphicFramePr>
        <p:xfrm>
          <a:off x="2820144" y="4725144"/>
          <a:ext cx="117579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1"/>
                <a:gridCol w="391931"/>
                <a:gridCol w="391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98373"/>
              </p:ext>
            </p:extLst>
          </p:nvPr>
        </p:nvGraphicFramePr>
        <p:xfrm>
          <a:off x="1619672" y="5780112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78552"/>
              </p:ext>
            </p:extLst>
          </p:nvPr>
        </p:nvGraphicFramePr>
        <p:xfrm>
          <a:off x="3275856" y="5805264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 flipH="1">
            <a:off x="2027548" y="5182344"/>
            <a:ext cx="138049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30" idx="0"/>
          </p:cNvCxnSpPr>
          <p:nvPr/>
        </p:nvCxnSpPr>
        <p:spPr>
          <a:xfrm>
            <a:off x="3408040" y="5182344"/>
            <a:ext cx="24699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23964"/>
              </p:ext>
            </p:extLst>
          </p:nvPr>
        </p:nvGraphicFramePr>
        <p:xfrm>
          <a:off x="4821764" y="5830416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8" idx="2"/>
            <a:endCxn id="33" idx="0"/>
          </p:cNvCxnSpPr>
          <p:nvPr/>
        </p:nvCxnSpPr>
        <p:spPr>
          <a:xfrm>
            <a:off x="3408040" y="5182344"/>
            <a:ext cx="173821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81636"/>
              </p:ext>
            </p:extLst>
          </p:nvPr>
        </p:nvGraphicFramePr>
        <p:xfrm>
          <a:off x="6083262" y="5852120"/>
          <a:ext cx="9005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84"/>
                <a:gridCol w="300184"/>
                <a:gridCol w="3001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28" idx="2"/>
            <a:endCxn id="35" idx="0"/>
          </p:cNvCxnSpPr>
          <p:nvPr/>
        </p:nvCxnSpPr>
        <p:spPr>
          <a:xfrm>
            <a:off x="3408040" y="5182344"/>
            <a:ext cx="3125498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748505" y="4737918"/>
            <a:ext cx="3260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L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584313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14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36221"/>
              </p:ext>
            </p:extLst>
          </p:nvPr>
        </p:nvGraphicFramePr>
        <p:xfrm>
          <a:off x="2820144" y="3068960"/>
          <a:ext cx="117579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1"/>
                <a:gridCol w="391931"/>
                <a:gridCol w="391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9710"/>
              </p:ext>
            </p:extLst>
          </p:nvPr>
        </p:nvGraphicFramePr>
        <p:xfrm>
          <a:off x="1619672" y="4123928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21665"/>
              </p:ext>
            </p:extLst>
          </p:nvPr>
        </p:nvGraphicFramePr>
        <p:xfrm>
          <a:off x="3275856" y="4149080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2027548" y="3526160"/>
            <a:ext cx="138049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3408040" y="3526160"/>
            <a:ext cx="24699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98717"/>
              </p:ext>
            </p:extLst>
          </p:nvPr>
        </p:nvGraphicFramePr>
        <p:xfrm>
          <a:off x="4821764" y="4174232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408040" y="3526160"/>
            <a:ext cx="173821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359180"/>
              </p:ext>
            </p:extLst>
          </p:nvPr>
        </p:nvGraphicFramePr>
        <p:xfrm>
          <a:off x="6083262" y="4195936"/>
          <a:ext cx="1441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67"/>
                <a:gridCol w="360267"/>
                <a:gridCol w="360267"/>
                <a:gridCol w="3602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4" idx="2"/>
            <a:endCxn id="11" idx="0"/>
          </p:cNvCxnSpPr>
          <p:nvPr/>
        </p:nvCxnSpPr>
        <p:spPr>
          <a:xfrm>
            <a:off x="3408040" y="3526160"/>
            <a:ext cx="3395756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27863" y="561454"/>
            <a:ext cx="2182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M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19012"/>
              </p:ext>
            </p:extLst>
          </p:nvPr>
        </p:nvGraphicFramePr>
        <p:xfrm>
          <a:off x="2820144" y="5157192"/>
          <a:ext cx="117579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1"/>
                <a:gridCol w="391931"/>
                <a:gridCol w="391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96610"/>
              </p:ext>
            </p:extLst>
          </p:nvPr>
        </p:nvGraphicFramePr>
        <p:xfrm>
          <a:off x="1619672" y="6212160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29779"/>
              </p:ext>
            </p:extLst>
          </p:nvPr>
        </p:nvGraphicFramePr>
        <p:xfrm>
          <a:off x="3275856" y="6237312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18" idx="2"/>
            <a:endCxn id="19" idx="0"/>
          </p:cNvCxnSpPr>
          <p:nvPr/>
        </p:nvCxnSpPr>
        <p:spPr>
          <a:xfrm flipH="1">
            <a:off x="2027548" y="5614392"/>
            <a:ext cx="138049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20" idx="0"/>
          </p:cNvCxnSpPr>
          <p:nvPr/>
        </p:nvCxnSpPr>
        <p:spPr>
          <a:xfrm>
            <a:off x="3408040" y="5614392"/>
            <a:ext cx="24699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53973"/>
              </p:ext>
            </p:extLst>
          </p:nvPr>
        </p:nvGraphicFramePr>
        <p:xfrm>
          <a:off x="4821764" y="6262464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8" idx="2"/>
            <a:endCxn id="23" idx="0"/>
          </p:cNvCxnSpPr>
          <p:nvPr/>
        </p:nvCxnSpPr>
        <p:spPr>
          <a:xfrm>
            <a:off x="3408040" y="5614392"/>
            <a:ext cx="173821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1192"/>
              </p:ext>
            </p:extLst>
          </p:nvPr>
        </p:nvGraphicFramePr>
        <p:xfrm>
          <a:off x="6083262" y="6284168"/>
          <a:ext cx="18011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  <a:gridCol w="360221"/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18" idx="2"/>
            <a:endCxn id="25" idx="0"/>
          </p:cNvCxnSpPr>
          <p:nvPr/>
        </p:nvCxnSpPr>
        <p:spPr>
          <a:xfrm>
            <a:off x="3408040" y="5614392"/>
            <a:ext cx="3575774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38755"/>
              </p:ext>
            </p:extLst>
          </p:nvPr>
        </p:nvGraphicFramePr>
        <p:xfrm>
          <a:off x="2820144" y="836712"/>
          <a:ext cx="117579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1"/>
                <a:gridCol w="391931"/>
                <a:gridCol w="391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555"/>
              </p:ext>
            </p:extLst>
          </p:nvPr>
        </p:nvGraphicFramePr>
        <p:xfrm>
          <a:off x="1619672" y="1891680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12877"/>
              </p:ext>
            </p:extLst>
          </p:nvPr>
        </p:nvGraphicFramePr>
        <p:xfrm>
          <a:off x="3275856" y="1916832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 flipH="1">
            <a:off x="2027548" y="1293912"/>
            <a:ext cx="138049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2"/>
            <a:endCxn id="38" idx="0"/>
          </p:cNvCxnSpPr>
          <p:nvPr/>
        </p:nvCxnSpPr>
        <p:spPr>
          <a:xfrm>
            <a:off x="3408040" y="1293912"/>
            <a:ext cx="24699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17663"/>
              </p:ext>
            </p:extLst>
          </p:nvPr>
        </p:nvGraphicFramePr>
        <p:xfrm>
          <a:off x="4821764" y="1941984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Straight Arrow Connector 41"/>
          <p:cNvCxnSpPr>
            <a:stCxn id="36" idx="2"/>
            <a:endCxn id="41" idx="0"/>
          </p:cNvCxnSpPr>
          <p:nvPr/>
        </p:nvCxnSpPr>
        <p:spPr>
          <a:xfrm>
            <a:off x="3408040" y="1293912"/>
            <a:ext cx="173821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69687"/>
              </p:ext>
            </p:extLst>
          </p:nvPr>
        </p:nvGraphicFramePr>
        <p:xfrm>
          <a:off x="6083262" y="1963688"/>
          <a:ext cx="9005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84"/>
                <a:gridCol w="300184"/>
                <a:gridCol w="3001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stCxn id="36" idx="2"/>
            <a:endCxn id="43" idx="0"/>
          </p:cNvCxnSpPr>
          <p:nvPr/>
        </p:nvCxnSpPr>
        <p:spPr>
          <a:xfrm>
            <a:off x="3408040" y="1293912"/>
            <a:ext cx="3125498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374732" y="2937718"/>
            <a:ext cx="2032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N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568871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446874"/>
              </p:ext>
            </p:extLst>
          </p:nvPr>
        </p:nvGraphicFramePr>
        <p:xfrm>
          <a:off x="2820144" y="1196752"/>
          <a:ext cx="117579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1"/>
                <a:gridCol w="391931"/>
                <a:gridCol w="391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31400"/>
              </p:ext>
            </p:extLst>
          </p:nvPr>
        </p:nvGraphicFramePr>
        <p:xfrm>
          <a:off x="1619672" y="2251720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68772"/>
              </p:ext>
            </p:extLst>
          </p:nvPr>
        </p:nvGraphicFramePr>
        <p:xfrm>
          <a:off x="3275856" y="2276872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2027548" y="1653952"/>
            <a:ext cx="138049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3408040" y="1653952"/>
            <a:ext cx="24699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40924"/>
              </p:ext>
            </p:extLst>
          </p:nvPr>
        </p:nvGraphicFramePr>
        <p:xfrm>
          <a:off x="4821764" y="2302024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408040" y="1653952"/>
            <a:ext cx="173821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18318"/>
              </p:ext>
            </p:extLst>
          </p:nvPr>
        </p:nvGraphicFramePr>
        <p:xfrm>
          <a:off x="6083262" y="2323728"/>
          <a:ext cx="18011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  <a:gridCol w="360221"/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4" idx="2"/>
            <a:endCxn id="11" idx="0"/>
          </p:cNvCxnSpPr>
          <p:nvPr/>
        </p:nvCxnSpPr>
        <p:spPr>
          <a:xfrm>
            <a:off x="3408040" y="1653952"/>
            <a:ext cx="3575774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92346" y="-27384"/>
            <a:ext cx="2044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O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69599"/>
              </p:ext>
            </p:extLst>
          </p:nvPr>
        </p:nvGraphicFramePr>
        <p:xfrm>
          <a:off x="2604120" y="3212976"/>
          <a:ext cx="15358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726208"/>
              </p:ext>
            </p:extLst>
          </p:nvPr>
        </p:nvGraphicFramePr>
        <p:xfrm>
          <a:off x="1403648" y="4267944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1525"/>
              </p:ext>
            </p:extLst>
          </p:nvPr>
        </p:nvGraphicFramePr>
        <p:xfrm>
          <a:off x="3059832" y="4293096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 flipH="1">
            <a:off x="1811524" y="3670176"/>
            <a:ext cx="156051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>
            <a:off x="3372036" y="3670176"/>
            <a:ext cx="6697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63978"/>
              </p:ext>
            </p:extLst>
          </p:nvPr>
        </p:nvGraphicFramePr>
        <p:xfrm>
          <a:off x="4605740" y="4318248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6" idx="2"/>
            <a:endCxn id="21" idx="0"/>
          </p:cNvCxnSpPr>
          <p:nvPr/>
        </p:nvCxnSpPr>
        <p:spPr>
          <a:xfrm>
            <a:off x="3372036" y="3670176"/>
            <a:ext cx="155819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33659"/>
              </p:ext>
            </p:extLst>
          </p:nvPr>
        </p:nvGraphicFramePr>
        <p:xfrm>
          <a:off x="5867238" y="4339952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6" idx="2"/>
            <a:endCxn id="23" idx="0"/>
          </p:cNvCxnSpPr>
          <p:nvPr/>
        </p:nvCxnSpPr>
        <p:spPr>
          <a:xfrm>
            <a:off x="3372036" y="3670176"/>
            <a:ext cx="2855423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32929"/>
              </p:ext>
            </p:extLst>
          </p:nvPr>
        </p:nvGraphicFramePr>
        <p:xfrm>
          <a:off x="6876256" y="4339952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16" idx="2"/>
            <a:endCxn id="29" idx="0"/>
          </p:cNvCxnSpPr>
          <p:nvPr/>
        </p:nvCxnSpPr>
        <p:spPr>
          <a:xfrm>
            <a:off x="3372036" y="3670176"/>
            <a:ext cx="3936268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1015"/>
              </p:ext>
            </p:extLst>
          </p:nvPr>
        </p:nvGraphicFramePr>
        <p:xfrm>
          <a:off x="2388096" y="5157192"/>
          <a:ext cx="15358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04990"/>
              </p:ext>
            </p:extLst>
          </p:nvPr>
        </p:nvGraphicFramePr>
        <p:xfrm>
          <a:off x="1187624" y="6212160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58836"/>
              </p:ext>
            </p:extLst>
          </p:nvPr>
        </p:nvGraphicFramePr>
        <p:xfrm>
          <a:off x="2843808" y="6237312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33" idx="2"/>
            <a:endCxn id="34" idx="0"/>
          </p:cNvCxnSpPr>
          <p:nvPr/>
        </p:nvCxnSpPr>
        <p:spPr>
          <a:xfrm flipH="1">
            <a:off x="1595500" y="5614392"/>
            <a:ext cx="156051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2"/>
            <a:endCxn id="35" idx="0"/>
          </p:cNvCxnSpPr>
          <p:nvPr/>
        </p:nvCxnSpPr>
        <p:spPr>
          <a:xfrm>
            <a:off x="3156012" y="5614392"/>
            <a:ext cx="6697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30907"/>
              </p:ext>
            </p:extLst>
          </p:nvPr>
        </p:nvGraphicFramePr>
        <p:xfrm>
          <a:off x="4389716" y="6262464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>
            <a:stCxn id="33" idx="2"/>
            <a:endCxn id="38" idx="0"/>
          </p:cNvCxnSpPr>
          <p:nvPr/>
        </p:nvCxnSpPr>
        <p:spPr>
          <a:xfrm>
            <a:off x="3156012" y="5614392"/>
            <a:ext cx="155819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51315"/>
              </p:ext>
            </p:extLst>
          </p:nvPr>
        </p:nvGraphicFramePr>
        <p:xfrm>
          <a:off x="5651214" y="6284168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33" idx="2"/>
            <a:endCxn id="40" idx="0"/>
          </p:cNvCxnSpPr>
          <p:nvPr/>
        </p:nvCxnSpPr>
        <p:spPr>
          <a:xfrm>
            <a:off x="3156012" y="5614392"/>
            <a:ext cx="2855423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23618"/>
              </p:ext>
            </p:extLst>
          </p:nvPr>
        </p:nvGraphicFramePr>
        <p:xfrm>
          <a:off x="6660232" y="6284168"/>
          <a:ext cx="115212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43"/>
                <a:gridCol w="384043"/>
                <a:gridCol w="384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>
            <a:stCxn id="33" idx="2"/>
            <a:endCxn id="42" idx="0"/>
          </p:cNvCxnSpPr>
          <p:nvPr/>
        </p:nvCxnSpPr>
        <p:spPr>
          <a:xfrm>
            <a:off x="3156012" y="5614392"/>
            <a:ext cx="4080284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48506" y="5025950"/>
            <a:ext cx="3435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O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05416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78394"/>
              </p:ext>
            </p:extLst>
          </p:nvPr>
        </p:nvGraphicFramePr>
        <p:xfrm>
          <a:off x="2388096" y="1484784"/>
          <a:ext cx="15358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27615"/>
              </p:ext>
            </p:extLst>
          </p:nvPr>
        </p:nvGraphicFramePr>
        <p:xfrm>
          <a:off x="1187624" y="2539752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39738"/>
              </p:ext>
            </p:extLst>
          </p:nvPr>
        </p:nvGraphicFramePr>
        <p:xfrm>
          <a:off x="2843808" y="2564904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1595500" y="1941984"/>
            <a:ext cx="156051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3156012" y="1941984"/>
            <a:ext cx="6697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17283"/>
              </p:ext>
            </p:extLst>
          </p:nvPr>
        </p:nvGraphicFramePr>
        <p:xfrm>
          <a:off x="4389716" y="2590056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156012" y="1941984"/>
            <a:ext cx="155819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13279"/>
              </p:ext>
            </p:extLst>
          </p:nvPr>
        </p:nvGraphicFramePr>
        <p:xfrm>
          <a:off x="5651214" y="2611760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4" idx="2"/>
            <a:endCxn id="11" idx="0"/>
          </p:cNvCxnSpPr>
          <p:nvPr/>
        </p:nvCxnSpPr>
        <p:spPr>
          <a:xfrm>
            <a:off x="3156012" y="1941984"/>
            <a:ext cx="2855423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35133"/>
              </p:ext>
            </p:extLst>
          </p:nvPr>
        </p:nvGraphicFramePr>
        <p:xfrm>
          <a:off x="6660232" y="2611760"/>
          <a:ext cx="115212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43"/>
                <a:gridCol w="384043"/>
                <a:gridCol w="384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4" idx="2"/>
            <a:endCxn id="13" idx="0"/>
          </p:cNvCxnSpPr>
          <p:nvPr/>
        </p:nvCxnSpPr>
        <p:spPr>
          <a:xfrm>
            <a:off x="3156012" y="1941984"/>
            <a:ext cx="4080284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46486" y="561454"/>
            <a:ext cx="1944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P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13198"/>
              </p:ext>
            </p:extLst>
          </p:nvPr>
        </p:nvGraphicFramePr>
        <p:xfrm>
          <a:off x="2316088" y="3212976"/>
          <a:ext cx="15358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9889"/>
              </p:ext>
            </p:extLst>
          </p:nvPr>
        </p:nvGraphicFramePr>
        <p:xfrm>
          <a:off x="1115616" y="4267944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85295"/>
              </p:ext>
            </p:extLst>
          </p:nvPr>
        </p:nvGraphicFramePr>
        <p:xfrm>
          <a:off x="2771800" y="4293096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18" idx="2"/>
            <a:endCxn id="19" idx="0"/>
          </p:cNvCxnSpPr>
          <p:nvPr/>
        </p:nvCxnSpPr>
        <p:spPr>
          <a:xfrm flipH="1">
            <a:off x="1523492" y="3670176"/>
            <a:ext cx="156051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20" idx="0"/>
          </p:cNvCxnSpPr>
          <p:nvPr/>
        </p:nvCxnSpPr>
        <p:spPr>
          <a:xfrm>
            <a:off x="3084004" y="3670176"/>
            <a:ext cx="6697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62823"/>
              </p:ext>
            </p:extLst>
          </p:nvPr>
        </p:nvGraphicFramePr>
        <p:xfrm>
          <a:off x="4317708" y="4318248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8" idx="2"/>
            <a:endCxn id="23" idx="0"/>
          </p:cNvCxnSpPr>
          <p:nvPr/>
        </p:nvCxnSpPr>
        <p:spPr>
          <a:xfrm>
            <a:off x="3084004" y="3670176"/>
            <a:ext cx="155819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34712"/>
              </p:ext>
            </p:extLst>
          </p:nvPr>
        </p:nvGraphicFramePr>
        <p:xfrm>
          <a:off x="5579206" y="4339952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18" idx="2"/>
            <a:endCxn id="25" idx="0"/>
          </p:cNvCxnSpPr>
          <p:nvPr/>
        </p:nvCxnSpPr>
        <p:spPr>
          <a:xfrm>
            <a:off x="3084004" y="3670176"/>
            <a:ext cx="2855423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07750"/>
              </p:ext>
            </p:extLst>
          </p:nvPr>
        </p:nvGraphicFramePr>
        <p:xfrm>
          <a:off x="6588224" y="4339952"/>
          <a:ext cx="13681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/>
                <a:gridCol w="342038"/>
                <a:gridCol w="342038"/>
                <a:gridCol w="3420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stCxn id="18" idx="2"/>
            <a:endCxn id="27" idx="0"/>
          </p:cNvCxnSpPr>
          <p:nvPr/>
        </p:nvCxnSpPr>
        <p:spPr>
          <a:xfrm>
            <a:off x="3084004" y="3670176"/>
            <a:ext cx="4188296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53909"/>
              </p:ext>
            </p:extLst>
          </p:nvPr>
        </p:nvGraphicFramePr>
        <p:xfrm>
          <a:off x="2316088" y="4869160"/>
          <a:ext cx="15358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71507"/>
              </p:ext>
            </p:extLst>
          </p:nvPr>
        </p:nvGraphicFramePr>
        <p:xfrm>
          <a:off x="1115616" y="5924128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2034"/>
              </p:ext>
            </p:extLst>
          </p:nvPr>
        </p:nvGraphicFramePr>
        <p:xfrm>
          <a:off x="2771800" y="5949280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stCxn id="30" idx="2"/>
            <a:endCxn id="31" idx="0"/>
          </p:cNvCxnSpPr>
          <p:nvPr/>
        </p:nvCxnSpPr>
        <p:spPr>
          <a:xfrm flipH="1">
            <a:off x="1523492" y="5326360"/>
            <a:ext cx="156051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  <a:endCxn id="32" idx="0"/>
          </p:cNvCxnSpPr>
          <p:nvPr/>
        </p:nvCxnSpPr>
        <p:spPr>
          <a:xfrm>
            <a:off x="3084004" y="5326360"/>
            <a:ext cx="6697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04023"/>
              </p:ext>
            </p:extLst>
          </p:nvPr>
        </p:nvGraphicFramePr>
        <p:xfrm>
          <a:off x="4317708" y="5974432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30" idx="2"/>
            <a:endCxn id="35" idx="0"/>
          </p:cNvCxnSpPr>
          <p:nvPr/>
        </p:nvCxnSpPr>
        <p:spPr>
          <a:xfrm>
            <a:off x="3084004" y="5326360"/>
            <a:ext cx="155819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6754"/>
              </p:ext>
            </p:extLst>
          </p:nvPr>
        </p:nvGraphicFramePr>
        <p:xfrm>
          <a:off x="5579206" y="5996136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>
            <a:stCxn id="30" idx="2"/>
            <a:endCxn id="37" idx="0"/>
          </p:cNvCxnSpPr>
          <p:nvPr/>
        </p:nvCxnSpPr>
        <p:spPr>
          <a:xfrm>
            <a:off x="3084004" y="5326360"/>
            <a:ext cx="2855423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33439"/>
              </p:ext>
            </p:extLst>
          </p:nvPr>
        </p:nvGraphicFramePr>
        <p:xfrm>
          <a:off x="6588224" y="5996136"/>
          <a:ext cx="15841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"/>
                <a:gridCol w="316835"/>
                <a:gridCol w="316835"/>
                <a:gridCol w="316835"/>
                <a:gridCol w="3168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>
            <a:stCxn id="30" idx="2"/>
            <a:endCxn id="39" idx="0"/>
          </p:cNvCxnSpPr>
          <p:nvPr/>
        </p:nvCxnSpPr>
        <p:spPr>
          <a:xfrm>
            <a:off x="3084004" y="5326360"/>
            <a:ext cx="4296307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63316" y="3225750"/>
            <a:ext cx="2050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Q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48505" y="5013176"/>
            <a:ext cx="3441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Q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09654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3" name="文本框 111"/>
          <p:cNvSpPr txBox="1"/>
          <p:nvPr/>
        </p:nvSpPr>
        <p:spPr>
          <a:xfrm>
            <a:off x="1188085" y="516255"/>
            <a:ext cx="117692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程提纲 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3728" y="1628800"/>
            <a:ext cx="47525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B-</a:t>
            </a:r>
            <a:r>
              <a:rPr lang="zh-CN" altLang="en-US" dirty="0" smtClean="0"/>
              <a:t>树的介绍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123728" y="2790394"/>
            <a:ext cx="47525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B-</a:t>
            </a:r>
            <a:r>
              <a:rPr lang="zh-CN" altLang="en-US" dirty="0" smtClean="0"/>
              <a:t>树的实现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123728" y="2204864"/>
            <a:ext cx="47525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B-</a:t>
            </a:r>
            <a:r>
              <a:rPr lang="zh-CN" altLang="en-US" dirty="0" smtClean="0"/>
              <a:t>树的组成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123728" y="3366458"/>
            <a:ext cx="47525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B-</a:t>
            </a:r>
            <a:r>
              <a:rPr lang="zh-CN" altLang="en-US" dirty="0"/>
              <a:t>树升</a:t>
            </a:r>
            <a:r>
              <a:rPr lang="zh-CN" altLang="en-US" dirty="0" smtClean="0"/>
              <a:t>级与定制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3411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16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99696"/>
              </p:ext>
            </p:extLst>
          </p:nvPr>
        </p:nvGraphicFramePr>
        <p:xfrm>
          <a:off x="2028056" y="1412776"/>
          <a:ext cx="15358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44103"/>
              </p:ext>
            </p:extLst>
          </p:nvPr>
        </p:nvGraphicFramePr>
        <p:xfrm>
          <a:off x="827584" y="2467744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28729"/>
              </p:ext>
            </p:extLst>
          </p:nvPr>
        </p:nvGraphicFramePr>
        <p:xfrm>
          <a:off x="2483768" y="2492896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1235460" y="1869976"/>
            <a:ext cx="156051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2795972" y="1869976"/>
            <a:ext cx="66970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95347"/>
              </p:ext>
            </p:extLst>
          </p:nvPr>
        </p:nvGraphicFramePr>
        <p:xfrm>
          <a:off x="4029676" y="2518048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2795972" y="1869976"/>
            <a:ext cx="155819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57863"/>
              </p:ext>
            </p:extLst>
          </p:nvPr>
        </p:nvGraphicFramePr>
        <p:xfrm>
          <a:off x="5291174" y="2539752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4" idx="2"/>
            <a:endCxn id="11" idx="0"/>
          </p:cNvCxnSpPr>
          <p:nvPr/>
        </p:nvCxnSpPr>
        <p:spPr>
          <a:xfrm>
            <a:off x="2795972" y="1869976"/>
            <a:ext cx="2855423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94568"/>
              </p:ext>
            </p:extLst>
          </p:nvPr>
        </p:nvGraphicFramePr>
        <p:xfrm>
          <a:off x="6300192" y="2539752"/>
          <a:ext cx="15841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"/>
                <a:gridCol w="316835"/>
                <a:gridCol w="316835"/>
                <a:gridCol w="316835"/>
                <a:gridCol w="3168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4" idx="2"/>
            <a:endCxn id="13" idx="0"/>
          </p:cNvCxnSpPr>
          <p:nvPr/>
        </p:nvCxnSpPr>
        <p:spPr>
          <a:xfrm>
            <a:off x="2795972" y="1869976"/>
            <a:ext cx="4296307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36066" y="561454"/>
            <a:ext cx="1965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R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09093"/>
              </p:ext>
            </p:extLst>
          </p:nvPr>
        </p:nvGraphicFramePr>
        <p:xfrm>
          <a:off x="2028056" y="3212976"/>
          <a:ext cx="182386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  <a:gridCol w="364773"/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82742"/>
              </p:ext>
            </p:extLst>
          </p:nvPr>
        </p:nvGraphicFramePr>
        <p:xfrm>
          <a:off x="827584" y="4267944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00636"/>
              </p:ext>
            </p:extLst>
          </p:nvPr>
        </p:nvGraphicFramePr>
        <p:xfrm>
          <a:off x="2483768" y="4293096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18" idx="2"/>
            <a:endCxn id="19" idx="0"/>
          </p:cNvCxnSpPr>
          <p:nvPr/>
        </p:nvCxnSpPr>
        <p:spPr>
          <a:xfrm flipH="1">
            <a:off x="1235460" y="3670176"/>
            <a:ext cx="1704528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20" idx="0"/>
          </p:cNvCxnSpPr>
          <p:nvPr/>
        </p:nvCxnSpPr>
        <p:spPr>
          <a:xfrm flipH="1">
            <a:off x="2862942" y="3670176"/>
            <a:ext cx="77046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81432"/>
              </p:ext>
            </p:extLst>
          </p:nvPr>
        </p:nvGraphicFramePr>
        <p:xfrm>
          <a:off x="4029676" y="4318248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8" idx="2"/>
            <a:endCxn id="23" idx="0"/>
          </p:cNvCxnSpPr>
          <p:nvPr/>
        </p:nvCxnSpPr>
        <p:spPr>
          <a:xfrm>
            <a:off x="2939988" y="3670176"/>
            <a:ext cx="1414177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82443"/>
              </p:ext>
            </p:extLst>
          </p:nvPr>
        </p:nvGraphicFramePr>
        <p:xfrm>
          <a:off x="5291174" y="4339952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18" idx="2"/>
            <a:endCxn id="25" idx="0"/>
          </p:cNvCxnSpPr>
          <p:nvPr/>
        </p:nvCxnSpPr>
        <p:spPr>
          <a:xfrm>
            <a:off x="2939988" y="3670176"/>
            <a:ext cx="2711407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333976"/>
              </p:ext>
            </p:extLst>
          </p:nvPr>
        </p:nvGraphicFramePr>
        <p:xfrm>
          <a:off x="6228182" y="4339952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stCxn id="18" idx="2"/>
            <a:endCxn id="27" idx="0"/>
          </p:cNvCxnSpPr>
          <p:nvPr/>
        </p:nvCxnSpPr>
        <p:spPr>
          <a:xfrm>
            <a:off x="2939988" y="3670176"/>
            <a:ext cx="3720242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24778"/>
              </p:ext>
            </p:extLst>
          </p:nvPr>
        </p:nvGraphicFramePr>
        <p:xfrm>
          <a:off x="7250698" y="4339952"/>
          <a:ext cx="84969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"/>
                <a:gridCol w="4248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>
            <a:stCxn id="18" idx="2"/>
            <a:endCxn id="34" idx="0"/>
          </p:cNvCxnSpPr>
          <p:nvPr/>
        </p:nvCxnSpPr>
        <p:spPr>
          <a:xfrm>
            <a:off x="2939988" y="3670176"/>
            <a:ext cx="4735557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34486"/>
              </p:ext>
            </p:extLst>
          </p:nvPr>
        </p:nvGraphicFramePr>
        <p:xfrm>
          <a:off x="1884040" y="5157192"/>
          <a:ext cx="182386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  <a:gridCol w="364773"/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8879"/>
              </p:ext>
            </p:extLst>
          </p:nvPr>
        </p:nvGraphicFramePr>
        <p:xfrm>
          <a:off x="683568" y="6212160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34856"/>
              </p:ext>
            </p:extLst>
          </p:nvPr>
        </p:nvGraphicFramePr>
        <p:xfrm>
          <a:off x="2339752" y="6237312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>
            <a:stCxn id="40" idx="2"/>
            <a:endCxn id="41" idx="0"/>
          </p:cNvCxnSpPr>
          <p:nvPr/>
        </p:nvCxnSpPr>
        <p:spPr>
          <a:xfrm flipH="1">
            <a:off x="1091444" y="5614392"/>
            <a:ext cx="1704528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42" idx="0"/>
          </p:cNvCxnSpPr>
          <p:nvPr/>
        </p:nvCxnSpPr>
        <p:spPr>
          <a:xfrm flipH="1">
            <a:off x="2718926" y="5614392"/>
            <a:ext cx="77046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04556"/>
              </p:ext>
            </p:extLst>
          </p:nvPr>
        </p:nvGraphicFramePr>
        <p:xfrm>
          <a:off x="3885660" y="6262464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>
            <a:stCxn id="40" idx="2"/>
            <a:endCxn id="45" idx="0"/>
          </p:cNvCxnSpPr>
          <p:nvPr/>
        </p:nvCxnSpPr>
        <p:spPr>
          <a:xfrm>
            <a:off x="2795972" y="5614392"/>
            <a:ext cx="1414177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59341"/>
              </p:ext>
            </p:extLst>
          </p:nvPr>
        </p:nvGraphicFramePr>
        <p:xfrm>
          <a:off x="5147158" y="6284168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Straight Arrow Connector 47"/>
          <p:cNvCxnSpPr>
            <a:stCxn id="40" idx="2"/>
            <a:endCxn id="47" idx="0"/>
          </p:cNvCxnSpPr>
          <p:nvPr/>
        </p:nvCxnSpPr>
        <p:spPr>
          <a:xfrm>
            <a:off x="2795972" y="5614392"/>
            <a:ext cx="2711407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80260"/>
              </p:ext>
            </p:extLst>
          </p:nvPr>
        </p:nvGraphicFramePr>
        <p:xfrm>
          <a:off x="6084166" y="6284168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>
            <a:stCxn id="40" idx="2"/>
            <a:endCxn id="49" idx="0"/>
          </p:cNvCxnSpPr>
          <p:nvPr/>
        </p:nvCxnSpPr>
        <p:spPr>
          <a:xfrm>
            <a:off x="2795972" y="5614392"/>
            <a:ext cx="3720242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88471"/>
              </p:ext>
            </p:extLst>
          </p:nvPr>
        </p:nvGraphicFramePr>
        <p:xfrm>
          <a:off x="7106682" y="6284168"/>
          <a:ext cx="10657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39"/>
                <a:gridCol w="355239"/>
                <a:gridCol w="3552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Straight Arrow Connector 51"/>
          <p:cNvCxnSpPr>
            <a:stCxn id="40" idx="2"/>
            <a:endCxn id="51" idx="0"/>
          </p:cNvCxnSpPr>
          <p:nvPr/>
        </p:nvCxnSpPr>
        <p:spPr>
          <a:xfrm>
            <a:off x="2795972" y="5614392"/>
            <a:ext cx="4843568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676497" y="5025950"/>
            <a:ext cx="3357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R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98755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733"/>
              </p:ext>
            </p:extLst>
          </p:nvPr>
        </p:nvGraphicFramePr>
        <p:xfrm>
          <a:off x="1884040" y="1412776"/>
          <a:ext cx="182386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  <a:gridCol w="364773"/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10284"/>
              </p:ext>
            </p:extLst>
          </p:nvPr>
        </p:nvGraphicFramePr>
        <p:xfrm>
          <a:off x="683568" y="2467744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47200"/>
              </p:ext>
            </p:extLst>
          </p:nvPr>
        </p:nvGraphicFramePr>
        <p:xfrm>
          <a:off x="2339752" y="2492896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1091444" y="1869976"/>
            <a:ext cx="1704528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 flipH="1">
            <a:off x="2718926" y="1869976"/>
            <a:ext cx="77046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34377"/>
              </p:ext>
            </p:extLst>
          </p:nvPr>
        </p:nvGraphicFramePr>
        <p:xfrm>
          <a:off x="3885660" y="2518048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2795972" y="1869976"/>
            <a:ext cx="1414177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49090"/>
              </p:ext>
            </p:extLst>
          </p:nvPr>
        </p:nvGraphicFramePr>
        <p:xfrm>
          <a:off x="5147158" y="2539752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4" idx="2"/>
            <a:endCxn id="11" idx="0"/>
          </p:cNvCxnSpPr>
          <p:nvPr/>
        </p:nvCxnSpPr>
        <p:spPr>
          <a:xfrm>
            <a:off x="2795972" y="1869976"/>
            <a:ext cx="2711407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58443"/>
              </p:ext>
            </p:extLst>
          </p:nvPr>
        </p:nvGraphicFramePr>
        <p:xfrm>
          <a:off x="6084166" y="2539752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4" idx="2"/>
            <a:endCxn id="13" idx="0"/>
          </p:cNvCxnSpPr>
          <p:nvPr/>
        </p:nvCxnSpPr>
        <p:spPr>
          <a:xfrm>
            <a:off x="2795972" y="1869976"/>
            <a:ext cx="3720242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53102"/>
              </p:ext>
            </p:extLst>
          </p:nvPr>
        </p:nvGraphicFramePr>
        <p:xfrm>
          <a:off x="7106682" y="2539752"/>
          <a:ext cx="10657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39"/>
                <a:gridCol w="355239"/>
                <a:gridCol w="3552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stCxn id="4" idx="2"/>
            <a:endCxn id="15" idx="0"/>
          </p:cNvCxnSpPr>
          <p:nvPr/>
        </p:nvCxnSpPr>
        <p:spPr>
          <a:xfrm>
            <a:off x="2795972" y="1869976"/>
            <a:ext cx="4843568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67324" y="561454"/>
            <a:ext cx="1903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S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21710"/>
              </p:ext>
            </p:extLst>
          </p:nvPr>
        </p:nvGraphicFramePr>
        <p:xfrm>
          <a:off x="1740024" y="3212976"/>
          <a:ext cx="182386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  <a:gridCol w="364773"/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80932"/>
              </p:ext>
            </p:extLst>
          </p:nvPr>
        </p:nvGraphicFramePr>
        <p:xfrm>
          <a:off x="539552" y="4267944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68193"/>
              </p:ext>
            </p:extLst>
          </p:nvPr>
        </p:nvGraphicFramePr>
        <p:xfrm>
          <a:off x="2195736" y="4293096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>
          <a:xfrm flipH="1">
            <a:off x="947428" y="3670176"/>
            <a:ext cx="1704528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22" idx="0"/>
          </p:cNvCxnSpPr>
          <p:nvPr/>
        </p:nvCxnSpPr>
        <p:spPr>
          <a:xfrm flipH="1">
            <a:off x="2574910" y="3670176"/>
            <a:ext cx="77046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80268"/>
              </p:ext>
            </p:extLst>
          </p:nvPr>
        </p:nvGraphicFramePr>
        <p:xfrm>
          <a:off x="3741644" y="4318248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20" idx="2"/>
            <a:endCxn id="25" idx="0"/>
          </p:cNvCxnSpPr>
          <p:nvPr/>
        </p:nvCxnSpPr>
        <p:spPr>
          <a:xfrm>
            <a:off x="2651956" y="3670176"/>
            <a:ext cx="1414177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8610"/>
              </p:ext>
            </p:extLst>
          </p:nvPr>
        </p:nvGraphicFramePr>
        <p:xfrm>
          <a:off x="5003142" y="4339952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stCxn id="20" idx="2"/>
            <a:endCxn id="27" idx="0"/>
          </p:cNvCxnSpPr>
          <p:nvPr/>
        </p:nvCxnSpPr>
        <p:spPr>
          <a:xfrm>
            <a:off x="2651956" y="3670176"/>
            <a:ext cx="2711407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40342"/>
              </p:ext>
            </p:extLst>
          </p:nvPr>
        </p:nvGraphicFramePr>
        <p:xfrm>
          <a:off x="5940150" y="4339952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20" idx="2"/>
            <a:endCxn id="29" idx="0"/>
          </p:cNvCxnSpPr>
          <p:nvPr/>
        </p:nvCxnSpPr>
        <p:spPr>
          <a:xfrm>
            <a:off x="2651956" y="3670176"/>
            <a:ext cx="3720242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961133"/>
              </p:ext>
            </p:extLst>
          </p:nvPr>
        </p:nvGraphicFramePr>
        <p:xfrm>
          <a:off x="6962666" y="4339952"/>
          <a:ext cx="12817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5"/>
                <a:gridCol w="320435"/>
                <a:gridCol w="320435"/>
                <a:gridCol w="3204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0" idx="2"/>
            <a:endCxn id="31" idx="0"/>
          </p:cNvCxnSpPr>
          <p:nvPr/>
        </p:nvCxnSpPr>
        <p:spPr>
          <a:xfrm>
            <a:off x="2651956" y="3670176"/>
            <a:ext cx="495158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33359"/>
              </p:ext>
            </p:extLst>
          </p:nvPr>
        </p:nvGraphicFramePr>
        <p:xfrm>
          <a:off x="1668016" y="5013176"/>
          <a:ext cx="182386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  <a:gridCol w="364773"/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26828"/>
              </p:ext>
            </p:extLst>
          </p:nvPr>
        </p:nvGraphicFramePr>
        <p:xfrm>
          <a:off x="467544" y="6068144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84008"/>
              </p:ext>
            </p:extLst>
          </p:nvPr>
        </p:nvGraphicFramePr>
        <p:xfrm>
          <a:off x="2123728" y="6093296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4" idx="2"/>
            <a:endCxn id="35" idx="0"/>
          </p:cNvCxnSpPr>
          <p:nvPr/>
        </p:nvCxnSpPr>
        <p:spPr>
          <a:xfrm flipH="1">
            <a:off x="875420" y="5470376"/>
            <a:ext cx="1704528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2"/>
            <a:endCxn id="36" idx="0"/>
          </p:cNvCxnSpPr>
          <p:nvPr/>
        </p:nvCxnSpPr>
        <p:spPr>
          <a:xfrm flipH="1">
            <a:off x="2502902" y="5470376"/>
            <a:ext cx="77046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83642"/>
              </p:ext>
            </p:extLst>
          </p:nvPr>
        </p:nvGraphicFramePr>
        <p:xfrm>
          <a:off x="3669636" y="6118448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>
            <a:off x="2579948" y="5470376"/>
            <a:ext cx="1414177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56722"/>
              </p:ext>
            </p:extLst>
          </p:nvPr>
        </p:nvGraphicFramePr>
        <p:xfrm>
          <a:off x="4931134" y="6140152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Straight Arrow Connector 41"/>
          <p:cNvCxnSpPr>
            <a:stCxn id="34" idx="2"/>
            <a:endCxn id="41" idx="0"/>
          </p:cNvCxnSpPr>
          <p:nvPr/>
        </p:nvCxnSpPr>
        <p:spPr>
          <a:xfrm>
            <a:off x="2579948" y="5470376"/>
            <a:ext cx="2711407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326448"/>
              </p:ext>
            </p:extLst>
          </p:nvPr>
        </p:nvGraphicFramePr>
        <p:xfrm>
          <a:off x="5868142" y="6140152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stCxn id="34" idx="2"/>
            <a:endCxn id="43" idx="0"/>
          </p:cNvCxnSpPr>
          <p:nvPr/>
        </p:nvCxnSpPr>
        <p:spPr>
          <a:xfrm>
            <a:off x="2579948" y="5470376"/>
            <a:ext cx="3720242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23273"/>
              </p:ext>
            </p:extLst>
          </p:nvPr>
        </p:nvGraphicFramePr>
        <p:xfrm>
          <a:off x="6890658" y="6140152"/>
          <a:ext cx="16417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  <a:gridCol w="328356"/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>
            <a:stCxn id="34" idx="2"/>
            <a:endCxn id="45" idx="0"/>
          </p:cNvCxnSpPr>
          <p:nvPr/>
        </p:nvCxnSpPr>
        <p:spPr>
          <a:xfrm>
            <a:off x="2579948" y="5470376"/>
            <a:ext cx="513160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436194" y="3153742"/>
            <a:ext cx="1919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T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48505" y="5025950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T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433528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18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62002"/>
              </p:ext>
            </p:extLst>
          </p:nvPr>
        </p:nvGraphicFramePr>
        <p:xfrm>
          <a:off x="1668016" y="1196752"/>
          <a:ext cx="182386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  <a:gridCol w="364773"/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85669"/>
              </p:ext>
            </p:extLst>
          </p:nvPr>
        </p:nvGraphicFramePr>
        <p:xfrm>
          <a:off x="467544" y="2251720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83596"/>
              </p:ext>
            </p:extLst>
          </p:nvPr>
        </p:nvGraphicFramePr>
        <p:xfrm>
          <a:off x="2123728" y="2276872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875420" y="1653952"/>
            <a:ext cx="1704528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 flipH="1">
            <a:off x="2502902" y="1653952"/>
            <a:ext cx="77046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23300"/>
              </p:ext>
            </p:extLst>
          </p:nvPr>
        </p:nvGraphicFramePr>
        <p:xfrm>
          <a:off x="3669636" y="2302024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2579948" y="1653952"/>
            <a:ext cx="1414177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34201"/>
              </p:ext>
            </p:extLst>
          </p:nvPr>
        </p:nvGraphicFramePr>
        <p:xfrm>
          <a:off x="4931134" y="2323728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4" idx="2"/>
            <a:endCxn id="11" idx="0"/>
          </p:cNvCxnSpPr>
          <p:nvPr/>
        </p:nvCxnSpPr>
        <p:spPr>
          <a:xfrm>
            <a:off x="2579948" y="1653952"/>
            <a:ext cx="2711407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49523"/>
              </p:ext>
            </p:extLst>
          </p:nvPr>
        </p:nvGraphicFramePr>
        <p:xfrm>
          <a:off x="5868142" y="2323728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4" idx="2"/>
            <a:endCxn id="13" idx="0"/>
          </p:cNvCxnSpPr>
          <p:nvPr/>
        </p:nvCxnSpPr>
        <p:spPr>
          <a:xfrm>
            <a:off x="2579948" y="1653952"/>
            <a:ext cx="3720242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56276"/>
              </p:ext>
            </p:extLst>
          </p:nvPr>
        </p:nvGraphicFramePr>
        <p:xfrm>
          <a:off x="6890658" y="2323728"/>
          <a:ext cx="16417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  <a:gridCol w="328356"/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stCxn id="4" idx="2"/>
            <a:endCxn id="15" idx="0"/>
          </p:cNvCxnSpPr>
          <p:nvPr/>
        </p:nvCxnSpPr>
        <p:spPr>
          <a:xfrm>
            <a:off x="2579948" y="1653952"/>
            <a:ext cx="513160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04808" y="561454"/>
            <a:ext cx="2028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U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64045"/>
              </p:ext>
            </p:extLst>
          </p:nvPr>
        </p:nvGraphicFramePr>
        <p:xfrm>
          <a:off x="1668016" y="3573016"/>
          <a:ext cx="7295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66247"/>
              </p:ext>
            </p:extLst>
          </p:nvPr>
        </p:nvGraphicFramePr>
        <p:xfrm>
          <a:off x="467544" y="4627984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85789"/>
              </p:ext>
            </p:extLst>
          </p:nvPr>
        </p:nvGraphicFramePr>
        <p:xfrm>
          <a:off x="2123728" y="4653136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>
          <a:xfrm flipH="1">
            <a:off x="875420" y="4030216"/>
            <a:ext cx="1157369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22" idx="0"/>
          </p:cNvCxnSpPr>
          <p:nvPr/>
        </p:nvCxnSpPr>
        <p:spPr>
          <a:xfrm>
            <a:off x="2032789" y="4030216"/>
            <a:ext cx="470113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27723"/>
              </p:ext>
            </p:extLst>
          </p:nvPr>
        </p:nvGraphicFramePr>
        <p:xfrm>
          <a:off x="3669636" y="4678288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20" idx="2"/>
            <a:endCxn id="25" idx="0"/>
          </p:cNvCxnSpPr>
          <p:nvPr/>
        </p:nvCxnSpPr>
        <p:spPr>
          <a:xfrm>
            <a:off x="2032789" y="4030216"/>
            <a:ext cx="196133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40959"/>
              </p:ext>
            </p:extLst>
          </p:nvPr>
        </p:nvGraphicFramePr>
        <p:xfrm>
          <a:off x="4931134" y="4699992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stCxn id="33" idx="2"/>
            <a:endCxn id="27" idx="0"/>
          </p:cNvCxnSpPr>
          <p:nvPr/>
        </p:nvCxnSpPr>
        <p:spPr>
          <a:xfrm flipH="1">
            <a:off x="5291355" y="4030216"/>
            <a:ext cx="1141021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49387"/>
              </p:ext>
            </p:extLst>
          </p:nvPr>
        </p:nvGraphicFramePr>
        <p:xfrm>
          <a:off x="5868142" y="4699992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33" idx="2"/>
            <a:endCxn id="29" idx="0"/>
          </p:cNvCxnSpPr>
          <p:nvPr/>
        </p:nvCxnSpPr>
        <p:spPr>
          <a:xfrm flipH="1">
            <a:off x="6300190" y="4030216"/>
            <a:ext cx="132186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03002"/>
              </p:ext>
            </p:extLst>
          </p:nvPr>
        </p:nvGraphicFramePr>
        <p:xfrm>
          <a:off x="6890658" y="4699992"/>
          <a:ext cx="16417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  <a:gridCol w="328356"/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33" idx="2"/>
            <a:endCxn id="31" idx="0"/>
          </p:cNvCxnSpPr>
          <p:nvPr/>
        </p:nvCxnSpPr>
        <p:spPr>
          <a:xfrm>
            <a:off x="6432376" y="4030216"/>
            <a:ext cx="1279172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98198"/>
              </p:ext>
            </p:extLst>
          </p:nvPr>
        </p:nvGraphicFramePr>
        <p:xfrm>
          <a:off x="6060504" y="357301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36287"/>
              </p:ext>
            </p:extLst>
          </p:nvPr>
        </p:nvGraphicFramePr>
        <p:xfrm>
          <a:off x="3972272" y="2971800"/>
          <a:ext cx="383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>
            <a:stCxn id="38" idx="2"/>
            <a:endCxn id="20" idx="0"/>
          </p:cNvCxnSpPr>
          <p:nvPr/>
        </p:nvCxnSpPr>
        <p:spPr>
          <a:xfrm flipH="1">
            <a:off x="2032789" y="3429000"/>
            <a:ext cx="213133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2"/>
            <a:endCxn id="33" idx="0"/>
          </p:cNvCxnSpPr>
          <p:nvPr/>
        </p:nvCxnSpPr>
        <p:spPr>
          <a:xfrm>
            <a:off x="4164124" y="3429000"/>
            <a:ext cx="226825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783230" y="2721694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拆分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262401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22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88555"/>
              </p:ext>
            </p:extLst>
          </p:nvPr>
        </p:nvGraphicFramePr>
        <p:xfrm>
          <a:off x="1668016" y="1725960"/>
          <a:ext cx="7295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02271"/>
              </p:ext>
            </p:extLst>
          </p:nvPr>
        </p:nvGraphicFramePr>
        <p:xfrm>
          <a:off x="467544" y="2780928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03420"/>
              </p:ext>
            </p:extLst>
          </p:nvPr>
        </p:nvGraphicFramePr>
        <p:xfrm>
          <a:off x="2123728" y="2806080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875420" y="2183160"/>
            <a:ext cx="1157369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2032789" y="2183160"/>
            <a:ext cx="470113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56227"/>
              </p:ext>
            </p:extLst>
          </p:nvPr>
        </p:nvGraphicFramePr>
        <p:xfrm>
          <a:off x="3669636" y="2831232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2032789" y="2183160"/>
            <a:ext cx="196133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3221"/>
              </p:ext>
            </p:extLst>
          </p:nvPr>
        </p:nvGraphicFramePr>
        <p:xfrm>
          <a:off x="4931134" y="2852936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7" idx="2"/>
            <a:endCxn id="11" idx="0"/>
          </p:cNvCxnSpPr>
          <p:nvPr/>
        </p:nvCxnSpPr>
        <p:spPr>
          <a:xfrm flipH="1">
            <a:off x="5291355" y="2183160"/>
            <a:ext cx="1357045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41096"/>
              </p:ext>
            </p:extLst>
          </p:nvPr>
        </p:nvGraphicFramePr>
        <p:xfrm>
          <a:off x="5868142" y="2852936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7" idx="2"/>
            <a:endCxn id="13" idx="0"/>
          </p:cNvCxnSpPr>
          <p:nvPr/>
        </p:nvCxnSpPr>
        <p:spPr>
          <a:xfrm flipH="1">
            <a:off x="6300190" y="2183160"/>
            <a:ext cx="34821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13632"/>
              </p:ext>
            </p:extLst>
          </p:nvPr>
        </p:nvGraphicFramePr>
        <p:xfrm>
          <a:off x="6890658" y="2852936"/>
          <a:ext cx="6567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stCxn id="17" idx="2"/>
            <a:endCxn id="15" idx="0"/>
          </p:cNvCxnSpPr>
          <p:nvPr/>
        </p:nvCxnSpPr>
        <p:spPr>
          <a:xfrm>
            <a:off x="6648400" y="2183160"/>
            <a:ext cx="570614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64026"/>
              </p:ext>
            </p:extLst>
          </p:nvPr>
        </p:nvGraphicFramePr>
        <p:xfrm>
          <a:off x="6060504" y="1725960"/>
          <a:ext cx="117579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1"/>
                <a:gridCol w="391931"/>
                <a:gridCol w="391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17526"/>
              </p:ext>
            </p:extLst>
          </p:nvPr>
        </p:nvGraphicFramePr>
        <p:xfrm>
          <a:off x="3972272" y="1124744"/>
          <a:ext cx="383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8" idx="2"/>
            <a:endCxn id="4" idx="0"/>
          </p:cNvCxnSpPr>
          <p:nvPr/>
        </p:nvCxnSpPr>
        <p:spPr>
          <a:xfrm flipH="1">
            <a:off x="2032789" y="1581944"/>
            <a:ext cx="213133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>
            <a:off x="4164124" y="1581944"/>
            <a:ext cx="248427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65462"/>
              </p:ext>
            </p:extLst>
          </p:nvPr>
        </p:nvGraphicFramePr>
        <p:xfrm>
          <a:off x="7875728" y="2852936"/>
          <a:ext cx="6567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>
            <a:endCxn id="27" idx="0"/>
          </p:cNvCxnSpPr>
          <p:nvPr/>
        </p:nvCxnSpPr>
        <p:spPr>
          <a:xfrm>
            <a:off x="6648400" y="2183160"/>
            <a:ext cx="1555684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04808" y="561454"/>
            <a:ext cx="2028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U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51826"/>
              </p:ext>
            </p:extLst>
          </p:nvPr>
        </p:nvGraphicFramePr>
        <p:xfrm>
          <a:off x="1740024" y="4509120"/>
          <a:ext cx="7295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07042"/>
              </p:ext>
            </p:extLst>
          </p:nvPr>
        </p:nvGraphicFramePr>
        <p:xfrm>
          <a:off x="539552" y="5564088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46339"/>
              </p:ext>
            </p:extLst>
          </p:nvPr>
        </p:nvGraphicFramePr>
        <p:xfrm>
          <a:off x="2195736" y="5589240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31" idx="2"/>
            <a:endCxn id="32" idx="0"/>
          </p:cNvCxnSpPr>
          <p:nvPr/>
        </p:nvCxnSpPr>
        <p:spPr>
          <a:xfrm flipH="1">
            <a:off x="947428" y="4966320"/>
            <a:ext cx="1157369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2"/>
            <a:endCxn id="33" idx="0"/>
          </p:cNvCxnSpPr>
          <p:nvPr/>
        </p:nvCxnSpPr>
        <p:spPr>
          <a:xfrm>
            <a:off x="2104797" y="4966320"/>
            <a:ext cx="470113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81537"/>
              </p:ext>
            </p:extLst>
          </p:nvPr>
        </p:nvGraphicFramePr>
        <p:xfrm>
          <a:off x="3741644" y="5614392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1" idx="2"/>
            <a:endCxn id="36" idx="0"/>
          </p:cNvCxnSpPr>
          <p:nvPr/>
        </p:nvCxnSpPr>
        <p:spPr>
          <a:xfrm>
            <a:off x="2104797" y="4966320"/>
            <a:ext cx="196133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94961"/>
              </p:ext>
            </p:extLst>
          </p:nvPr>
        </p:nvGraphicFramePr>
        <p:xfrm>
          <a:off x="5003142" y="5636096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>
            <a:stCxn id="44" idx="2"/>
            <a:endCxn id="38" idx="0"/>
          </p:cNvCxnSpPr>
          <p:nvPr/>
        </p:nvCxnSpPr>
        <p:spPr>
          <a:xfrm flipH="1">
            <a:off x="5363363" y="4966320"/>
            <a:ext cx="1357045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814617"/>
              </p:ext>
            </p:extLst>
          </p:nvPr>
        </p:nvGraphicFramePr>
        <p:xfrm>
          <a:off x="5940150" y="5636096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44" idx="2"/>
            <a:endCxn id="40" idx="0"/>
          </p:cNvCxnSpPr>
          <p:nvPr/>
        </p:nvCxnSpPr>
        <p:spPr>
          <a:xfrm flipH="1">
            <a:off x="6372198" y="4966320"/>
            <a:ext cx="34821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288019"/>
              </p:ext>
            </p:extLst>
          </p:nvPr>
        </p:nvGraphicFramePr>
        <p:xfrm>
          <a:off x="6962666" y="5636096"/>
          <a:ext cx="6567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>
            <a:stCxn id="44" idx="2"/>
            <a:endCxn id="42" idx="0"/>
          </p:cNvCxnSpPr>
          <p:nvPr/>
        </p:nvCxnSpPr>
        <p:spPr>
          <a:xfrm>
            <a:off x="6720408" y="4966320"/>
            <a:ext cx="570614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46732"/>
              </p:ext>
            </p:extLst>
          </p:nvPr>
        </p:nvGraphicFramePr>
        <p:xfrm>
          <a:off x="6132512" y="4509120"/>
          <a:ext cx="117579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1"/>
                <a:gridCol w="391931"/>
                <a:gridCol w="391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59921"/>
              </p:ext>
            </p:extLst>
          </p:nvPr>
        </p:nvGraphicFramePr>
        <p:xfrm>
          <a:off x="4044280" y="3907904"/>
          <a:ext cx="383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>
            <a:stCxn id="45" idx="2"/>
            <a:endCxn id="31" idx="0"/>
          </p:cNvCxnSpPr>
          <p:nvPr/>
        </p:nvCxnSpPr>
        <p:spPr>
          <a:xfrm flipH="1">
            <a:off x="2104797" y="4365104"/>
            <a:ext cx="213133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2"/>
            <a:endCxn id="44" idx="0"/>
          </p:cNvCxnSpPr>
          <p:nvPr/>
        </p:nvCxnSpPr>
        <p:spPr>
          <a:xfrm>
            <a:off x="4236132" y="4365104"/>
            <a:ext cx="248427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78593"/>
              </p:ext>
            </p:extLst>
          </p:nvPr>
        </p:nvGraphicFramePr>
        <p:xfrm>
          <a:off x="7947736" y="5636096"/>
          <a:ext cx="9447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15"/>
                <a:gridCol w="314915"/>
                <a:gridCol w="314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6720408" y="4966320"/>
            <a:ext cx="169970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9276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26448" y="561454"/>
            <a:ext cx="1984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V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95683"/>
              </p:ext>
            </p:extLst>
          </p:nvPr>
        </p:nvGraphicFramePr>
        <p:xfrm>
          <a:off x="1668016" y="1628800"/>
          <a:ext cx="7295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12753"/>
              </p:ext>
            </p:extLst>
          </p:nvPr>
        </p:nvGraphicFramePr>
        <p:xfrm>
          <a:off x="467544" y="2683768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95706"/>
              </p:ext>
            </p:extLst>
          </p:nvPr>
        </p:nvGraphicFramePr>
        <p:xfrm>
          <a:off x="2123728" y="2708920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stCxn id="24" idx="2"/>
            <a:endCxn id="25" idx="0"/>
          </p:cNvCxnSpPr>
          <p:nvPr/>
        </p:nvCxnSpPr>
        <p:spPr>
          <a:xfrm flipH="1">
            <a:off x="875420" y="2086000"/>
            <a:ext cx="1157369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6" idx="0"/>
          </p:cNvCxnSpPr>
          <p:nvPr/>
        </p:nvCxnSpPr>
        <p:spPr>
          <a:xfrm>
            <a:off x="2032789" y="2086000"/>
            <a:ext cx="470113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77126"/>
              </p:ext>
            </p:extLst>
          </p:nvPr>
        </p:nvGraphicFramePr>
        <p:xfrm>
          <a:off x="3669636" y="2734072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24" idx="2"/>
            <a:endCxn id="29" idx="0"/>
          </p:cNvCxnSpPr>
          <p:nvPr/>
        </p:nvCxnSpPr>
        <p:spPr>
          <a:xfrm>
            <a:off x="2032789" y="2086000"/>
            <a:ext cx="196133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68488"/>
              </p:ext>
            </p:extLst>
          </p:nvPr>
        </p:nvGraphicFramePr>
        <p:xfrm>
          <a:off x="4931134" y="2755776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37" idx="2"/>
            <a:endCxn id="31" idx="0"/>
          </p:cNvCxnSpPr>
          <p:nvPr/>
        </p:nvCxnSpPr>
        <p:spPr>
          <a:xfrm flipH="1">
            <a:off x="5291355" y="2086000"/>
            <a:ext cx="1357045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80595"/>
              </p:ext>
            </p:extLst>
          </p:nvPr>
        </p:nvGraphicFramePr>
        <p:xfrm>
          <a:off x="5868142" y="2755776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37" idx="2"/>
            <a:endCxn id="33" idx="0"/>
          </p:cNvCxnSpPr>
          <p:nvPr/>
        </p:nvCxnSpPr>
        <p:spPr>
          <a:xfrm flipH="1">
            <a:off x="6300190" y="2086000"/>
            <a:ext cx="34821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28290"/>
              </p:ext>
            </p:extLst>
          </p:nvPr>
        </p:nvGraphicFramePr>
        <p:xfrm>
          <a:off x="6890658" y="2755776"/>
          <a:ext cx="6567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37" idx="2"/>
            <a:endCxn id="35" idx="0"/>
          </p:cNvCxnSpPr>
          <p:nvPr/>
        </p:nvCxnSpPr>
        <p:spPr>
          <a:xfrm>
            <a:off x="6648400" y="2086000"/>
            <a:ext cx="570614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46273"/>
              </p:ext>
            </p:extLst>
          </p:nvPr>
        </p:nvGraphicFramePr>
        <p:xfrm>
          <a:off x="6060504" y="1628800"/>
          <a:ext cx="117579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1"/>
                <a:gridCol w="391931"/>
                <a:gridCol w="391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97916"/>
              </p:ext>
            </p:extLst>
          </p:nvPr>
        </p:nvGraphicFramePr>
        <p:xfrm>
          <a:off x="3972272" y="1027584"/>
          <a:ext cx="383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>
            <a:stCxn id="38" idx="2"/>
            <a:endCxn id="24" idx="0"/>
          </p:cNvCxnSpPr>
          <p:nvPr/>
        </p:nvCxnSpPr>
        <p:spPr>
          <a:xfrm flipH="1">
            <a:off x="2032789" y="1484784"/>
            <a:ext cx="213133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2"/>
            <a:endCxn id="37" idx="0"/>
          </p:cNvCxnSpPr>
          <p:nvPr/>
        </p:nvCxnSpPr>
        <p:spPr>
          <a:xfrm>
            <a:off x="4164124" y="1484784"/>
            <a:ext cx="248427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37630"/>
              </p:ext>
            </p:extLst>
          </p:nvPr>
        </p:nvGraphicFramePr>
        <p:xfrm>
          <a:off x="7875728" y="2755776"/>
          <a:ext cx="9447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15"/>
                <a:gridCol w="314915"/>
                <a:gridCol w="314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6648400" y="2086000"/>
            <a:ext cx="169970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468831"/>
              </p:ext>
            </p:extLst>
          </p:nvPr>
        </p:nvGraphicFramePr>
        <p:xfrm>
          <a:off x="1524000" y="4221088"/>
          <a:ext cx="7295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71406"/>
              </p:ext>
            </p:extLst>
          </p:nvPr>
        </p:nvGraphicFramePr>
        <p:xfrm>
          <a:off x="323528" y="5276056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87801"/>
              </p:ext>
            </p:extLst>
          </p:nvPr>
        </p:nvGraphicFramePr>
        <p:xfrm>
          <a:off x="1979712" y="5301208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>
            <a:stCxn id="43" idx="2"/>
            <a:endCxn id="44" idx="0"/>
          </p:cNvCxnSpPr>
          <p:nvPr/>
        </p:nvCxnSpPr>
        <p:spPr>
          <a:xfrm flipH="1">
            <a:off x="731404" y="4678288"/>
            <a:ext cx="1157369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5" idx="0"/>
          </p:cNvCxnSpPr>
          <p:nvPr/>
        </p:nvCxnSpPr>
        <p:spPr>
          <a:xfrm>
            <a:off x="1888773" y="4678288"/>
            <a:ext cx="470113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01"/>
              </p:ext>
            </p:extLst>
          </p:nvPr>
        </p:nvGraphicFramePr>
        <p:xfrm>
          <a:off x="3525620" y="5326360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Straight Arrow Connector 48"/>
          <p:cNvCxnSpPr>
            <a:stCxn id="43" idx="2"/>
            <a:endCxn id="48" idx="0"/>
          </p:cNvCxnSpPr>
          <p:nvPr/>
        </p:nvCxnSpPr>
        <p:spPr>
          <a:xfrm>
            <a:off x="1888773" y="4678288"/>
            <a:ext cx="196133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96403"/>
              </p:ext>
            </p:extLst>
          </p:nvPr>
        </p:nvGraphicFramePr>
        <p:xfrm>
          <a:off x="4787118" y="5348064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stCxn id="56" idx="2"/>
            <a:endCxn id="50" idx="0"/>
          </p:cNvCxnSpPr>
          <p:nvPr/>
        </p:nvCxnSpPr>
        <p:spPr>
          <a:xfrm flipH="1">
            <a:off x="5147339" y="4678288"/>
            <a:ext cx="1357045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84377"/>
              </p:ext>
            </p:extLst>
          </p:nvPr>
        </p:nvGraphicFramePr>
        <p:xfrm>
          <a:off x="5724126" y="5348064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>
            <a:stCxn id="56" idx="2"/>
            <a:endCxn id="52" idx="0"/>
          </p:cNvCxnSpPr>
          <p:nvPr/>
        </p:nvCxnSpPr>
        <p:spPr>
          <a:xfrm flipH="1">
            <a:off x="6156174" y="4678288"/>
            <a:ext cx="34821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495234"/>
              </p:ext>
            </p:extLst>
          </p:nvPr>
        </p:nvGraphicFramePr>
        <p:xfrm>
          <a:off x="6746642" y="5348064"/>
          <a:ext cx="6567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5" name="Straight Arrow Connector 54"/>
          <p:cNvCxnSpPr>
            <a:stCxn id="56" idx="2"/>
            <a:endCxn id="54" idx="0"/>
          </p:cNvCxnSpPr>
          <p:nvPr/>
        </p:nvCxnSpPr>
        <p:spPr>
          <a:xfrm>
            <a:off x="6504384" y="4678288"/>
            <a:ext cx="570614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75218"/>
              </p:ext>
            </p:extLst>
          </p:nvPr>
        </p:nvGraphicFramePr>
        <p:xfrm>
          <a:off x="5916488" y="4221088"/>
          <a:ext cx="117579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1"/>
                <a:gridCol w="391931"/>
                <a:gridCol w="391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67286"/>
              </p:ext>
            </p:extLst>
          </p:nvPr>
        </p:nvGraphicFramePr>
        <p:xfrm>
          <a:off x="3828256" y="3619872"/>
          <a:ext cx="383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Straight Arrow Connector 57"/>
          <p:cNvCxnSpPr>
            <a:stCxn id="57" idx="2"/>
            <a:endCxn id="43" idx="0"/>
          </p:cNvCxnSpPr>
          <p:nvPr/>
        </p:nvCxnSpPr>
        <p:spPr>
          <a:xfrm flipH="1">
            <a:off x="1888773" y="4077072"/>
            <a:ext cx="213133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7" idx="2"/>
            <a:endCxn id="56" idx="0"/>
          </p:cNvCxnSpPr>
          <p:nvPr/>
        </p:nvCxnSpPr>
        <p:spPr>
          <a:xfrm>
            <a:off x="4020108" y="4077072"/>
            <a:ext cx="248427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20655"/>
              </p:ext>
            </p:extLst>
          </p:nvPr>
        </p:nvGraphicFramePr>
        <p:xfrm>
          <a:off x="7731712" y="5348064"/>
          <a:ext cx="11962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66"/>
                <a:gridCol w="299066"/>
                <a:gridCol w="299066"/>
                <a:gridCol w="2990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Arrow Connector 60"/>
          <p:cNvCxnSpPr>
            <a:endCxn id="60" idx="0"/>
          </p:cNvCxnSpPr>
          <p:nvPr/>
        </p:nvCxnSpPr>
        <p:spPr>
          <a:xfrm>
            <a:off x="6504384" y="4678288"/>
            <a:ext cx="182546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066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12330"/>
              </p:ext>
            </p:extLst>
          </p:nvPr>
        </p:nvGraphicFramePr>
        <p:xfrm>
          <a:off x="1379984" y="1797968"/>
          <a:ext cx="7295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99673"/>
              </p:ext>
            </p:extLst>
          </p:nvPr>
        </p:nvGraphicFramePr>
        <p:xfrm>
          <a:off x="179512" y="2852936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72993"/>
              </p:ext>
            </p:extLst>
          </p:nvPr>
        </p:nvGraphicFramePr>
        <p:xfrm>
          <a:off x="1835696" y="2878088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587388" y="2255168"/>
            <a:ext cx="1157369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>
            <a:off x="1744757" y="2255168"/>
            <a:ext cx="470113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51032"/>
              </p:ext>
            </p:extLst>
          </p:nvPr>
        </p:nvGraphicFramePr>
        <p:xfrm>
          <a:off x="3381604" y="2903240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6" idx="2"/>
            <a:endCxn id="11" idx="0"/>
          </p:cNvCxnSpPr>
          <p:nvPr/>
        </p:nvCxnSpPr>
        <p:spPr>
          <a:xfrm>
            <a:off x="1744757" y="2255168"/>
            <a:ext cx="196133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90784"/>
              </p:ext>
            </p:extLst>
          </p:nvPr>
        </p:nvGraphicFramePr>
        <p:xfrm>
          <a:off x="4643102" y="2924944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9" idx="2"/>
            <a:endCxn id="13" idx="0"/>
          </p:cNvCxnSpPr>
          <p:nvPr/>
        </p:nvCxnSpPr>
        <p:spPr>
          <a:xfrm flipH="1">
            <a:off x="5003323" y="2255168"/>
            <a:ext cx="1357045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16767"/>
              </p:ext>
            </p:extLst>
          </p:nvPr>
        </p:nvGraphicFramePr>
        <p:xfrm>
          <a:off x="5580110" y="2924944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stCxn id="19" idx="2"/>
            <a:endCxn id="15" idx="0"/>
          </p:cNvCxnSpPr>
          <p:nvPr/>
        </p:nvCxnSpPr>
        <p:spPr>
          <a:xfrm flipH="1">
            <a:off x="6012158" y="2255168"/>
            <a:ext cx="34821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12874"/>
              </p:ext>
            </p:extLst>
          </p:nvPr>
        </p:nvGraphicFramePr>
        <p:xfrm>
          <a:off x="6602626" y="2924944"/>
          <a:ext cx="6567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stCxn id="19" idx="2"/>
            <a:endCxn id="17" idx="0"/>
          </p:cNvCxnSpPr>
          <p:nvPr/>
        </p:nvCxnSpPr>
        <p:spPr>
          <a:xfrm>
            <a:off x="6360368" y="2255168"/>
            <a:ext cx="570614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59913"/>
              </p:ext>
            </p:extLst>
          </p:nvPr>
        </p:nvGraphicFramePr>
        <p:xfrm>
          <a:off x="5772472" y="1797968"/>
          <a:ext cx="117579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1"/>
                <a:gridCol w="391931"/>
                <a:gridCol w="391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94456"/>
              </p:ext>
            </p:extLst>
          </p:nvPr>
        </p:nvGraphicFramePr>
        <p:xfrm>
          <a:off x="3684240" y="1196752"/>
          <a:ext cx="383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flipH="1">
            <a:off x="1744757" y="1653952"/>
            <a:ext cx="213133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  <a:endCxn id="19" idx="0"/>
          </p:cNvCxnSpPr>
          <p:nvPr/>
        </p:nvCxnSpPr>
        <p:spPr>
          <a:xfrm>
            <a:off x="3876092" y="1653952"/>
            <a:ext cx="248427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082951"/>
              </p:ext>
            </p:extLst>
          </p:nvPr>
        </p:nvGraphicFramePr>
        <p:xfrm>
          <a:off x="7587696" y="2924944"/>
          <a:ext cx="11962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66"/>
                <a:gridCol w="299066"/>
                <a:gridCol w="299066"/>
                <a:gridCol w="2990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6360368" y="2255168"/>
            <a:ext cx="182546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316642" y="561454"/>
            <a:ext cx="2204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W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608373"/>
              </p:ext>
            </p:extLst>
          </p:nvPr>
        </p:nvGraphicFramePr>
        <p:xfrm>
          <a:off x="1344488" y="4509120"/>
          <a:ext cx="7295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41573"/>
              </p:ext>
            </p:extLst>
          </p:nvPr>
        </p:nvGraphicFramePr>
        <p:xfrm>
          <a:off x="144016" y="5564088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21244"/>
              </p:ext>
            </p:extLst>
          </p:nvPr>
        </p:nvGraphicFramePr>
        <p:xfrm>
          <a:off x="1800200" y="5589240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>
            <a:stCxn id="26" idx="2"/>
            <a:endCxn id="27" idx="0"/>
          </p:cNvCxnSpPr>
          <p:nvPr/>
        </p:nvCxnSpPr>
        <p:spPr>
          <a:xfrm flipH="1">
            <a:off x="551892" y="4966320"/>
            <a:ext cx="1157369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28" idx="0"/>
          </p:cNvCxnSpPr>
          <p:nvPr/>
        </p:nvCxnSpPr>
        <p:spPr>
          <a:xfrm>
            <a:off x="1709261" y="4966320"/>
            <a:ext cx="470113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40615"/>
              </p:ext>
            </p:extLst>
          </p:nvPr>
        </p:nvGraphicFramePr>
        <p:xfrm>
          <a:off x="3346108" y="5614392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6" idx="2"/>
            <a:endCxn id="31" idx="0"/>
          </p:cNvCxnSpPr>
          <p:nvPr/>
        </p:nvCxnSpPr>
        <p:spPr>
          <a:xfrm>
            <a:off x="1709261" y="4966320"/>
            <a:ext cx="196133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22909"/>
              </p:ext>
            </p:extLst>
          </p:nvPr>
        </p:nvGraphicFramePr>
        <p:xfrm>
          <a:off x="4607606" y="5636096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39" idx="2"/>
            <a:endCxn id="33" idx="0"/>
          </p:cNvCxnSpPr>
          <p:nvPr/>
        </p:nvCxnSpPr>
        <p:spPr>
          <a:xfrm flipH="1">
            <a:off x="4967827" y="4966320"/>
            <a:ext cx="1357045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1902"/>
              </p:ext>
            </p:extLst>
          </p:nvPr>
        </p:nvGraphicFramePr>
        <p:xfrm>
          <a:off x="5544614" y="5636096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39" idx="2"/>
            <a:endCxn id="35" idx="0"/>
          </p:cNvCxnSpPr>
          <p:nvPr/>
        </p:nvCxnSpPr>
        <p:spPr>
          <a:xfrm flipH="1">
            <a:off x="5976662" y="4966320"/>
            <a:ext cx="34821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70396"/>
              </p:ext>
            </p:extLst>
          </p:nvPr>
        </p:nvGraphicFramePr>
        <p:xfrm>
          <a:off x="6567130" y="5636096"/>
          <a:ext cx="6567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>
            <a:stCxn id="39" idx="2"/>
            <a:endCxn id="37" idx="0"/>
          </p:cNvCxnSpPr>
          <p:nvPr/>
        </p:nvCxnSpPr>
        <p:spPr>
          <a:xfrm>
            <a:off x="6324872" y="4966320"/>
            <a:ext cx="570614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1533"/>
              </p:ext>
            </p:extLst>
          </p:nvPr>
        </p:nvGraphicFramePr>
        <p:xfrm>
          <a:off x="5736976" y="4509120"/>
          <a:ext cx="117579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1"/>
                <a:gridCol w="391931"/>
                <a:gridCol w="391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15621"/>
              </p:ext>
            </p:extLst>
          </p:nvPr>
        </p:nvGraphicFramePr>
        <p:xfrm>
          <a:off x="3648744" y="3907904"/>
          <a:ext cx="383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40" idx="2"/>
            <a:endCxn id="26" idx="0"/>
          </p:cNvCxnSpPr>
          <p:nvPr/>
        </p:nvCxnSpPr>
        <p:spPr>
          <a:xfrm flipH="1">
            <a:off x="1709261" y="4365104"/>
            <a:ext cx="213133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2"/>
            <a:endCxn id="39" idx="0"/>
          </p:cNvCxnSpPr>
          <p:nvPr/>
        </p:nvCxnSpPr>
        <p:spPr>
          <a:xfrm>
            <a:off x="3840596" y="4365104"/>
            <a:ext cx="248427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27001"/>
              </p:ext>
            </p:extLst>
          </p:nvPr>
        </p:nvGraphicFramePr>
        <p:xfrm>
          <a:off x="7552200" y="5636096"/>
          <a:ext cx="1591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60"/>
                <a:gridCol w="318360"/>
                <a:gridCol w="318360"/>
                <a:gridCol w="318360"/>
                <a:gridCol w="3183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endCxn id="43" idx="0"/>
          </p:cNvCxnSpPr>
          <p:nvPr/>
        </p:nvCxnSpPr>
        <p:spPr>
          <a:xfrm>
            <a:off x="6324872" y="4966320"/>
            <a:ext cx="2023228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96308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79227"/>
              </p:ext>
            </p:extLst>
          </p:nvPr>
        </p:nvGraphicFramePr>
        <p:xfrm>
          <a:off x="1235968" y="1509936"/>
          <a:ext cx="7295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27537"/>
              </p:ext>
            </p:extLst>
          </p:nvPr>
        </p:nvGraphicFramePr>
        <p:xfrm>
          <a:off x="35496" y="2564904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0128"/>
              </p:ext>
            </p:extLst>
          </p:nvPr>
        </p:nvGraphicFramePr>
        <p:xfrm>
          <a:off x="1691680" y="2590056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443372" y="1967136"/>
            <a:ext cx="1157369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>
            <a:off x="1600741" y="1967136"/>
            <a:ext cx="470113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67873"/>
              </p:ext>
            </p:extLst>
          </p:nvPr>
        </p:nvGraphicFramePr>
        <p:xfrm>
          <a:off x="3237588" y="2615208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6" idx="2"/>
            <a:endCxn id="11" idx="0"/>
          </p:cNvCxnSpPr>
          <p:nvPr/>
        </p:nvCxnSpPr>
        <p:spPr>
          <a:xfrm>
            <a:off x="1600741" y="1967136"/>
            <a:ext cx="196133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49599"/>
              </p:ext>
            </p:extLst>
          </p:nvPr>
        </p:nvGraphicFramePr>
        <p:xfrm>
          <a:off x="4499086" y="2636912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9" idx="2"/>
            <a:endCxn id="13" idx="0"/>
          </p:cNvCxnSpPr>
          <p:nvPr/>
        </p:nvCxnSpPr>
        <p:spPr>
          <a:xfrm flipH="1">
            <a:off x="4859307" y="1967136"/>
            <a:ext cx="1357045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63380"/>
              </p:ext>
            </p:extLst>
          </p:nvPr>
        </p:nvGraphicFramePr>
        <p:xfrm>
          <a:off x="5436094" y="2636912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stCxn id="19" idx="2"/>
            <a:endCxn id="15" idx="0"/>
          </p:cNvCxnSpPr>
          <p:nvPr/>
        </p:nvCxnSpPr>
        <p:spPr>
          <a:xfrm flipH="1">
            <a:off x="5868142" y="1967136"/>
            <a:ext cx="34821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06950"/>
              </p:ext>
            </p:extLst>
          </p:nvPr>
        </p:nvGraphicFramePr>
        <p:xfrm>
          <a:off x="6458610" y="2636912"/>
          <a:ext cx="6567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stCxn id="19" idx="2"/>
            <a:endCxn id="17" idx="0"/>
          </p:cNvCxnSpPr>
          <p:nvPr/>
        </p:nvCxnSpPr>
        <p:spPr>
          <a:xfrm>
            <a:off x="6216352" y="1967136"/>
            <a:ext cx="570614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33485"/>
              </p:ext>
            </p:extLst>
          </p:nvPr>
        </p:nvGraphicFramePr>
        <p:xfrm>
          <a:off x="5628456" y="1509936"/>
          <a:ext cx="117579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1"/>
                <a:gridCol w="391931"/>
                <a:gridCol w="391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53795"/>
              </p:ext>
            </p:extLst>
          </p:nvPr>
        </p:nvGraphicFramePr>
        <p:xfrm>
          <a:off x="3540224" y="908720"/>
          <a:ext cx="383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flipH="1">
            <a:off x="1600741" y="1365920"/>
            <a:ext cx="213133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  <a:endCxn id="19" idx="0"/>
          </p:cNvCxnSpPr>
          <p:nvPr/>
        </p:nvCxnSpPr>
        <p:spPr>
          <a:xfrm>
            <a:off x="3732076" y="1365920"/>
            <a:ext cx="248427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23257"/>
              </p:ext>
            </p:extLst>
          </p:nvPr>
        </p:nvGraphicFramePr>
        <p:xfrm>
          <a:off x="7443680" y="2636912"/>
          <a:ext cx="1591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60"/>
                <a:gridCol w="318360"/>
                <a:gridCol w="318360"/>
                <a:gridCol w="318360"/>
                <a:gridCol w="3183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6216352" y="1967136"/>
            <a:ext cx="2023228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40074" y="561454"/>
            <a:ext cx="1957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X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02595"/>
              </p:ext>
            </p:extLst>
          </p:nvPr>
        </p:nvGraphicFramePr>
        <p:xfrm>
          <a:off x="1308992" y="4581128"/>
          <a:ext cx="7295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09728"/>
              </p:ext>
            </p:extLst>
          </p:nvPr>
        </p:nvGraphicFramePr>
        <p:xfrm>
          <a:off x="108520" y="5636096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65425"/>
              </p:ext>
            </p:extLst>
          </p:nvPr>
        </p:nvGraphicFramePr>
        <p:xfrm>
          <a:off x="1259632" y="5661248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>
            <a:stCxn id="26" idx="2"/>
            <a:endCxn id="27" idx="0"/>
          </p:cNvCxnSpPr>
          <p:nvPr/>
        </p:nvCxnSpPr>
        <p:spPr>
          <a:xfrm flipH="1">
            <a:off x="516396" y="5038328"/>
            <a:ext cx="1157369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28" idx="0"/>
          </p:cNvCxnSpPr>
          <p:nvPr/>
        </p:nvCxnSpPr>
        <p:spPr>
          <a:xfrm flipH="1">
            <a:off x="1638806" y="5038328"/>
            <a:ext cx="34959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30214"/>
              </p:ext>
            </p:extLst>
          </p:nvPr>
        </p:nvGraphicFramePr>
        <p:xfrm>
          <a:off x="2339752" y="5686400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6" idx="2"/>
            <a:endCxn id="31" idx="0"/>
          </p:cNvCxnSpPr>
          <p:nvPr/>
        </p:nvCxnSpPr>
        <p:spPr>
          <a:xfrm>
            <a:off x="1673765" y="5038328"/>
            <a:ext cx="99047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10877"/>
              </p:ext>
            </p:extLst>
          </p:nvPr>
        </p:nvGraphicFramePr>
        <p:xfrm>
          <a:off x="3923928" y="5708104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39" idx="2"/>
            <a:endCxn id="33" idx="0"/>
          </p:cNvCxnSpPr>
          <p:nvPr/>
        </p:nvCxnSpPr>
        <p:spPr>
          <a:xfrm flipH="1">
            <a:off x="4284149" y="5038328"/>
            <a:ext cx="1536613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50987"/>
              </p:ext>
            </p:extLst>
          </p:nvPr>
        </p:nvGraphicFramePr>
        <p:xfrm>
          <a:off x="4860936" y="5708104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39" idx="2"/>
            <a:endCxn id="35" idx="0"/>
          </p:cNvCxnSpPr>
          <p:nvPr/>
        </p:nvCxnSpPr>
        <p:spPr>
          <a:xfrm flipH="1">
            <a:off x="5292984" y="5038328"/>
            <a:ext cx="527778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5626"/>
              </p:ext>
            </p:extLst>
          </p:nvPr>
        </p:nvGraphicFramePr>
        <p:xfrm>
          <a:off x="5883452" y="5708104"/>
          <a:ext cx="6567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>
            <a:stCxn id="39" idx="2"/>
            <a:endCxn id="37" idx="0"/>
          </p:cNvCxnSpPr>
          <p:nvPr/>
        </p:nvCxnSpPr>
        <p:spPr>
          <a:xfrm>
            <a:off x="5820762" y="5038328"/>
            <a:ext cx="391046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49006"/>
              </p:ext>
            </p:extLst>
          </p:nvPr>
        </p:nvGraphicFramePr>
        <p:xfrm>
          <a:off x="5053298" y="4581128"/>
          <a:ext cx="15349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32"/>
                <a:gridCol w="383732"/>
                <a:gridCol w="383732"/>
                <a:gridCol w="383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26855"/>
              </p:ext>
            </p:extLst>
          </p:nvPr>
        </p:nvGraphicFramePr>
        <p:xfrm>
          <a:off x="3613248" y="3979912"/>
          <a:ext cx="383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40" idx="2"/>
            <a:endCxn id="26" idx="0"/>
          </p:cNvCxnSpPr>
          <p:nvPr/>
        </p:nvCxnSpPr>
        <p:spPr>
          <a:xfrm flipH="1">
            <a:off x="1673765" y="4437112"/>
            <a:ext cx="213133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2"/>
            <a:endCxn id="39" idx="0"/>
          </p:cNvCxnSpPr>
          <p:nvPr/>
        </p:nvCxnSpPr>
        <p:spPr>
          <a:xfrm>
            <a:off x="3805100" y="4437112"/>
            <a:ext cx="201566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61784"/>
              </p:ext>
            </p:extLst>
          </p:nvPr>
        </p:nvGraphicFramePr>
        <p:xfrm>
          <a:off x="6868522" y="5708104"/>
          <a:ext cx="7231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87"/>
                <a:gridCol w="3615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stCxn id="39" idx="2"/>
            <a:endCxn id="43" idx="0"/>
          </p:cNvCxnSpPr>
          <p:nvPr/>
        </p:nvCxnSpPr>
        <p:spPr>
          <a:xfrm>
            <a:off x="5820762" y="5038328"/>
            <a:ext cx="1409347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97431"/>
              </p:ext>
            </p:extLst>
          </p:nvPr>
        </p:nvGraphicFramePr>
        <p:xfrm>
          <a:off x="7884368" y="5708104"/>
          <a:ext cx="7231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87"/>
                <a:gridCol w="3615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>
            <a:endCxn id="51" idx="0"/>
          </p:cNvCxnSpPr>
          <p:nvPr/>
        </p:nvCxnSpPr>
        <p:spPr>
          <a:xfrm>
            <a:off x="5820762" y="5038328"/>
            <a:ext cx="2425193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6557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59839"/>
              </p:ext>
            </p:extLst>
          </p:nvPr>
        </p:nvGraphicFramePr>
        <p:xfrm>
          <a:off x="1308992" y="2013992"/>
          <a:ext cx="7295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53879"/>
              </p:ext>
            </p:extLst>
          </p:nvPr>
        </p:nvGraphicFramePr>
        <p:xfrm>
          <a:off x="108520" y="3068960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66769"/>
              </p:ext>
            </p:extLst>
          </p:nvPr>
        </p:nvGraphicFramePr>
        <p:xfrm>
          <a:off x="1259632" y="3094112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516396" y="2471192"/>
            <a:ext cx="1157369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 flipH="1">
            <a:off x="1638806" y="2471192"/>
            <a:ext cx="34959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186008"/>
              </p:ext>
            </p:extLst>
          </p:nvPr>
        </p:nvGraphicFramePr>
        <p:xfrm>
          <a:off x="2339752" y="3119264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1673765" y="2471192"/>
            <a:ext cx="99047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3065"/>
              </p:ext>
            </p:extLst>
          </p:nvPr>
        </p:nvGraphicFramePr>
        <p:xfrm>
          <a:off x="3923928" y="3140968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7" idx="2"/>
            <a:endCxn id="11" idx="0"/>
          </p:cNvCxnSpPr>
          <p:nvPr/>
        </p:nvCxnSpPr>
        <p:spPr>
          <a:xfrm flipH="1">
            <a:off x="4284149" y="2471192"/>
            <a:ext cx="1536613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762"/>
              </p:ext>
            </p:extLst>
          </p:nvPr>
        </p:nvGraphicFramePr>
        <p:xfrm>
          <a:off x="4860936" y="3140968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7" idx="2"/>
            <a:endCxn id="13" idx="0"/>
          </p:cNvCxnSpPr>
          <p:nvPr/>
        </p:nvCxnSpPr>
        <p:spPr>
          <a:xfrm flipH="1">
            <a:off x="5292984" y="2471192"/>
            <a:ext cx="527778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718378"/>
              </p:ext>
            </p:extLst>
          </p:nvPr>
        </p:nvGraphicFramePr>
        <p:xfrm>
          <a:off x="5883452" y="3140968"/>
          <a:ext cx="6567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stCxn id="17" idx="2"/>
            <a:endCxn id="15" idx="0"/>
          </p:cNvCxnSpPr>
          <p:nvPr/>
        </p:nvCxnSpPr>
        <p:spPr>
          <a:xfrm>
            <a:off x="5820762" y="2471192"/>
            <a:ext cx="391046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4130"/>
              </p:ext>
            </p:extLst>
          </p:nvPr>
        </p:nvGraphicFramePr>
        <p:xfrm>
          <a:off x="5053298" y="2013992"/>
          <a:ext cx="15349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32"/>
                <a:gridCol w="383732"/>
                <a:gridCol w="383732"/>
                <a:gridCol w="383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49734"/>
              </p:ext>
            </p:extLst>
          </p:nvPr>
        </p:nvGraphicFramePr>
        <p:xfrm>
          <a:off x="3613248" y="1412776"/>
          <a:ext cx="383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8" idx="2"/>
            <a:endCxn id="4" idx="0"/>
          </p:cNvCxnSpPr>
          <p:nvPr/>
        </p:nvCxnSpPr>
        <p:spPr>
          <a:xfrm flipH="1">
            <a:off x="1673765" y="1869976"/>
            <a:ext cx="213133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>
            <a:off x="3805100" y="1869976"/>
            <a:ext cx="201566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33478"/>
              </p:ext>
            </p:extLst>
          </p:nvPr>
        </p:nvGraphicFramePr>
        <p:xfrm>
          <a:off x="6868522" y="3140968"/>
          <a:ext cx="7231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87"/>
                <a:gridCol w="3615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7" idx="2"/>
            <a:endCxn id="21" idx="0"/>
          </p:cNvCxnSpPr>
          <p:nvPr/>
        </p:nvCxnSpPr>
        <p:spPr>
          <a:xfrm>
            <a:off x="5820762" y="2471192"/>
            <a:ext cx="1409347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97015"/>
              </p:ext>
            </p:extLst>
          </p:nvPr>
        </p:nvGraphicFramePr>
        <p:xfrm>
          <a:off x="7884368" y="3140968"/>
          <a:ext cx="115212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43"/>
                <a:gridCol w="384043"/>
                <a:gridCol w="384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820762" y="2471192"/>
            <a:ext cx="263967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26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51294" y="561454"/>
            <a:ext cx="1935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Y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14132"/>
              </p:ext>
            </p:extLst>
          </p:nvPr>
        </p:nvGraphicFramePr>
        <p:xfrm>
          <a:off x="1308991" y="4221088"/>
          <a:ext cx="7295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15189"/>
              </p:ext>
            </p:extLst>
          </p:nvPr>
        </p:nvGraphicFramePr>
        <p:xfrm>
          <a:off x="108519" y="5276056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50213"/>
              </p:ext>
            </p:extLst>
          </p:nvPr>
        </p:nvGraphicFramePr>
        <p:xfrm>
          <a:off x="1259631" y="5301208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516395" y="4678288"/>
            <a:ext cx="1157369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 flipH="1">
            <a:off x="1638805" y="4678288"/>
            <a:ext cx="34959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55047"/>
              </p:ext>
            </p:extLst>
          </p:nvPr>
        </p:nvGraphicFramePr>
        <p:xfrm>
          <a:off x="2339751" y="5326360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stCxn id="29" idx="2"/>
            <a:endCxn id="34" idx="0"/>
          </p:cNvCxnSpPr>
          <p:nvPr/>
        </p:nvCxnSpPr>
        <p:spPr>
          <a:xfrm>
            <a:off x="1673764" y="4678288"/>
            <a:ext cx="99047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08772"/>
              </p:ext>
            </p:extLst>
          </p:nvPr>
        </p:nvGraphicFramePr>
        <p:xfrm>
          <a:off x="3394684" y="5348064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42" idx="2"/>
            <a:endCxn id="36" idx="0"/>
          </p:cNvCxnSpPr>
          <p:nvPr/>
        </p:nvCxnSpPr>
        <p:spPr>
          <a:xfrm flipH="1">
            <a:off x="3754905" y="4678288"/>
            <a:ext cx="1536613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68688"/>
              </p:ext>
            </p:extLst>
          </p:nvPr>
        </p:nvGraphicFramePr>
        <p:xfrm>
          <a:off x="4331692" y="5348064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>
            <a:stCxn id="42" idx="2"/>
            <a:endCxn id="38" idx="0"/>
          </p:cNvCxnSpPr>
          <p:nvPr/>
        </p:nvCxnSpPr>
        <p:spPr>
          <a:xfrm flipH="1">
            <a:off x="4763740" y="4678288"/>
            <a:ext cx="527778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72848"/>
              </p:ext>
            </p:extLst>
          </p:nvPr>
        </p:nvGraphicFramePr>
        <p:xfrm>
          <a:off x="5354208" y="5348064"/>
          <a:ext cx="6567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42" idx="2"/>
            <a:endCxn id="40" idx="0"/>
          </p:cNvCxnSpPr>
          <p:nvPr/>
        </p:nvCxnSpPr>
        <p:spPr>
          <a:xfrm>
            <a:off x="5291518" y="4678288"/>
            <a:ext cx="391046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80754"/>
              </p:ext>
            </p:extLst>
          </p:nvPr>
        </p:nvGraphicFramePr>
        <p:xfrm>
          <a:off x="4524054" y="4221088"/>
          <a:ext cx="15349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32"/>
                <a:gridCol w="383732"/>
                <a:gridCol w="383732"/>
                <a:gridCol w="383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9960"/>
              </p:ext>
            </p:extLst>
          </p:nvPr>
        </p:nvGraphicFramePr>
        <p:xfrm>
          <a:off x="3613247" y="3619872"/>
          <a:ext cx="383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stCxn id="43" idx="2"/>
            <a:endCxn id="29" idx="0"/>
          </p:cNvCxnSpPr>
          <p:nvPr/>
        </p:nvCxnSpPr>
        <p:spPr>
          <a:xfrm flipH="1">
            <a:off x="1673764" y="4077072"/>
            <a:ext cx="213133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42" idx="0"/>
          </p:cNvCxnSpPr>
          <p:nvPr/>
        </p:nvCxnSpPr>
        <p:spPr>
          <a:xfrm>
            <a:off x="3805099" y="4077072"/>
            <a:ext cx="1486419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9918"/>
              </p:ext>
            </p:extLst>
          </p:nvPr>
        </p:nvGraphicFramePr>
        <p:xfrm>
          <a:off x="6339278" y="5348064"/>
          <a:ext cx="7231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87"/>
                <a:gridCol w="3615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stCxn id="42" idx="2"/>
            <a:endCxn id="46" idx="0"/>
          </p:cNvCxnSpPr>
          <p:nvPr/>
        </p:nvCxnSpPr>
        <p:spPr>
          <a:xfrm>
            <a:off x="5291518" y="4678288"/>
            <a:ext cx="1409347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31115"/>
              </p:ext>
            </p:extLst>
          </p:nvPr>
        </p:nvGraphicFramePr>
        <p:xfrm>
          <a:off x="7355124" y="5348064"/>
          <a:ext cx="1465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37"/>
                <a:gridCol w="366337"/>
                <a:gridCol w="366337"/>
                <a:gridCol w="3663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5291518" y="4678288"/>
            <a:ext cx="279628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0648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02814"/>
              </p:ext>
            </p:extLst>
          </p:nvPr>
        </p:nvGraphicFramePr>
        <p:xfrm>
          <a:off x="1308991" y="1725960"/>
          <a:ext cx="7295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65777"/>
              </p:ext>
            </p:extLst>
          </p:nvPr>
        </p:nvGraphicFramePr>
        <p:xfrm>
          <a:off x="108519" y="2780928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10858"/>
              </p:ext>
            </p:extLst>
          </p:nvPr>
        </p:nvGraphicFramePr>
        <p:xfrm>
          <a:off x="1259631" y="2806080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516395" y="2183160"/>
            <a:ext cx="1157369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 flipH="1">
            <a:off x="1638805" y="2183160"/>
            <a:ext cx="34959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452988"/>
              </p:ext>
            </p:extLst>
          </p:nvPr>
        </p:nvGraphicFramePr>
        <p:xfrm>
          <a:off x="2339751" y="2831232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1673764" y="2183160"/>
            <a:ext cx="99047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801259"/>
              </p:ext>
            </p:extLst>
          </p:nvPr>
        </p:nvGraphicFramePr>
        <p:xfrm>
          <a:off x="3394684" y="2852936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7" idx="2"/>
            <a:endCxn id="11" idx="0"/>
          </p:cNvCxnSpPr>
          <p:nvPr/>
        </p:nvCxnSpPr>
        <p:spPr>
          <a:xfrm flipH="1">
            <a:off x="3754905" y="2183160"/>
            <a:ext cx="1536613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94279"/>
              </p:ext>
            </p:extLst>
          </p:nvPr>
        </p:nvGraphicFramePr>
        <p:xfrm>
          <a:off x="4331692" y="2852936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7" idx="2"/>
            <a:endCxn id="13" idx="0"/>
          </p:cNvCxnSpPr>
          <p:nvPr/>
        </p:nvCxnSpPr>
        <p:spPr>
          <a:xfrm flipH="1">
            <a:off x="4763740" y="2183160"/>
            <a:ext cx="527778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01540"/>
              </p:ext>
            </p:extLst>
          </p:nvPr>
        </p:nvGraphicFramePr>
        <p:xfrm>
          <a:off x="5354208" y="2852936"/>
          <a:ext cx="6567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stCxn id="17" idx="2"/>
            <a:endCxn id="15" idx="0"/>
          </p:cNvCxnSpPr>
          <p:nvPr/>
        </p:nvCxnSpPr>
        <p:spPr>
          <a:xfrm>
            <a:off x="5291518" y="2183160"/>
            <a:ext cx="391046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94557"/>
              </p:ext>
            </p:extLst>
          </p:nvPr>
        </p:nvGraphicFramePr>
        <p:xfrm>
          <a:off x="4524054" y="1725960"/>
          <a:ext cx="15349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32"/>
                <a:gridCol w="383732"/>
                <a:gridCol w="383732"/>
                <a:gridCol w="383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59475"/>
              </p:ext>
            </p:extLst>
          </p:nvPr>
        </p:nvGraphicFramePr>
        <p:xfrm>
          <a:off x="3613247" y="1124744"/>
          <a:ext cx="383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8" idx="2"/>
            <a:endCxn id="4" idx="0"/>
          </p:cNvCxnSpPr>
          <p:nvPr/>
        </p:nvCxnSpPr>
        <p:spPr>
          <a:xfrm flipH="1">
            <a:off x="1673764" y="1581944"/>
            <a:ext cx="213133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>
            <a:off x="3805099" y="1581944"/>
            <a:ext cx="1486419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06646"/>
              </p:ext>
            </p:extLst>
          </p:nvPr>
        </p:nvGraphicFramePr>
        <p:xfrm>
          <a:off x="6339278" y="2852936"/>
          <a:ext cx="7231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87"/>
                <a:gridCol w="3615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7" idx="2"/>
            <a:endCxn id="21" idx="0"/>
          </p:cNvCxnSpPr>
          <p:nvPr/>
        </p:nvCxnSpPr>
        <p:spPr>
          <a:xfrm>
            <a:off x="5291518" y="2183160"/>
            <a:ext cx="1409347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67552"/>
              </p:ext>
            </p:extLst>
          </p:nvPr>
        </p:nvGraphicFramePr>
        <p:xfrm>
          <a:off x="7355124" y="2852936"/>
          <a:ext cx="1465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37"/>
                <a:gridCol w="366337"/>
                <a:gridCol w="366337"/>
                <a:gridCol w="3663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291518" y="2183160"/>
            <a:ext cx="2796280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树的添加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64920" y="561454"/>
            <a:ext cx="1907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添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加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Z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54413"/>
              </p:ext>
            </p:extLst>
          </p:nvPr>
        </p:nvGraphicFramePr>
        <p:xfrm>
          <a:off x="1235968" y="4581128"/>
          <a:ext cx="7295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73"/>
                <a:gridCol w="364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64758"/>
              </p:ext>
            </p:extLst>
          </p:nvPr>
        </p:nvGraphicFramePr>
        <p:xfrm>
          <a:off x="35496" y="5636096"/>
          <a:ext cx="815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6"/>
                <a:gridCol w="4078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27537"/>
              </p:ext>
            </p:extLst>
          </p:nvPr>
        </p:nvGraphicFramePr>
        <p:xfrm>
          <a:off x="1186608" y="5661248"/>
          <a:ext cx="7583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/>
                <a:gridCol w="379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 flipH="1">
            <a:off x="443372" y="5038328"/>
            <a:ext cx="1157369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30" idx="0"/>
          </p:cNvCxnSpPr>
          <p:nvPr/>
        </p:nvCxnSpPr>
        <p:spPr>
          <a:xfrm flipH="1">
            <a:off x="1565782" y="5038328"/>
            <a:ext cx="34959" cy="6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60856"/>
              </p:ext>
            </p:extLst>
          </p:nvPr>
        </p:nvGraphicFramePr>
        <p:xfrm>
          <a:off x="2266728" y="5686400"/>
          <a:ext cx="648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9"/>
                <a:gridCol w="324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28" idx="2"/>
            <a:endCxn id="33" idx="0"/>
          </p:cNvCxnSpPr>
          <p:nvPr/>
        </p:nvCxnSpPr>
        <p:spPr>
          <a:xfrm>
            <a:off x="1600741" y="5038328"/>
            <a:ext cx="99047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68185"/>
              </p:ext>
            </p:extLst>
          </p:nvPr>
        </p:nvGraphicFramePr>
        <p:xfrm>
          <a:off x="3321661" y="5708104"/>
          <a:ext cx="7204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21"/>
                <a:gridCol w="360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41" idx="2"/>
            <a:endCxn id="35" idx="0"/>
          </p:cNvCxnSpPr>
          <p:nvPr/>
        </p:nvCxnSpPr>
        <p:spPr>
          <a:xfrm flipH="1">
            <a:off x="3681882" y="5038328"/>
            <a:ext cx="1536613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16766"/>
              </p:ext>
            </p:extLst>
          </p:nvPr>
        </p:nvGraphicFramePr>
        <p:xfrm>
          <a:off x="4258669" y="5708104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>
            <a:stCxn id="41" idx="2"/>
            <a:endCxn id="37" idx="0"/>
          </p:cNvCxnSpPr>
          <p:nvPr/>
        </p:nvCxnSpPr>
        <p:spPr>
          <a:xfrm flipH="1">
            <a:off x="4690717" y="5038328"/>
            <a:ext cx="527778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75753"/>
              </p:ext>
            </p:extLst>
          </p:nvPr>
        </p:nvGraphicFramePr>
        <p:xfrm>
          <a:off x="5281185" y="5708104"/>
          <a:ext cx="6567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56"/>
                <a:gridCol w="32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>
            <a:stCxn id="41" idx="2"/>
            <a:endCxn id="39" idx="0"/>
          </p:cNvCxnSpPr>
          <p:nvPr/>
        </p:nvCxnSpPr>
        <p:spPr>
          <a:xfrm>
            <a:off x="5218495" y="5038328"/>
            <a:ext cx="391046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31809"/>
              </p:ext>
            </p:extLst>
          </p:nvPr>
        </p:nvGraphicFramePr>
        <p:xfrm>
          <a:off x="4451031" y="4581128"/>
          <a:ext cx="15349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32"/>
                <a:gridCol w="383732"/>
                <a:gridCol w="383732"/>
                <a:gridCol w="383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72678"/>
              </p:ext>
            </p:extLst>
          </p:nvPr>
        </p:nvGraphicFramePr>
        <p:xfrm>
          <a:off x="3540224" y="3979912"/>
          <a:ext cx="383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>
            <a:stCxn id="42" idx="2"/>
            <a:endCxn id="28" idx="0"/>
          </p:cNvCxnSpPr>
          <p:nvPr/>
        </p:nvCxnSpPr>
        <p:spPr>
          <a:xfrm flipH="1">
            <a:off x="1600741" y="4437112"/>
            <a:ext cx="213133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41" idx="0"/>
          </p:cNvCxnSpPr>
          <p:nvPr/>
        </p:nvCxnSpPr>
        <p:spPr>
          <a:xfrm>
            <a:off x="3732076" y="4437112"/>
            <a:ext cx="1486419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39161"/>
              </p:ext>
            </p:extLst>
          </p:nvPr>
        </p:nvGraphicFramePr>
        <p:xfrm>
          <a:off x="6266255" y="5708104"/>
          <a:ext cx="7231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87"/>
                <a:gridCol w="3615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>
            <a:stCxn id="41" idx="2"/>
            <a:endCxn id="45" idx="0"/>
          </p:cNvCxnSpPr>
          <p:nvPr/>
        </p:nvCxnSpPr>
        <p:spPr>
          <a:xfrm>
            <a:off x="5218495" y="5038328"/>
            <a:ext cx="1409347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63961"/>
              </p:ext>
            </p:extLst>
          </p:nvPr>
        </p:nvGraphicFramePr>
        <p:xfrm>
          <a:off x="7282101" y="5708104"/>
          <a:ext cx="17898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78"/>
                <a:gridCol w="357978"/>
                <a:gridCol w="357978"/>
                <a:gridCol w="357978"/>
                <a:gridCol w="3579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Straight Arrow Connector 47"/>
          <p:cNvCxnSpPr>
            <a:endCxn id="47" idx="0"/>
          </p:cNvCxnSpPr>
          <p:nvPr/>
        </p:nvCxnSpPr>
        <p:spPr>
          <a:xfrm>
            <a:off x="5218495" y="5038328"/>
            <a:ext cx="2958551" cy="6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6621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8500" y="2967335"/>
            <a:ext cx="3567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B-</a:t>
            </a:r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树的删除</a:t>
            </a:r>
            <a:endParaRPr lang="en-US" altLang="zh-C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5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6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33312847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4" name="文本框 111"/>
          <p:cNvSpPr txBox="1"/>
          <p:nvPr/>
        </p:nvSpPr>
        <p:spPr>
          <a:xfrm>
            <a:off x="1188085" y="516255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磁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盘存取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4" descr="C:\Users\WangBoJing\Desktop\27142906059342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83" y="1700808"/>
            <a:ext cx="5274310" cy="310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42471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45223"/>
              </p:ext>
            </p:extLst>
          </p:nvPr>
        </p:nvGraphicFramePr>
        <p:xfrm>
          <a:off x="683568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61939"/>
              </p:ext>
            </p:extLst>
          </p:nvPr>
        </p:nvGraphicFramePr>
        <p:xfrm>
          <a:off x="1547664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25541"/>
              </p:ext>
            </p:extLst>
          </p:nvPr>
        </p:nvGraphicFramePr>
        <p:xfrm>
          <a:off x="2411760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92843"/>
              </p:ext>
            </p:extLst>
          </p:nvPr>
        </p:nvGraphicFramePr>
        <p:xfrm>
          <a:off x="3635896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14639"/>
              </p:ext>
            </p:extLst>
          </p:nvPr>
        </p:nvGraphicFramePr>
        <p:xfrm>
          <a:off x="4476328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43656"/>
              </p:ext>
            </p:extLst>
          </p:nvPr>
        </p:nvGraphicFramePr>
        <p:xfrm>
          <a:off x="5340424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90652"/>
              </p:ext>
            </p:extLst>
          </p:nvPr>
        </p:nvGraphicFramePr>
        <p:xfrm>
          <a:off x="6204520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30198"/>
              </p:ext>
            </p:extLst>
          </p:nvPr>
        </p:nvGraphicFramePr>
        <p:xfrm>
          <a:off x="7068616" y="2780928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55401"/>
              </p:ext>
            </p:extLst>
          </p:nvPr>
        </p:nvGraphicFramePr>
        <p:xfrm>
          <a:off x="1524000" y="198884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517"/>
              </p:ext>
            </p:extLst>
          </p:nvPr>
        </p:nvGraphicFramePr>
        <p:xfrm>
          <a:off x="5436096" y="1963688"/>
          <a:ext cx="12241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89231"/>
              </p:ext>
            </p:extLst>
          </p:nvPr>
        </p:nvGraphicFramePr>
        <p:xfrm>
          <a:off x="3923928" y="1196752"/>
          <a:ext cx="2396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stCxn id="14" idx="2"/>
            <a:endCxn id="6" idx="0"/>
          </p:cNvCxnSpPr>
          <p:nvPr/>
        </p:nvCxnSpPr>
        <p:spPr>
          <a:xfrm flipH="1">
            <a:off x="1055440" y="2446040"/>
            <a:ext cx="840432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0"/>
          </p:cNvCxnSpPr>
          <p:nvPr/>
        </p:nvCxnSpPr>
        <p:spPr>
          <a:xfrm>
            <a:off x="1895872" y="2446040"/>
            <a:ext cx="23664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0"/>
          </p:cNvCxnSpPr>
          <p:nvPr/>
        </p:nvCxnSpPr>
        <p:spPr>
          <a:xfrm>
            <a:off x="1895872" y="2446040"/>
            <a:ext cx="887760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14" idx="0"/>
          </p:cNvCxnSpPr>
          <p:nvPr/>
        </p:nvCxnSpPr>
        <p:spPr>
          <a:xfrm flipH="1">
            <a:off x="1895872" y="1653952"/>
            <a:ext cx="2147900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15" idx="0"/>
          </p:cNvCxnSpPr>
          <p:nvPr/>
        </p:nvCxnSpPr>
        <p:spPr>
          <a:xfrm>
            <a:off x="4043772" y="1653952"/>
            <a:ext cx="2004392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9" idx="0"/>
          </p:cNvCxnSpPr>
          <p:nvPr/>
        </p:nvCxnSpPr>
        <p:spPr>
          <a:xfrm flipH="1">
            <a:off x="4007768" y="2420888"/>
            <a:ext cx="204039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0"/>
          </p:cNvCxnSpPr>
          <p:nvPr/>
        </p:nvCxnSpPr>
        <p:spPr>
          <a:xfrm flipH="1">
            <a:off x="4848200" y="2420888"/>
            <a:ext cx="119996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11" idx="0"/>
          </p:cNvCxnSpPr>
          <p:nvPr/>
        </p:nvCxnSpPr>
        <p:spPr>
          <a:xfrm flipH="1">
            <a:off x="5712296" y="2420888"/>
            <a:ext cx="33586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2"/>
            <a:endCxn id="12" idx="0"/>
          </p:cNvCxnSpPr>
          <p:nvPr/>
        </p:nvCxnSpPr>
        <p:spPr>
          <a:xfrm>
            <a:off x="6048164" y="2420888"/>
            <a:ext cx="52822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3" idx="0"/>
          </p:cNvCxnSpPr>
          <p:nvPr/>
        </p:nvCxnSpPr>
        <p:spPr>
          <a:xfrm>
            <a:off x="6048164" y="2420888"/>
            <a:ext cx="178836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0761"/>
              </p:ext>
            </p:extLst>
          </p:nvPr>
        </p:nvGraphicFramePr>
        <p:xfrm>
          <a:off x="835968" y="542007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04360"/>
              </p:ext>
            </p:extLst>
          </p:nvPr>
        </p:nvGraphicFramePr>
        <p:xfrm>
          <a:off x="1700064" y="542007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09416"/>
              </p:ext>
            </p:extLst>
          </p:nvPr>
        </p:nvGraphicFramePr>
        <p:xfrm>
          <a:off x="2564160" y="542007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66422"/>
              </p:ext>
            </p:extLst>
          </p:nvPr>
        </p:nvGraphicFramePr>
        <p:xfrm>
          <a:off x="3788296" y="542007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33352"/>
              </p:ext>
            </p:extLst>
          </p:nvPr>
        </p:nvGraphicFramePr>
        <p:xfrm>
          <a:off x="4628728" y="542007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91477"/>
              </p:ext>
            </p:extLst>
          </p:nvPr>
        </p:nvGraphicFramePr>
        <p:xfrm>
          <a:off x="5492824" y="542007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2413"/>
              </p:ext>
            </p:extLst>
          </p:nvPr>
        </p:nvGraphicFramePr>
        <p:xfrm>
          <a:off x="6356920" y="542007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87390"/>
              </p:ext>
            </p:extLst>
          </p:nvPr>
        </p:nvGraphicFramePr>
        <p:xfrm>
          <a:off x="7221016" y="5420072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85829"/>
              </p:ext>
            </p:extLst>
          </p:nvPr>
        </p:nvGraphicFramePr>
        <p:xfrm>
          <a:off x="1676400" y="4627984"/>
          <a:ext cx="106778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27"/>
                <a:gridCol w="355927"/>
                <a:gridCol w="355927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35828"/>
              </p:ext>
            </p:extLst>
          </p:nvPr>
        </p:nvGraphicFramePr>
        <p:xfrm>
          <a:off x="5588496" y="4602832"/>
          <a:ext cx="9181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83286"/>
              </p:ext>
            </p:extLst>
          </p:nvPr>
        </p:nvGraphicFramePr>
        <p:xfrm>
          <a:off x="4076328" y="3835896"/>
          <a:ext cx="2396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9" name="Straight Arrow Connector 58"/>
          <p:cNvCxnSpPr>
            <a:stCxn id="56" idx="2"/>
            <a:endCxn id="48" idx="0"/>
          </p:cNvCxnSpPr>
          <p:nvPr/>
        </p:nvCxnSpPr>
        <p:spPr>
          <a:xfrm flipH="1">
            <a:off x="1207840" y="5085184"/>
            <a:ext cx="1002450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2"/>
            <a:endCxn id="49" idx="0"/>
          </p:cNvCxnSpPr>
          <p:nvPr/>
        </p:nvCxnSpPr>
        <p:spPr>
          <a:xfrm flipH="1">
            <a:off x="2071936" y="5085184"/>
            <a:ext cx="138354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2"/>
            <a:endCxn id="50" idx="0"/>
          </p:cNvCxnSpPr>
          <p:nvPr/>
        </p:nvCxnSpPr>
        <p:spPr>
          <a:xfrm>
            <a:off x="2210290" y="5085184"/>
            <a:ext cx="725742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2"/>
            <a:endCxn id="56" idx="0"/>
          </p:cNvCxnSpPr>
          <p:nvPr/>
        </p:nvCxnSpPr>
        <p:spPr>
          <a:xfrm flipH="1">
            <a:off x="2210290" y="4293096"/>
            <a:ext cx="1985882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2"/>
            <a:endCxn id="57" idx="0"/>
          </p:cNvCxnSpPr>
          <p:nvPr/>
        </p:nvCxnSpPr>
        <p:spPr>
          <a:xfrm>
            <a:off x="4196172" y="4293096"/>
            <a:ext cx="1851375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2"/>
            <a:endCxn id="51" idx="0"/>
          </p:cNvCxnSpPr>
          <p:nvPr/>
        </p:nvCxnSpPr>
        <p:spPr>
          <a:xfrm>
            <a:off x="2210290" y="5085184"/>
            <a:ext cx="1949878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2"/>
            <a:endCxn id="52" idx="0"/>
          </p:cNvCxnSpPr>
          <p:nvPr/>
        </p:nvCxnSpPr>
        <p:spPr>
          <a:xfrm flipH="1">
            <a:off x="5000600" y="5060032"/>
            <a:ext cx="104694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2"/>
            <a:endCxn id="53" idx="0"/>
          </p:cNvCxnSpPr>
          <p:nvPr/>
        </p:nvCxnSpPr>
        <p:spPr>
          <a:xfrm flipH="1">
            <a:off x="5864696" y="5060032"/>
            <a:ext cx="182851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2"/>
            <a:endCxn id="54" idx="0"/>
          </p:cNvCxnSpPr>
          <p:nvPr/>
        </p:nvCxnSpPr>
        <p:spPr>
          <a:xfrm>
            <a:off x="6047547" y="5060032"/>
            <a:ext cx="681245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2"/>
            <a:endCxn id="55" idx="0"/>
          </p:cNvCxnSpPr>
          <p:nvPr/>
        </p:nvCxnSpPr>
        <p:spPr>
          <a:xfrm>
            <a:off x="6047547" y="5060032"/>
            <a:ext cx="194138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464373" y="476672"/>
            <a:ext cx="1996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A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323689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12748"/>
              </p:ext>
            </p:extLst>
          </p:nvPr>
        </p:nvGraphicFramePr>
        <p:xfrm>
          <a:off x="835968" y="275577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74531"/>
              </p:ext>
            </p:extLst>
          </p:nvPr>
        </p:nvGraphicFramePr>
        <p:xfrm>
          <a:off x="1700064" y="275577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31043"/>
              </p:ext>
            </p:extLst>
          </p:nvPr>
        </p:nvGraphicFramePr>
        <p:xfrm>
          <a:off x="2564160" y="275577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56768"/>
              </p:ext>
            </p:extLst>
          </p:nvPr>
        </p:nvGraphicFramePr>
        <p:xfrm>
          <a:off x="3788296" y="275577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84580"/>
              </p:ext>
            </p:extLst>
          </p:nvPr>
        </p:nvGraphicFramePr>
        <p:xfrm>
          <a:off x="4628728" y="275577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33315"/>
              </p:ext>
            </p:extLst>
          </p:nvPr>
        </p:nvGraphicFramePr>
        <p:xfrm>
          <a:off x="5492824" y="275577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33447"/>
              </p:ext>
            </p:extLst>
          </p:nvPr>
        </p:nvGraphicFramePr>
        <p:xfrm>
          <a:off x="6356920" y="275577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66879"/>
              </p:ext>
            </p:extLst>
          </p:nvPr>
        </p:nvGraphicFramePr>
        <p:xfrm>
          <a:off x="7221016" y="2755776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16576"/>
              </p:ext>
            </p:extLst>
          </p:nvPr>
        </p:nvGraphicFramePr>
        <p:xfrm>
          <a:off x="1676400" y="1963688"/>
          <a:ext cx="106778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27"/>
                <a:gridCol w="355927"/>
                <a:gridCol w="355927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11674"/>
              </p:ext>
            </p:extLst>
          </p:nvPr>
        </p:nvGraphicFramePr>
        <p:xfrm>
          <a:off x="5588496" y="1938536"/>
          <a:ext cx="9181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54704"/>
              </p:ext>
            </p:extLst>
          </p:nvPr>
        </p:nvGraphicFramePr>
        <p:xfrm>
          <a:off x="4076328" y="1171600"/>
          <a:ext cx="2396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4" idx="2"/>
            <a:endCxn id="6" idx="0"/>
          </p:cNvCxnSpPr>
          <p:nvPr/>
        </p:nvCxnSpPr>
        <p:spPr>
          <a:xfrm flipH="1">
            <a:off x="1207840" y="2420888"/>
            <a:ext cx="1002450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7" idx="0"/>
          </p:cNvCxnSpPr>
          <p:nvPr/>
        </p:nvCxnSpPr>
        <p:spPr>
          <a:xfrm flipH="1">
            <a:off x="2071936" y="2420888"/>
            <a:ext cx="138354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8" idx="0"/>
          </p:cNvCxnSpPr>
          <p:nvPr/>
        </p:nvCxnSpPr>
        <p:spPr>
          <a:xfrm>
            <a:off x="2210290" y="2420888"/>
            <a:ext cx="725742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4" idx="0"/>
          </p:cNvCxnSpPr>
          <p:nvPr/>
        </p:nvCxnSpPr>
        <p:spPr>
          <a:xfrm flipH="1">
            <a:off x="2210290" y="1628800"/>
            <a:ext cx="1985882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5" idx="0"/>
          </p:cNvCxnSpPr>
          <p:nvPr/>
        </p:nvCxnSpPr>
        <p:spPr>
          <a:xfrm>
            <a:off x="4196172" y="1628800"/>
            <a:ext cx="1851375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  <a:endCxn id="9" idx="0"/>
          </p:cNvCxnSpPr>
          <p:nvPr/>
        </p:nvCxnSpPr>
        <p:spPr>
          <a:xfrm>
            <a:off x="2210290" y="2420888"/>
            <a:ext cx="1949878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0" idx="0"/>
          </p:cNvCxnSpPr>
          <p:nvPr/>
        </p:nvCxnSpPr>
        <p:spPr>
          <a:xfrm flipH="1">
            <a:off x="5000600" y="2395736"/>
            <a:ext cx="104694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11" idx="0"/>
          </p:cNvCxnSpPr>
          <p:nvPr/>
        </p:nvCxnSpPr>
        <p:spPr>
          <a:xfrm flipH="1">
            <a:off x="5864696" y="2395736"/>
            <a:ext cx="182851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2" idx="0"/>
          </p:cNvCxnSpPr>
          <p:nvPr/>
        </p:nvCxnSpPr>
        <p:spPr>
          <a:xfrm>
            <a:off x="6047547" y="2395736"/>
            <a:ext cx="681245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3" idx="0"/>
          </p:cNvCxnSpPr>
          <p:nvPr/>
        </p:nvCxnSpPr>
        <p:spPr>
          <a:xfrm>
            <a:off x="6047547" y="2395736"/>
            <a:ext cx="194138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77329"/>
              </p:ext>
            </p:extLst>
          </p:nvPr>
        </p:nvGraphicFramePr>
        <p:xfrm>
          <a:off x="755578" y="5492080"/>
          <a:ext cx="100811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  <a:gridCol w="336037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25065"/>
              </p:ext>
            </p:extLst>
          </p:nvPr>
        </p:nvGraphicFramePr>
        <p:xfrm>
          <a:off x="1763690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44060"/>
              </p:ext>
            </p:extLst>
          </p:nvPr>
        </p:nvGraphicFramePr>
        <p:xfrm>
          <a:off x="2627786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94247"/>
              </p:ext>
            </p:extLst>
          </p:nvPr>
        </p:nvGraphicFramePr>
        <p:xfrm>
          <a:off x="3851922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60148"/>
              </p:ext>
            </p:extLst>
          </p:nvPr>
        </p:nvGraphicFramePr>
        <p:xfrm>
          <a:off x="4692354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61148"/>
              </p:ext>
            </p:extLst>
          </p:nvPr>
        </p:nvGraphicFramePr>
        <p:xfrm>
          <a:off x="5556450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144509"/>
              </p:ext>
            </p:extLst>
          </p:nvPr>
        </p:nvGraphicFramePr>
        <p:xfrm>
          <a:off x="6420546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10002"/>
              </p:ext>
            </p:extLst>
          </p:nvPr>
        </p:nvGraphicFramePr>
        <p:xfrm>
          <a:off x="7284642" y="5492080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60595"/>
              </p:ext>
            </p:extLst>
          </p:nvPr>
        </p:nvGraphicFramePr>
        <p:xfrm>
          <a:off x="1740026" y="4699992"/>
          <a:ext cx="71185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27"/>
                <a:gridCol w="355927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41617"/>
              </p:ext>
            </p:extLst>
          </p:nvPr>
        </p:nvGraphicFramePr>
        <p:xfrm>
          <a:off x="5652122" y="4674840"/>
          <a:ext cx="9181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25317"/>
              </p:ext>
            </p:extLst>
          </p:nvPr>
        </p:nvGraphicFramePr>
        <p:xfrm>
          <a:off x="4139954" y="3907904"/>
          <a:ext cx="2396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>
            <a:stCxn id="35" idx="2"/>
            <a:endCxn id="27" idx="0"/>
          </p:cNvCxnSpPr>
          <p:nvPr/>
        </p:nvCxnSpPr>
        <p:spPr>
          <a:xfrm flipH="1">
            <a:off x="1259633" y="5157192"/>
            <a:ext cx="836320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29" idx="0"/>
          </p:cNvCxnSpPr>
          <p:nvPr/>
        </p:nvCxnSpPr>
        <p:spPr>
          <a:xfrm>
            <a:off x="2095953" y="5157192"/>
            <a:ext cx="90370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  <a:endCxn id="35" idx="0"/>
          </p:cNvCxnSpPr>
          <p:nvPr/>
        </p:nvCxnSpPr>
        <p:spPr>
          <a:xfrm flipH="1">
            <a:off x="2095953" y="4365104"/>
            <a:ext cx="216384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6" idx="0"/>
          </p:cNvCxnSpPr>
          <p:nvPr/>
        </p:nvCxnSpPr>
        <p:spPr>
          <a:xfrm>
            <a:off x="4259798" y="4365104"/>
            <a:ext cx="1851375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30" idx="0"/>
          </p:cNvCxnSpPr>
          <p:nvPr/>
        </p:nvCxnSpPr>
        <p:spPr>
          <a:xfrm>
            <a:off x="2095953" y="5157192"/>
            <a:ext cx="2127841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  <a:endCxn id="31" idx="0"/>
          </p:cNvCxnSpPr>
          <p:nvPr/>
        </p:nvCxnSpPr>
        <p:spPr>
          <a:xfrm flipH="1">
            <a:off x="5064226" y="5132040"/>
            <a:ext cx="104694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2"/>
            <a:endCxn id="32" idx="0"/>
          </p:cNvCxnSpPr>
          <p:nvPr/>
        </p:nvCxnSpPr>
        <p:spPr>
          <a:xfrm flipH="1">
            <a:off x="5928322" y="5132040"/>
            <a:ext cx="182851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2"/>
            <a:endCxn id="33" idx="0"/>
          </p:cNvCxnSpPr>
          <p:nvPr/>
        </p:nvCxnSpPr>
        <p:spPr>
          <a:xfrm>
            <a:off x="6111173" y="5132040"/>
            <a:ext cx="681245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2"/>
            <a:endCxn id="34" idx="0"/>
          </p:cNvCxnSpPr>
          <p:nvPr/>
        </p:nvCxnSpPr>
        <p:spPr>
          <a:xfrm>
            <a:off x="6111173" y="5132040"/>
            <a:ext cx="194138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64373" y="476672"/>
            <a:ext cx="1996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A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192821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40196"/>
              </p:ext>
            </p:extLst>
          </p:nvPr>
        </p:nvGraphicFramePr>
        <p:xfrm>
          <a:off x="755578" y="2708920"/>
          <a:ext cx="100811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  <a:gridCol w="336037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073000"/>
              </p:ext>
            </p:extLst>
          </p:nvPr>
        </p:nvGraphicFramePr>
        <p:xfrm>
          <a:off x="1763690" y="270892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50210"/>
              </p:ext>
            </p:extLst>
          </p:nvPr>
        </p:nvGraphicFramePr>
        <p:xfrm>
          <a:off x="2627786" y="270892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05639"/>
              </p:ext>
            </p:extLst>
          </p:nvPr>
        </p:nvGraphicFramePr>
        <p:xfrm>
          <a:off x="3851922" y="270892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73338"/>
              </p:ext>
            </p:extLst>
          </p:nvPr>
        </p:nvGraphicFramePr>
        <p:xfrm>
          <a:off x="4692354" y="270892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35604"/>
              </p:ext>
            </p:extLst>
          </p:nvPr>
        </p:nvGraphicFramePr>
        <p:xfrm>
          <a:off x="5556450" y="270892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52259"/>
              </p:ext>
            </p:extLst>
          </p:nvPr>
        </p:nvGraphicFramePr>
        <p:xfrm>
          <a:off x="6420546" y="270892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06753"/>
              </p:ext>
            </p:extLst>
          </p:nvPr>
        </p:nvGraphicFramePr>
        <p:xfrm>
          <a:off x="7284642" y="2708920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03320"/>
              </p:ext>
            </p:extLst>
          </p:nvPr>
        </p:nvGraphicFramePr>
        <p:xfrm>
          <a:off x="1740026" y="1916832"/>
          <a:ext cx="71185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27"/>
                <a:gridCol w="355927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521304"/>
              </p:ext>
            </p:extLst>
          </p:nvPr>
        </p:nvGraphicFramePr>
        <p:xfrm>
          <a:off x="5652122" y="1891680"/>
          <a:ext cx="9181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05745"/>
              </p:ext>
            </p:extLst>
          </p:nvPr>
        </p:nvGraphicFramePr>
        <p:xfrm>
          <a:off x="4139954" y="1124744"/>
          <a:ext cx="2396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4" idx="2"/>
            <a:endCxn id="6" idx="0"/>
          </p:cNvCxnSpPr>
          <p:nvPr/>
        </p:nvCxnSpPr>
        <p:spPr>
          <a:xfrm flipH="1">
            <a:off x="1259633" y="2374032"/>
            <a:ext cx="836320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8" idx="0"/>
          </p:cNvCxnSpPr>
          <p:nvPr/>
        </p:nvCxnSpPr>
        <p:spPr>
          <a:xfrm>
            <a:off x="2095953" y="2374032"/>
            <a:ext cx="90370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14" idx="0"/>
          </p:cNvCxnSpPr>
          <p:nvPr/>
        </p:nvCxnSpPr>
        <p:spPr>
          <a:xfrm flipH="1">
            <a:off x="2095953" y="1581944"/>
            <a:ext cx="216384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5" idx="0"/>
          </p:cNvCxnSpPr>
          <p:nvPr/>
        </p:nvCxnSpPr>
        <p:spPr>
          <a:xfrm>
            <a:off x="4259798" y="1581944"/>
            <a:ext cx="1851375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9" idx="0"/>
          </p:cNvCxnSpPr>
          <p:nvPr/>
        </p:nvCxnSpPr>
        <p:spPr>
          <a:xfrm>
            <a:off x="2095953" y="2374032"/>
            <a:ext cx="2127841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0" idx="0"/>
          </p:cNvCxnSpPr>
          <p:nvPr/>
        </p:nvCxnSpPr>
        <p:spPr>
          <a:xfrm flipH="1">
            <a:off x="5064226" y="2348880"/>
            <a:ext cx="104694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1" idx="0"/>
          </p:cNvCxnSpPr>
          <p:nvPr/>
        </p:nvCxnSpPr>
        <p:spPr>
          <a:xfrm flipH="1">
            <a:off x="5928322" y="2348880"/>
            <a:ext cx="182851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12" idx="0"/>
          </p:cNvCxnSpPr>
          <p:nvPr/>
        </p:nvCxnSpPr>
        <p:spPr>
          <a:xfrm>
            <a:off x="6111173" y="2348880"/>
            <a:ext cx="681245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3" idx="0"/>
          </p:cNvCxnSpPr>
          <p:nvPr/>
        </p:nvCxnSpPr>
        <p:spPr>
          <a:xfrm>
            <a:off x="6111173" y="2348880"/>
            <a:ext cx="194138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38690"/>
              </p:ext>
            </p:extLst>
          </p:nvPr>
        </p:nvGraphicFramePr>
        <p:xfrm>
          <a:off x="947600" y="5708104"/>
          <a:ext cx="6720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26236"/>
              </p:ext>
            </p:extLst>
          </p:nvPr>
        </p:nvGraphicFramePr>
        <p:xfrm>
          <a:off x="1619674" y="570810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66215"/>
              </p:ext>
            </p:extLst>
          </p:nvPr>
        </p:nvGraphicFramePr>
        <p:xfrm>
          <a:off x="2483770" y="570810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63084"/>
              </p:ext>
            </p:extLst>
          </p:nvPr>
        </p:nvGraphicFramePr>
        <p:xfrm>
          <a:off x="3396210" y="570810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70676"/>
              </p:ext>
            </p:extLst>
          </p:nvPr>
        </p:nvGraphicFramePr>
        <p:xfrm>
          <a:off x="4548338" y="570810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88848"/>
              </p:ext>
            </p:extLst>
          </p:nvPr>
        </p:nvGraphicFramePr>
        <p:xfrm>
          <a:off x="5412434" y="570810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87776"/>
              </p:ext>
            </p:extLst>
          </p:nvPr>
        </p:nvGraphicFramePr>
        <p:xfrm>
          <a:off x="6276530" y="570810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58791"/>
              </p:ext>
            </p:extLst>
          </p:nvPr>
        </p:nvGraphicFramePr>
        <p:xfrm>
          <a:off x="7140626" y="5708104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62473"/>
              </p:ext>
            </p:extLst>
          </p:nvPr>
        </p:nvGraphicFramePr>
        <p:xfrm>
          <a:off x="1596010" y="4916016"/>
          <a:ext cx="71185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27"/>
                <a:gridCol w="355927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21075"/>
              </p:ext>
            </p:extLst>
          </p:nvPr>
        </p:nvGraphicFramePr>
        <p:xfrm>
          <a:off x="5508106" y="4890864"/>
          <a:ext cx="9181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24730"/>
              </p:ext>
            </p:extLst>
          </p:nvPr>
        </p:nvGraphicFramePr>
        <p:xfrm>
          <a:off x="3995938" y="4123928"/>
          <a:ext cx="2396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4" idx="2"/>
            <a:endCxn id="26" idx="0"/>
          </p:cNvCxnSpPr>
          <p:nvPr/>
        </p:nvCxnSpPr>
        <p:spPr>
          <a:xfrm flipH="1">
            <a:off x="1283637" y="5373216"/>
            <a:ext cx="668300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2"/>
            <a:endCxn id="28" idx="0"/>
          </p:cNvCxnSpPr>
          <p:nvPr/>
        </p:nvCxnSpPr>
        <p:spPr>
          <a:xfrm>
            <a:off x="1951937" y="5373216"/>
            <a:ext cx="90370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4" idx="0"/>
          </p:cNvCxnSpPr>
          <p:nvPr/>
        </p:nvCxnSpPr>
        <p:spPr>
          <a:xfrm flipH="1">
            <a:off x="1951937" y="4581128"/>
            <a:ext cx="216384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2"/>
            <a:endCxn id="35" idx="0"/>
          </p:cNvCxnSpPr>
          <p:nvPr/>
        </p:nvCxnSpPr>
        <p:spPr>
          <a:xfrm>
            <a:off x="4115782" y="4581128"/>
            <a:ext cx="1851375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2"/>
            <a:endCxn id="29" idx="0"/>
          </p:cNvCxnSpPr>
          <p:nvPr/>
        </p:nvCxnSpPr>
        <p:spPr>
          <a:xfrm>
            <a:off x="1951937" y="5373216"/>
            <a:ext cx="181614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30" idx="0"/>
          </p:cNvCxnSpPr>
          <p:nvPr/>
        </p:nvCxnSpPr>
        <p:spPr>
          <a:xfrm flipH="1">
            <a:off x="4920210" y="5348064"/>
            <a:ext cx="104694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31" idx="0"/>
          </p:cNvCxnSpPr>
          <p:nvPr/>
        </p:nvCxnSpPr>
        <p:spPr>
          <a:xfrm flipH="1">
            <a:off x="5784306" y="5348064"/>
            <a:ext cx="182851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2"/>
            <a:endCxn id="32" idx="0"/>
          </p:cNvCxnSpPr>
          <p:nvPr/>
        </p:nvCxnSpPr>
        <p:spPr>
          <a:xfrm>
            <a:off x="5967157" y="5348064"/>
            <a:ext cx="681245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3" idx="0"/>
          </p:cNvCxnSpPr>
          <p:nvPr/>
        </p:nvCxnSpPr>
        <p:spPr>
          <a:xfrm>
            <a:off x="5967157" y="5348064"/>
            <a:ext cx="194138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464373" y="476672"/>
            <a:ext cx="1996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A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76496" y="3513782"/>
            <a:ext cx="3387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A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368409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36187"/>
              </p:ext>
            </p:extLst>
          </p:nvPr>
        </p:nvGraphicFramePr>
        <p:xfrm>
          <a:off x="1091614" y="2636912"/>
          <a:ext cx="6720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92225"/>
              </p:ext>
            </p:extLst>
          </p:nvPr>
        </p:nvGraphicFramePr>
        <p:xfrm>
          <a:off x="1763688" y="263691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92078"/>
              </p:ext>
            </p:extLst>
          </p:nvPr>
        </p:nvGraphicFramePr>
        <p:xfrm>
          <a:off x="2627784" y="263691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11844"/>
              </p:ext>
            </p:extLst>
          </p:nvPr>
        </p:nvGraphicFramePr>
        <p:xfrm>
          <a:off x="3540224" y="263691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97681"/>
              </p:ext>
            </p:extLst>
          </p:nvPr>
        </p:nvGraphicFramePr>
        <p:xfrm>
          <a:off x="4692352" y="263691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84431"/>
              </p:ext>
            </p:extLst>
          </p:nvPr>
        </p:nvGraphicFramePr>
        <p:xfrm>
          <a:off x="5556448" y="263691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53229"/>
              </p:ext>
            </p:extLst>
          </p:nvPr>
        </p:nvGraphicFramePr>
        <p:xfrm>
          <a:off x="6420544" y="263691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76006"/>
              </p:ext>
            </p:extLst>
          </p:nvPr>
        </p:nvGraphicFramePr>
        <p:xfrm>
          <a:off x="7284640" y="2636912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36090"/>
              </p:ext>
            </p:extLst>
          </p:nvPr>
        </p:nvGraphicFramePr>
        <p:xfrm>
          <a:off x="1740024" y="1844824"/>
          <a:ext cx="71185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27"/>
                <a:gridCol w="355927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346638"/>
              </p:ext>
            </p:extLst>
          </p:nvPr>
        </p:nvGraphicFramePr>
        <p:xfrm>
          <a:off x="5652120" y="1819672"/>
          <a:ext cx="9181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04932"/>
              </p:ext>
            </p:extLst>
          </p:nvPr>
        </p:nvGraphicFramePr>
        <p:xfrm>
          <a:off x="4139952" y="1052736"/>
          <a:ext cx="2396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2" idx="2"/>
            <a:endCxn id="4" idx="0"/>
          </p:cNvCxnSpPr>
          <p:nvPr/>
        </p:nvCxnSpPr>
        <p:spPr>
          <a:xfrm flipH="1">
            <a:off x="1427651" y="2302024"/>
            <a:ext cx="668300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6" idx="0"/>
          </p:cNvCxnSpPr>
          <p:nvPr/>
        </p:nvCxnSpPr>
        <p:spPr>
          <a:xfrm>
            <a:off x="2095951" y="2302024"/>
            <a:ext cx="90370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2" idx="0"/>
          </p:cNvCxnSpPr>
          <p:nvPr/>
        </p:nvCxnSpPr>
        <p:spPr>
          <a:xfrm flipH="1">
            <a:off x="2095951" y="1509936"/>
            <a:ext cx="216384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3" idx="0"/>
          </p:cNvCxnSpPr>
          <p:nvPr/>
        </p:nvCxnSpPr>
        <p:spPr>
          <a:xfrm>
            <a:off x="4259796" y="1509936"/>
            <a:ext cx="1851375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7" idx="0"/>
          </p:cNvCxnSpPr>
          <p:nvPr/>
        </p:nvCxnSpPr>
        <p:spPr>
          <a:xfrm>
            <a:off x="2095951" y="2302024"/>
            <a:ext cx="181614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8" idx="0"/>
          </p:cNvCxnSpPr>
          <p:nvPr/>
        </p:nvCxnSpPr>
        <p:spPr>
          <a:xfrm flipH="1">
            <a:off x="5064224" y="2276872"/>
            <a:ext cx="104694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9" idx="0"/>
          </p:cNvCxnSpPr>
          <p:nvPr/>
        </p:nvCxnSpPr>
        <p:spPr>
          <a:xfrm flipH="1">
            <a:off x="5928320" y="2276872"/>
            <a:ext cx="182851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0" idx="0"/>
          </p:cNvCxnSpPr>
          <p:nvPr/>
        </p:nvCxnSpPr>
        <p:spPr>
          <a:xfrm>
            <a:off x="6111171" y="2276872"/>
            <a:ext cx="681245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1" idx="0"/>
          </p:cNvCxnSpPr>
          <p:nvPr/>
        </p:nvCxnSpPr>
        <p:spPr>
          <a:xfrm>
            <a:off x="6111171" y="2276872"/>
            <a:ext cx="194138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80403" y="476672"/>
            <a:ext cx="1963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B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886186"/>
              </p:ext>
            </p:extLst>
          </p:nvPr>
        </p:nvGraphicFramePr>
        <p:xfrm>
          <a:off x="1115616" y="5276056"/>
          <a:ext cx="6720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3740"/>
              </p:ext>
            </p:extLst>
          </p:nvPr>
        </p:nvGraphicFramePr>
        <p:xfrm>
          <a:off x="1787690" y="527605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99424"/>
              </p:ext>
            </p:extLst>
          </p:nvPr>
        </p:nvGraphicFramePr>
        <p:xfrm>
          <a:off x="2651786" y="527605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51717"/>
              </p:ext>
            </p:extLst>
          </p:nvPr>
        </p:nvGraphicFramePr>
        <p:xfrm>
          <a:off x="3564226" y="527605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12692"/>
              </p:ext>
            </p:extLst>
          </p:nvPr>
        </p:nvGraphicFramePr>
        <p:xfrm>
          <a:off x="4716354" y="527605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76494"/>
              </p:ext>
            </p:extLst>
          </p:nvPr>
        </p:nvGraphicFramePr>
        <p:xfrm>
          <a:off x="5580450" y="527605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58915"/>
              </p:ext>
            </p:extLst>
          </p:nvPr>
        </p:nvGraphicFramePr>
        <p:xfrm>
          <a:off x="6444546" y="527605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79144"/>
              </p:ext>
            </p:extLst>
          </p:nvPr>
        </p:nvGraphicFramePr>
        <p:xfrm>
          <a:off x="7308642" y="5276056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32660"/>
              </p:ext>
            </p:extLst>
          </p:nvPr>
        </p:nvGraphicFramePr>
        <p:xfrm>
          <a:off x="1764026" y="4483968"/>
          <a:ext cx="11517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30"/>
                <a:gridCol w="383930"/>
                <a:gridCol w="38393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23402"/>
              </p:ext>
            </p:extLst>
          </p:nvPr>
        </p:nvGraphicFramePr>
        <p:xfrm>
          <a:off x="5676122" y="4458816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68119"/>
              </p:ext>
            </p:extLst>
          </p:nvPr>
        </p:nvGraphicFramePr>
        <p:xfrm>
          <a:off x="4163954" y="3691880"/>
          <a:ext cx="3360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Straight Arrow Connector 57"/>
          <p:cNvCxnSpPr>
            <a:stCxn id="55" idx="2"/>
            <a:endCxn id="47" idx="0"/>
          </p:cNvCxnSpPr>
          <p:nvPr/>
        </p:nvCxnSpPr>
        <p:spPr>
          <a:xfrm flipH="1">
            <a:off x="1451653" y="4941168"/>
            <a:ext cx="888268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49" idx="0"/>
          </p:cNvCxnSpPr>
          <p:nvPr/>
        </p:nvCxnSpPr>
        <p:spPr>
          <a:xfrm>
            <a:off x="2339921" y="4941168"/>
            <a:ext cx="68373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2"/>
            <a:endCxn id="55" idx="0"/>
          </p:cNvCxnSpPr>
          <p:nvPr/>
        </p:nvCxnSpPr>
        <p:spPr>
          <a:xfrm flipH="1">
            <a:off x="2339921" y="4149080"/>
            <a:ext cx="1992052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2"/>
            <a:endCxn id="56" idx="0"/>
          </p:cNvCxnSpPr>
          <p:nvPr/>
        </p:nvCxnSpPr>
        <p:spPr>
          <a:xfrm>
            <a:off x="4331973" y="4149080"/>
            <a:ext cx="1650183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2"/>
            <a:endCxn id="50" idx="0"/>
          </p:cNvCxnSpPr>
          <p:nvPr/>
        </p:nvCxnSpPr>
        <p:spPr>
          <a:xfrm>
            <a:off x="2339921" y="4941168"/>
            <a:ext cx="159617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2"/>
            <a:endCxn id="51" idx="0"/>
          </p:cNvCxnSpPr>
          <p:nvPr/>
        </p:nvCxnSpPr>
        <p:spPr>
          <a:xfrm>
            <a:off x="2339921" y="4941168"/>
            <a:ext cx="274830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2"/>
            <a:endCxn id="52" idx="0"/>
          </p:cNvCxnSpPr>
          <p:nvPr/>
        </p:nvCxnSpPr>
        <p:spPr>
          <a:xfrm flipH="1">
            <a:off x="5952322" y="4916016"/>
            <a:ext cx="2983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2"/>
            <a:endCxn id="53" idx="0"/>
          </p:cNvCxnSpPr>
          <p:nvPr/>
        </p:nvCxnSpPr>
        <p:spPr>
          <a:xfrm>
            <a:off x="5982156" y="4916016"/>
            <a:ext cx="83426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2"/>
            <a:endCxn id="54" idx="0"/>
          </p:cNvCxnSpPr>
          <p:nvPr/>
        </p:nvCxnSpPr>
        <p:spPr>
          <a:xfrm>
            <a:off x="5982156" y="4916016"/>
            <a:ext cx="2094401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4445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37533"/>
              </p:ext>
            </p:extLst>
          </p:nvPr>
        </p:nvGraphicFramePr>
        <p:xfrm>
          <a:off x="899592" y="2467744"/>
          <a:ext cx="6720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3587"/>
              </p:ext>
            </p:extLst>
          </p:nvPr>
        </p:nvGraphicFramePr>
        <p:xfrm>
          <a:off x="1571666" y="246774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37324"/>
              </p:ext>
            </p:extLst>
          </p:nvPr>
        </p:nvGraphicFramePr>
        <p:xfrm>
          <a:off x="2435762" y="246774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99196"/>
              </p:ext>
            </p:extLst>
          </p:nvPr>
        </p:nvGraphicFramePr>
        <p:xfrm>
          <a:off x="3348202" y="246774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80383"/>
              </p:ext>
            </p:extLst>
          </p:nvPr>
        </p:nvGraphicFramePr>
        <p:xfrm>
          <a:off x="4500330" y="246774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25827"/>
              </p:ext>
            </p:extLst>
          </p:nvPr>
        </p:nvGraphicFramePr>
        <p:xfrm>
          <a:off x="5364426" y="246774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96761"/>
              </p:ext>
            </p:extLst>
          </p:nvPr>
        </p:nvGraphicFramePr>
        <p:xfrm>
          <a:off x="6228522" y="246774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01174"/>
              </p:ext>
            </p:extLst>
          </p:nvPr>
        </p:nvGraphicFramePr>
        <p:xfrm>
          <a:off x="7092618" y="2467744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9782"/>
              </p:ext>
            </p:extLst>
          </p:nvPr>
        </p:nvGraphicFramePr>
        <p:xfrm>
          <a:off x="1548002" y="1675656"/>
          <a:ext cx="11517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30"/>
                <a:gridCol w="383930"/>
                <a:gridCol w="38393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90"/>
              </p:ext>
            </p:extLst>
          </p:nvPr>
        </p:nvGraphicFramePr>
        <p:xfrm>
          <a:off x="5460098" y="1650504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44386"/>
              </p:ext>
            </p:extLst>
          </p:nvPr>
        </p:nvGraphicFramePr>
        <p:xfrm>
          <a:off x="3947930" y="883568"/>
          <a:ext cx="3360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2" idx="2"/>
            <a:endCxn id="4" idx="0"/>
          </p:cNvCxnSpPr>
          <p:nvPr/>
        </p:nvCxnSpPr>
        <p:spPr>
          <a:xfrm flipH="1">
            <a:off x="1235629" y="2132856"/>
            <a:ext cx="888268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6" idx="0"/>
          </p:cNvCxnSpPr>
          <p:nvPr/>
        </p:nvCxnSpPr>
        <p:spPr>
          <a:xfrm>
            <a:off x="2123897" y="2132856"/>
            <a:ext cx="68373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2" idx="0"/>
          </p:cNvCxnSpPr>
          <p:nvPr/>
        </p:nvCxnSpPr>
        <p:spPr>
          <a:xfrm flipH="1">
            <a:off x="2123897" y="1340768"/>
            <a:ext cx="1992052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3" idx="0"/>
          </p:cNvCxnSpPr>
          <p:nvPr/>
        </p:nvCxnSpPr>
        <p:spPr>
          <a:xfrm>
            <a:off x="4115949" y="1340768"/>
            <a:ext cx="1650183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7" idx="0"/>
          </p:cNvCxnSpPr>
          <p:nvPr/>
        </p:nvCxnSpPr>
        <p:spPr>
          <a:xfrm>
            <a:off x="2123897" y="2132856"/>
            <a:ext cx="159617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8" idx="0"/>
          </p:cNvCxnSpPr>
          <p:nvPr/>
        </p:nvCxnSpPr>
        <p:spPr>
          <a:xfrm>
            <a:off x="2123897" y="2132856"/>
            <a:ext cx="274830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9" idx="0"/>
          </p:cNvCxnSpPr>
          <p:nvPr/>
        </p:nvCxnSpPr>
        <p:spPr>
          <a:xfrm flipH="1">
            <a:off x="5736298" y="2107704"/>
            <a:ext cx="2983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0" idx="0"/>
          </p:cNvCxnSpPr>
          <p:nvPr/>
        </p:nvCxnSpPr>
        <p:spPr>
          <a:xfrm>
            <a:off x="5766132" y="2107704"/>
            <a:ext cx="83426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1" idx="0"/>
          </p:cNvCxnSpPr>
          <p:nvPr/>
        </p:nvCxnSpPr>
        <p:spPr>
          <a:xfrm>
            <a:off x="5766132" y="2107704"/>
            <a:ext cx="2094401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80403" y="476672"/>
            <a:ext cx="1963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B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44888"/>
              </p:ext>
            </p:extLst>
          </p:nvPr>
        </p:nvGraphicFramePr>
        <p:xfrm>
          <a:off x="899592" y="5492080"/>
          <a:ext cx="33603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42278"/>
              </p:ext>
            </p:extLst>
          </p:nvPr>
        </p:nvGraphicFramePr>
        <p:xfrm>
          <a:off x="1211624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54066"/>
              </p:ext>
            </p:extLst>
          </p:nvPr>
        </p:nvGraphicFramePr>
        <p:xfrm>
          <a:off x="2435762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44720"/>
              </p:ext>
            </p:extLst>
          </p:nvPr>
        </p:nvGraphicFramePr>
        <p:xfrm>
          <a:off x="3348202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747193"/>
              </p:ext>
            </p:extLst>
          </p:nvPr>
        </p:nvGraphicFramePr>
        <p:xfrm>
          <a:off x="4500330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069082"/>
              </p:ext>
            </p:extLst>
          </p:nvPr>
        </p:nvGraphicFramePr>
        <p:xfrm>
          <a:off x="5364426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24178"/>
              </p:ext>
            </p:extLst>
          </p:nvPr>
        </p:nvGraphicFramePr>
        <p:xfrm>
          <a:off x="6228522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7965"/>
              </p:ext>
            </p:extLst>
          </p:nvPr>
        </p:nvGraphicFramePr>
        <p:xfrm>
          <a:off x="7092618" y="5492080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32404"/>
              </p:ext>
            </p:extLst>
          </p:nvPr>
        </p:nvGraphicFramePr>
        <p:xfrm>
          <a:off x="1548002" y="4699992"/>
          <a:ext cx="11517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30"/>
                <a:gridCol w="383930"/>
                <a:gridCol w="38393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33133"/>
              </p:ext>
            </p:extLst>
          </p:nvPr>
        </p:nvGraphicFramePr>
        <p:xfrm>
          <a:off x="6324192" y="4674840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87144"/>
              </p:ext>
            </p:extLst>
          </p:nvPr>
        </p:nvGraphicFramePr>
        <p:xfrm>
          <a:off x="3947930" y="3907904"/>
          <a:ext cx="3360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>
            <a:stCxn id="35" idx="2"/>
            <a:endCxn id="27" idx="0"/>
          </p:cNvCxnSpPr>
          <p:nvPr/>
        </p:nvCxnSpPr>
        <p:spPr>
          <a:xfrm flipH="1">
            <a:off x="1067610" y="5157192"/>
            <a:ext cx="105628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  <a:endCxn id="29" idx="0"/>
          </p:cNvCxnSpPr>
          <p:nvPr/>
        </p:nvCxnSpPr>
        <p:spPr>
          <a:xfrm>
            <a:off x="2123897" y="5157192"/>
            <a:ext cx="68373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  <a:endCxn id="35" idx="0"/>
          </p:cNvCxnSpPr>
          <p:nvPr/>
        </p:nvCxnSpPr>
        <p:spPr>
          <a:xfrm flipH="1">
            <a:off x="2123897" y="4365104"/>
            <a:ext cx="1992052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  <a:endCxn id="36" idx="0"/>
          </p:cNvCxnSpPr>
          <p:nvPr/>
        </p:nvCxnSpPr>
        <p:spPr>
          <a:xfrm>
            <a:off x="4115949" y="4365104"/>
            <a:ext cx="2514277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30" idx="0"/>
          </p:cNvCxnSpPr>
          <p:nvPr/>
        </p:nvCxnSpPr>
        <p:spPr>
          <a:xfrm>
            <a:off x="2123897" y="5157192"/>
            <a:ext cx="159617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31" idx="0"/>
          </p:cNvCxnSpPr>
          <p:nvPr/>
        </p:nvCxnSpPr>
        <p:spPr>
          <a:xfrm>
            <a:off x="2123897" y="5157192"/>
            <a:ext cx="274830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  <a:endCxn id="32" idx="0"/>
          </p:cNvCxnSpPr>
          <p:nvPr/>
        </p:nvCxnSpPr>
        <p:spPr>
          <a:xfrm flipH="1">
            <a:off x="5736298" y="5132040"/>
            <a:ext cx="89392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2"/>
            <a:endCxn id="33" idx="0"/>
          </p:cNvCxnSpPr>
          <p:nvPr/>
        </p:nvCxnSpPr>
        <p:spPr>
          <a:xfrm flipH="1">
            <a:off x="6600394" y="5132040"/>
            <a:ext cx="298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2"/>
            <a:endCxn id="34" idx="0"/>
          </p:cNvCxnSpPr>
          <p:nvPr/>
        </p:nvCxnSpPr>
        <p:spPr>
          <a:xfrm>
            <a:off x="6630226" y="5132040"/>
            <a:ext cx="123030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92526" y="3513782"/>
            <a:ext cx="3355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B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811966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2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90822" y="476672"/>
            <a:ext cx="19431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C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86127"/>
              </p:ext>
            </p:extLst>
          </p:nvPr>
        </p:nvGraphicFramePr>
        <p:xfrm>
          <a:off x="899592" y="2996952"/>
          <a:ext cx="33603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68049"/>
              </p:ext>
            </p:extLst>
          </p:nvPr>
        </p:nvGraphicFramePr>
        <p:xfrm>
          <a:off x="1211624" y="299695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54982"/>
              </p:ext>
            </p:extLst>
          </p:nvPr>
        </p:nvGraphicFramePr>
        <p:xfrm>
          <a:off x="2435762" y="299695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11476"/>
              </p:ext>
            </p:extLst>
          </p:nvPr>
        </p:nvGraphicFramePr>
        <p:xfrm>
          <a:off x="3348202" y="299695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92819"/>
              </p:ext>
            </p:extLst>
          </p:nvPr>
        </p:nvGraphicFramePr>
        <p:xfrm>
          <a:off x="4500330" y="299695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56770"/>
              </p:ext>
            </p:extLst>
          </p:nvPr>
        </p:nvGraphicFramePr>
        <p:xfrm>
          <a:off x="5364426" y="299695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82182"/>
              </p:ext>
            </p:extLst>
          </p:nvPr>
        </p:nvGraphicFramePr>
        <p:xfrm>
          <a:off x="6228522" y="299695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91002"/>
              </p:ext>
            </p:extLst>
          </p:nvPr>
        </p:nvGraphicFramePr>
        <p:xfrm>
          <a:off x="7092618" y="2996952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80768"/>
              </p:ext>
            </p:extLst>
          </p:nvPr>
        </p:nvGraphicFramePr>
        <p:xfrm>
          <a:off x="1548002" y="2204864"/>
          <a:ext cx="11517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30"/>
                <a:gridCol w="383930"/>
                <a:gridCol w="38393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19959"/>
              </p:ext>
            </p:extLst>
          </p:nvPr>
        </p:nvGraphicFramePr>
        <p:xfrm>
          <a:off x="6324192" y="2179712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59937"/>
              </p:ext>
            </p:extLst>
          </p:nvPr>
        </p:nvGraphicFramePr>
        <p:xfrm>
          <a:off x="3947930" y="1412776"/>
          <a:ext cx="3360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Straight Arrow Connector 57"/>
          <p:cNvCxnSpPr>
            <a:stCxn id="55" idx="2"/>
            <a:endCxn id="47" idx="0"/>
          </p:cNvCxnSpPr>
          <p:nvPr/>
        </p:nvCxnSpPr>
        <p:spPr>
          <a:xfrm flipH="1">
            <a:off x="1067610" y="2662064"/>
            <a:ext cx="105628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49" idx="0"/>
          </p:cNvCxnSpPr>
          <p:nvPr/>
        </p:nvCxnSpPr>
        <p:spPr>
          <a:xfrm>
            <a:off x="2123897" y="2662064"/>
            <a:ext cx="68373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2"/>
            <a:endCxn id="55" idx="0"/>
          </p:cNvCxnSpPr>
          <p:nvPr/>
        </p:nvCxnSpPr>
        <p:spPr>
          <a:xfrm flipH="1">
            <a:off x="2123897" y="1869976"/>
            <a:ext cx="1992052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2"/>
            <a:endCxn id="56" idx="0"/>
          </p:cNvCxnSpPr>
          <p:nvPr/>
        </p:nvCxnSpPr>
        <p:spPr>
          <a:xfrm>
            <a:off x="4115949" y="1869976"/>
            <a:ext cx="2514277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2"/>
            <a:endCxn id="50" idx="0"/>
          </p:cNvCxnSpPr>
          <p:nvPr/>
        </p:nvCxnSpPr>
        <p:spPr>
          <a:xfrm>
            <a:off x="2123897" y="2662064"/>
            <a:ext cx="159617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2"/>
            <a:endCxn id="51" idx="0"/>
          </p:cNvCxnSpPr>
          <p:nvPr/>
        </p:nvCxnSpPr>
        <p:spPr>
          <a:xfrm>
            <a:off x="2123897" y="2662064"/>
            <a:ext cx="274830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2"/>
            <a:endCxn id="52" idx="0"/>
          </p:cNvCxnSpPr>
          <p:nvPr/>
        </p:nvCxnSpPr>
        <p:spPr>
          <a:xfrm flipH="1">
            <a:off x="5736298" y="2636912"/>
            <a:ext cx="89392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2"/>
            <a:endCxn id="53" idx="0"/>
          </p:cNvCxnSpPr>
          <p:nvPr/>
        </p:nvCxnSpPr>
        <p:spPr>
          <a:xfrm flipH="1">
            <a:off x="6600394" y="2636912"/>
            <a:ext cx="298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2"/>
            <a:endCxn id="54" idx="0"/>
          </p:cNvCxnSpPr>
          <p:nvPr/>
        </p:nvCxnSpPr>
        <p:spPr>
          <a:xfrm>
            <a:off x="6630226" y="2636912"/>
            <a:ext cx="123030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90646"/>
              </p:ext>
            </p:extLst>
          </p:nvPr>
        </p:nvGraphicFramePr>
        <p:xfrm>
          <a:off x="1211624" y="5492080"/>
          <a:ext cx="6960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24208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42702"/>
              </p:ext>
            </p:extLst>
          </p:nvPr>
        </p:nvGraphicFramePr>
        <p:xfrm>
          <a:off x="2435762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390262"/>
              </p:ext>
            </p:extLst>
          </p:nvPr>
        </p:nvGraphicFramePr>
        <p:xfrm>
          <a:off x="3348202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17383"/>
              </p:ext>
            </p:extLst>
          </p:nvPr>
        </p:nvGraphicFramePr>
        <p:xfrm>
          <a:off x="4500330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27623"/>
              </p:ext>
            </p:extLst>
          </p:nvPr>
        </p:nvGraphicFramePr>
        <p:xfrm>
          <a:off x="5364426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40598"/>
              </p:ext>
            </p:extLst>
          </p:nvPr>
        </p:nvGraphicFramePr>
        <p:xfrm>
          <a:off x="6228522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30997"/>
              </p:ext>
            </p:extLst>
          </p:nvPr>
        </p:nvGraphicFramePr>
        <p:xfrm>
          <a:off x="7092618" y="5492080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849076"/>
              </p:ext>
            </p:extLst>
          </p:nvPr>
        </p:nvGraphicFramePr>
        <p:xfrm>
          <a:off x="1548002" y="4699992"/>
          <a:ext cx="11517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30"/>
                <a:gridCol w="383930"/>
                <a:gridCol w="38393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96166"/>
              </p:ext>
            </p:extLst>
          </p:nvPr>
        </p:nvGraphicFramePr>
        <p:xfrm>
          <a:off x="6324192" y="4674840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37703"/>
              </p:ext>
            </p:extLst>
          </p:nvPr>
        </p:nvGraphicFramePr>
        <p:xfrm>
          <a:off x="3947930" y="3907904"/>
          <a:ext cx="3360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8" name="Straight Arrow Connector 77"/>
          <p:cNvCxnSpPr>
            <a:stCxn id="75" idx="2"/>
            <a:endCxn id="68" idx="0"/>
          </p:cNvCxnSpPr>
          <p:nvPr/>
        </p:nvCxnSpPr>
        <p:spPr>
          <a:xfrm flipH="1">
            <a:off x="1559664" y="5157192"/>
            <a:ext cx="564233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2"/>
            <a:endCxn id="69" idx="0"/>
          </p:cNvCxnSpPr>
          <p:nvPr/>
        </p:nvCxnSpPr>
        <p:spPr>
          <a:xfrm>
            <a:off x="2123897" y="5157192"/>
            <a:ext cx="68373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2"/>
            <a:endCxn id="75" idx="0"/>
          </p:cNvCxnSpPr>
          <p:nvPr/>
        </p:nvCxnSpPr>
        <p:spPr>
          <a:xfrm flipH="1">
            <a:off x="2123897" y="4365104"/>
            <a:ext cx="1992052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2"/>
            <a:endCxn id="76" idx="0"/>
          </p:cNvCxnSpPr>
          <p:nvPr/>
        </p:nvCxnSpPr>
        <p:spPr>
          <a:xfrm>
            <a:off x="4115949" y="4365104"/>
            <a:ext cx="2514277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2"/>
            <a:endCxn id="70" idx="0"/>
          </p:cNvCxnSpPr>
          <p:nvPr/>
        </p:nvCxnSpPr>
        <p:spPr>
          <a:xfrm>
            <a:off x="2123897" y="5157192"/>
            <a:ext cx="159617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2"/>
            <a:endCxn id="71" idx="0"/>
          </p:cNvCxnSpPr>
          <p:nvPr/>
        </p:nvCxnSpPr>
        <p:spPr>
          <a:xfrm>
            <a:off x="2123897" y="5157192"/>
            <a:ext cx="274830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2"/>
            <a:endCxn id="72" idx="0"/>
          </p:cNvCxnSpPr>
          <p:nvPr/>
        </p:nvCxnSpPr>
        <p:spPr>
          <a:xfrm flipH="1">
            <a:off x="5736298" y="5132040"/>
            <a:ext cx="89392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2"/>
            <a:endCxn id="73" idx="0"/>
          </p:cNvCxnSpPr>
          <p:nvPr/>
        </p:nvCxnSpPr>
        <p:spPr>
          <a:xfrm flipH="1">
            <a:off x="6600394" y="5132040"/>
            <a:ext cx="298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6" idx="2"/>
            <a:endCxn id="74" idx="0"/>
          </p:cNvCxnSpPr>
          <p:nvPr/>
        </p:nvCxnSpPr>
        <p:spPr>
          <a:xfrm>
            <a:off x="6630226" y="5132040"/>
            <a:ext cx="123030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702945" y="3513782"/>
            <a:ext cx="3334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C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381902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540339"/>
              </p:ext>
            </p:extLst>
          </p:nvPr>
        </p:nvGraphicFramePr>
        <p:xfrm>
          <a:off x="827584" y="2780928"/>
          <a:ext cx="6960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24208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87724"/>
              </p:ext>
            </p:extLst>
          </p:nvPr>
        </p:nvGraphicFramePr>
        <p:xfrm>
          <a:off x="2051722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37165"/>
              </p:ext>
            </p:extLst>
          </p:nvPr>
        </p:nvGraphicFramePr>
        <p:xfrm>
          <a:off x="2964162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96306"/>
              </p:ext>
            </p:extLst>
          </p:nvPr>
        </p:nvGraphicFramePr>
        <p:xfrm>
          <a:off x="4116290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98160"/>
              </p:ext>
            </p:extLst>
          </p:nvPr>
        </p:nvGraphicFramePr>
        <p:xfrm>
          <a:off x="4980386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36653"/>
              </p:ext>
            </p:extLst>
          </p:nvPr>
        </p:nvGraphicFramePr>
        <p:xfrm>
          <a:off x="5844482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2771"/>
              </p:ext>
            </p:extLst>
          </p:nvPr>
        </p:nvGraphicFramePr>
        <p:xfrm>
          <a:off x="6708578" y="2780928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60761"/>
              </p:ext>
            </p:extLst>
          </p:nvPr>
        </p:nvGraphicFramePr>
        <p:xfrm>
          <a:off x="1163962" y="1988840"/>
          <a:ext cx="11517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30"/>
                <a:gridCol w="383930"/>
                <a:gridCol w="38393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32911"/>
              </p:ext>
            </p:extLst>
          </p:nvPr>
        </p:nvGraphicFramePr>
        <p:xfrm>
          <a:off x="5940152" y="1963688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08061"/>
              </p:ext>
            </p:extLst>
          </p:nvPr>
        </p:nvGraphicFramePr>
        <p:xfrm>
          <a:off x="3563890" y="1196752"/>
          <a:ext cx="3360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stCxn id="32" idx="2"/>
            <a:endCxn id="25" idx="0"/>
          </p:cNvCxnSpPr>
          <p:nvPr/>
        </p:nvCxnSpPr>
        <p:spPr>
          <a:xfrm flipH="1">
            <a:off x="1175624" y="2446040"/>
            <a:ext cx="564233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2"/>
            <a:endCxn id="26" idx="0"/>
          </p:cNvCxnSpPr>
          <p:nvPr/>
        </p:nvCxnSpPr>
        <p:spPr>
          <a:xfrm>
            <a:off x="1739857" y="2446040"/>
            <a:ext cx="68373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1739857" y="1653952"/>
            <a:ext cx="1992052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2"/>
            <a:endCxn id="33" idx="0"/>
          </p:cNvCxnSpPr>
          <p:nvPr/>
        </p:nvCxnSpPr>
        <p:spPr>
          <a:xfrm>
            <a:off x="3731909" y="1653952"/>
            <a:ext cx="2514277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2"/>
            <a:endCxn id="27" idx="0"/>
          </p:cNvCxnSpPr>
          <p:nvPr/>
        </p:nvCxnSpPr>
        <p:spPr>
          <a:xfrm>
            <a:off x="1739857" y="2446040"/>
            <a:ext cx="159617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  <a:endCxn id="28" idx="0"/>
          </p:cNvCxnSpPr>
          <p:nvPr/>
        </p:nvCxnSpPr>
        <p:spPr>
          <a:xfrm>
            <a:off x="1739857" y="2446040"/>
            <a:ext cx="2748305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2"/>
            <a:endCxn id="29" idx="0"/>
          </p:cNvCxnSpPr>
          <p:nvPr/>
        </p:nvCxnSpPr>
        <p:spPr>
          <a:xfrm flipH="1">
            <a:off x="5352258" y="2420888"/>
            <a:ext cx="89392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2"/>
            <a:endCxn id="30" idx="0"/>
          </p:cNvCxnSpPr>
          <p:nvPr/>
        </p:nvCxnSpPr>
        <p:spPr>
          <a:xfrm flipH="1">
            <a:off x="6216354" y="2420888"/>
            <a:ext cx="298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2"/>
            <a:endCxn id="31" idx="0"/>
          </p:cNvCxnSpPr>
          <p:nvPr/>
        </p:nvCxnSpPr>
        <p:spPr>
          <a:xfrm>
            <a:off x="6246186" y="2420888"/>
            <a:ext cx="123030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456357" y="476672"/>
            <a:ext cx="2012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D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61757"/>
              </p:ext>
            </p:extLst>
          </p:nvPr>
        </p:nvGraphicFramePr>
        <p:xfrm>
          <a:off x="827584" y="5348064"/>
          <a:ext cx="9842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48"/>
                <a:gridCol w="312766"/>
                <a:gridCol w="3127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11888"/>
              </p:ext>
            </p:extLst>
          </p:nvPr>
        </p:nvGraphicFramePr>
        <p:xfrm>
          <a:off x="1826987" y="534806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72198"/>
              </p:ext>
            </p:extLst>
          </p:nvPr>
        </p:nvGraphicFramePr>
        <p:xfrm>
          <a:off x="3036170" y="534806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44226"/>
              </p:ext>
            </p:extLst>
          </p:nvPr>
        </p:nvGraphicFramePr>
        <p:xfrm>
          <a:off x="4188298" y="534806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91813"/>
              </p:ext>
            </p:extLst>
          </p:nvPr>
        </p:nvGraphicFramePr>
        <p:xfrm>
          <a:off x="5052394" y="534806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74197"/>
              </p:ext>
            </p:extLst>
          </p:nvPr>
        </p:nvGraphicFramePr>
        <p:xfrm>
          <a:off x="5916490" y="534806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45953"/>
              </p:ext>
            </p:extLst>
          </p:nvPr>
        </p:nvGraphicFramePr>
        <p:xfrm>
          <a:off x="6780586" y="5348064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71185"/>
              </p:ext>
            </p:extLst>
          </p:nvPr>
        </p:nvGraphicFramePr>
        <p:xfrm>
          <a:off x="1235970" y="4555976"/>
          <a:ext cx="7678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30"/>
                <a:gridCol w="38393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47736"/>
              </p:ext>
            </p:extLst>
          </p:nvPr>
        </p:nvGraphicFramePr>
        <p:xfrm>
          <a:off x="6012160" y="4530824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98710"/>
              </p:ext>
            </p:extLst>
          </p:nvPr>
        </p:nvGraphicFramePr>
        <p:xfrm>
          <a:off x="3635898" y="3763888"/>
          <a:ext cx="3360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5" name="Straight Arrow Connector 54"/>
          <p:cNvCxnSpPr>
            <a:stCxn id="52" idx="2"/>
            <a:endCxn id="45" idx="0"/>
          </p:cNvCxnSpPr>
          <p:nvPr/>
        </p:nvCxnSpPr>
        <p:spPr>
          <a:xfrm flipH="1">
            <a:off x="1319724" y="5013176"/>
            <a:ext cx="300176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52" idx="0"/>
          </p:cNvCxnSpPr>
          <p:nvPr/>
        </p:nvCxnSpPr>
        <p:spPr>
          <a:xfrm flipH="1">
            <a:off x="1619900" y="4221088"/>
            <a:ext cx="218401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53" idx="0"/>
          </p:cNvCxnSpPr>
          <p:nvPr/>
        </p:nvCxnSpPr>
        <p:spPr>
          <a:xfrm>
            <a:off x="3803917" y="4221088"/>
            <a:ext cx="2514277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2"/>
            <a:endCxn id="47" idx="0"/>
          </p:cNvCxnSpPr>
          <p:nvPr/>
        </p:nvCxnSpPr>
        <p:spPr>
          <a:xfrm>
            <a:off x="1619900" y="5013176"/>
            <a:ext cx="1788142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2"/>
            <a:endCxn id="48" idx="0"/>
          </p:cNvCxnSpPr>
          <p:nvPr/>
        </p:nvCxnSpPr>
        <p:spPr>
          <a:xfrm>
            <a:off x="1619900" y="5013176"/>
            <a:ext cx="2940270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2"/>
            <a:endCxn id="49" idx="0"/>
          </p:cNvCxnSpPr>
          <p:nvPr/>
        </p:nvCxnSpPr>
        <p:spPr>
          <a:xfrm flipH="1">
            <a:off x="5424266" y="4988024"/>
            <a:ext cx="89392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2"/>
            <a:endCxn id="50" idx="0"/>
          </p:cNvCxnSpPr>
          <p:nvPr/>
        </p:nvCxnSpPr>
        <p:spPr>
          <a:xfrm flipH="1">
            <a:off x="6288362" y="4988024"/>
            <a:ext cx="298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2"/>
            <a:endCxn id="51" idx="0"/>
          </p:cNvCxnSpPr>
          <p:nvPr/>
        </p:nvCxnSpPr>
        <p:spPr>
          <a:xfrm>
            <a:off x="6318194" y="4988024"/>
            <a:ext cx="123030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7352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63738"/>
              </p:ext>
            </p:extLst>
          </p:nvPr>
        </p:nvGraphicFramePr>
        <p:xfrm>
          <a:off x="827584" y="2780928"/>
          <a:ext cx="6255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66"/>
                <a:gridCol w="3127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01828"/>
              </p:ext>
            </p:extLst>
          </p:nvPr>
        </p:nvGraphicFramePr>
        <p:xfrm>
          <a:off x="1451992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68940"/>
              </p:ext>
            </p:extLst>
          </p:nvPr>
        </p:nvGraphicFramePr>
        <p:xfrm>
          <a:off x="2411760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52197"/>
              </p:ext>
            </p:extLst>
          </p:nvPr>
        </p:nvGraphicFramePr>
        <p:xfrm>
          <a:off x="3468216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94490"/>
              </p:ext>
            </p:extLst>
          </p:nvPr>
        </p:nvGraphicFramePr>
        <p:xfrm>
          <a:off x="5052394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09812"/>
              </p:ext>
            </p:extLst>
          </p:nvPr>
        </p:nvGraphicFramePr>
        <p:xfrm>
          <a:off x="5916490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45247"/>
              </p:ext>
            </p:extLst>
          </p:nvPr>
        </p:nvGraphicFramePr>
        <p:xfrm>
          <a:off x="6780586" y="2780928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87000"/>
              </p:ext>
            </p:extLst>
          </p:nvPr>
        </p:nvGraphicFramePr>
        <p:xfrm>
          <a:off x="1235970" y="1988840"/>
          <a:ext cx="7678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30"/>
                <a:gridCol w="38393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66413"/>
              </p:ext>
            </p:extLst>
          </p:nvPr>
        </p:nvGraphicFramePr>
        <p:xfrm>
          <a:off x="6012160" y="1963688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9287"/>
              </p:ext>
            </p:extLst>
          </p:nvPr>
        </p:nvGraphicFramePr>
        <p:xfrm>
          <a:off x="3635898" y="1196752"/>
          <a:ext cx="3360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1" idx="2"/>
            <a:endCxn id="4" idx="0"/>
          </p:cNvCxnSpPr>
          <p:nvPr/>
        </p:nvCxnSpPr>
        <p:spPr>
          <a:xfrm flipH="1">
            <a:off x="1140350" y="2446040"/>
            <a:ext cx="479550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11" idx="0"/>
          </p:cNvCxnSpPr>
          <p:nvPr/>
        </p:nvCxnSpPr>
        <p:spPr>
          <a:xfrm flipH="1">
            <a:off x="1619900" y="1653952"/>
            <a:ext cx="218401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12" idx="0"/>
          </p:cNvCxnSpPr>
          <p:nvPr/>
        </p:nvCxnSpPr>
        <p:spPr>
          <a:xfrm>
            <a:off x="3803917" y="1653952"/>
            <a:ext cx="2514277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6" idx="0"/>
          </p:cNvCxnSpPr>
          <p:nvPr/>
        </p:nvCxnSpPr>
        <p:spPr>
          <a:xfrm>
            <a:off x="1619900" y="2446040"/>
            <a:ext cx="1163732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7" idx="0"/>
          </p:cNvCxnSpPr>
          <p:nvPr/>
        </p:nvCxnSpPr>
        <p:spPr>
          <a:xfrm>
            <a:off x="1619900" y="2446040"/>
            <a:ext cx="2220188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8" idx="0"/>
          </p:cNvCxnSpPr>
          <p:nvPr/>
        </p:nvCxnSpPr>
        <p:spPr>
          <a:xfrm flipH="1">
            <a:off x="5424266" y="2420888"/>
            <a:ext cx="89392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9" idx="0"/>
          </p:cNvCxnSpPr>
          <p:nvPr/>
        </p:nvCxnSpPr>
        <p:spPr>
          <a:xfrm flipH="1">
            <a:off x="6288362" y="2420888"/>
            <a:ext cx="298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0" idx="0"/>
          </p:cNvCxnSpPr>
          <p:nvPr/>
        </p:nvCxnSpPr>
        <p:spPr>
          <a:xfrm>
            <a:off x="6318194" y="2420888"/>
            <a:ext cx="123030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52120" y="620688"/>
            <a:ext cx="34034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D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737771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28812"/>
              </p:ext>
            </p:extLst>
          </p:nvPr>
        </p:nvGraphicFramePr>
        <p:xfrm>
          <a:off x="827584" y="5276056"/>
          <a:ext cx="6255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66"/>
                <a:gridCol w="3127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70005"/>
              </p:ext>
            </p:extLst>
          </p:nvPr>
        </p:nvGraphicFramePr>
        <p:xfrm>
          <a:off x="1451992" y="527605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307295"/>
              </p:ext>
            </p:extLst>
          </p:nvPr>
        </p:nvGraphicFramePr>
        <p:xfrm>
          <a:off x="2411760" y="527605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01591"/>
              </p:ext>
            </p:extLst>
          </p:nvPr>
        </p:nvGraphicFramePr>
        <p:xfrm>
          <a:off x="3468216" y="527605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70100"/>
              </p:ext>
            </p:extLst>
          </p:nvPr>
        </p:nvGraphicFramePr>
        <p:xfrm>
          <a:off x="5052394" y="527605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38606"/>
              </p:ext>
            </p:extLst>
          </p:nvPr>
        </p:nvGraphicFramePr>
        <p:xfrm>
          <a:off x="5916490" y="527605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79777"/>
              </p:ext>
            </p:extLst>
          </p:nvPr>
        </p:nvGraphicFramePr>
        <p:xfrm>
          <a:off x="6780586" y="5276056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82398"/>
              </p:ext>
            </p:extLst>
          </p:nvPr>
        </p:nvGraphicFramePr>
        <p:xfrm>
          <a:off x="3396209" y="4411960"/>
          <a:ext cx="10317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  <a:gridCol w="343925"/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272238"/>
              </p:ext>
            </p:extLst>
          </p:nvPr>
        </p:nvGraphicFramePr>
        <p:xfrm>
          <a:off x="4427984" y="4415271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stCxn id="13" idx="2"/>
            <a:endCxn id="6" idx="0"/>
          </p:cNvCxnSpPr>
          <p:nvPr/>
        </p:nvCxnSpPr>
        <p:spPr>
          <a:xfrm flipH="1">
            <a:off x="1140350" y="4869160"/>
            <a:ext cx="2771746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8" idx="0"/>
          </p:cNvCxnSpPr>
          <p:nvPr/>
        </p:nvCxnSpPr>
        <p:spPr>
          <a:xfrm flipH="1">
            <a:off x="2783632" y="4869160"/>
            <a:ext cx="1128464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9" idx="0"/>
          </p:cNvCxnSpPr>
          <p:nvPr/>
        </p:nvCxnSpPr>
        <p:spPr>
          <a:xfrm flipH="1">
            <a:off x="3840088" y="4869160"/>
            <a:ext cx="72008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10" idx="0"/>
          </p:cNvCxnSpPr>
          <p:nvPr/>
        </p:nvCxnSpPr>
        <p:spPr>
          <a:xfrm>
            <a:off x="4734018" y="4872471"/>
            <a:ext cx="690248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  <a:endCxn id="11" idx="0"/>
          </p:cNvCxnSpPr>
          <p:nvPr/>
        </p:nvCxnSpPr>
        <p:spPr>
          <a:xfrm>
            <a:off x="4734018" y="4872471"/>
            <a:ext cx="155434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12" idx="0"/>
          </p:cNvCxnSpPr>
          <p:nvPr/>
        </p:nvCxnSpPr>
        <p:spPr>
          <a:xfrm>
            <a:off x="4734018" y="4872471"/>
            <a:ext cx="281448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34157" y="188640"/>
            <a:ext cx="1914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E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262222"/>
              </p:ext>
            </p:extLst>
          </p:nvPr>
        </p:nvGraphicFramePr>
        <p:xfrm>
          <a:off x="827584" y="2780928"/>
          <a:ext cx="6255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66"/>
                <a:gridCol w="3127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51186"/>
              </p:ext>
            </p:extLst>
          </p:nvPr>
        </p:nvGraphicFramePr>
        <p:xfrm>
          <a:off x="1451992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86918"/>
              </p:ext>
            </p:extLst>
          </p:nvPr>
        </p:nvGraphicFramePr>
        <p:xfrm>
          <a:off x="2411760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85088"/>
              </p:ext>
            </p:extLst>
          </p:nvPr>
        </p:nvGraphicFramePr>
        <p:xfrm>
          <a:off x="3468216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61942"/>
              </p:ext>
            </p:extLst>
          </p:nvPr>
        </p:nvGraphicFramePr>
        <p:xfrm>
          <a:off x="5052394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02775"/>
              </p:ext>
            </p:extLst>
          </p:nvPr>
        </p:nvGraphicFramePr>
        <p:xfrm>
          <a:off x="5916490" y="27809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80984"/>
              </p:ext>
            </p:extLst>
          </p:nvPr>
        </p:nvGraphicFramePr>
        <p:xfrm>
          <a:off x="6780586" y="2780928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56475"/>
              </p:ext>
            </p:extLst>
          </p:nvPr>
        </p:nvGraphicFramePr>
        <p:xfrm>
          <a:off x="1235970" y="1988840"/>
          <a:ext cx="7678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30"/>
                <a:gridCol w="38393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88659"/>
              </p:ext>
            </p:extLst>
          </p:nvPr>
        </p:nvGraphicFramePr>
        <p:xfrm>
          <a:off x="6012160" y="1963688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15755"/>
              </p:ext>
            </p:extLst>
          </p:nvPr>
        </p:nvGraphicFramePr>
        <p:xfrm>
          <a:off x="3635898" y="1196752"/>
          <a:ext cx="3360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stCxn id="41" idx="2"/>
            <a:endCxn id="34" idx="0"/>
          </p:cNvCxnSpPr>
          <p:nvPr/>
        </p:nvCxnSpPr>
        <p:spPr>
          <a:xfrm flipH="1">
            <a:off x="1140350" y="2446040"/>
            <a:ext cx="479550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41" idx="0"/>
          </p:cNvCxnSpPr>
          <p:nvPr/>
        </p:nvCxnSpPr>
        <p:spPr>
          <a:xfrm flipH="1">
            <a:off x="1619900" y="1653952"/>
            <a:ext cx="2184017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42" idx="0"/>
          </p:cNvCxnSpPr>
          <p:nvPr/>
        </p:nvCxnSpPr>
        <p:spPr>
          <a:xfrm>
            <a:off x="3803917" y="1653952"/>
            <a:ext cx="2514277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  <a:endCxn id="36" idx="0"/>
          </p:cNvCxnSpPr>
          <p:nvPr/>
        </p:nvCxnSpPr>
        <p:spPr>
          <a:xfrm>
            <a:off x="1619900" y="2446040"/>
            <a:ext cx="1163732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2"/>
            <a:endCxn id="37" idx="0"/>
          </p:cNvCxnSpPr>
          <p:nvPr/>
        </p:nvCxnSpPr>
        <p:spPr>
          <a:xfrm>
            <a:off x="1619900" y="2446040"/>
            <a:ext cx="2220188" cy="33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2"/>
            <a:endCxn id="38" idx="0"/>
          </p:cNvCxnSpPr>
          <p:nvPr/>
        </p:nvCxnSpPr>
        <p:spPr>
          <a:xfrm flipH="1">
            <a:off x="5424266" y="2420888"/>
            <a:ext cx="89392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2"/>
            <a:endCxn id="39" idx="0"/>
          </p:cNvCxnSpPr>
          <p:nvPr/>
        </p:nvCxnSpPr>
        <p:spPr>
          <a:xfrm flipH="1">
            <a:off x="6288362" y="2420888"/>
            <a:ext cx="298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2"/>
            <a:endCxn id="40" idx="0"/>
          </p:cNvCxnSpPr>
          <p:nvPr/>
        </p:nvCxnSpPr>
        <p:spPr>
          <a:xfrm>
            <a:off x="6318194" y="2420888"/>
            <a:ext cx="123030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38499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50343"/>
              </p:ext>
            </p:extLst>
          </p:nvPr>
        </p:nvGraphicFramePr>
        <p:xfrm>
          <a:off x="755576" y="2420888"/>
          <a:ext cx="3127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81353"/>
              </p:ext>
            </p:extLst>
          </p:nvPr>
        </p:nvGraphicFramePr>
        <p:xfrm>
          <a:off x="1087153" y="242088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41930"/>
              </p:ext>
            </p:extLst>
          </p:nvPr>
        </p:nvGraphicFramePr>
        <p:xfrm>
          <a:off x="2339752" y="242088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22191"/>
              </p:ext>
            </p:extLst>
          </p:nvPr>
        </p:nvGraphicFramePr>
        <p:xfrm>
          <a:off x="3396208" y="242088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41155"/>
              </p:ext>
            </p:extLst>
          </p:nvPr>
        </p:nvGraphicFramePr>
        <p:xfrm>
          <a:off x="4980386" y="242088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44741"/>
              </p:ext>
            </p:extLst>
          </p:nvPr>
        </p:nvGraphicFramePr>
        <p:xfrm>
          <a:off x="5844482" y="242088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145434"/>
              </p:ext>
            </p:extLst>
          </p:nvPr>
        </p:nvGraphicFramePr>
        <p:xfrm>
          <a:off x="6708578" y="2420888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90983"/>
              </p:ext>
            </p:extLst>
          </p:nvPr>
        </p:nvGraphicFramePr>
        <p:xfrm>
          <a:off x="3324201" y="1556792"/>
          <a:ext cx="10317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  <a:gridCol w="343925"/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29697"/>
              </p:ext>
            </p:extLst>
          </p:nvPr>
        </p:nvGraphicFramePr>
        <p:xfrm>
          <a:off x="4355976" y="1560103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11" idx="2"/>
            <a:endCxn id="4" idx="0"/>
          </p:cNvCxnSpPr>
          <p:nvPr/>
        </p:nvCxnSpPr>
        <p:spPr>
          <a:xfrm flipH="1">
            <a:off x="911959" y="2013992"/>
            <a:ext cx="2928129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6" idx="0"/>
          </p:cNvCxnSpPr>
          <p:nvPr/>
        </p:nvCxnSpPr>
        <p:spPr>
          <a:xfrm flipH="1">
            <a:off x="2711624" y="2013992"/>
            <a:ext cx="1128464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7" idx="0"/>
          </p:cNvCxnSpPr>
          <p:nvPr/>
        </p:nvCxnSpPr>
        <p:spPr>
          <a:xfrm flipH="1">
            <a:off x="3768080" y="2013992"/>
            <a:ext cx="72008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8" idx="0"/>
          </p:cNvCxnSpPr>
          <p:nvPr/>
        </p:nvCxnSpPr>
        <p:spPr>
          <a:xfrm>
            <a:off x="4662010" y="2017303"/>
            <a:ext cx="690248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9" idx="0"/>
          </p:cNvCxnSpPr>
          <p:nvPr/>
        </p:nvCxnSpPr>
        <p:spPr>
          <a:xfrm>
            <a:off x="4662010" y="2017303"/>
            <a:ext cx="155434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0" idx="0"/>
          </p:cNvCxnSpPr>
          <p:nvPr/>
        </p:nvCxnSpPr>
        <p:spPr>
          <a:xfrm>
            <a:off x="4662010" y="2017303"/>
            <a:ext cx="281448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01012" y="620688"/>
            <a:ext cx="3305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E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81877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树的性质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916832"/>
            <a:ext cx="78518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一颗</a:t>
            </a:r>
            <a:r>
              <a:rPr lang="en-US" altLang="zh-CN" dirty="0" smtClean="0"/>
              <a:t>M</a:t>
            </a:r>
            <a:r>
              <a:rPr lang="zh-CN" altLang="en-US" dirty="0" smtClean="0"/>
              <a:t>阶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，满足以下条件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每个结点至多拥有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课子树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根结</a:t>
            </a:r>
            <a:r>
              <a:rPr lang="zh-CN" altLang="en-US" dirty="0" smtClean="0"/>
              <a:t>点至少拥有两颗子树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除</a:t>
            </a:r>
            <a:r>
              <a:rPr lang="zh-CN" altLang="en-US" dirty="0" smtClean="0"/>
              <a:t>了根结点以外，其余每个分支结点至少拥有</a:t>
            </a:r>
            <a:r>
              <a:rPr lang="en-US" altLang="zh-CN" dirty="0" smtClean="0"/>
              <a:t>M/2</a:t>
            </a:r>
            <a:r>
              <a:rPr lang="zh-CN" altLang="en-US" dirty="0" smtClean="0"/>
              <a:t>课子树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所</a:t>
            </a:r>
            <a:r>
              <a:rPr lang="zh-CN" altLang="en-US" dirty="0" smtClean="0"/>
              <a:t>有的叶结点都在同一层上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课子树的分支结点则存在</a:t>
            </a:r>
            <a:r>
              <a:rPr lang="en-US" altLang="zh-CN" dirty="0" smtClean="0"/>
              <a:t>k-1</a:t>
            </a:r>
            <a:r>
              <a:rPr lang="zh-CN" altLang="en-US" dirty="0" smtClean="0"/>
              <a:t>个关键字，关键字按照递增顺序进行排序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关键</a:t>
            </a:r>
            <a:r>
              <a:rPr lang="zh-CN" altLang="en-US" dirty="0" smtClean="0"/>
              <a:t>字数量满足</a:t>
            </a:r>
            <a:r>
              <a:rPr lang="en-US" altLang="zh-CN" dirty="0" smtClean="0"/>
              <a:t>ceil(M/2)-1 &lt;= n &lt;= M-1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83064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28927"/>
              </p:ext>
            </p:extLst>
          </p:nvPr>
        </p:nvGraphicFramePr>
        <p:xfrm>
          <a:off x="755576" y="2420888"/>
          <a:ext cx="3127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29297"/>
              </p:ext>
            </p:extLst>
          </p:nvPr>
        </p:nvGraphicFramePr>
        <p:xfrm>
          <a:off x="1087153" y="242088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584932"/>
              </p:ext>
            </p:extLst>
          </p:nvPr>
        </p:nvGraphicFramePr>
        <p:xfrm>
          <a:off x="2339752" y="242088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71933"/>
              </p:ext>
            </p:extLst>
          </p:nvPr>
        </p:nvGraphicFramePr>
        <p:xfrm>
          <a:off x="3396208" y="242088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70909"/>
              </p:ext>
            </p:extLst>
          </p:nvPr>
        </p:nvGraphicFramePr>
        <p:xfrm>
          <a:off x="4980386" y="242088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94673"/>
              </p:ext>
            </p:extLst>
          </p:nvPr>
        </p:nvGraphicFramePr>
        <p:xfrm>
          <a:off x="5844482" y="242088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58599"/>
              </p:ext>
            </p:extLst>
          </p:nvPr>
        </p:nvGraphicFramePr>
        <p:xfrm>
          <a:off x="6708578" y="2420888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87874"/>
              </p:ext>
            </p:extLst>
          </p:nvPr>
        </p:nvGraphicFramePr>
        <p:xfrm>
          <a:off x="3324201" y="1556792"/>
          <a:ext cx="10317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  <a:gridCol w="343925"/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19055"/>
              </p:ext>
            </p:extLst>
          </p:nvPr>
        </p:nvGraphicFramePr>
        <p:xfrm>
          <a:off x="4355976" y="1560103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 flipH="1">
            <a:off x="911959" y="2013992"/>
            <a:ext cx="2928129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8" idx="0"/>
          </p:cNvCxnSpPr>
          <p:nvPr/>
        </p:nvCxnSpPr>
        <p:spPr>
          <a:xfrm flipH="1">
            <a:off x="2711624" y="2013992"/>
            <a:ext cx="1128464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9" idx="0"/>
          </p:cNvCxnSpPr>
          <p:nvPr/>
        </p:nvCxnSpPr>
        <p:spPr>
          <a:xfrm flipH="1">
            <a:off x="3768080" y="2013992"/>
            <a:ext cx="72008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0" idx="0"/>
          </p:cNvCxnSpPr>
          <p:nvPr/>
        </p:nvCxnSpPr>
        <p:spPr>
          <a:xfrm>
            <a:off x="4662010" y="2017303"/>
            <a:ext cx="690248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1" idx="0"/>
          </p:cNvCxnSpPr>
          <p:nvPr/>
        </p:nvCxnSpPr>
        <p:spPr>
          <a:xfrm>
            <a:off x="4662010" y="2017303"/>
            <a:ext cx="155434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2" idx="0"/>
          </p:cNvCxnSpPr>
          <p:nvPr/>
        </p:nvCxnSpPr>
        <p:spPr>
          <a:xfrm>
            <a:off x="4662010" y="2017303"/>
            <a:ext cx="281448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407135" y="620688"/>
            <a:ext cx="1893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F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0331"/>
              </p:ext>
            </p:extLst>
          </p:nvPr>
        </p:nvGraphicFramePr>
        <p:xfrm>
          <a:off x="1087153" y="484400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159101"/>
              </p:ext>
            </p:extLst>
          </p:nvPr>
        </p:nvGraphicFramePr>
        <p:xfrm>
          <a:off x="2339752" y="484400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25709"/>
              </p:ext>
            </p:extLst>
          </p:nvPr>
        </p:nvGraphicFramePr>
        <p:xfrm>
          <a:off x="3396208" y="484400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9868"/>
              </p:ext>
            </p:extLst>
          </p:nvPr>
        </p:nvGraphicFramePr>
        <p:xfrm>
          <a:off x="4980386" y="484400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97544"/>
              </p:ext>
            </p:extLst>
          </p:nvPr>
        </p:nvGraphicFramePr>
        <p:xfrm>
          <a:off x="5844482" y="484400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20594"/>
              </p:ext>
            </p:extLst>
          </p:nvPr>
        </p:nvGraphicFramePr>
        <p:xfrm>
          <a:off x="6708578" y="4844008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77830"/>
              </p:ext>
            </p:extLst>
          </p:nvPr>
        </p:nvGraphicFramePr>
        <p:xfrm>
          <a:off x="3324201" y="3979912"/>
          <a:ext cx="10317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  <a:gridCol w="343925"/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565195"/>
              </p:ext>
            </p:extLst>
          </p:nvPr>
        </p:nvGraphicFramePr>
        <p:xfrm>
          <a:off x="4355976" y="3983223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9" idx="2"/>
            <a:endCxn id="23" idx="0"/>
          </p:cNvCxnSpPr>
          <p:nvPr/>
        </p:nvCxnSpPr>
        <p:spPr>
          <a:xfrm flipH="1">
            <a:off x="1459025" y="4437112"/>
            <a:ext cx="2381063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  <a:endCxn id="24" idx="0"/>
          </p:cNvCxnSpPr>
          <p:nvPr/>
        </p:nvCxnSpPr>
        <p:spPr>
          <a:xfrm flipH="1">
            <a:off x="2711624" y="4437112"/>
            <a:ext cx="1128464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25" idx="0"/>
          </p:cNvCxnSpPr>
          <p:nvPr/>
        </p:nvCxnSpPr>
        <p:spPr>
          <a:xfrm flipH="1">
            <a:off x="3768080" y="4437112"/>
            <a:ext cx="72008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  <a:endCxn id="26" idx="0"/>
          </p:cNvCxnSpPr>
          <p:nvPr/>
        </p:nvCxnSpPr>
        <p:spPr>
          <a:xfrm>
            <a:off x="4662010" y="4440423"/>
            <a:ext cx="690248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27" idx="0"/>
          </p:cNvCxnSpPr>
          <p:nvPr/>
        </p:nvCxnSpPr>
        <p:spPr>
          <a:xfrm>
            <a:off x="4662010" y="4440423"/>
            <a:ext cx="155434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2"/>
            <a:endCxn id="28" idx="0"/>
          </p:cNvCxnSpPr>
          <p:nvPr/>
        </p:nvCxnSpPr>
        <p:spPr>
          <a:xfrm>
            <a:off x="4662010" y="4440423"/>
            <a:ext cx="281448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748506" y="3441774"/>
            <a:ext cx="3284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F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467154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69212"/>
              </p:ext>
            </p:extLst>
          </p:nvPr>
        </p:nvGraphicFramePr>
        <p:xfrm>
          <a:off x="1087153" y="23488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00060"/>
              </p:ext>
            </p:extLst>
          </p:nvPr>
        </p:nvGraphicFramePr>
        <p:xfrm>
          <a:off x="2339752" y="23488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54097"/>
              </p:ext>
            </p:extLst>
          </p:nvPr>
        </p:nvGraphicFramePr>
        <p:xfrm>
          <a:off x="3396208" y="23488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955243"/>
              </p:ext>
            </p:extLst>
          </p:nvPr>
        </p:nvGraphicFramePr>
        <p:xfrm>
          <a:off x="4980386" y="23488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52040"/>
              </p:ext>
            </p:extLst>
          </p:nvPr>
        </p:nvGraphicFramePr>
        <p:xfrm>
          <a:off x="5844482" y="23488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4194"/>
              </p:ext>
            </p:extLst>
          </p:nvPr>
        </p:nvGraphicFramePr>
        <p:xfrm>
          <a:off x="6708578" y="2348880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75523"/>
              </p:ext>
            </p:extLst>
          </p:nvPr>
        </p:nvGraphicFramePr>
        <p:xfrm>
          <a:off x="3324201" y="1484784"/>
          <a:ext cx="10317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  <a:gridCol w="343925"/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26233"/>
              </p:ext>
            </p:extLst>
          </p:nvPr>
        </p:nvGraphicFramePr>
        <p:xfrm>
          <a:off x="4355976" y="1488095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0" idx="2"/>
            <a:endCxn id="4" idx="0"/>
          </p:cNvCxnSpPr>
          <p:nvPr/>
        </p:nvCxnSpPr>
        <p:spPr>
          <a:xfrm flipH="1">
            <a:off x="1459025" y="1941984"/>
            <a:ext cx="2381063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5" idx="0"/>
          </p:cNvCxnSpPr>
          <p:nvPr/>
        </p:nvCxnSpPr>
        <p:spPr>
          <a:xfrm flipH="1">
            <a:off x="2711624" y="1941984"/>
            <a:ext cx="1128464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6" idx="0"/>
          </p:cNvCxnSpPr>
          <p:nvPr/>
        </p:nvCxnSpPr>
        <p:spPr>
          <a:xfrm flipH="1">
            <a:off x="3768080" y="1941984"/>
            <a:ext cx="72008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7" idx="0"/>
          </p:cNvCxnSpPr>
          <p:nvPr/>
        </p:nvCxnSpPr>
        <p:spPr>
          <a:xfrm>
            <a:off x="4662010" y="1945295"/>
            <a:ext cx="690248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8" idx="0"/>
          </p:cNvCxnSpPr>
          <p:nvPr/>
        </p:nvCxnSpPr>
        <p:spPr>
          <a:xfrm>
            <a:off x="4662010" y="1945295"/>
            <a:ext cx="155434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9" idx="0"/>
          </p:cNvCxnSpPr>
          <p:nvPr/>
        </p:nvCxnSpPr>
        <p:spPr>
          <a:xfrm>
            <a:off x="4662010" y="1945295"/>
            <a:ext cx="281448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71525" y="1065510"/>
            <a:ext cx="2016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G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65542"/>
              </p:ext>
            </p:extLst>
          </p:nvPr>
        </p:nvGraphicFramePr>
        <p:xfrm>
          <a:off x="1043608" y="4844008"/>
          <a:ext cx="10801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42858"/>
              </p:ext>
            </p:extLst>
          </p:nvPr>
        </p:nvGraphicFramePr>
        <p:xfrm>
          <a:off x="2123728" y="484400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15571"/>
              </p:ext>
            </p:extLst>
          </p:nvPr>
        </p:nvGraphicFramePr>
        <p:xfrm>
          <a:off x="3352663" y="484400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29132"/>
              </p:ext>
            </p:extLst>
          </p:nvPr>
        </p:nvGraphicFramePr>
        <p:xfrm>
          <a:off x="4936841" y="484400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28337"/>
              </p:ext>
            </p:extLst>
          </p:nvPr>
        </p:nvGraphicFramePr>
        <p:xfrm>
          <a:off x="5800937" y="484400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87470"/>
              </p:ext>
            </p:extLst>
          </p:nvPr>
        </p:nvGraphicFramePr>
        <p:xfrm>
          <a:off x="6665033" y="4844008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73467"/>
              </p:ext>
            </p:extLst>
          </p:nvPr>
        </p:nvGraphicFramePr>
        <p:xfrm>
          <a:off x="3497983" y="3979912"/>
          <a:ext cx="6878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63537"/>
              </p:ext>
            </p:extLst>
          </p:nvPr>
        </p:nvGraphicFramePr>
        <p:xfrm>
          <a:off x="4211960" y="3983223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>
            <a:stCxn id="27" idx="2"/>
            <a:endCxn id="21" idx="0"/>
          </p:cNvCxnSpPr>
          <p:nvPr/>
        </p:nvCxnSpPr>
        <p:spPr>
          <a:xfrm flipH="1">
            <a:off x="1583668" y="4437112"/>
            <a:ext cx="2258240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3" idx="0"/>
          </p:cNvCxnSpPr>
          <p:nvPr/>
        </p:nvCxnSpPr>
        <p:spPr>
          <a:xfrm flipH="1">
            <a:off x="3724535" y="4437112"/>
            <a:ext cx="117373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24" idx="0"/>
          </p:cNvCxnSpPr>
          <p:nvPr/>
        </p:nvCxnSpPr>
        <p:spPr>
          <a:xfrm>
            <a:off x="4517994" y="4440423"/>
            <a:ext cx="790719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  <a:endCxn id="25" idx="0"/>
          </p:cNvCxnSpPr>
          <p:nvPr/>
        </p:nvCxnSpPr>
        <p:spPr>
          <a:xfrm>
            <a:off x="4517994" y="4440423"/>
            <a:ext cx="1654815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2"/>
            <a:endCxn id="26" idx="0"/>
          </p:cNvCxnSpPr>
          <p:nvPr/>
        </p:nvCxnSpPr>
        <p:spPr>
          <a:xfrm>
            <a:off x="4517994" y="4440423"/>
            <a:ext cx="291495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5048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55774"/>
              </p:ext>
            </p:extLst>
          </p:nvPr>
        </p:nvGraphicFramePr>
        <p:xfrm>
          <a:off x="1043608" y="2251720"/>
          <a:ext cx="7200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92401"/>
              </p:ext>
            </p:extLst>
          </p:nvPr>
        </p:nvGraphicFramePr>
        <p:xfrm>
          <a:off x="1763688" y="225172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51449"/>
              </p:ext>
            </p:extLst>
          </p:nvPr>
        </p:nvGraphicFramePr>
        <p:xfrm>
          <a:off x="3352663" y="225172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18652"/>
              </p:ext>
            </p:extLst>
          </p:nvPr>
        </p:nvGraphicFramePr>
        <p:xfrm>
          <a:off x="4936841" y="225172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72137"/>
              </p:ext>
            </p:extLst>
          </p:nvPr>
        </p:nvGraphicFramePr>
        <p:xfrm>
          <a:off x="5800937" y="225172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95479"/>
              </p:ext>
            </p:extLst>
          </p:nvPr>
        </p:nvGraphicFramePr>
        <p:xfrm>
          <a:off x="6665033" y="2251720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37819"/>
              </p:ext>
            </p:extLst>
          </p:nvPr>
        </p:nvGraphicFramePr>
        <p:xfrm>
          <a:off x="3497983" y="1387624"/>
          <a:ext cx="6878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34488"/>
              </p:ext>
            </p:extLst>
          </p:nvPr>
        </p:nvGraphicFramePr>
        <p:xfrm>
          <a:off x="4211960" y="1390935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0" idx="2"/>
            <a:endCxn id="4" idx="0"/>
          </p:cNvCxnSpPr>
          <p:nvPr/>
        </p:nvCxnSpPr>
        <p:spPr>
          <a:xfrm flipH="1">
            <a:off x="1403648" y="1844824"/>
            <a:ext cx="2438260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6" idx="0"/>
          </p:cNvCxnSpPr>
          <p:nvPr/>
        </p:nvCxnSpPr>
        <p:spPr>
          <a:xfrm flipH="1">
            <a:off x="3724535" y="1844824"/>
            <a:ext cx="117373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7" idx="0"/>
          </p:cNvCxnSpPr>
          <p:nvPr/>
        </p:nvCxnSpPr>
        <p:spPr>
          <a:xfrm>
            <a:off x="4517994" y="1848135"/>
            <a:ext cx="790719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8" idx="0"/>
          </p:cNvCxnSpPr>
          <p:nvPr/>
        </p:nvCxnSpPr>
        <p:spPr>
          <a:xfrm>
            <a:off x="4517994" y="1848135"/>
            <a:ext cx="1654815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9" idx="0"/>
          </p:cNvCxnSpPr>
          <p:nvPr/>
        </p:nvCxnSpPr>
        <p:spPr>
          <a:xfrm>
            <a:off x="4517994" y="1848135"/>
            <a:ext cx="291495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49716" y="620688"/>
            <a:ext cx="3408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G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183298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0381"/>
              </p:ext>
            </p:extLst>
          </p:nvPr>
        </p:nvGraphicFramePr>
        <p:xfrm>
          <a:off x="1043608" y="2251720"/>
          <a:ext cx="7200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119088"/>
              </p:ext>
            </p:extLst>
          </p:nvPr>
        </p:nvGraphicFramePr>
        <p:xfrm>
          <a:off x="1763688" y="225172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81576"/>
              </p:ext>
            </p:extLst>
          </p:nvPr>
        </p:nvGraphicFramePr>
        <p:xfrm>
          <a:off x="3352663" y="225172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048212"/>
              </p:ext>
            </p:extLst>
          </p:nvPr>
        </p:nvGraphicFramePr>
        <p:xfrm>
          <a:off x="4936841" y="225172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10385"/>
              </p:ext>
            </p:extLst>
          </p:nvPr>
        </p:nvGraphicFramePr>
        <p:xfrm>
          <a:off x="5800937" y="225172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19445"/>
              </p:ext>
            </p:extLst>
          </p:nvPr>
        </p:nvGraphicFramePr>
        <p:xfrm>
          <a:off x="6665033" y="2251720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54456"/>
              </p:ext>
            </p:extLst>
          </p:nvPr>
        </p:nvGraphicFramePr>
        <p:xfrm>
          <a:off x="3497983" y="1387624"/>
          <a:ext cx="6878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50406"/>
              </p:ext>
            </p:extLst>
          </p:nvPr>
        </p:nvGraphicFramePr>
        <p:xfrm>
          <a:off x="4211960" y="1390935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2" idx="2"/>
            <a:endCxn id="6" idx="0"/>
          </p:cNvCxnSpPr>
          <p:nvPr/>
        </p:nvCxnSpPr>
        <p:spPr>
          <a:xfrm flipH="1">
            <a:off x="1403648" y="1844824"/>
            <a:ext cx="2438260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8" idx="0"/>
          </p:cNvCxnSpPr>
          <p:nvPr/>
        </p:nvCxnSpPr>
        <p:spPr>
          <a:xfrm flipH="1">
            <a:off x="3724535" y="1844824"/>
            <a:ext cx="117373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9" idx="0"/>
          </p:cNvCxnSpPr>
          <p:nvPr/>
        </p:nvCxnSpPr>
        <p:spPr>
          <a:xfrm>
            <a:off x="4517994" y="1848135"/>
            <a:ext cx="790719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0" idx="0"/>
          </p:cNvCxnSpPr>
          <p:nvPr/>
        </p:nvCxnSpPr>
        <p:spPr>
          <a:xfrm>
            <a:off x="4517994" y="1848135"/>
            <a:ext cx="1654815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1" idx="0"/>
          </p:cNvCxnSpPr>
          <p:nvPr/>
        </p:nvCxnSpPr>
        <p:spPr>
          <a:xfrm>
            <a:off x="4517994" y="1848135"/>
            <a:ext cx="291495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47022" y="620688"/>
            <a:ext cx="2013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H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75141"/>
              </p:ext>
            </p:extLst>
          </p:nvPr>
        </p:nvGraphicFramePr>
        <p:xfrm>
          <a:off x="1043608" y="5060032"/>
          <a:ext cx="360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28436"/>
              </p:ext>
            </p:extLst>
          </p:nvPr>
        </p:nvGraphicFramePr>
        <p:xfrm>
          <a:off x="1403648" y="506003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123869"/>
              </p:ext>
            </p:extLst>
          </p:nvPr>
        </p:nvGraphicFramePr>
        <p:xfrm>
          <a:off x="3352663" y="506003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388063"/>
              </p:ext>
            </p:extLst>
          </p:nvPr>
        </p:nvGraphicFramePr>
        <p:xfrm>
          <a:off x="4936841" y="506003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45322"/>
              </p:ext>
            </p:extLst>
          </p:nvPr>
        </p:nvGraphicFramePr>
        <p:xfrm>
          <a:off x="5800937" y="506003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28111"/>
              </p:ext>
            </p:extLst>
          </p:nvPr>
        </p:nvGraphicFramePr>
        <p:xfrm>
          <a:off x="6665033" y="5060032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97350"/>
              </p:ext>
            </p:extLst>
          </p:nvPr>
        </p:nvGraphicFramePr>
        <p:xfrm>
          <a:off x="3497983" y="4195936"/>
          <a:ext cx="6878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24969"/>
              </p:ext>
            </p:extLst>
          </p:nvPr>
        </p:nvGraphicFramePr>
        <p:xfrm>
          <a:off x="4211960" y="4199247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stCxn id="26" idx="2"/>
            <a:endCxn id="20" idx="0"/>
          </p:cNvCxnSpPr>
          <p:nvPr/>
        </p:nvCxnSpPr>
        <p:spPr>
          <a:xfrm flipH="1">
            <a:off x="1223628" y="4653136"/>
            <a:ext cx="2618280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2"/>
            <a:endCxn id="22" idx="0"/>
          </p:cNvCxnSpPr>
          <p:nvPr/>
        </p:nvCxnSpPr>
        <p:spPr>
          <a:xfrm flipH="1">
            <a:off x="3724535" y="4653136"/>
            <a:ext cx="117373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  <a:endCxn id="23" idx="0"/>
          </p:cNvCxnSpPr>
          <p:nvPr/>
        </p:nvCxnSpPr>
        <p:spPr>
          <a:xfrm>
            <a:off x="4517994" y="4656447"/>
            <a:ext cx="790719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4517994" y="4656447"/>
            <a:ext cx="1654815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5" idx="0"/>
          </p:cNvCxnSpPr>
          <p:nvPr/>
        </p:nvCxnSpPr>
        <p:spPr>
          <a:xfrm>
            <a:off x="4517994" y="4656447"/>
            <a:ext cx="291495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60473" y="3153742"/>
            <a:ext cx="3405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H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304013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90250"/>
              </p:ext>
            </p:extLst>
          </p:nvPr>
        </p:nvGraphicFramePr>
        <p:xfrm>
          <a:off x="899592" y="2179712"/>
          <a:ext cx="360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72930"/>
              </p:ext>
            </p:extLst>
          </p:nvPr>
        </p:nvGraphicFramePr>
        <p:xfrm>
          <a:off x="1259632" y="217971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96795"/>
              </p:ext>
            </p:extLst>
          </p:nvPr>
        </p:nvGraphicFramePr>
        <p:xfrm>
          <a:off x="3208647" y="217971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90527"/>
              </p:ext>
            </p:extLst>
          </p:nvPr>
        </p:nvGraphicFramePr>
        <p:xfrm>
          <a:off x="4792825" y="217971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47426"/>
              </p:ext>
            </p:extLst>
          </p:nvPr>
        </p:nvGraphicFramePr>
        <p:xfrm>
          <a:off x="5656921" y="217971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02117"/>
              </p:ext>
            </p:extLst>
          </p:nvPr>
        </p:nvGraphicFramePr>
        <p:xfrm>
          <a:off x="6521017" y="2179712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26560"/>
              </p:ext>
            </p:extLst>
          </p:nvPr>
        </p:nvGraphicFramePr>
        <p:xfrm>
          <a:off x="3353967" y="1315616"/>
          <a:ext cx="6878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8005"/>
              </p:ext>
            </p:extLst>
          </p:nvPr>
        </p:nvGraphicFramePr>
        <p:xfrm>
          <a:off x="4067944" y="1318927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2" idx="2"/>
            <a:endCxn id="6" idx="0"/>
          </p:cNvCxnSpPr>
          <p:nvPr/>
        </p:nvCxnSpPr>
        <p:spPr>
          <a:xfrm flipH="1">
            <a:off x="1079612" y="1772816"/>
            <a:ext cx="2618280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8" idx="0"/>
          </p:cNvCxnSpPr>
          <p:nvPr/>
        </p:nvCxnSpPr>
        <p:spPr>
          <a:xfrm flipH="1">
            <a:off x="3580519" y="1772816"/>
            <a:ext cx="117373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9" idx="0"/>
          </p:cNvCxnSpPr>
          <p:nvPr/>
        </p:nvCxnSpPr>
        <p:spPr>
          <a:xfrm>
            <a:off x="4373978" y="1776127"/>
            <a:ext cx="790719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0" idx="0"/>
          </p:cNvCxnSpPr>
          <p:nvPr/>
        </p:nvCxnSpPr>
        <p:spPr>
          <a:xfrm>
            <a:off x="4373978" y="1776127"/>
            <a:ext cx="1654815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1" idx="0"/>
          </p:cNvCxnSpPr>
          <p:nvPr/>
        </p:nvCxnSpPr>
        <p:spPr>
          <a:xfrm>
            <a:off x="4373978" y="1776127"/>
            <a:ext cx="291495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73659" y="620688"/>
            <a:ext cx="1760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I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41964"/>
              </p:ext>
            </p:extLst>
          </p:nvPr>
        </p:nvGraphicFramePr>
        <p:xfrm>
          <a:off x="1259632" y="484400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8779"/>
              </p:ext>
            </p:extLst>
          </p:nvPr>
        </p:nvGraphicFramePr>
        <p:xfrm>
          <a:off x="3208647" y="484400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06664"/>
              </p:ext>
            </p:extLst>
          </p:nvPr>
        </p:nvGraphicFramePr>
        <p:xfrm>
          <a:off x="4792825" y="484400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89126"/>
              </p:ext>
            </p:extLst>
          </p:nvPr>
        </p:nvGraphicFramePr>
        <p:xfrm>
          <a:off x="5656921" y="484400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5172"/>
              </p:ext>
            </p:extLst>
          </p:nvPr>
        </p:nvGraphicFramePr>
        <p:xfrm>
          <a:off x="6521017" y="4844008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16267"/>
              </p:ext>
            </p:extLst>
          </p:nvPr>
        </p:nvGraphicFramePr>
        <p:xfrm>
          <a:off x="3353967" y="3979912"/>
          <a:ext cx="6878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91403"/>
              </p:ext>
            </p:extLst>
          </p:nvPr>
        </p:nvGraphicFramePr>
        <p:xfrm>
          <a:off x="4067944" y="3983223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stCxn id="26" idx="2"/>
            <a:endCxn id="21" idx="0"/>
          </p:cNvCxnSpPr>
          <p:nvPr/>
        </p:nvCxnSpPr>
        <p:spPr>
          <a:xfrm flipH="1">
            <a:off x="1631504" y="4437112"/>
            <a:ext cx="2066388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2"/>
            <a:endCxn id="22" idx="0"/>
          </p:cNvCxnSpPr>
          <p:nvPr/>
        </p:nvCxnSpPr>
        <p:spPr>
          <a:xfrm flipH="1">
            <a:off x="3580519" y="4437112"/>
            <a:ext cx="117373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  <a:endCxn id="23" idx="0"/>
          </p:cNvCxnSpPr>
          <p:nvPr/>
        </p:nvCxnSpPr>
        <p:spPr>
          <a:xfrm>
            <a:off x="4373978" y="4440423"/>
            <a:ext cx="790719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4373978" y="4440423"/>
            <a:ext cx="1654815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5" idx="0"/>
          </p:cNvCxnSpPr>
          <p:nvPr/>
        </p:nvCxnSpPr>
        <p:spPr>
          <a:xfrm>
            <a:off x="4373978" y="4440423"/>
            <a:ext cx="291495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16279" y="3513782"/>
            <a:ext cx="31518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I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06854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32444"/>
              </p:ext>
            </p:extLst>
          </p:nvPr>
        </p:nvGraphicFramePr>
        <p:xfrm>
          <a:off x="971600" y="249289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00548"/>
              </p:ext>
            </p:extLst>
          </p:nvPr>
        </p:nvGraphicFramePr>
        <p:xfrm>
          <a:off x="2920615" y="249289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31912"/>
              </p:ext>
            </p:extLst>
          </p:nvPr>
        </p:nvGraphicFramePr>
        <p:xfrm>
          <a:off x="4504793" y="249289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19833"/>
              </p:ext>
            </p:extLst>
          </p:nvPr>
        </p:nvGraphicFramePr>
        <p:xfrm>
          <a:off x="5368889" y="249289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52876"/>
              </p:ext>
            </p:extLst>
          </p:nvPr>
        </p:nvGraphicFramePr>
        <p:xfrm>
          <a:off x="6232985" y="2492896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59397"/>
              </p:ext>
            </p:extLst>
          </p:nvPr>
        </p:nvGraphicFramePr>
        <p:xfrm>
          <a:off x="3065935" y="1628800"/>
          <a:ext cx="6878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368955"/>
              </p:ext>
            </p:extLst>
          </p:nvPr>
        </p:nvGraphicFramePr>
        <p:xfrm>
          <a:off x="3779912" y="1632111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11" idx="2"/>
            <a:endCxn id="6" idx="0"/>
          </p:cNvCxnSpPr>
          <p:nvPr/>
        </p:nvCxnSpPr>
        <p:spPr>
          <a:xfrm flipH="1">
            <a:off x="1343472" y="2086000"/>
            <a:ext cx="2066388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7" idx="0"/>
          </p:cNvCxnSpPr>
          <p:nvPr/>
        </p:nvCxnSpPr>
        <p:spPr>
          <a:xfrm flipH="1">
            <a:off x="3292487" y="2086000"/>
            <a:ext cx="117373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8" idx="0"/>
          </p:cNvCxnSpPr>
          <p:nvPr/>
        </p:nvCxnSpPr>
        <p:spPr>
          <a:xfrm>
            <a:off x="4085946" y="2089311"/>
            <a:ext cx="790719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9" idx="0"/>
          </p:cNvCxnSpPr>
          <p:nvPr/>
        </p:nvCxnSpPr>
        <p:spPr>
          <a:xfrm>
            <a:off x="4085946" y="2089311"/>
            <a:ext cx="1654815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0" idx="0"/>
          </p:cNvCxnSpPr>
          <p:nvPr/>
        </p:nvCxnSpPr>
        <p:spPr>
          <a:xfrm>
            <a:off x="4085946" y="2089311"/>
            <a:ext cx="291495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9540" y="849486"/>
            <a:ext cx="1805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J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39333"/>
              </p:ext>
            </p:extLst>
          </p:nvPr>
        </p:nvGraphicFramePr>
        <p:xfrm>
          <a:off x="1043608" y="5204048"/>
          <a:ext cx="10801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58761"/>
              </p:ext>
            </p:extLst>
          </p:nvPr>
        </p:nvGraphicFramePr>
        <p:xfrm>
          <a:off x="2123728" y="520404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7924"/>
              </p:ext>
            </p:extLst>
          </p:nvPr>
        </p:nvGraphicFramePr>
        <p:xfrm>
          <a:off x="3851920" y="520404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70327"/>
              </p:ext>
            </p:extLst>
          </p:nvPr>
        </p:nvGraphicFramePr>
        <p:xfrm>
          <a:off x="4716016" y="520404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25443"/>
              </p:ext>
            </p:extLst>
          </p:nvPr>
        </p:nvGraphicFramePr>
        <p:xfrm>
          <a:off x="5580112" y="5204048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10162"/>
              </p:ext>
            </p:extLst>
          </p:nvPr>
        </p:nvGraphicFramePr>
        <p:xfrm>
          <a:off x="3137943" y="4339952"/>
          <a:ext cx="3439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856372"/>
              </p:ext>
            </p:extLst>
          </p:nvPr>
        </p:nvGraphicFramePr>
        <p:xfrm>
          <a:off x="3491880" y="4343263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24" idx="2"/>
            <a:endCxn id="19" idx="0"/>
          </p:cNvCxnSpPr>
          <p:nvPr/>
        </p:nvCxnSpPr>
        <p:spPr>
          <a:xfrm flipH="1">
            <a:off x="1583668" y="4797152"/>
            <a:ext cx="1726237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2"/>
            <a:endCxn id="21" idx="0"/>
          </p:cNvCxnSpPr>
          <p:nvPr/>
        </p:nvCxnSpPr>
        <p:spPr>
          <a:xfrm>
            <a:off x="3797914" y="4800463"/>
            <a:ext cx="425878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2" idx="0"/>
          </p:cNvCxnSpPr>
          <p:nvPr/>
        </p:nvCxnSpPr>
        <p:spPr>
          <a:xfrm>
            <a:off x="3797914" y="4800463"/>
            <a:ext cx="128997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3" idx="0"/>
          </p:cNvCxnSpPr>
          <p:nvPr/>
        </p:nvCxnSpPr>
        <p:spPr>
          <a:xfrm>
            <a:off x="3797914" y="4800463"/>
            <a:ext cx="255011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68283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93837" y="849486"/>
            <a:ext cx="3196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J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62313"/>
              </p:ext>
            </p:extLst>
          </p:nvPr>
        </p:nvGraphicFramePr>
        <p:xfrm>
          <a:off x="1043608" y="2395736"/>
          <a:ext cx="7200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1524"/>
              </p:ext>
            </p:extLst>
          </p:nvPr>
        </p:nvGraphicFramePr>
        <p:xfrm>
          <a:off x="1781106" y="239573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45147"/>
              </p:ext>
            </p:extLst>
          </p:nvPr>
        </p:nvGraphicFramePr>
        <p:xfrm>
          <a:off x="3851920" y="239573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31154"/>
              </p:ext>
            </p:extLst>
          </p:nvPr>
        </p:nvGraphicFramePr>
        <p:xfrm>
          <a:off x="4716016" y="239573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06503"/>
              </p:ext>
            </p:extLst>
          </p:nvPr>
        </p:nvGraphicFramePr>
        <p:xfrm>
          <a:off x="5580112" y="2395736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15834"/>
              </p:ext>
            </p:extLst>
          </p:nvPr>
        </p:nvGraphicFramePr>
        <p:xfrm>
          <a:off x="3137943" y="1531640"/>
          <a:ext cx="3439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65113"/>
              </p:ext>
            </p:extLst>
          </p:nvPr>
        </p:nvGraphicFramePr>
        <p:xfrm>
          <a:off x="3491880" y="1534951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23" idx="2"/>
            <a:endCxn id="18" idx="0"/>
          </p:cNvCxnSpPr>
          <p:nvPr/>
        </p:nvCxnSpPr>
        <p:spPr>
          <a:xfrm flipH="1">
            <a:off x="1403648" y="1988840"/>
            <a:ext cx="1906257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20" idx="0"/>
          </p:cNvCxnSpPr>
          <p:nvPr/>
        </p:nvCxnSpPr>
        <p:spPr>
          <a:xfrm>
            <a:off x="3797914" y="1992151"/>
            <a:ext cx="425878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2"/>
            <a:endCxn id="21" idx="0"/>
          </p:cNvCxnSpPr>
          <p:nvPr/>
        </p:nvCxnSpPr>
        <p:spPr>
          <a:xfrm>
            <a:off x="3797914" y="1992151"/>
            <a:ext cx="128997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2" idx="0"/>
          </p:cNvCxnSpPr>
          <p:nvPr/>
        </p:nvCxnSpPr>
        <p:spPr>
          <a:xfrm>
            <a:off x="3797914" y="1992151"/>
            <a:ext cx="255011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8931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15000" y="849486"/>
            <a:ext cx="1954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K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7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32481" y="4089846"/>
            <a:ext cx="33457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K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45415"/>
              </p:ext>
            </p:extLst>
          </p:nvPr>
        </p:nvGraphicFramePr>
        <p:xfrm>
          <a:off x="1043608" y="2395736"/>
          <a:ext cx="7200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42532"/>
              </p:ext>
            </p:extLst>
          </p:nvPr>
        </p:nvGraphicFramePr>
        <p:xfrm>
          <a:off x="1781106" y="239573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32059"/>
              </p:ext>
            </p:extLst>
          </p:nvPr>
        </p:nvGraphicFramePr>
        <p:xfrm>
          <a:off x="3851920" y="239573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84499"/>
              </p:ext>
            </p:extLst>
          </p:nvPr>
        </p:nvGraphicFramePr>
        <p:xfrm>
          <a:off x="4716016" y="239573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481728"/>
              </p:ext>
            </p:extLst>
          </p:nvPr>
        </p:nvGraphicFramePr>
        <p:xfrm>
          <a:off x="5580112" y="2395736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83532"/>
              </p:ext>
            </p:extLst>
          </p:nvPr>
        </p:nvGraphicFramePr>
        <p:xfrm>
          <a:off x="3137943" y="1531640"/>
          <a:ext cx="3439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83704"/>
              </p:ext>
            </p:extLst>
          </p:nvPr>
        </p:nvGraphicFramePr>
        <p:xfrm>
          <a:off x="3491880" y="1534951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5" idx="2"/>
            <a:endCxn id="30" idx="0"/>
          </p:cNvCxnSpPr>
          <p:nvPr/>
        </p:nvCxnSpPr>
        <p:spPr>
          <a:xfrm flipH="1">
            <a:off x="1403648" y="1988840"/>
            <a:ext cx="1906257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  <a:endCxn id="32" idx="0"/>
          </p:cNvCxnSpPr>
          <p:nvPr/>
        </p:nvCxnSpPr>
        <p:spPr>
          <a:xfrm>
            <a:off x="3797914" y="1992151"/>
            <a:ext cx="425878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3" idx="0"/>
          </p:cNvCxnSpPr>
          <p:nvPr/>
        </p:nvCxnSpPr>
        <p:spPr>
          <a:xfrm>
            <a:off x="3797914" y="1992151"/>
            <a:ext cx="128997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2"/>
            <a:endCxn id="34" idx="0"/>
          </p:cNvCxnSpPr>
          <p:nvPr/>
        </p:nvCxnSpPr>
        <p:spPr>
          <a:xfrm>
            <a:off x="3797914" y="1992151"/>
            <a:ext cx="255011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43736"/>
              </p:ext>
            </p:extLst>
          </p:nvPr>
        </p:nvGraphicFramePr>
        <p:xfrm>
          <a:off x="1196008" y="5564088"/>
          <a:ext cx="360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37997"/>
              </p:ext>
            </p:extLst>
          </p:nvPr>
        </p:nvGraphicFramePr>
        <p:xfrm>
          <a:off x="1569881" y="556408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81662"/>
              </p:ext>
            </p:extLst>
          </p:nvPr>
        </p:nvGraphicFramePr>
        <p:xfrm>
          <a:off x="4004320" y="556408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07178"/>
              </p:ext>
            </p:extLst>
          </p:nvPr>
        </p:nvGraphicFramePr>
        <p:xfrm>
          <a:off x="4868416" y="556408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83137"/>
              </p:ext>
            </p:extLst>
          </p:nvPr>
        </p:nvGraphicFramePr>
        <p:xfrm>
          <a:off x="5732512" y="5564088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99898"/>
              </p:ext>
            </p:extLst>
          </p:nvPr>
        </p:nvGraphicFramePr>
        <p:xfrm>
          <a:off x="3290343" y="4699992"/>
          <a:ext cx="3439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430925"/>
              </p:ext>
            </p:extLst>
          </p:nvPr>
        </p:nvGraphicFramePr>
        <p:xfrm>
          <a:off x="3644280" y="4703303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Straight Arrow Connector 47"/>
          <p:cNvCxnSpPr>
            <a:stCxn id="46" idx="2"/>
            <a:endCxn id="41" idx="0"/>
          </p:cNvCxnSpPr>
          <p:nvPr/>
        </p:nvCxnSpPr>
        <p:spPr>
          <a:xfrm flipH="1">
            <a:off x="1376028" y="5157192"/>
            <a:ext cx="2086277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2"/>
            <a:endCxn id="43" idx="0"/>
          </p:cNvCxnSpPr>
          <p:nvPr/>
        </p:nvCxnSpPr>
        <p:spPr>
          <a:xfrm>
            <a:off x="3950314" y="5160503"/>
            <a:ext cx="425878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2"/>
            <a:endCxn id="44" idx="0"/>
          </p:cNvCxnSpPr>
          <p:nvPr/>
        </p:nvCxnSpPr>
        <p:spPr>
          <a:xfrm>
            <a:off x="3950314" y="5160503"/>
            <a:ext cx="128997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2"/>
            <a:endCxn id="45" idx="0"/>
          </p:cNvCxnSpPr>
          <p:nvPr/>
        </p:nvCxnSpPr>
        <p:spPr>
          <a:xfrm>
            <a:off x="3950314" y="5160503"/>
            <a:ext cx="255011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7077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01186" y="849486"/>
            <a:ext cx="2182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M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66742"/>
              </p:ext>
            </p:extLst>
          </p:nvPr>
        </p:nvGraphicFramePr>
        <p:xfrm>
          <a:off x="1403648" y="506003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67630"/>
              </p:ext>
            </p:extLst>
          </p:nvPr>
        </p:nvGraphicFramePr>
        <p:xfrm>
          <a:off x="3131840" y="506003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24975"/>
              </p:ext>
            </p:extLst>
          </p:nvPr>
        </p:nvGraphicFramePr>
        <p:xfrm>
          <a:off x="3995936" y="506003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67856"/>
              </p:ext>
            </p:extLst>
          </p:nvPr>
        </p:nvGraphicFramePr>
        <p:xfrm>
          <a:off x="4860032" y="5060032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80600"/>
              </p:ext>
            </p:extLst>
          </p:nvPr>
        </p:nvGraphicFramePr>
        <p:xfrm>
          <a:off x="3491880" y="4195936"/>
          <a:ext cx="3439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87027"/>
              </p:ext>
            </p:extLst>
          </p:nvPr>
        </p:nvGraphicFramePr>
        <p:xfrm>
          <a:off x="3851920" y="4199247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24" idx="2"/>
            <a:endCxn id="20" idx="0"/>
          </p:cNvCxnSpPr>
          <p:nvPr/>
        </p:nvCxnSpPr>
        <p:spPr>
          <a:xfrm flipH="1">
            <a:off x="1775520" y="4653136"/>
            <a:ext cx="1888322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2"/>
            <a:endCxn id="21" idx="0"/>
          </p:cNvCxnSpPr>
          <p:nvPr/>
        </p:nvCxnSpPr>
        <p:spPr>
          <a:xfrm flipH="1">
            <a:off x="3503712" y="4656447"/>
            <a:ext cx="654242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2"/>
            <a:endCxn id="22" idx="0"/>
          </p:cNvCxnSpPr>
          <p:nvPr/>
        </p:nvCxnSpPr>
        <p:spPr>
          <a:xfrm>
            <a:off x="4157954" y="4656447"/>
            <a:ext cx="20985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3" idx="0"/>
          </p:cNvCxnSpPr>
          <p:nvPr/>
        </p:nvCxnSpPr>
        <p:spPr>
          <a:xfrm>
            <a:off x="4157954" y="4656447"/>
            <a:ext cx="146999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418668" y="4089846"/>
            <a:ext cx="3573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M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22293"/>
              </p:ext>
            </p:extLst>
          </p:nvPr>
        </p:nvGraphicFramePr>
        <p:xfrm>
          <a:off x="1196008" y="2323728"/>
          <a:ext cx="360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16566"/>
              </p:ext>
            </p:extLst>
          </p:nvPr>
        </p:nvGraphicFramePr>
        <p:xfrm>
          <a:off x="1569881" y="23237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64332"/>
              </p:ext>
            </p:extLst>
          </p:nvPr>
        </p:nvGraphicFramePr>
        <p:xfrm>
          <a:off x="4004320" y="23237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06766"/>
              </p:ext>
            </p:extLst>
          </p:nvPr>
        </p:nvGraphicFramePr>
        <p:xfrm>
          <a:off x="4868416" y="232372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43306"/>
              </p:ext>
            </p:extLst>
          </p:nvPr>
        </p:nvGraphicFramePr>
        <p:xfrm>
          <a:off x="5732512" y="2323728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87832"/>
              </p:ext>
            </p:extLst>
          </p:nvPr>
        </p:nvGraphicFramePr>
        <p:xfrm>
          <a:off x="3290343" y="1459632"/>
          <a:ext cx="3439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68363"/>
              </p:ext>
            </p:extLst>
          </p:nvPr>
        </p:nvGraphicFramePr>
        <p:xfrm>
          <a:off x="3644280" y="1462943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>
            <a:stCxn id="37" idx="2"/>
            <a:endCxn id="32" idx="0"/>
          </p:cNvCxnSpPr>
          <p:nvPr/>
        </p:nvCxnSpPr>
        <p:spPr>
          <a:xfrm flipH="1">
            <a:off x="1376028" y="1916832"/>
            <a:ext cx="2086277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2"/>
            <a:endCxn id="34" idx="0"/>
          </p:cNvCxnSpPr>
          <p:nvPr/>
        </p:nvCxnSpPr>
        <p:spPr>
          <a:xfrm>
            <a:off x="3950314" y="1920143"/>
            <a:ext cx="425878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2"/>
            <a:endCxn id="35" idx="0"/>
          </p:cNvCxnSpPr>
          <p:nvPr/>
        </p:nvCxnSpPr>
        <p:spPr>
          <a:xfrm>
            <a:off x="3950314" y="1920143"/>
            <a:ext cx="128997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2"/>
            <a:endCxn id="36" idx="0"/>
          </p:cNvCxnSpPr>
          <p:nvPr/>
        </p:nvCxnSpPr>
        <p:spPr>
          <a:xfrm>
            <a:off x="3950314" y="1920143"/>
            <a:ext cx="255011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1548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01186" y="849486"/>
            <a:ext cx="2182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M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96136" y="4653334"/>
            <a:ext cx="3573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M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37716"/>
              </p:ext>
            </p:extLst>
          </p:nvPr>
        </p:nvGraphicFramePr>
        <p:xfrm>
          <a:off x="1403648" y="210770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90748"/>
              </p:ext>
            </p:extLst>
          </p:nvPr>
        </p:nvGraphicFramePr>
        <p:xfrm>
          <a:off x="3131840" y="210770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01479"/>
              </p:ext>
            </p:extLst>
          </p:nvPr>
        </p:nvGraphicFramePr>
        <p:xfrm>
          <a:off x="3995936" y="210770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825830"/>
              </p:ext>
            </p:extLst>
          </p:nvPr>
        </p:nvGraphicFramePr>
        <p:xfrm>
          <a:off x="4860032" y="2107704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80715"/>
              </p:ext>
            </p:extLst>
          </p:nvPr>
        </p:nvGraphicFramePr>
        <p:xfrm>
          <a:off x="3491880" y="1243608"/>
          <a:ext cx="3439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06096"/>
              </p:ext>
            </p:extLst>
          </p:nvPr>
        </p:nvGraphicFramePr>
        <p:xfrm>
          <a:off x="3851920" y="1246919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6" name="Straight Arrow Connector 65"/>
          <p:cNvCxnSpPr>
            <a:stCxn id="64" idx="2"/>
            <a:endCxn id="60" idx="0"/>
          </p:cNvCxnSpPr>
          <p:nvPr/>
        </p:nvCxnSpPr>
        <p:spPr>
          <a:xfrm flipH="1">
            <a:off x="1775520" y="1700808"/>
            <a:ext cx="1888322" cy="4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61" idx="0"/>
          </p:cNvCxnSpPr>
          <p:nvPr/>
        </p:nvCxnSpPr>
        <p:spPr>
          <a:xfrm flipH="1">
            <a:off x="3503712" y="1704119"/>
            <a:ext cx="654242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2"/>
            <a:endCxn id="62" idx="0"/>
          </p:cNvCxnSpPr>
          <p:nvPr/>
        </p:nvCxnSpPr>
        <p:spPr>
          <a:xfrm>
            <a:off x="4157954" y="1704119"/>
            <a:ext cx="20985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2"/>
            <a:endCxn id="63" idx="0"/>
          </p:cNvCxnSpPr>
          <p:nvPr/>
        </p:nvCxnSpPr>
        <p:spPr>
          <a:xfrm>
            <a:off x="4157954" y="1704119"/>
            <a:ext cx="146999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14937"/>
              </p:ext>
            </p:extLst>
          </p:nvPr>
        </p:nvGraphicFramePr>
        <p:xfrm>
          <a:off x="1403648" y="3907904"/>
          <a:ext cx="11505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06"/>
                <a:gridCol w="383506"/>
                <a:gridCol w="38350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30565"/>
              </p:ext>
            </p:extLst>
          </p:nvPr>
        </p:nvGraphicFramePr>
        <p:xfrm>
          <a:off x="2566821" y="390790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78342"/>
              </p:ext>
            </p:extLst>
          </p:nvPr>
        </p:nvGraphicFramePr>
        <p:xfrm>
          <a:off x="3995936" y="390790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1929"/>
              </p:ext>
            </p:extLst>
          </p:nvPr>
        </p:nvGraphicFramePr>
        <p:xfrm>
          <a:off x="4860032" y="3907904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6059"/>
              </p:ext>
            </p:extLst>
          </p:nvPr>
        </p:nvGraphicFramePr>
        <p:xfrm>
          <a:off x="3851920" y="3047119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6" name="Straight Arrow Connector 75"/>
          <p:cNvCxnSpPr>
            <a:stCxn id="75" idx="2"/>
            <a:endCxn id="70" idx="0"/>
          </p:cNvCxnSpPr>
          <p:nvPr/>
        </p:nvCxnSpPr>
        <p:spPr>
          <a:xfrm flipH="1">
            <a:off x="1978907" y="3504319"/>
            <a:ext cx="2179047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5" idx="2"/>
            <a:endCxn id="72" idx="0"/>
          </p:cNvCxnSpPr>
          <p:nvPr/>
        </p:nvCxnSpPr>
        <p:spPr>
          <a:xfrm>
            <a:off x="4157954" y="3504319"/>
            <a:ext cx="20985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2"/>
            <a:endCxn id="73" idx="0"/>
          </p:cNvCxnSpPr>
          <p:nvPr/>
        </p:nvCxnSpPr>
        <p:spPr>
          <a:xfrm>
            <a:off x="4157954" y="3504319"/>
            <a:ext cx="146999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24645"/>
              </p:ext>
            </p:extLst>
          </p:nvPr>
        </p:nvGraphicFramePr>
        <p:xfrm>
          <a:off x="1403648" y="6140152"/>
          <a:ext cx="7670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06"/>
                <a:gridCol w="38350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37951"/>
              </p:ext>
            </p:extLst>
          </p:nvPr>
        </p:nvGraphicFramePr>
        <p:xfrm>
          <a:off x="2172072" y="614015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10003"/>
              </p:ext>
            </p:extLst>
          </p:nvPr>
        </p:nvGraphicFramePr>
        <p:xfrm>
          <a:off x="3995936" y="6140152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18985"/>
              </p:ext>
            </p:extLst>
          </p:nvPr>
        </p:nvGraphicFramePr>
        <p:xfrm>
          <a:off x="4860032" y="6140152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83297"/>
              </p:ext>
            </p:extLst>
          </p:nvPr>
        </p:nvGraphicFramePr>
        <p:xfrm>
          <a:off x="3851920" y="5279367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8" name="Straight Arrow Connector 87"/>
          <p:cNvCxnSpPr>
            <a:stCxn id="87" idx="2"/>
            <a:endCxn id="82" idx="0"/>
          </p:cNvCxnSpPr>
          <p:nvPr/>
        </p:nvCxnSpPr>
        <p:spPr>
          <a:xfrm flipH="1">
            <a:off x="1787154" y="5736567"/>
            <a:ext cx="2370800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7" idx="2"/>
            <a:endCxn id="84" idx="0"/>
          </p:cNvCxnSpPr>
          <p:nvPr/>
        </p:nvCxnSpPr>
        <p:spPr>
          <a:xfrm>
            <a:off x="4157954" y="5736567"/>
            <a:ext cx="20985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2"/>
            <a:endCxn id="85" idx="0"/>
          </p:cNvCxnSpPr>
          <p:nvPr/>
        </p:nvCxnSpPr>
        <p:spPr>
          <a:xfrm>
            <a:off x="4157954" y="5736567"/>
            <a:ext cx="146999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08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67358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2202180"/>
            <a:ext cx="6237555" cy="19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8385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5726" y="849486"/>
            <a:ext cx="2032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N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94581" y="2433662"/>
            <a:ext cx="2044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O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61141" y="4305870"/>
            <a:ext cx="3435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O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42793"/>
              </p:ext>
            </p:extLst>
          </p:nvPr>
        </p:nvGraphicFramePr>
        <p:xfrm>
          <a:off x="1187624" y="1747664"/>
          <a:ext cx="7670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06"/>
                <a:gridCol w="38350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87414"/>
              </p:ext>
            </p:extLst>
          </p:nvPr>
        </p:nvGraphicFramePr>
        <p:xfrm>
          <a:off x="1956048" y="174766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088068"/>
              </p:ext>
            </p:extLst>
          </p:nvPr>
        </p:nvGraphicFramePr>
        <p:xfrm>
          <a:off x="3779912" y="174766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16289"/>
              </p:ext>
            </p:extLst>
          </p:nvPr>
        </p:nvGraphicFramePr>
        <p:xfrm>
          <a:off x="4644008" y="1747664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73723"/>
              </p:ext>
            </p:extLst>
          </p:nvPr>
        </p:nvGraphicFramePr>
        <p:xfrm>
          <a:off x="3635896" y="886879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0" name="Straight Arrow Connector 69"/>
          <p:cNvCxnSpPr>
            <a:stCxn id="69" idx="2"/>
            <a:endCxn id="65" idx="0"/>
          </p:cNvCxnSpPr>
          <p:nvPr/>
        </p:nvCxnSpPr>
        <p:spPr>
          <a:xfrm flipH="1">
            <a:off x="1571130" y="1344079"/>
            <a:ext cx="2370800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2"/>
            <a:endCxn id="67" idx="0"/>
          </p:cNvCxnSpPr>
          <p:nvPr/>
        </p:nvCxnSpPr>
        <p:spPr>
          <a:xfrm>
            <a:off x="3941930" y="1344079"/>
            <a:ext cx="20985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2"/>
            <a:endCxn id="68" idx="0"/>
          </p:cNvCxnSpPr>
          <p:nvPr/>
        </p:nvCxnSpPr>
        <p:spPr>
          <a:xfrm>
            <a:off x="3941930" y="1344079"/>
            <a:ext cx="146999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85589"/>
              </p:ext>
            </p:extLst>
          </p:nvPr>
        </p:nvGraphicFramePr>
        <p:xfrm>
          <a:off x="1259632" y="3475856"/>
          <a:ext cx="38350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0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39414"/>
              </p:ext>
            </p:extLst>
          </p:nvPr>
        </p:nvGraphicFramePr>
        <p:xfrm>
          <a:off x="1659307" y="347585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36597"/>
              </p:ext>
            </p:extLst>
          </p:nvPr>
        </p:nvGraphicFramePr>
        <p:xfrm>
          <a:off x="3851920" y="3475856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96447"/>
              </p:ext>
            </p:extLst>
          </p:nvPr>
        </p:nvGraphicFramePr>
        <p:xfrm>
          <a:off x="4716016" y="3475856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49018"/>
              </p:ext>
            </p:extLst>
          </p:nvPr>
        </p:nvGraphicFramePr>
        <p:xfrm>
          <a:off x="3707904" y="2615071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8" name="Straight Arrow Connector 77"/>
          <p:cNvCxnSpPr>
            <a:stCxn id="77" idx="2"/>
            <a:endCxn id="73" idx="0"/>
          </p:cNvCxnSpPr>
          <p:nvPr/>
        </p:nvCxnSpPr>
        <p:spPr>
          <a:xfrm flipH="1">
            <a:off x="1451385" y="3072271"/>
            <a:ext cx="256255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7" idx="2"/>
            <a:endCxn id="75" idx="0"/>
          </p:cNvCxnSpPr>
          <p:nvPr/>
        </p:nvCxnSpPr>
        <p:spPr>
          <a:xfrm>
            <a:off x="4013938" y="3072271"/>
            <a:ext cx="20985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2"/>
            <a:endCxn id="76" idx="0"/>
          </p:cNvCxnSpPr>
          <p:nvPr/>
        </p:nvCxnSpPr>
        <p:spPr>
          <a:xfrm>
            <a:off x="4013938" y="3072271"/>
            <a:ext cx="146999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82938"/>
              </p:ext>
            </p:extLst>
          </p:nvPr>
        </p:nvGraphicFramePr>
        <p:xfrm>
          <a:off x="1619672" y="570810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5383"/>
              </p:ext>
            </p:extLst>
          </p:nvPr>
        </p:nvGraphicFramePr>
        <p:xfrm>
          <a:off x="3851920" y="570810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5262"/>
              </p:ext>
            </p:extLst>
          </p:nvPr>
        </p:nvGraphicFramePr>
        <p:xfrm>
          <a:off x="4716016" y="5708104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43650"/>
              </p:ext>
            </p:extLst>
          </p:nvPr>
        </p:nvGraphicFramePr>
        <p:xfrm>
          <a:off x="3707904" y="4847319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6" name="Straight Arrow Connector 85"/>
          <p:cNvCxnSpPr>
            <a:stCxn id="85" idx="2"/>
            <a:endCxn id="82" idx="0"/>
          </p:cNvCxnSpPr>
          <p:nvPr/>
        </p:nvCxnSpPr>
        <p:spPr>
          <a:xfrm flipH="1">
            <a:off x="1991544" y="5304519"/>
            <a:ext cx="202239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5" idx="2"/>
            <a:endCxn id="83" idx="0"/>
          </p:cNvCxnSpPr>
          <p:nvPr/>
        </p:nvCxnSpPr>
        <p:spPr>
          <a:xfrm>
            <a:off x="4013938" y="5304519"/>
            <a:ext cx="20985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2"/>
            <a:endCxn id="84" idx="0"/>
          </p:cNvCxnSpPr>
          <p:nvPr/>
        </p:nvCxnSpPr>
        <p:spPr>
          <a:xfrm>
            <a:off x="4013938" y="5304519"/>
            <a:ext cx="146999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778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13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19809" y="849486"/>
            <a:ext cx="1944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P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6150" y="4305870"/>
            <a:ext cx="33361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P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20560"/>
              </p:ext>
            </p:extLst>
          </p:nvPr>
        </p:nvGraphicFramePr>
        <p:xfrm>
          <a:off x="1619672" y="1913521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33772"/>
              </p:ext>
            </p:extLst>
          </p:nvPr>
        </p:nvGraphicFramePr>
        <p:xfrm>
          <a:off x="3851920" y="1913521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13868"/>
              </p:ext>
            </p:extLst>
          </p:nvPr>
        </p:nvGraphicFramePr>
        <p:xfrm>
          <a:off x="4716016" y="1913521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09409"/>
              </p:ext>
            </p:extLst>
          </p:nvPr>
        </p:nvGraphicFramePr>
        <p:xfrm>
          <a:off x="3707904" y="1052736"/>
          <a:ext cx="61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>
            <a:stCxn id="42" idx="2"/>
            <a:endCxn id="39" idx="0"/>
          </p:cNvCxnSpPr>
          <p:nvPr/>
        </p:nvCxnSpPr>
        <p:spPr>
          <a:xfrm flipH="1">
            <a:off x="1991544" y="1509936"/>
            <a:ext cx="202239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40" idx="0"/>
          </p:cNvCxnSpPr>
          <p:nvPr/>
        </p:nvCxnSpPr>
        <p:spPr>
          <a:xfrm>
            <a:off x="4013938" y="1509936"/>
            <a:ext cx="20985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  <a:endCxn id="41" idx="0"/>
          </p:cNvCxnSpPr>
          <p:nvPr/>
        </p:nvCxnSpPr>
        <p:spPr>
          <a:xfrm>
            <a:off x="4013938" y="1509936"/>
            <a:ext cx="1469993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61924"/>
              </p:ext>
            </p:extLst>
          </p:nvPr>
        </p:nvGraphicFramePr>
        <p:xfrm>
          <a:off x="1596010" y="3547864"/>
          <a:ext cx="103177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  <a:gridCol w="343925"/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58308"/>
              </p:ext>
            </p:extLst>
          </p:nvPr>
        </p:nvGraphicFramePr>
        <p:xfrm>
          <a:off x="2627784" y="354786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48790"/>
              </p:ext>
            </p:extLst>
          </p:nvPr>
        </p:nvGraphicFramePr>
        <p:xfrm>
          <a:off x="4692354" y="3547864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82002"/>
              </p:ext>
            </p:extLst>
          </p:nvPr>
        </p:nvGraphicFramePr>
        <p:xfrm>
          <a:off x="3684242" y="2687079"/>
          <a:ext cx="30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>
            <a:stCxn id="49" idx="2"/>
            <a:endCxn id="46" idx="0"/>
          </p:cNvCxnSpPr>
          <p:nvPr/>
        </p:nvCxnSpPr>
        <p:spPr>
          <a:xfrm flipH="1">
            <a:off x="2111897" y="3144279"/>
            <a:ext cx="1725362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2"/>
            <a:endCxn id="48" idx="0"/>
          </p:cNvCxnSpPr>
          <p:nvPr/>
        </p:nvCxnSpPr>
        <p:spPr>
          <a:xfrm>
            <a:off x="3837259" y="3144279"/>
            <a:ext cx="1623010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71000"/>
              </p:ext>
            </p:extLst>
          </p:nvPr>
        </p:nvGraphicFramePr>
        <p:xfrm>
          <a:off x="1619672" y="5492080"/>
          <a:ext cx="6878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203432"/>
              </p:ext>
            </p:extLst>
          </p:nvPr>
        </p:nvGraphicFramePr>
        <p:xfrm>
          <a:off x="2316088" y="5492080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125381"/>
              </p:ext>
            </p:extLst>
          </p:nvPr>
        </p:nvGraphicFramePr>
        <p:xfrm>
          <a:off x="4716016" y="5492080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2832"/>
              </p:ext>
            </p:extLst>
          </p:nvPr>
        </p:nvGraphicFramePr>
        <p:xfrm>
          <a:off x="3707904" y="4631295"/>
          <a:ext cx="30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Straight Arrow Connector 57"/>
          <p:cNvCxnSpPr>
            <a:stCxn id="57" idx="2"/>
            <a:endCxn id="54" idx="0"/>
          </p:cNvCxnSpPr>
          <p:nvPr/>
        </p:nvCxnSpPr>
        <p:spPr>
          <a:xfrm flipH="1">
            <a:off x="1963597" y="5088495"/>
            <a:ext cx="189732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7" idx="2"/>
            <a:endCxn id="56" idx="0"/>
          </p:cNvCxnSpPr>
          <p:nvPr/>
        </p:nvCxnSpPr>
        <p:spPr>
          <a:xfrm>
            <a:off x="3860921" y="5088495"/>
            <a:ext cx="1623010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5131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00192" y="1281534"/>
            <a:ext cx="2050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Q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8976" y="4521894"/>
            <a:ext cx="3357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R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3584"/>
              </p:ext>
            </p:extLst>
          </p:nvPr>
        </p:nvGraphicFramePr>
        <p:xfrm>
          <a:off x="1619672" y="2345569"/>
          <a:ext cx="6878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33485"/>
              </p:ext>
            </p:extLst>
          </p:nvPr>
        </p:nvGraphicFramePr>
        <p:xfrm>
          <a:off x="2316088" y="2345569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76490"/>
              </p:ext>
            </p:extLst>
          </p:nvPr>
        </p:nvGraphicFramePr>
        <p:xfrm>
          <a:off x="4716016" y="2345569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24287"/>
              </p:ext>
            </p:extLst>
          </p:nvPr>
        </p:nvGraphicFramePr>
        <p:xfrm>
          <a:off x="3707904" y="1484784"/>
          <a:ext cx="30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30" idx="2"/>
            <a:endCxn id="27" idx="0"/>
          </p:cNvCxnSpPr>
          <p:nvPr/>
        </p:nvCxnSpPr>
        <p:spPr>
          <a:xfrm flipH="1">
            <a:off x="1963597" y="1941984"/>
            <a:ext cx="189732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2"/>
            <a:endCxn id="29" idx="0"/>
          </p:cNvCxnSpPr>
          <p:nvPr/>
        </p:nvCxnSpPr>
        <p:spPr>
          <a:xfrm>
            <a:off x="3860921" y="1941984"/>
            <a:ext cx="1623010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25109"/>
              </p:ext>
            </p:extLst>
          </p:nvPr>
        </p:nvGraphicFramePr>
        <p:xfrm>
          <a:off x="1619672" y="3763888"/>
          <a:ext cx="3439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25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84288"/>
              </p:ext>
            </p:extLst>
          </p:nvPr>
        </p:nvGraphicFramePr>
        <p:xfrm>
          <a:off x="1979712" y="3763888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40960"/>
              </p:ext>
            </p:extLst>
          </p:nvPr>
        </p:nvGraphicFramePr>
        <p:xfrm>
          <a:off x="4716016" y="3763888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7191"/>
              </p:ext>
            </p:extLst>
          </p:nvPr>
        </p:nvGraphicFramePr>
        <p:xfrm>
          <a:off x="3707904" y="2903103"/>
          <a:ext cx="30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6" idx="2"/>
            <a:endCxn id="33" idx="0"/>
          </p:cNvCxnSpPr>
          <p:nvPr/>
        </p:nvCxnSpPr>
        <p:spPr>
          <a:xfrm flipH="1">
            <a:off x="1791634" y="3360303"/>
            <a:ext cx="2069287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  <a:endCxn id="35" idx="0"/>
          </p:cNvCxnSpPr>
          <p:nvPr/>
        </p:nvCxnSpPr>
        <p:spPr>
          <a:xfrm>
            <a:off x="3860921" y="3360303"/>
            <a:ext cx="1623010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21068"/>
              </p:ext>
            </p:extLst>
          </p:nvPr>
        </p:nvGraphicFramePr>
        <p:xfrm>
          <a:off x="1979712" y="5348064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1639"/>
              </p:ext>
            </p:extLst>
          </p:nvPr>
        </p:nvGraphicFramePr>
        <p:xfrm>
          <a:off x="4716016" y="5348064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7689"/>
              </p:ext>
            </p:extLst>
          </p:nvPr>
        </p:nvGraphicFramePr>
        <p:xfrm>
          <a:off x="3707904" y="4487279"/>
          <a:ext cx="30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>
            <a:stCxn id="42" idx="2"/>
            <a:endCxn id="40" idx="0"/>
          </p:cNvCxnSpPr>
          <p:nvPr/>
        </p:nvCxnSpPr>
        <p:spPr>
          <a:xfrm flipH="1">
            <a:off x="2351584" y="4944479"/>
            <a:ext cx="1509337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41" idx="0"/>
          </p:cNvCxnSpPr>
          <p:nvPr/>
        </p:nvCxnSpPr>
        <p:spPr>
          <a:xfrm>
            <a:off x="3860921" y="4944479"/>
            <a:ext cx="1623010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495072" y="2649686"/>
            <a:ext cx="1965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R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34505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10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40152" y="1137518"/>
            <a:ext cx="1903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S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80112" y="4149080"/>
            <a:ext cx="3294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S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90348"/>
              </p:ext>
            </p:extLst>
          </p:nvPr>
        </p:nvGraphicFramePr>
        <p:xfrm>
          <a:off x="1331640" y="2129545"/>
          <a:ext cx="7437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2"/>
                <a:gridCol w="371872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6449"/>
              </p:ext>
            </p:extLst>
          </p:nvPr>
        </p:nvGraphicFramePr>
        <p:xfrm>
          <a:off x="4067944" y="2129545"/>
          <a:ext cx="1535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6"/>
                <a:gridCol w="307166"/>
                <a:gridCol w="307166"/>
                <a:gridCol w="307166"/>
                <a:gridCol w="30716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22333"/>
              </p:ext>
            </p:extLst>
          </p:nvPr>
        </p:nvGraphicFramePr>
        <p:xfrm>
          <a:off x="3059832" y="1268760"/>
          <a:ext cx="30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>
            <a:stCxn id="28" idx="2"/>
            <a:endCxn id="26" idx="0"/>
          </p:cNvCxnSpPr>
          <p:nvPr/>
        </p:nvCxnSpPr>
        <p:spPr>
          <a:xfrm flipH="1">
            <a:off x="1703512" y="1725960"/>
            <a:ext cx="1509337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  <a:endCxn id="27" idx="0"/>
          </p:cNvCxnSpPr>
          <p:nvPr/>
        </p:nvCxnSpPr>
        <p:spPr>
          <a:xfrm>
            <a:off x="3212849" y="1725960"/>
            <a:ext cx="1623010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64765"/>
              </p:ext>
            </p:extLst>
          </p:nvPr>
        </p:nvGraphicFramePr>
        <p:xfrm>
          <a:off x="1331640" y="3331840"/>
          <a:ext cx="10801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13047"/>
              </p:ext>
            </p:extLst>
          </p:nvPr>
        </p:nvGraphicFramePr>
        <p:xfrm>
          <a:off x="4067944" y="3331840"/>
          <a:ext cx="16561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14458"/>
              </p:ext>
            </p:extLst>
          </p:nvPr>
        </p:nvGraphicFramePr>
        <p:xfrm>
          <a:off x="3059832" y="2471055"/>
          <a:ext cx="30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33" idx="2"/>
            <a:endCxn id="31" idx="0"/>
          </p:cNvCxnSpPr>
          <p:nvPr/>
        </p:nvCxnSpPr>
        <p:spPr>
          <a:xfrm flipH="1">
            <a:off x="1871700" y="2928255"/>
            <a:ext cx="1341149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32" idx="0"/>
          </p:cNvCxnSpPr>
          <p:nvPr/>
        </p:nvCxnSpPr>
        <p:spPr>
          <a:xfrm>
            <a:off x="3212849" y="2928255"/>
            <a:ext cx="1683187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318184"/>
              </p:ext>
            </p:extLst>
          </p:nvPr>
        </p:nvGraphicFramePr>
        <p:xfrm>
          <a:off x="1403648" y="5132040"/>
          <a:ext cx="7200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62348"/>
              </p:ext>
            </p:extLst>
          </p:nvPr>
        </p:nvGraphicFramePr>
        <p:xfrm>
          <a:off x="4139952" y="5132040"/>
          <a:ext cx="16561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52623"/>
              </p:ext>
            </p:extLst>
          </p:nvPr>
        </p:nvGraphicFramePr>
        <p:xfrm>
          <a:off x="3131840" y="4271255"/>
          <a:ext cx="30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40" idx="2"/>
            <a:endCxn id="38" idx="0"/>
          </p:cNvCxnSpPr>
          <p:nvPr/>
        </p:nvCxnSpPr>
        <p:spPr>
          <a:xfrm flipH="1">
            <a:off x="1763688" y="4728455"/>
            <a:ext cx="1521169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2"/>
            <a:endCxn id="39" idx="0"/>
          </p:cNvCxnSpPr>
          <p:nvPr/>
        </p:nvCxnSpPr>
        <p:spPr>
          <a:xfrm>
            <a:off x="3284857" y="4728455"/>
            <a:ext cx="1683187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14798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10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59160" y="404664"/>
            <a:ext cx="1919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T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68880"/>
              </p:ext>
            </p:extLst>
          </p:nvPr>
        </p:nvGraphicFramePr>
        <p:xfrm>
          <a:off x="1691680" y="2273561"/>
          <a:ext cx="7200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02037"/>
              </p:ext>
            </p:extLst>
          </p:nvPr>
        </p:nvGraphicFramePr>
        <p:xfrm>
          <a:off x="4427984" y="2273561"/>
          <a:ext cx="16561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6471"/>
              </p:ext>
            </p:extLst>
          </p:nvPr>
        </p:nvGraphicFramePr>
        <p:xfrm>
          <a:off x="3419872" y="1412776"/>
          <a:ext cx="30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20" idx="2"/>
            <a:endCxn id="18" idx="0"/>
          </p:cNvCxnSpPr>
          <p:nvPr/>
        </p:nvCxnSpPr>
        <p:spPr>
          <a:xfrm flipH="1">
            <a:off x="2051720" y="1869976"/>
            <a:ext cx="1521169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  <a:endCxn id="19" idx="0"/>
          </p:cNvCxnSpPr>
          <p:nvPr/>
        </p:nvCxnSpPr>
        <p:spPr>
          <a:xfrm>
            <a:off x="3572889" y="1869976"/>
            <a:ext cx="1683187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73989"/>
              </p:ext>
            </p:extLst>
          </p:nvPr>
        </p:nvGraphicFramePr>
        <p:xfrm>
          <a:off x="1691680" y="3907904"/>
          <a:ext cx="10801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8605"/>
              </p:ext>
            </p:extLst>
          </p:nvPr>
        </p:nvGraphicFramePr>
        <p:xfrm>
          <a:off x="4427984" y="3907904"/>
          <a:ext cx="12421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72880"/>
              </p:ext>
            </p:extLst>
          </p:nvPr>
        </p:nvGraphicFramePr>
        <p:xfrm>
          <a:off x="3419872" y="3047119"/>
          <a:ext cx="4320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25" idx="2"/>
            <a:endCxn id="23" idx="0"/>
          </p:cNvCxnSpPr>
          <p:nvPr/>
        </p:nvCxnSpPr>
        <p:spPr>
          <a:xfrm flipH="1">
            <a:off x="2231740" y="3504319"/>
            <a:ext cx="1404156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2"/>
            <a:endCxn id="24" idx="0"/>
          </p:cNvCxnSpPr>
          <p:nvPr/>
        </p:nvCxnSpPr>
        <p:spPr>
          <a:xfrm>
            <a:off x="3635896" y="3504319"/>
            <a:ext cx="1413157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23390"/>
              </p:ext>
            </p:extLst>
          </p:nvPr>
        </p:nvGraphicFramePr>
        <p:xfrm>
          <a:off x="1619672" y="5708104"/>
          <a:ext cx="7200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32302"/>
              </p:ext>
            </p:extLst>
          </p:nvPr>
        </p:nvGraphicFramePr>
        <p:xfrm>
          <a:off x="4355976" y="5708104"/>
          <a:ext cx="12421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8620"/>
              </p:ext>
            </p:extLst>
          </p:nvPr>
        </p:nvGraphicFramePr>
        <p:xfrm>
          <a:off x="3347864" y="4847319"/>
          <a:ext cx="4320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33" idx="2"/>
            <a:endCxn id="31" idx="0"/>
          </p:cNvCxnSpPr>
          <p:nvPr/>
        </p:nvCxnSpPr>
        <p:spPr>
          <a:xfrm flipH="1">
            <a:off x="1979712" y="5304519"/>
            <a:ext cx="1584176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32" idx="0"/>
          </p:cNvCxnSpPr>
          <p:nvPr/>
        </p:nvCxnSpPr>
        <p:spPr>
          <a:xfrm>
            <a:off x="3563888" y="5304519"/>
            <a:ext cx="1413157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88465" y="4665910"/>
            <a:ext cx="3310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T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9628452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72492"/>
              </p:ext>
            </p:extLst>
          </p:nvPr>
        </p:nvGraphicFramePr>
        <p:xfrm>
          <a:off x="1619672" y="2395736"/>
          <a:ext cx="7200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32976"/>
              </p:ext>
            </p:extLst>
          </p:nvPr>
        </p:nvGraphicFramePr>
        <p:xfrm>
          <a:off x="4355976" y="2395736"/>
          <a:ext cx="12421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0335"/>
              </p:ext>
            </p:extLst>
          </p:nvPr>
        </p:nvGraphicFramePr>
        <p:xfrm>
          <a:off x="3347864" y="1534951"/>
          <a:ext cx="4320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6" idx="2"/>
            <a:endCxn id="4" idx="0"/>
          </p:cNvCxnSpPr>
          <p:nvPr/>
        </p:nvCxnSpPr>
        <p:spPr>
          <a:xfrm flipH="1">
            <a:off x="1979712" y="1992151"/>
            <a:ext cx="1584176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>
            <a:off x="3563888" y="1992151"/>
            <a:ext cx="1413157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4658" y="404664"/>
            <a:ext cx="2028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>
                <a:ln/>
                <a:solidFill>
                  <a:srgbClr val="FF0000"/>
                </a:solidFill>
              </a:rPr>
              <a:t>U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13476"/>
              </p:ext>
            </p:extLst>
          </p:nvPr>
        </p:nvGraphicFramePr>
        <p:xfrm>
          <a:off x="1619672" y="3763888"/>
          <a:ext cx="10801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39759"/>
              </p:ext>
            </p:extLst>
          </p:nvPr>
        </p:nvGraphicFramePr>
        <p:xfrm>
          <a:off x="4355976" y="3763888"/>
          <a:ext cx="828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13101"/>
              </p:ext>
            </p:extLst>
          </p:nvPr>
        </p:nvGraphicFramePr>
        <p:xfrm>
          <a:off x="3347864" y="2903103"/>
          <a:ext cx="4320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4" idx="2"/>
            <a:endCxn id="12" idx="0"/>
          </p:cNvCxnSpPr>
          <p:nvPr/>
        </p:nvCxnSpPr>
        <p:spPr>
          <a:xfrm flipH="1">
            <a:off x="2159732" y="3360303"/>
            <a:ext cx="1404156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13" idx="0"/>
          </p:cNvCxnSpPr>
          <p:nvPr/>
        </p:nvCxnSpPr>
        <p:spPr>
          <a:xfrm>
            <a:off x="3563888" y="3360303"/>
            <a:ext cx="120613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11218"/>
              </p:ext>
            </p:extLst>
          </p:nvPr>
        </p:nvGraphicFramePr>
        <p:xfrm>
          <a:off x="1772072" y="5492080"/>
          <a:ext cx="7200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82727"/>
              </p:ext>
            </p:extLst>
          </p:nvPr>
        </p:nvGraphicFramePr>
        <p:xfrm>
          <a:off x="4508376" y="5492080"/>
          <a:ext cx="828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69079"/>
              </p:ext>
            </p:extLst>
          </p:nvPr>
        </p:nvGraphicFramePr>
        <p:xfrm>
          <a:off x="3500264" y="4631295"/>
          <a:ext cx="4320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20" idx="2"/>
            <a:endCxn id="18" idx="0"/>
          </p:cNvCxnSpPr>
          <p:nvPr/>
        </p:nvCxnSpPr>
        <p:spPr>
          <a:xfrm flipH="1">
            <a:off x="2132112" y="5088495"/>
            <a:ext cx="1584176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  <a:endCxn id="19" idx="0"/>
          </p:cNvCxnSpPr>
          <p:nvPr/>
        </p:nvCxnSpPr>
        <p:spPr>
          <a:xfrm>
            <a:off x="3716288" y="5088495"/>
            <a:ext cx="120613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04489" y="4449886"/>
            <a:ext cx="3419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U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dirty="0" smtClean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69658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660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90780"/>
              </p:ext>
            </p:extLst>
          </p:nvPr>
        </p:nvGraphicFramePr>
        <p:xfrm>
          <a:off x="1619672" y="2129545"/>
          <a:ext cx="7200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44442"/>
              </p:ext>
            </p:extLst>
          </p:nvPr>
        </p:nvGraphicFramePr>
        <p:xfrm>
          <a:off x="4355976" y="2129545"/>
          <a:ext cx="828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73195"/>
              </p:ext>
            </p:extLst>
          </p:nvPr>
        </p:nvGraphicFramePr>
        <p:xfrm>
          <a:off x="3347864" y="1268760"/>
          <a:ext cx="4320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8" idx="2"/>
            <a:endCxn id="6" idx="0"/>
          </p:cNvCxnSpPr>
          <p:nvPr/>
        </p:nvCxnSpPr>
        <p:spPr>
          <a:xfrm flipH="1">
            <a:off x="1979712" y="1725960"/>
            <a:ext cx="1584176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>
            <a:off x="3563888" y="1725960"/>
            <a:ext cx="1206134" cy="40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26298" y="404664"/>
            <a:ext cx="1984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V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8969"/>
              </p:ext>
            </p:extLst>
          </p:nvPr>
        </p:nvGraphicFramePr>
        <p:xfrm>
          <a:off x="1619672" y="3763888"/>
          <a:ext cx="8640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56840"/>
              </p:ext>
            </p:extLst>
          </p:nvPr>
        </p:nvGraphicFramePr>
        <p:xfrm>
          <a:off x="2915816" y="3763888"/>
          <a:ext cx="828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22246"/>
              </p:ext>
            </p:extLst>
          </p:nvPr>
        </p:nvGraphicFramePr>
        <p:xfrm>
          <a:off x="2494813" y="3769286"/>
          <a:ext cx="4320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676497" y="4521894"/>
            <a:ext cx="3376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rgbClr val="FF0000"/>
                </a:solidFill>
              </a:rPr>
              <a:t>删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除</a:t>
            </a:r>
            <a:r>
              <a:rPr lang="en-US" altLang="zh-CN" sz="5400" b="1" dirty="0" smtClean="0">
                <a:ln/>
                <a:solidFill>
                  <a:srgbClr val="FF0000"/>
                </a:solidFill>
              </a:rPr>
              <a:t>V</a:t>
            </a:r>
            <a:r>
              <a:rPr lang="zh-CN" altLang="en-US" sz="5400" b="1" dirty="0" smtClean="0">
                <a:ln/>
                <a:solidFill>
                  <a:srgbClr val="FF0000"/>
                </a:solidFill>
              </a:rPr>
              <a:t>结束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17599"/>
              </p:ext>
            </p:extLst>
          </p:nvPr>
        </p:nvGraphicFramePr>
        <p:xfrm>
          <a:off x="1619672" y="5054634"/>
          <a:ext cx="4320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51934"/>
              </p:ext>
            </p:extLst>
          </p:nvPr>
        </p:nvGraphicFramePr>
        <p:xfrm>
          <a:off x="2472723" y="5054634"/>
          <a:ext cx="828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83440"/>
              </p:ext>
            </p:extLst>
          </p:nvPr>
        </p:nvGraphicFramePr>
        <p:xfrm>
          <a:off x="2051720" y="5060032"/>
          <a:ext cx="4320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910035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67358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0163" y="2967335"/>
            <a:ext cx="47836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2400" b="1" cap="none" spc="0" dirty="0" smtClean="0">
                <a:ln/>
                <a:solidFill>
                  <a:schemeClr val="accent3"/>
                </a:solidFill>
                <a:effectLst/>
              </a:rPr>
              <a:t>如何在</a:t>
            </a:r>
            <a:r>
              <a:rPr lang="en-US" altLang="zh-CN" sz="2400" b="1" cap="none" spc="0" dirty="0" smtClean="0">
                <a:ln/>
                <a:solidFill>
                  <a:schemeClr val="accent3"/>
                </a:solidFill>
                <a:effectLst/>
              </a:rPr>
              <a:t>B-</a:t>
            </a:r>
            <a:r>
              <a:rPr lang="zh-CN" altLang="en-US" sz="2400" b="1" cap="none" spc="0" dirty="0" smtClean="0">
                <a:ln/>
                <a:solidFill>
                  <a:schemeClr val="accent3"/>
                </a:solidFill>
                <a:effectLst/>
              </a:rPr>
              <a:t>树上查找一个区间</a:t>
            </a:r>
            <a:r>
              <a:rPr lang="zh-CN" altLang="en-US" sz="2400" b="1" cap="none" spc="0" smtClean="0">
                <a:ln/>
                <a:solidFill>
                  <a:schemeClr val="accent3"/>
                </a:solidFill>
                <a:effectLst/>
              </a:rPr>
              <a:t>数据？</a:t>
            </a:r>
            <a:endParaRPr lang="en-US" altLang="zh-CN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29487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67358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8500" y="2967335"/>
            <a:ext cx="3567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B-</a:t>
            </a:r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树的添加</a:t>
            </a:r>
            <a:endParaRPr lang="en-US" altLang="zh-C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50228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67358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19672" y="2492896"/>
            <a:ext cx="5274310" cy="29660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00864" y="1196752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rgbClr val="FF0000"/>
                </a:solidFill>
                <a:effectLst/>
              </a:rPr>
              <a:t>结点分裂</a:t>
            </a:r>
            <a:endParaRPr lang="en-US" altLang="zh-CN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23793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67358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2190750"/>
            <a:ext cx="5274310" cy="2476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29304" y="98072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/>
            <a:r>
              <a:rPr lang="zh-CN" altLang="zh-CN" sz="5400" dirty="0">
                <a:solidFill>
                  <a:srgbClr val="FF0000"/>
                </a:solidFill>
              </a:rPr>
              <a:t>根结点分裂</a:t>
            </a:r>
          </a:p>
        </p:txBody>
      </p:sp>
    </p:spTree>
    <p:extLst>
      <p:ext uri="{BB962C8B-B14F-4D97-AF65-F5344CB8AC3E}">
        <p14:creationId xmlns:p14="http://schemas.microsoft.com/office/powerpoint/2010/main" val="41969907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2648</Words>
  <Application>Microsoft Office PowerPoint</Application>
  <PresentationFormat>On-screen Show (4:3)</PresentationFormat>
  <Paragraphs>1805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FontAwesome</vt:lpstr>
      <vt:lpstr>Lato Light</vt:lpstr>
      <vt:lpstr>Lato Regular</vt:lpstr>
      <vt:lpstr>宋体</vt:lpstr>
      <vt:lpstr>微软雅黑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Windows User</cp:lastModifiedBy>
  <cp:revision>936</cp:revision>
  <dcterms:created xsi:type="dcterms:W3CDTF">2014-11-09T01:07:00Z</dcterms:created>
  <dcterms:modified xsi:type="dcterms:W3CDTF">2018-03-14T12:36:27Z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