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61" r:id="rId3"/>
    <p:sldId id="262" r:id="rId4"/>
    <p:sldId id="275" r:id="rId5"/>
    <p:sldId id="276" r:id="rId6"/>
    <p:sldId id="274" r:id="rId7"/>
  </p:sldIdLst>
  <p:sldSz cx="9144000" cy="5143500" type="screen16x9"/>
  <p:notesSz cx="6858000" cy="9144000"/>
  <p:embeddedFontLst>
    <p:embeddedFont>
      <p:font typeface="Bree Serif" panose="02020500000000000000" charset="0"/>
      <p:regular r:id="rId9"/>
    </p:embeddedFont>
    <p:embeddedFont>
      <p:font typeface="Didact Gothic" panose="02020500000000000000" charset="0"/>
      <p:regular r:id="rId10"/>
    </p:embeddedFont>
    <p:embeddedFont>
      <p:font typeface="Roboto Black" panose="02020500000000000000" charset="0"/>
      <p:bold r:id="rId11"/>
      <p:boldItalic r:id="rId12"/>
    </p:embeddedFont>
    <p:embeddedFont>
      <p:font typeface="Roboto Light" panose="02020500000000000000" charset="0"/>
      <p:regular r:id="rId13"/>
      <p:bold r:id="rId14"/>
      <p:italic r:id="rId15"/>
      <p:boldItalic r:id="rId16"/>
    </p:embeddedFont>
    <p:embeddedFont>
      <p:font typeface="Roboto Thin" panose="0202050000000000000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11C019-9A43-4C18-83CA-E533BD11DDEC}">
  <a:tblStyle styleId="{A311C019-9A43-4C18-83CA-E533BD11DD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4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21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  <p:sldLayoutId id="2147483661" r:id="rId5"/>
    <p:sldLayoutId id="2147483663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1"/>
                </a:solidFill>
              </a:rPr>
              <a:t>第三組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1"/>
                </a:solidFill>
              </a:rPr>
              <a:t>王柏翔</a:t>
            </a:r>
            <a:r>
              <a:rPr lang="en-US" altLang="zh-TW" dirty="0">
                <a:solidFill>
                  <a:schemeClr val="accent1"/>
                </a:solidFill>
              </a:rPr>
              <a:t>-</a:t>
            </a:r>
            <a:r>
              <a:rPr lang="zh-TW" altLang="en-US" dirty="0">
                <a:solidFill>
                  <a:schemeClr val="accent1"/>
                </a:solidFill>
              </a:rPr>
              <a:t>個人簡歷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—SOMEONE FAMOUS</a:t>
            </a: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dirty="0">
                <a:solidFill>
                  <a:srgbClr val="161234"/>
                </a:solidFill>
              </a:rPr>
              <a:t>	</a:t>
            </a:r>
            <a:r>
              <a:rPr lang="zh-TW" altLang="en-US" sz="1400" dirty="0">
                <a:solidFill>
                  <a:srgbClr val="161234"/>
                </a:solidFill>
              </a:rPr>
              <a:t>我是第三組的王柏翔，我擁有機械設計工程系所的學士學位，畢業於國立虎尾科技大學。在大學期間修過很多有趣的課程，有程式也有與</a:t>
            </a:r>
            <a:r>
              <a:rPr lang="en-US" altLang="zh-TW" sz="1400" dirty="0">
                <a:solidFill>
                  <a:srgbClr val="161234"/>
                </a:solidFill>
              </a:rPr>
              <a:t>3D</a:t>
            </a:r>
            <a:r>
              <a:rPr lang="zh-TW" altLang="en-US" sz="1400" dirty="0">
                <a:solidFill>
                  <a:srgbClr val="161234"/>
                </a:solidFill>
              </a:rPr>
              <a:t>列印等等，對新興科技都頗有興趣。</a:t>
            </a:r>
            <a:endParaRPr sz="1400" dirty="0"/>
          </a:p>
        </p:txBody>
      </p:sp>
      <p:sp>
        <p:nvSpPr>
          <p:cNvPr id="2" name="Google Shape;275;p25">
            <a:extLst>
              <a:ext uri="{FF2B5EF4-FFF2-40B4-BE49-F238E27FC236}">
                <a16:creationId xmlns:a16="http://schemas.microsoft.com/office/drawing/2014/main" id="{0140BD81-3E00-03E0-204F-7EED8FCF5960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E2D9FA-8D26-ACEE-7457-CA6BE428B667}"/>
              </a:ext>
            </a:extLst>
          </p:cNvPr>
          <p:cNvSpPr txBox="1"/>
          <p:nvPr/>
        </p:nvSpPr>
        <p:spPr>
          <a:xfrm>
            <a:off x="-1512607" y="314903"/>
            <a:ext cx="5509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</a:rPr>
              <a:t>自我介紹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98CBC9E-B4B0-4206-A2C0-5DC152973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40" y="278279"/>
            <a:ext cx="895968" cy="12300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789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FFFFFF"/>
                </a:solidFill>
              </a:rPr>
              <a:t>負責的功能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dk1"/>
                </a:solidFill>
              </a:rPr>
              <a:t>登入與註冊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dk1"/>
                </a:solidFill>
              </a:rPr>
              <a:t>版本控管與雲端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dk1"/>
                </a:solidFill>
              </a:rPr>
              <a:t>會員相關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00;p28">
            <a:extLst>
              <a:ext uri="{FF2B5EF4-FFF2-40B4-BE49-F238E27FC236}">
                <a16:creationId xmlns:a16="http://schemas.microsoft.com/office/drawing/2014/main" id="{C3B86E18-8BA9-B3AC-9224-0111B6BB667D}"/>
              </a:ext>
            </a:extLst>
          </p:cNvPr>
          <p:cNvSpPr/>
          <p:nvPr/>
        </p:nvSpPr>
        <p:spPr>
          <a:xfrm>
            <a:off x="1336225" y="398815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" name="Google Shape;408;p28">
            <a:extLst>
              <a:ext uri="{FF2B5EF4-FFF2-40B4-BE49-F238E27FC236}">
                <a16:creationId xmlns:a16="http://schemas.microsoft.com/office/drawing/2014/main" id="{F9711BFE-E3A5-6CF1-5F96-188F11FE52AB}"/>
              </a:ext>
            </a:extLst>
          </p:cNvPr>
          <p:cNvSpPr/>
          <p:nvPr/>
        </p:nvSpPr>
        <p:spPr>
          <a:xfrm>
            <a:off x="817160" y="396670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" name="Google Shape;5922;p52">
            <a:extLst>
              <a:ext uri="{FF2B5EF4-FFF2-40B4-BE49-F238E27FC236}">
                <a16:creationId xmlns:a16="http://schemas.microsoft.com/office/drawing/2014/main" id="{1847C58C-ECA7-B2AF-1E14-8C84D0E5D391}"/>
              </a:ext>
            </a:extLst>
          </p:cNvPr>
          <p:cNvGrpSpPr/>
          <p:nvPr/>
        </p:nvGrpSpPr>
        <p:grpSpPr>
          <a:xfrm>
            <a:off x="908841" y="4084052"/>
            <a:ext cx="217325" cy="189201"/>
            <a:chOff x="900750" y="1436075"/>
            <a:chExt cx="481825" cy="481825"/>
          </a:xfrm>
          <a:solidFill>
            <a:schemeClr val="tx1"/>
          </a:solidFill>
        </p:grpSpPr>
        <p:sp>
          <p:nvSpPr>
            <p:cNvPr id="5" name="Google Shape;5923;p52">
              <a:extLst>
                <a:ext uri="{FF2B5EF4-FFF2-40B4-BE49-F238E27FC236}">
                  <a16:creationId xmlns:a16="http://schemas.microsoft.com/office/drawing/2014/main" id="{0F5BBE17-8E9F-B561-B87B-71CF33542229}"/>
                </a:ext>
              </a:extLst>
            </p:cNvPr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5924;p52">
              <a:extLst>
                <a:ext uri="{FF2B5EF4-FFF2-40B4-BE49-F238E27FC236}">
                  <a16:creationId xmlns:a16="http://schemas.microsoft.com/office/drawing/2014/main" id="{BCCE40B1-49C9-09B1-BEF8-DB522601B758}"/>
                </a:ext>
              </a:extLst>
            </p:cNvPr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5925;p52">
              <a:extLst>
                <a:ext uri="{FF2B5EF4-FFF2-40B4-BE49-F238E27FC236}">
                  <a16:creationId xmlns:a16="http://schemas.microsoft.com/office/drawing/2014/main" id="{1F1C7FEC-9D26-7171-E97C-E87E24C65BFD}"/>
                </a:ext>
              </a:extLst>
            </p:cNvPr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5926;p52">
              <a:extLst>
                <a:ext uri="{FF2B5EF4-FFF2-40B4-BE49-F238E27FC236}">
                  <a16:creationId xmlns:a16="http://schemas.microsoft.com/office/drawing/2014/main" id="{F2742642-6A29-7C38-F832-4C522FDD187B}"/>
                </a:ext>
              </a:extLst>
            </p:cNvPr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9" name="Google Shape;405;p28">
            <a:extLst>
              <a:ext uri="{FF2B5EF4-FFF2-40B4-BE49-F238E27FC236}">
                <a16:creationId xmlns:a16="http://schemas.microsoft.com/office/drawing/2014/main" id="{17C8CDF5-E002-E67F-CF0F-A57CFF3F70E0}"/>
              </a:ext>
            </a:extLst>
          </p:cNvPr>
          <p:cNvSpPr txBox="1">
            <a:spLocks/>
          </p:cNvSpPr>
          <p:nvPr/>
        </p:nvSpPr>
        <p:spPr>
          <a:xfrm>
            <a:off x="1542712" y="416107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zh-TW" altLang="en-US" b="1" dirty="0">
                <a:solidFill>
                  <a:schemeClr val="dk1"/>
                </a:solidFill>
              </a:rPr>
              <a:t>相關功能資料表設計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所使用技術</a:t>
            </a:r>
            <a:endParaRPr dirty="0"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92325" y="193286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solidFill>
                  <a:schemeClr val="dk1"/>
                </a:solidFill>
              </a:rPr>
              <a:t>我們專題所使用到技術</a:t>
            </a:r>
            <a:endParaRPr lang="en-US" altLang="zh-TW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HTML/CSS/JavaScript</a:t>
            </a: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altLang="zh-TW" dirty="0" err="1">
                <a:solidFill>
                  <a:schemeClr val="dk1"/>
                </a:solidFill>
              </a:rPr>
              <a:t>Bootstap</a:t>
            </a:r>
            <a:endParaRPr lang="en-US" altLang="zh-TW"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dirty="0" err="1">
                <a:solidFill>
                  <a:schemeClr val="dk1"/>
                </a:solidFill>
              </a:rPr>
              <a:t>Github</a:t>
            </a:r>
            <a:r>
              <a:rPr lang="en-US" dirty="0">
                <a:solidFill>
                  <a:schemeClr val="dk1"/>
                </a:solidFill>
              </a:rPr>
              <a:t>/Git</a:t>
            </a:r>
            <a:endParaRPr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dirty="0" err="1">
                <a:solidFill>
                  <a:schemeClr val="dk1"/>
                </a:solidFill>
              </a:rPr>
              <a:t>.Net</a:t>
            </a:r>
            <a:r>
              <a:rPr lang="en-US" dirty="0">
                <a:solidFill>
                  <a:schemeClr val="dk1"/>
                </a:solidFill>
              </a:rPr>
              <a:t> Core 6 MVC</a:t>
            </a: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>
                <a:solidFill>
                  <a:schemeClr val="dk1"/>
                </a:solidFill>
              </a:rPr>
              <a:t>SQL Server</a:t>
            </a:r>
            <a:endParaRPr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Vue.js</a:t>
            </a: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dirty="0">
                <a:solidFill>
                  <a:schemeClr val="dk1"/>
                </a:solidFill>
              </a:rPr>
              <a:t>Web </a:t>
            </a:r>
            <a:r>
              <a:rPr lang="en-US" dirty="0" err="1">
                <a:solidFill>
                  <a:schemeClr val="dk1"/>
                </a:solidFill>
              </a:rPr>
              <a:t>api</a:t>
            </a:r>
            <a:endParaRPr lang="en-US"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dirty="0">
                <a:solidFill>
                  <a:schemeClr val="dk1"/>
                </a:solidFill>
              </a:rPr>
              <a:t>Azure</a:t>
            </a: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dirty="0">
                <a:solidFill>
                  <a:schemeClr val="dk1"/>
                </a:solidFill>
              </a:rPr>
              <a:t>Visual Code</a:t>
            </a: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dirty="0">
                <a:solidFill>
                  <a:schemeClr val="dk1"/>
                </a:solidFill>
              </a:rPr>
              <a:t>Visual Studio Code</a:t>
            </a: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2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心得</a:t>
            </a:r>
            <a:endParaRPr dirty="0"/>
          </a:p>
        </p:txBody>
      </p:sp>
      <p:sp>
        <p:nvSpPr>
          <p:cNvPr id="1288" name="Google Shape;1288;p42"/>
          <p:cNvSpPr txBox="1">
            <a:spLocks noGrp="1"/>
          </p:cNvSpPr>
          <p:nvPr>
            <p:ph type="body" idx="1"/>
          </p:nvPr>
        </p:nvSpPr>
        <p:spPr>
          <a:xfrm>
            <a:off x="522515" y="1718268"/>
            <a:ext cx="4154993" cy="247457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TW" sz="1200" dirty="0"/>
              <a:t>	</a:t>
            </a:r>
            <a:r>
              <a:rPr lang="zh-TW" altLang="en-US" sz="1200" dirty="0"/>
              <a:t>比起繪製</a:t>
            </a:r>
            <a:r>
              <a:rPr lang="en-US" altLang="zh-TW" sz="1200" dirty="0"/>
              <a:t>3D</a:t>
            </a:r>
            <a:r>
              <a:rPr lang="zh-TW" altLang="en-US" sz="1200" dirty="0"/>
              <a:t>圖檔，寫寫程式還比較有趣一點，邊學邊做大概也是這行業的常態了吧，雖然經歷了一些波折，但中間學習到業界會用的技能，令我受益良多，就算後來沒有走這行業，我相信這段經歷還是會使我有或多或少的成長，不管是對人或是學習，我都對自己更了解，也了解自己最需要的是什麼。</a:t>
            </a:r>
            <a:endParaRPr sz="1200" dirty="0">
              <a:solidFill>
                <a:srgbClr val="1EFFC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000" dirty="0"/>
              <a:t>0963915586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boxiang19990808@gmail.com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226</Words>
  <Application>Microsoft Office PowerPoint</Application>
  <PresentationFormat>如螢幕大小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Bree Serif</vt:lpstr>
      <vt:lpstr>Didact Gothic</vt:lpstr>
      <vt:lpstr>Roboto Light</vt:lpstr>
      <vt:lpstr>Roboto Black</vt:lpstr>
      <vt:lpstr>Arial</vt:lpstr>
      <vt:lpstr>Roboto Thin</vt:lpstr>
      <vt:lpstr>WEB PROPOSAL</vt:lpstr>
      <vt:lpstr>第三組 王柏翔-個人簡歷</vt:lpstr>
      <vt:lpstr>—SOMEONE FAMOUS</vt:lpstr>
      <vt:lpstr>負責的功能</vt:lpstr>
      <vt:lpstr>所使用技術</vt:lpstr>
      <vt:lpstr>心得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第三組 王柏翔-個人簡歷</dc:title>
  <dc:creator>Admin</dc:creator>
  <cp:lastModifiedBy>iSpan</cp:lastModifiedBy>
  <cp:revision>4</cp:revision>
  <dcterms:modified xsi:type="dcterms:W3CDTF">2023-05-23T01:12:41Z</dcterms:modified>
</cp:coreProperties>
</file>