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97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AFB9A55F-6BF5-4025-A5A2-0B43C4780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8" y="0"/>
            <a:ext cx="118150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Boboc  Mihaita Andrei</cp:lastModifiedBy>
  <cp:revision>1</cp:revision>
  <dcterms:created xsi:type="dcterms:W3CDTF">2024-12-24T13:36:58Z</dcterms:created>
  <dcterms:modified xsi:type="dcterms:W3CDTF">2024-12-24T13:41:12Z</dcterms:modified>
</cp:coreProperties>
</file>