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86AF3-5299-41AF-A218-2F7CE67CA41C}" v="80" dt="2020-08-13T13:36:5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oon" userId="f0d8d296992da9f3" providerId="LiveId" clId="{3C086AF3-5299-41AF-A218-2F7CE67CA41C}"/>
    <pc:docChg chg="undo custSel addSld delSld modSld sldOrd">
      <pc:chgData name="Joseph Moon" userId="f0d8d296992da9f3" providerId="LiveId" clId="{3C086AF3-5299-41AF-A218-2F7CE67CA41C}" dt="2020-08-13T13:37:03.723" v="356" actId="478"/>
      <pc:docMkLst>
        <pc:docMk/>
      </pc:docMkLst>
      <pc:sldChg chg="addSp delSp modSp mod">
        <pc:chgData name="Joseph Moon" userId="f0d8d296992da9f3" providerId="LiveId" clId="{3C086AF3-5299-41AF-A218-2F7CE67CA41C}" dt="2020-08-09T06:58:51.115" v="142" actId="1076"/>
        <pc:sldMkLst>
          <pc:docMk/>
          <pc:sldMk cId="95921798" sldId="256"/>
        </pc:sldMkLst>
        <pc:spChg chg="add del mod">
          <ac:chgData name="Joseph Moon" userId="f0d8d296992da9f3" providerId="LiveId" clId="{3C086AF3-5299-41AF-A218-2F7CE67CA41C}" dt="2020-08-09T06:49:43.403" v="95" actId="478"/>
          <ac:spMkLst>
            <pc:docMk/>
            <pc:sldMk cId="95921798" sldId="256"/>
            <ac:spMk id="5" creationId="{D980FAF8-01C6-43B2-AB33-20B80E7A4F8B}"/>
          </ac:spMkLst>
        </pc:spChg>
        <pc:spChg chg="del">
          <ac:chgData name="Joseph Moon" userId="f0d8d296992da9f3" providerId="LiveId" clId="{3C086AF3-5299-41AF-A218-2F7CE67CA41C}" dt="2020-08-08T19:49:29.177" v="10" actId="478"/>
          <ac:spMkLst>
            <pc:docMk/>
            <pc:sldMk cId="95921798" sldId="256"/>
            <ac:spMk id="15" creationId="{CD47B83B-6378-4130-9688-3760218ED432}"/>
          </ac:spMkLst>
        </pc:spChg>
        <pc:spChg chg="mod">
          <ac:chgData name="Joseph Moon" userId="f0d8d296992da9f3" providerId="LiveId" clId="{3C086AF3-5299-41AF-A218-2F7CE67CA41C}" dt="2020-08-08T19:49:19.673" v="8" actId="20577"/>
          <ac:spMkLst>
            <pc:docMk/>
            <pc:sldMk cId="95921798" sldId="256"/>
            <ac:spMk id="47" creationId="{4081C2E8-BEB8-49C3-AD65-3706143F7AF5}"/>
          </ac:spMkLst>
        </pc:spChg>
        <pc:spChg chg="mod">
          <ac:chgData name="Joseph Moon" userId="f0d8d296992da9f3" providerId="LiveId" clId="{3C086AF3-5299-41AF-A218-2F7CE67CA41C}" dt="2020-08-09T06:49:11.936" v="86"/>
          <ac:spMkLst>
            <pc:docMk/>
            <pc:sldMk cId="95921798" sldId="256"/>
            <ac:spMk id="55" creationId="{6A7FA05B-C409-479F-810A-C57C4ACA9E51}"/>
          </ac:spMkLst>
        </pc:spChg>
        <pc:spChg chg="mod">
          <ac:chgData name="Joseph Moon" userId="f0d8d296992da9f3" providerId="LiveId" clId="{3C086AF3-5299-41AF-A218-2F7CE67CA41C}" dt="2020-08-08T19:50:48.606" v="45" actId="14826"/>
          <ac:spMkLst>
            <pc:docMk/>
            <pc:sldMk cId="95921798" sldId="256"/>
            <ac:spMk id="59" creationId="{7C1F6B43-5EB6-4427-96F6-80B2B0806908}"/>
          </ac:spMkLst>
        </pc:spChg>
        <pc:spChg chg="mod">
          <ac:chgData name="Joseph Moon" userId="f0d8d296992da9f3" providerId="LiveId" clId="{3C086AF3-5299-41AF-A218-2F7CE67CA41C}" dt="2020-08-08T19:50:35.691" v="44" actId="14826"/>
          <ac:spMkLst>
            <pc:docMk/>
            <pc:sldMk cId="95921798" sldId="256"/>
            <ac:spMk id="62" creationId="{882D511A-11B3-4EB4-AC92-9A48ED11C446}"/>
          </ac:spMkLst>
        </pc:spChg>
        <pc:spChg chg="mod">
          <ac:chgData name="Joseph Moon" userId="f0d8d296992da9f3" providerId="LiveId" clId="{3C086AF3-5299-41AF-A218-2F7CE67CA41C}" dt="2020-08-09T06:55:36.170" v="138" actId="20577"/>
          <ac:spMkLst>
            <pc:docMk/>
            <pc:sldMk cId="95921798" sldId="256"/>
            <ac:spMk id="64" creationId="{D10DCB98-5162-471E-9798-D229F972E881}"/>
          </ac:spMkLst>
        </pc:spChg>
        <pc:spChg chg="mod">
          <ac:chgData name="Joseph Moon" userId="f0d8d296992da9f3" providerId="LiveId" clId="{3C086AF3-5299-41AF-A218-2F7CE67CA41C}" dt="2020-08-08T19:49:54.960" v="16"/>
          <ac:spMkLst>
            <pc:docMk/>
            <pc:sldMk cId="95921798" sldId="256"/>
            <ac:spMk id="65" creationId="{649C0B73-F3F0-4922-BC7D-902246BF03B7}"/>
          </ac:spMkLst>
        </pc:spChg>
        <pc:spChg chg="mod">
          <ac:chgData name="Joseph Moon" userId="f0d8d296992da9f3" providerId="LiveId" clId="{3C086AF3-5299-41AF-A218-2F7CE67CA41C}" dt="2020-08-09T06:50:58.444" v="108" actId="20577"/>
          <ac:spMkLst>
            <pc:docMk/>
            <pc:sldMk cId="95921798" sldId="256"/>
            <ac:spMk id="69" creationId="{12509E76-2B87-4350-9424-6DD6E9714061}"/>
          </ac:spMkLst>
        </pc:spChg>
        <pc:spChg chg="mod">
          <ac:chgData name="Joseph Moon" userId="f0d8d296992da9f3" providerId="LiveId" clId="{3C086AF3-5299-41AF-A218-2F7CE67CA41C}" dt="2020-08-09T06:51:13.376" v="113"/>
          <ac:spMkLst>
            <pc:docMk/>
            <pc:sldMk cId="95921798" sldId="256"/>
            <ac:spMk id="73" creationId="{A1C85641-9E25-4181-AF06-8873142641D2}"/>
          </ac:spMkLst>
        </pc:spChg>
        <pc:grpChg chg="add mod">
          <ac:chgData name="Joseph Moon" userId="f0d8d296992da9f3" providerId="LiveId" clId="{3C086AF3-5299-41AF-A218-2F7CE67CA41C}" dt="2020-08-09T06:49:11.936" v="86"/>
          <ac:grpSpMkLst>
            <pc:docMk/>
            <pc:sldMk cId="95921798" sldId="256"/>
            <ac:grpSpMk id="49" creationId="{9276B34C-8F54-4618-A5DB-579576BAC0F0}"/>
          </ac:grpSpMkLst>
        </pc:grpChg>
        <pc:grpChg chg="add mod">
          <ac:chgData name="Joseph Moon" userId="f0d8d296992da9f3" providerId="LiveId" clId="{3C086AF3-5299-41AF-A218-2F7CE67CA41C}" dt="2020-08-09T06:58:51.115" v="142" actId="1076"/>
          <ac:grpSpMkLst>
            <pc:docMk/>
            <pc:sldMk cId="95921798" sldId="256"/>
            <ac:grpSpMk id="56" creationId="{A44F989C-31A5-4F6A-87F7-C3E5A43B3425}"/>
          </ac:grpSpMkLst>
        </pc:grpChg>
        <pc:grpChg chg="add mod">
          <ac:chgData name="Joseph Moon" userId="f0d8d296992da9f3" providerId="LiveId" clId="{3C086AF3-5299-41AF-A218-2F7CE67CA41C}" dt="2020-08-09T06:49:27.706" v="92" actId="1076"/>
          <ac:grpSpMkLst>
            <pc:docMk/>
            <pc:sldMk cId="95921798" sldId="256"/>
            <ac:grpSpMk id="57" creationId="{70423903-E5E7-4D03-B900-5526EC926784}"/>
          </ac:grpSpMkLst>
        </pc:grpChg>
        <pc:grpChg chg="add mod">
          <ac:chgData name="Joseph Moon" userId="f0d8d296992da9f3" providerId="LiveId" clId="{3C086AF3-5299-41AF-A218-2F7CE67CA41C}" dt="2020-08-09T06:49:14.610" v="88" actId="1076"/>
          <ac:grpSpMkLst>
            <pc:docMk/>
            <pc:sldMk cId="95921798" sldId="256"/>
            <ac:grpSpMk id="60" creationId="{82743618-0F20-4AAA-B54C-38F7EC0EA63B}"/>
          </ac:grpSpMkLst>
        </pc:grpChg>
        <pc:grpChg chg="add del mod">
          <ac:chgData name="Joseph Moon" userId="f0d8d296992da9f3" providerId="LiveId" clId="{3C086AF3-5299-41AF-A218-2F7CE67CA41C}" dt="2020-08-08T19:50:02.318" v="19" actId="478"/>
          <ac:grpSpMkLst>
            <pc:docMk/>
            <pc:sldMk cId="95921798" sldId="256"/>
            <ac:grpSpMk id="63" creationId="{7B0A9457-7E72-4C80-BA90-5A92995ED6EF}"/>
          </ac:grpSpMkLst>
        </pc:grpChg>
        <pc:grpChg chg="add mod">
          <ac:chgData name="Joseph Moon" userId="f0d8d296992da9f3" providerId="LiveId" clId="{3C086AF3-5299-41AF-A218-2F7CE67CA41C}" dt="2020-08-09T06:58:51.115" v="142" actId="1076"/>
          <ac:grpSpMkLst>
            <pc:docMk/>
            <pc:sldMk cId="95921798" sldId="256"/>
            <ac:grpSpMk id="65" creationId="{3806FB30-5504-4118-B8B1-4BCAF13E7C76}"/>
          </ac:grpSpMkLst>
        </pc:grpChg>
        <pc:grpChg chg="add mod">
          <ac:chgData name="Joseph Moon" userId="f0d8d296992da9f3" providerId="LiveId" clId="{3C086AF3-5299-41AF-A218-2F7CE67CA41C}" dt="2020-08-09T06:58:51.115" v="142" actId="1076"/>
          <ac:grpSpMkLst>
            <pc:docMk/>
            <pc:sldMk cId="95921798" sldId="256"/>
            <ac:grpSpMk id="71" creationId="{E177BC70-D4F7-4661-AFBA-4E1FFE083FBD}"/>
          </ac:grpSpMkLst>
        </pc:grpChg>
        <pc:picChg chg="add del mod">
          <ac:chgData name="Joseph Moon" userId="f0d8d296992da9f3" providerId="LiveId" clId="{3C086AF3-5299-41AF-A218-2F7CE67CA41C}" dt="2020-08-09T06:50:01.067" v="98" actId="478"/>
          <ac:picMkLst>
            <pc:docMk/>
            <pc:sldMk cId="95921798" sldId="256"/>
            <ac:picMk id="11" creationId="{B27DD28F-7A31-4BE5-9BC6-68D6902D4BAF}"/>
          </ac:picMkLst>
        </pc:picChg>
        <pc:picChg chg="del">
          <ac:chgData name="Joseph Moon" userId="f0d8d296992da9f3" providerId="LiveId" clId="{3C086AF3-5299-41AF-A218-2F7CE67CA41C}" dt="2020-08-08T19:49:28.146" v="9" actId="478"/>
          <ac:picMkLst>
            <pc:docMk/>
            <pc:sldMk cId="95921798" sldId="256"/>
            <ac:picMk id="12" creationId="{BF61A98E-DAEC-4793-A0F4-E233FAA120A3}"/>
          </ac:picMkLst>
        </pc:picChg>
        <pc:picChg chg="add del mod">
          <ac:chgData name="Joseph Moon" userId="f0d8d296992da9f3" providerId="LiveId" clId="{3C086AF3-5299-41AF-A218-2F7CE67CA41C}" dt="2020-08-09T06:54:26.609" v="122" actId="478"/>
          <ac:picMkLst>
            <pc:docMk/>
            <pc:sldMk cId="95921798" sldId="256"/>
            <ac:picMk id="24" creationId="{86619668-DD8D-4594-93BE-005C38F70208}"/>
          </ac:picMkLst>
        </pc:picChg>
        <pc:picChg chg="mod">
          <ac:chgData name="Joseph Moon" userId="f0d8d296992da9f3" providerId="LiveId" clId="{3C086AF3-5299-41AF-A218-2F7CE67CA41C}" dt="2020-08-09T06:49:11.936" v="86"/>
          <ac:picMkLst>
            <pc:docMk/>
            <pc:sldMk cId="95921798" sldId="256"/>
            <ac:picMk id="50" creationId="{EBEC5807-D197-4D30-A184-DBBD35653235}"/>
          </ac:picMkLst>
        </pc:picChg>
        <pc:picChg chg="mod">
          <ac:chgData name="Joseph Moon" userId="f0d8d296992da9f3" providerId="LiveId" clId="{3C086AF3-5299-41AF-A218-2F7CE67CA41C}" dt="2020-08-08T19:50:48.606" v="45" actId="14826"/>
          <ac:picMkLst>
            <pc:docMk/>
            <pc:sldMk cId="95921798" sldId="256"/>
            <ac:picMk id="58" creationId="{E81CF392-D475-4B29-A669-44A7A870502E}"/>
          </ac:picMkLst>
        </pc:picChg>
        <pc:picChg chg="mod">
          <ac:chgData name="Joseph Moon" userId="f0d8d296992da9f3" providerId="LiveId" clId="{3C086AF3-5299-41AF-A218-2F7CE67CA41C}" dt="2020-08-08T19:50:35.691" v="44" actId="14826"/>
          <ac:picMkLst>
            <pc:docMk/>
            <pc:sldMk cId="95921798" sldId="256"/>
            <ac:picMk id="61" creationId="{C9919A6A-12E4-4E09-86D5-D1C35C507EDE}"/>
          </ac:picMkLst>
        </pc:picChg>
        <pc:picChg chg="mod">
          <ac:chgData name="Joseph Moon" userId="f0d8d296992da9f3" providerId="LiveId" clId="{3C086AF3-5299-41AF-A218-2F7CE67CA41C}" dt="2020-08-09T06:55:15.823" v="123" actId="14826"/>
          <ac:picMkLst>
            <pc:docMk/>
            <pc:sldMk cId="95921798" sldId="256"/>
            <ac:picMk id="63" creationId="{CB507E5A-FA33-407C-BB80-5EEC0986743A}"/>
          </ac:picMkLst>
        </pc:picChg>
        <pc:picChg chg="mod">
          <ac:chgData name="Joseph Moon" userId="f0d8d296992da9f3" providerId="LiveId" clId="{3C086AF3-5299-41AF-A218-2F7CE67CA41C}" dt="2020-08-08T19:49:54.960" v="16"/>
          <ac:picMkLst>
            <pc:docMk/>
            <pc:sldMk cId="95921798" sldId="256"/>
            <ac:picMk id="64" creationId="{20DF5A91-0D3C-4905-90A1-692FCE00AA9C}"/>
          </ac:picMkLst>
        </pc:picChg>
        <pc:picChg chg="mod">
          <ac:chgData name="Joseph Moon" userId="f0d8d296992da9f3" providerId="LiveId" clId="{3C086AF3-5299-41AF-A218-2F7CE67CA41C}" dt="2020-08-09T06:50:21.831" v="101" actId="14826"/>
          <ac:picMkLst>
            <pc:docMk/>
            <pc:sldMk cId="95921798" sldId="256"/>
            <ac:picMk id="68" creationId="{499C1613-62D5-4282-AB52-8C6EED8450C2}"/>
          </ac:picMkLst>
        </pc:picChg>
        <pc:picChg chg="mod">
          <ac:chgData name="Joseph Moon" userId="f0d8d296992da9f3" providerId="LiveId" clId="{3C086AF3-5299-41AF-A218-2F7CE67CA41C}" dt="2020-08-09T06:51:13.376" v="113"/>
          <ac:picMkLst>
            <pc:docMk/>
            <pc:sldMk cId="95921798" sldId="256"/>
            <ac:picMk id="72" creationId="{844CFE2B-C1C1-466A-9B8B-22E8AEE30EF6}"/>
          </ac:picMkLst>
        </pc:picChg>
        <pc:cxnChg chg="add del mod">
          <ac:chgData name="Joseph Moon" userId="f0d8d296992da9f3" providerId="LiveId" clId="{3C086AF3-5299-41AF-A218-2F7CE67CA41C}" dt="2020-08-09T06:49:40.749" v="94" actId="478"/>
          <ac:cxnSpMkLst>
            <pc:docMk/>
            <pc:sldMk cId="95921798" sldId="256"/>
            <ac:cxnSpMk id="38" creationId="{DD8B8153-1DCC-4E5D-954F-FB2DE7772041}"/>
          </ac:cxnSpMkLst>
        </pc:cxnChg>
        <pc:cxnChg chg="add mod">
          <ac:chgData name="Joseph Moon" userId="f0d8d296992da9f3" providerId="LiveId" clId="{3C086AF3-5299-41AF-A218-2F7CE67CA41C}" dt="2020-08-09T06:58:51.115" v="142" actId="1076"/>
          <ac:cxnSpMkLst>
            <pc:docMk/>
            <pc:sldMk cId="95921798" sldId="256"/>
            <ac:cxnSpMk id="42" creationId="{158DA24B-62A1-4D53-AB49-0F3ED8A1CFCA}"/>
          </ac:cxnSpMkLst>
        </pc:cxnChg>
        <pc:cxnChg chg="add mod">
          <ac:chgData name="Joseph Moon" userId="f0d8d296992da9f3" providerId="LiveId" clId="{3C086AF3-5299-41AF-A218-2F7CE67CA41C}" dt="2020-08-09T06:49:14.610" v="88" actId="1076"/>
          <ac:cxnSpMkLst>
            <pc:docMk/>
            <pc:sldMk cId="95921798" sldId="256"/>
            <ac:cxnSpMk id="66" creationId="{E91FC397-5AB2-4AF2-A29E-CADA185BEC1B}"/>
          </ac:cxnSpMkLst>
        </pc:cxnChg>
        <pc:cxnChg chg="add mod">
          <ac:chgData name="Joseph Moon" userId="f0d8d296992da9f3" providerId="LiveId" clId="{3C086AF3-5299-41AF-A218-2F7CE67CA41C}" dt="2020-08-09T06:49:27.706" v="92" actId="1076"/>
          <ac:cxnSpMkLst>
            <pc:docMk/>
            <pc:sldMk cId="95921798" sldId="256"/>
            <ac:cxnSpMk id="67" creationId="{301AFF78-8E0A-4106-9E7A-AF5DF6F4710B}"/>
          </ac:cxnSpMkLst>
        </pc:cxnChg>
        <pc:cxnChg chg="add mod">
          <ac:chgData name="Joseph Moon" userId="f0d8d296992da9f3" providerId="LiveId" clId="{3C086AF3-5299-41AF-A218-2F7CE67CA41C}" dt="2020-08-09T06:58:51.115" v="142" actId="1076"/>
          <ac:cxnSpMkLst>
            <pc:docMk/>
            <pc:sldMk cId="95921798" sldId="256"/>
            <ac:cxnSpMk id="70" creationId="{B9A5D9CB-B5D7-45D6-B8F1-5C6544F3CE1A}"/>
          </ac:cxnSpMkLst>
        </pc:cxnChg>
        <pc:cxnChg chg="add mod">
          <ac:chgData name="Joseph Moon" userId="f0d8d296992da9f3" providerId="LiveId" clId="{3C086AF3-5299-41AF-A218-2F7CE67CA41C}" dt="2020-08-09T06:58:51.115" v="142" actId="1076"/>
          <ac:cxnSpMkLst>
            <pc:docMk/>
            <pc:sldMk cId="95921798" sldId="256"/>
            <ac:cxnSpMk id="74" creationId="{446DC978-6254-46B9-ACD7-4F69DA100C74}"/>
          </ac:cxnSpMkLst>
        </pc:cxnChg>
      </pc:sldChg>
      <pc:sldChg chg="addSp modSp add mod setBg">
        <pc:chgData name="Joseph Moon" userId="f0d8d296992da9f3" providerId="LiveId" clId="{3C086AF3-5299-41AF-A218-2F7CE67CA41C}" dt="2020-08-09T07:03:03.445" v="180" actId="1036"/>
        <pc:sldMkLst>
          <pc:docMk/>
          <pc:sldMk cId="2625216789" sldId="257"/>
        </pc:sldMkLst>
        <pc:spChg chg="mod">
          <ac:chgData name="Joseph Moon" userId="f0d8d296992da9f3" providerId="LiveId" clId="{3C086AF3-5299-41AF-A218-2F7CE67CA41C}" dt="2020-08-09T07:03:03.445" v="180" actId="1036"/>
          <ac:spMkLst>
            <pc:docMk/>
            <pc:sldMk cId="2625216789" sldId="257"/>
            <ac:spMk id="4" creationId="{7A193792-20CC-4881-8133-030D9E848491}"/>
          </ac:spMkLst>
        </pc:spChg>
        <pc:spChg chg="mod">
          <ac:chgData name="Joseph Moon" userId="f0d8d296992da9f3" providerId="LiveId" clId="{3C086AF3-5299-41AF-A218-2F7CE67CA41C}" dt="2020-08-09T07:02:52.519" v="153" actId="164"/>
          <ac:spMkLst>
            <pc:docMk/>
            <pc:sldMk cId="2625216789" sldId="257"/>
            <ac:spMk id="14" creationId="{DF20B1A0-0A91-4657-A37B-FA1D74D93150}"/>
          </ac:spMkLst>
        </pc:spChg>
        <pc:spChg chg="mod">
          <ac:chgData name="Joseph Moon" userId="f0d8d296992da9f3" providerId="LiveId" clId="{3C086AF3-5299-41AF-A218-2F7CE67CA41C}" dt="2020-08-09T07:02:52.519" v="153" actId="164"/>
          <ac:spMkLst>
            <pc:docMk/>
            <pc:sldMk cId="2625216789" sldId="257"/>
            <ac:spMk id="18" creationId="{A062C6A0-2268-4E3E-A0E6-A792E8425EE3}"/>
          </ac:spMkLst>
        </pc:spChg>
        <pc:spChg chg="mod">
          <ac:chgData name="Joseph Moon" userId="f0d8d296992da9f3" providerId="LiveId" clId="{3C086AF3-5299-41AF-A218-2F7CE67CA41C}" dt="2020-08-09T07:02:52.519" v="153" actId="164"/>
          <ac:spMkLst>
            <pc:docMk/>
            <pc:sldMk cId="2625216789" sldId="257"/>
            <ac:spMk id="21" creationId="{FFA0CC61-3095-4995-A092-C6487CA6BE1B}"/>
          </ac:spMkLst>
        </pc:spChg>
        <pc:grpChg chg="add mod">
          <ac:chgData name="Joseph Moon" userId="f0d8d296992da9f3" providerId="LiveId" clId="{3C086AF3-5299-41AF-A218-2F7CE67CA41C}" dt="2020-08-09T07:02:56.803" v="154" actId="12788"/>
          <ac:grpSpMkLst>
            <pc:docMk/>
            <pc:sldMk cId="2625216789" sldId="257"/>
            <ac:grpSpMk id="2" creationId="{DBCC9C01-2547-4DBB-9C63-A98F811B38C1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25" creationId="{9FAD7C9E-AD4C-49EA-81B6-C3D1ECE25518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26" creationId="{FD5B81A4-4932-404E-909E-ABE0DC7D4333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29" creationId="{0E617DF0-8688-4E76-A451-D72A67A44DE1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45" creationId="{51893BA5-DF6E-46E5-B95C-B01F8DB253B1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51" creationId="{C8A05496-6084-426B-A236-5D73AC957161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56" creationId="{A44F989C-31A5-4F6A-87F7-C3E5A43B3425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57" creationId="{70423903-E5E7-4D03-B900-5526EC926784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60" creationId="{82743618-0F20-4AAA-B54C-38F7EC0EA63B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65" creationId="{3806FB30-5504-4118-B8B1-4BCAF13E7C76}"/>
          </ac:grpSpMkLst>
        </pc:grpChg>
        <pc:grpChg chg="mod">
          <ac:chgData name="Joseph Moon" userId="f0d8d296992da9f3" providerId="LiveId" clId="{3C086AF3-5299-41AF-A218-2F7CE67CA41C}" dt="2020-08-09T07:02:52.519" v="153" actId="164"/>
          <ac:grpSpMkLst>
            <pc:docMk/>
            <pc:sldMk cId="2625216789" sldId="257"/>
            <ac:grpSpMk id="71" creationId="{E177BC70-D4F7-4661-AFBA-4E1FFE083FBD}"/>
          </ac:grpSpMkLst>
        </pc:grpChg>
        <pc:picChg chg="mod">
          <ac:chgData name="Joseph Moon" userId="f0d8d296992da9f3" providerId="LiveId" clId="{3C086AF3-5299-41AF-A218-2F7CE67CA41C}" dt="2020-08-09T07:02:52.519" v="153" actId="164"/>
          <ac:picMkLst>
            <pc:docMk/>
            <pc:sldMk cId="2625216789" sldId="257"/>
            <ac:picMk id="6" creationId="{C1DC212A-259E-4C94-ACA5-6A70E4C30B42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8" creationId="{99A2C10C-EA0A-48F0-A7AC-44DC08F97C15}"/>
          </ac:picMkLst>
        </pc:picChg>
        <pc:picChg chg="mod">
          <ac:chgData name="Joseph Moon" userId="f0d8d296992da9f3" providerId="LiveId" clId="{3C086AF3-5299-41AF-A218-2F7CE67CA41C}" dt="2020-08-09T07:02:52.519" v="153" actId="164"/>
          <ac:picMkLst>
            <pc:docMk/>
            <pc:sldMk cId="2625216789" sldId="257"/>
            <ac:picMk id="17" creationId="{9ACACAE4-91B5-4CD7-9305-B61120214B86}"/>
          </ac:picMkLst>
        </pc:picChg>
        <pc:picChg chg="mod">
          <ac:chgData name="Joseph Moon" userId="f0d8d296992da9f3" providerId="LiveId" clId="{3C086AF3-5299-41AF-A218-2F7CE67CA41C}" dt="2020-08-09T07:02:52.519" v="153" actId="164"/>
          <ac:picMkLst>
            <pc:docMk/>
            <pc:sldMk cId="2625216789" sldId="257"/>
            <ac:picMk id="20" creationId="{5AD645BB-A82B-444D-B40F-1F512F2D6CD1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27" creationId="{8EB578BB-6026-4E26-B572-3ED094E0F800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30" creationId="{72B00465-92AE-4BBF-BFB8-E2E483AF7096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46" creationId="{9725F20E-3024-4341-8190-54C1DC28556B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52" creationId="{1F40B5E6-AD71-47FA-8CA3-A6F96BD3029A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58" creationId="{E81CF392-D475-4B29-A669-44A7A870502E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61" creationId="{C9919A6A-12E4-4E09-86D5-D1C35C507EDE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63" creationId="{CB507E5A-FA33-407C-BB80-5EEC0986743A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68" creationId="{499C1613-62D5-4282-AB52-8C6EED8450C2}"/>
          </ac:picMkLst>
        </pc:picChg>
        <pc:picChg chg="mod">
          <ac:chgData name="Joseph Moon" userId="f0d8d296992da9f3" providerId="LiveId" clId="{3C086AF3-5299-41AF-A218-2F7CE67CA41C}" dt="2020-08-09T06:59:23.245" v="144" actId="207"/>
          <ac:picMkLst>
            <pc:docMk/>
            <pc:sldMk cId="2625216789" sldId="257"/>
            <ac:picMk id="72" creationId="{844CFE2B-C1C1-466A-9B8B-22E8AEE30EF6}"/>
          </ac:picMkLst>
        </pc:pic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33" creationId="{C13B55C2-9668-441B-9EE2-E37B02F49535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36" creationId="{624410C3-F9A9-470F-A086-B3892FA5C269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39" creationId="{2142669D-9D2D-499A-ABBC-0DE6152A5EB6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40" creationId="{14A55A78-7373-4971-AB5E-542C272CD767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42" creationId="{158DA24B-62A1-4D53-AB49-0F3ED8A1CFCA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48" creationId="{1FF385F6-E7CC-4CD6-B3B2-DBA945A73CC7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54" creationId="{632A6940-F17B-4EDC-A708-549B29B2B003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66" creationId="{E91FC397-5AB2-4AF2-A29E-CADA185BEC1B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67" creationId="{301AFF78-8E0A-4106-9E7A-AF5DF6F4710B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70" creationId="{B9A5D9CB-B5D7-45D6-B8F1-5C6544F3CE1A}"/>
          </ac:cxnSpMkLst>
        </pc:cxnChg>
        <pc:cxnChg chg="mod">
          <ac:chgData name="Joseph Moon" userId="f0d8d296992da9f3" providerId="LiveId" clId="{3C086AF3-5299-41AF-A218-2F7CE67CA41C}" dt="2020-08-09T07:02:52.519" v="153" actId="164"/>
          <ac:cxnSpMkLst>
            <pc:docMk/>
            <pc:sldMk cId="2625216789" sldId="257"/>
            <ac:cxnSpMk id="74" creationId="{446DC978-6254-46B9-ACD7-4F69DA100C74}"/>
          </ac:cxnSpMkLst>
        </pc:cxnChg>
      </pc:sldChg>
      <pc:sldChg chg="addSp delSp modSp add mod ord modTransition modAnim">
        <pc:chgData name="Joseph Moon" userId="f0d8d296992da9f3" providerId="LiveId" clId="{3C086AF3-5299-41AF-A218-2F7CE67CA41C}" dt="2020-08-10T19:49:17.832" v="280"/>
        <pc:sldMkLst>
          <pc:docMk/>
          <pc:sldMk cId="1996758411" sldId="258"/>
        </pc:sldMkLst>
        <pc:spChg chg="add mod">
          <ac:chgData name="Joseph Moon" userId="f0d8d296992da9f3" providerId="LiveId" clId="{3C086AF3-5299-41AF-A218-2F7CE67CA41C}" dt="2020-08-10T19:46:21.633" v="221" actId="207"/>
          <ac:spMkLst>
            <pc:docMk/>
            <pc:sldMk cId="1996758411" sldId="258"/>
            <ac:spMk id="2" creationId="{2457CE64-2E5C-4636-A0C7-11D88EA11925}"/>
          </ac:spMkLst>
        </pc:spChg>
        <pc:spChg chg="del mod">
          <ac:chgData name="Joseph Moon" userId="f0d8d296992da9f3" providerId="LiveId" clId="{3C086AF3-5299-41AF-A218-2F7CE67CA41C}" dt="2020-08-10T19:45:18.277" v="185" actId="478"/>
          <ac:spMkLst>
            <pc:docMk/>
            <pc:sldMk cId="1996758411" sldId="258"/>
            <ac:spMk id="4" creationId="{7A193792-20CC-4881-8133-030D9E848491}"/>
          </ac:spMkLst>
        </pc:spChg>
        <pc:spChg chg="del">
          <ac:chgData name="Joseph Moon" userId="f0d8d296992da9f3" providerId="LiveId" clId="{3C086AF3-5299-41AF-A218-2F7CE67CA41C}" dt="2020-08-10T19:45:23.580" v="186" actId="478"/>
          <ac:spMkLst>
            <pc:docMk/>
            <pc:sldMk cId="1996758411" sldId="258"/>
            <ac:spMk id="14" creationId="{DF20B1A0-0A91-4657-A37B-FA1D74D93150}"/>
          </ac:spMkLst>
        </pc:spChg>
        <pc:spChg chg="del">
          <ac:chgData name="Joseph Moon" userId="f0d8d296992da9f3" providerId="LiveId" clId="{3C086AF3-5299-41AF-A218-2F7CE67CA41C}" dt="2020-08-10T19:45:23.580" v="186" actId="478"/>
          <ac:spMkLst>
            <pc:docMk/>
            <pc:sldMk cId="1996758411" sldId="258"/>
            <ac:spMk id="18" creationId="{A062C6A0-2268-4E3E-A0E6-A792E8425EE3}"/>
          </ac:spMkLst>
        </pc:spChg>
        <pc:spChg chg="del">
          <ac:chgData name="Joseph Moon" userId="f0d8d296992da9f3" providerId="LiveId" clId="{3C086AF3-5299-41AF-A218-2F7CE67CA41C}" dt="2020-08-10T19:45:23.580" v="186" actId="478"/>
          <ac:spMkLst>
            <pc:docMk/>
            <pc:sldMk cId="1996758411" sldId="258"/>
            <ac:spMk id="21" creationId="{FFA0CC61-3095-4995-A092-C6487CA6BE1B}"/>
          </ac:spMkLst>
        </pc:s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25" creationId="{9FAD7C9E-AD4C-49EA-81B6-C3D1ECE25518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26" creationId="{FD5B81A4-4932-404E-909E-ABE0DC7D4333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29" creationId="{0E617DF0-8688-4E76-A451-D72A67A44DE1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45" creationId="{51893BA5-DF6E-46E5-B95C-B01F8DB253B1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51" creationId="{C8A05496-6084-426B-A236-5D73AC957161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56" creationId="{A44F989C-31A5-4F6A-87F7-C3E5A43B3425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57" creationId="{70423903-E5E7-4D03-B900-5526EC926784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60" creationId="{82743618-0F20-4AAA-B54C-38F7EC0EA63B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65" creationId="{3806FB30-5504-4118-B8B1-4BCAF13E7C76}"/>
          </ac:grpSpMkLst>
        </pc:grpChg>
        <pc:grpChg chg="del">
          <ac:chgData name="Joseph Moon" userId="f0d8d296992da9f3" providerId="LiveId" clId="{3C086AF3-5299-41AF-A218-2F7CE67CA41C}" dt="2020-08-10T19:45:23.580" v="186" actId="478"/>
          <ac:grpSpMkLst>
            <pc:docMk/>
            <pc:sldMk cId="1996758411" sldId="258"/>
            <ac:grpSpMk id="71" creationId="{E177BC70-D4F7-4661-AFBA-4E1FFE083FBD}"/>
          </ac:grpSpMkLst>
        </pc:grpChg>
        <pc:picChg chg="del">
          <ac:chgData name="Joseph Moon" userId="f0d8d296992da9f3" providerId="LiveId" clId="{3C086AF3-5299-41AF-A218-2F7CE67CA41C}" dt="2020-08-10T19:45:23.580" v="186" actId="478"/>
          <ac:picMkLst>
            <pc:docMk/>
            <pc:sldMk cId="1996758411" sldId="258"/>
            <ac:picMk id="6" creationId="{C1DC212A-259E-4C94-ACA5-6A70E4C30B42}"/>
          </ac:picMkLst>
        </pc:picChg>
        <pc:picChg chg="del">
          <ac:chgData name="Joseph Moon" userId="f0d8d296992da9f3" providerId="LiveId" clId="{3C086AF3-5299-41AF-A218-2F7CE67CA41C}" dt="2020-08-10T19:45:23.580" v="186" actId="478"/>
          <ac:picMkLst>
            <pc:docMk/>
            <pc:sldMk cId="1996758411" sldId="258"/>
            <ac:picMk id="17" creationId="{9ACACAE4-91B5-4CD7-9305-B61120214B86}"/>
          </ac:picMkLst>
        </pc:picChg>
        <pc:picChg chg="del">
          <ac:chgData name="Joseph Moon" userId="f0d8d296992da9f3" providerId="LiveId" clId="{3C086AF3-5299-41AF-A218-2F7CE67CA41C}" dt="2020-08-10T19:45:23.580" v="186" actId="478"/>
          <ac:picMkLst>
            <pc:docMk/>
            <pc:sldMk cId="1996758411" sldId="258"/>
            <ac:picMk id="20" creationId="{5AD645BB-A82B-444D-B40F-1F512F2D6CD1}"/>
          </ac:picMkLst>
        </pc:pic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33" creationId="{C13B55C2-9668-441B-9EE2-E37B02F49535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36" creationId="{624410C3-F9A9-470F-A086-B3892FA5C269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39" creationId="{2142669D-9D2D-499A-ABBC-0DE6152A5EB6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40" creationId="{14A55A78-7373-4971-AB5E-542C272CD767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42" creationId="{158DA24B-62A1-4D53-AB49-0F3ED8A1CFCA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48" creationId="{1FF385F6-E7CC-4CD6-B3B2-DBA945A73CC7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54" creationId="{632A6940-F17B-4EDC-A708-549B29B2B003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66" creationId="{E91FC397-5AB2-4AF2-A29E-CADA185BEC1B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67" creationId="{301AFF78-8E0A-4106-9E7A-AF5DF6F4710B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70" creationId="{B9A5D9CB-B5D7-45D6-B8F1-5C6544F3CE1A}"/>
          </ac:cxnSpMkLst>
        </pc:cxnChg>
        <pc:cxnChg chg="del mod">
          <ac:chgData name="Joseph Moon" userId="f0d8d296992da9f3" providerId="LiveId" clId="{3C086AF3-5299-41AF-A218-2F7CE67CA41C}" dt="2020-08-10T19:45:23.580" v="186" actId="478"/>
          <ac:cxnSpMkLst>
            <pc:docMk/>
            <pc:sldMk cId="1996758411" sldId="258"/>
            <ac:cxnSpMk id="74" creationId="{446DC978-6254-46B9-ACD7-4F69DA100C74}"/>
          </ac:cxnSpMkLst>
        </pc:cxnChg>
      </pc:sldChg>
      <pc:sldChg chg="addSp delSp modSp add mod delAnim modAnim">
        <pc:chgData name="Joseph Moon" userId="f0d8d296992da9f3" providerId="LiveId" clId="{3C086AF3-5299-41AF-A218-2F7CE67CA41C}" dt="2020-08-13T13:37:03.723" v="356" actId="478"/>
        <pc:sldMkLst>
          <pc:docMk/>
          <pc:sldMk cId="125009130" sldId="259"/>
        </pc:sldMkLst>
        <pc:spChg chg="del">
          <ac:chgData name="Joseph Moon" userId="f0d8d296992da9f3" providerId="LiveId" clId="{3C086AF3-5299-41AF-A218-2F7CE67CA41C}" dt="2020-08-13T13:35:04.543" v="283" actId="478"/>
          <ac:spMkLst>
            <pc:docMk/>
            <pc:sldMk cId="125009130" sldId="259"/>
            <ac:spMk id="2" creationId="{2457CE64-2E5C-4636-A0C7-11D88EA11925}"/>
          </ac:spMkLst>
        </pc:spChg>
        <pc:picChg chg="add del mod">
          <ac:chgData name="Joseph Moon" userId="f0d8d296992da9f3" providerId="LiveId" clId="{3C086AF3-5299-41AF-A218-2F7CE67CA41C}" dt="2020-08-13T13:37:03.723" v="356" actId="478"/>
          <ac:picMkLst>
            <pc:docMk/>
            <pc:sldMk cId="125009130" sldId="259"/>
            <ac:picMk id="4" creationId="{89CDF19B-AF7B-44FB-A6B4-0959B48EF83D}"/>
          </ac:picMkLst>
        </pc:picChg>
      </pc:sldChg>
      <pc:sldChg chg="modSp add del ord modTransition modAnim">
        <pc:chgData name="Joseph Moon" userId="f0d8d296992da9f3" providerId="LiveId" clId="{3C086AF3-5299-41AF-A218-2F7CE67CA41C}" dt="2020-08-13T13:34:59.206" v="281" actId="47"/>
        <pc:sldMkLst>
          <pc:docMk/>
          <pc:sldMk cId="3228134949" sldId="259"/>
        </pc:sldMkLst>
        <pc:spChg chg="mod">
          <ac:chgData name="Joseph Moon" userId="f0d8d296992da9f3" providerId="LiveId" clId="{3C086AF3-5299-41AF-A218-2F7CE67CA41C}" dt="2020-08-10T19:47:16.083" v="263" actId="20577"/>
          <ac:spMkLst>
            <pc:docMk/>
            <pc:sldMk cId="3228134949" sldId="259"/>
            <ac:spMk id="2" creationId="{2457CE64-2E5C-4636-A0C7-11D88EA11925}"/>
          </ac:spMkLst>
        </pc:spChg>
      </pc:sldChg>
      <pc:sldChg chg="add del ord">
        <pc:chgData name="Joseph Moon" userId="f0d8d296992da9f3" providerId="LiveId" clId="{3C086AF3-5299-41AF-A218-2F7CE67CA41C}" dt="2020-08-13T13:34:59.206" v="281" actId="47"/>
        <pc:sldMkLst>
          <pc:docMk/>
          <pc:sldMk cId="354079169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5CF2-C980-4B11-B5D3-DDD25180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89D4-5594-44E4-98F1-FCA67E71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CF6E-8B2B-4C30-BD6A-901A137D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C597-BA77-4168-8568-CBCCB518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94E4-545B-4195-A9C1-08680D34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5D96-D71B-4385-94C9-3C418EFF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1BA6-1B3E-486A-B72E-90F6DE839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E681-5206-4668-9DBC-A85A5364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CD8C-0B72-4E75-9456-8CFB9E4A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BAAF-9D3F-4C84-8EDC-47D4A8FF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7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C225D-8502-441A-8E4B-3206BEF75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D8A4A-D9D1-4A4B-A5A1-117FF542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23C5-DF52-4CF2-893C-C88F519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8DCD-1F86-4131-983A-29FF551E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05BE-837B-4001-AEB8-6CD8B350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F0BC-6BE5-4A86-A235-A09DA663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95B4-4067-4BCB-B8CD-A7CED0E2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9B2B-13FF-48BD-B22D-768574EE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80B3-4939-438E-B12B-48AA273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3E59-AA19-44BA-A28B-A90DF0E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44FA-823D-4EF1-9012-901B6F0A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2ED87-02C9-4658-9A0E-9AF1D50A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6F6E-2677-424B-AAEF-BED5A65A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7447-453A-443E-9D74-71D20467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2748-97A3-456E-A2E3-52A5739C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DAB0-8CD4-448B-ADB4-72EE0007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741A-58CB-4F38-B584-DFE92569D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1E22-B99B-4FFA-A2BA-E3F7A1FD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4184-63C2-4A34-BD4D-09C5A6F9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E90-81DE-41F1-BE86-F4C55A89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CFDE6-DDD4-4FDB-8E40-64F99AB9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7E1E-73BD-48BD-AB63-1EA3C75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DF467-0DD6-4A74-84E7-1BF07F26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21FBE-089F-4296-8A8D-412DB680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2B73F-40AA-4B24-800B-9507BFAEB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EEBDA-5D2B-43B5-A38A-A3475D714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20980-B149-4F32-A2A2-815BD8F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95D04-6D59-4E07-A1FC-5296EFD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C7CC4-B10A-4B67-95FF-67BBD45E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4600-506D-479E-86DC-FE2DF162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D7123-AE70-45CB-B576-6202091C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4CE5C-19B0-4DA4-B0A5-7FB00C34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6310-991B-42EA-B350-F49B6B0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7CC4A-D8A4-495C-8B1F-45489373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E5E24-6D32-404C-B77F-903E0FFD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0CD5A-D819-4746-A9F8-E59B4DA0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1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095B-33A4-4296-B2DA-B405DBAF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E229-07A9-4E17-9C0D-EE85D257B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C109C-FFBA-4FFB-9701-F61F457F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9167-E651-44D9-BA09-BCF9DE4E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1A93-0010-489C-941A-312EA70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BBFC-1F79-446D-9DB7-DF921F84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86EC-DE9E-4320-B07F-FD8FB72E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0A65E-742F-4438-8458-5BF8E3A52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34C96-6409-4733-906A-95C26C1C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7A83-305F-4E41-86B3-E6D07B23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510D-5A7D-4497-BAE8-D4D158C8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616A-B7AD-436D-8158-E209349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7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80528-BF31-4C61-8BC0-B17D0297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6BE4-B300-49A5-B1AF-416FF0B4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0209-B8BB-45FE-BBCC-C891D7686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6E78-80A6-499F-BD9D-F2A28FCA45F8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6394-A579-4C8B-BBCB-4B0F25F90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4FCE-2C3F-4626-A56A-1DE26DB0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7E25-0572-4A1E-83AD-568D44745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26.svg"/><Relationship Id="rId21" Type="http://schemas.openxmlformats.org/officeDocument/2006/relationships/image" Target="../media/image44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8.sv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24" Type="http://schemas.openxmlformats.org/officeDocument/2006/relationships/image" Target="../media/image47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4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93792-20CC-4881-8133-030D9E848491}"/>
              </a:ext>
            </a:extLst>
          </p:cNvPr>
          <p:cNvSpPr txBox="1"/>
          <p:nvPr/>
        </p:nvSpPr>
        <p:spPr>
          <a:xfrm>
            <a:off x="74814" y="74815"/>
            <a:ext cx="529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JMI AZURE PROCESSES</a:t>
            </a:r>
          </a:p>
        </p:txBody>
      </p:sp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C1DC212A-259E-4C94-ACA5-6A70E4C30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73" y="2439786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D7C9E-AD4C-49EA-81B6-C3D1ECE25518}"/>
              </a:ext>
            </a:extLst>
          </p:cNvPr>
          <p:cNvGrpSpPr/>
          <p:nvPr/>
        </p:nvGrpSpPr>
        <p:grpSpPr>
          <a:xfrm>
            <a:off x="380357" y="938569"/>
            <a:ext cx="1504604" cy="1160683"/>
            <a:chOff x="381371" y="935552"/>
            <a:chExt cx="1504604" cy="1160683"/>
          </a:xfrm>
        </p:grpSpPr>
        <p:pic>
          <p:nvPicPr>
            <p:cNvPr id="8" name="Graphic 7" descr="Open envelope">
              <a:extLst>
                <a:ext uri="{FF2B5EF4-FFF2-40B4-BE49-F238E27FC236}">
                  <a16:creationId xmlns:a16="http://schemas.microsoft.com/office/drawing/2014/main" id="{99A2C10C-EA0A-48F0-A7AC-44DC08F9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A799D6-17DC-4D8B-92C9-2D8D5E6CE494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MESSAGE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20B1A0-0A91-4657-A37B-FA1D74D93150}"/>
              </a:ext>
            </a:extLst>
          </p:cNvPr>
          <p:cNvSpPr txBox="1"/>
          <p:nvPr/>
        </p:nvSpPr>
        <p:spPr>
          <a:xfrm>
            <a:off x="381371" y="3245095"/>
            <a:ext cx="150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ITEMS</a:t>
            </a:r>
          </a:p>
        </p:txBody>
      </p:sp>
      <p:pic>
        <p:nvPicPr>
          <p:cNvPr id="17" name="Graphic 16" descr="Download">
            <a:extLst>
              <a:ext uri="{FF2B5EF4-FFF2-40B4-BE49-F238E27FC236}">
                <a16:creationId xmlns:a16="http://schemas.microsoft.com/office/drawing/2014/main" id="{9ACACAE4-91B5-4CD7-9305-B61120214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473" y="390098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62C6A0-2268-4E3E-A0E6-A792E8425EE3}"/>
              </a:ext>
            </a:extLst>
          </p:cNvPr>
          <p:cNvSpPr txBox="1"/>
          <p:nvPr/>
        </p:nvSpPr>
        <p:spPr>
          <a:xfrm>
            <a:off x="380357" y="4701732"/>
            <a:ext cx="150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ST. REQUEST</a:t>
            </a:r>
          </a:p>
        </p:txBody>
      </p:sp>
      <p:pic>
        <p:nvPicPr>
          <p:cNvPr id="20" name="Graphic 19" descr="Coins">
            <a:extLst>
              <a:ext uri="{FF2B5EF4-FFF2-40B4-BE49-F238E27FC236}">
                <a16:creationId xmlns:a16="http://schemas.microsoft.com/office/drawing/2014/main" id="{5AD645BB-A82B-444D-B40F-1F512F2D6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459" y="535306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A0CC61-3095-4995-A092-C6487CA6BE1B}"/>
              </a:ext>
            </a:extLst>
          </p:cNvPr>
          <p:cNvSpPr txBox="1"/>
          <p:nvPr/>
        </p:nvSpPr>
        <p:spPr>
          <a:xfrm>
            <a:off x="329466" y="6158369"/>
            <a:ext cx="160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MEM. QUESTION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5B81A4-4932-404E-909E-ABE0DC7D4333}"/>
              </a:ext>
            </a:extLst>
          </p:cNvPr>
          <p:cNvGrpSpPr/>
          <p:nvPr/>
        </p:nvGrpSpPr>
        <p:grpSpPr>
          <a:xfrm>
            <a:off x="2974570" y="1657516"/>
            <a:ext cx="1504604" cy="1160683"/>
            <a:chOff x="381371" y="935552"/>
            <a:chExt cx="1504604" cy="1160683"/>
          </a:xfrm>
        </p:grpSpPr>
        <p:pic>
          <p:nvPicPr>
            <p:cNvPr id="27" name="Graphic 26" descr="Shield Tick">
              <a:extLst>
                <a:ext uri="{FF2B5EF4-FFF2-40B4-BE49-F238E27FC236}">
                  <a16:creationId xmlns:a16="http://schemas.microsoft.com/office/drawing/2014/main" id="{8EB578BB-6026-4E26-B572-3ED094E0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3BBE75-D1BF-4E99-91FB-17F8DD58B4C7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SECURITY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617DF0-8688-4E76-A451-D72A67A44DE1}"/>
              </a:ext>
            </a:extLst>
          </p:cNvPr>
          <p:cNvGrpSpPr/>
          <p:nvPr/>
        </p:nvGrpSpPr>
        <p:grpSpPr>
          <a:xfrm>
            <a:off x="2974570" y="4730586"/>
            <a:ext cx="1504604" cy="1160683"/>
            <a:chOff x="381371" y="935552"/>
            <a:chExt cx="1504604" cy="1160683"/>
          </a:xfrm>
        </p:grpSpPr>
        <p:pic>
          <p:nvPicPr>
            <p:cNvPr id="30" name="Graphic 29" descr="Eye Scan">
              <a:extLst>
                <a:ext uri="{FF2B5EF4-FFF2-40B4-BE49-F238E27FC236}">
                  <a16:creationId xmlns:a16="http://schemas.microsoft.com/office/drawing/2014/main" id="{72B00465-92AE-4BBF-BFB8-E2E483AF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57F767-DEA3-47BD-9866-C485B4983F0C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IDENTITY CHK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B55C2-9668-441B-9EE2-E37B02F49535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1589859" y="1395769"/>
            <a:ext cx="1679813" cy="7189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4410C3-F9A9-470F-A086-B3892FA5C26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1590873" y="2114716"/>
            <a:ext cx="1678799" cy="78227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42669D-9D2D-499A-ABBC-0DE6152A5EB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37917" y="5187786"/>
            <a:ext cx="1531755" cy="549594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A55A78-7373-4971-AB5E-542C272CD767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1590873" y="4358181"/>
            <a:ext cx="1678799" cy="82960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893BA5-DF6E-46E5-B95C-B01F8DB253B1}"/>
              </a:ext>
            </a:extLst>
          </p:cNvPr>
          <p:cNvGrpSpPr/>
          <p:nvPr/>
        </p:nvGrpSpPr>
        <p:grpSpPr>
          <a:xfrm>
            <a:off x="5638293" y="1652487"/>
            <a:ext cx="1504604" cy="1160683"/>
            <a:chOff x="381371" y="935552"/>
            <a:chExt cx="1504604" cy="1160683"/>
          </a:xfrm>
        </p:grpSpPr>
        <p:pic>
          <p:nvPicPr>
            <p:cNvPr id="46" name="Graphic 45" descr="Continuous Improvement">
              <a:extLst>
                <a:ext uri="{FF2B5EF4-FFF2-40B4-BE49-F238E27FC236}">
                  <a16:creationId xmlns:a16="http://schemas.microsoft.com/office/drawing/2014/main" id="{9725F20E-3024-4341-8190-54C1DC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81C2E8-BEB8-49C3-AD65-3706143F7AF5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ROUTING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F385F6-E7CC-4CD6-B3B2-DBA945A73CC7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4184072" y="2109687"/>
            <a:ext cx="1749323" cy="5029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A05496-6084-426B-A236-5D73AC957161}"/>
              </a:ext>
            </a:extLst>
          </p:cNvPr>
          <p:cNvGrpSpPr/>
          <p:nvPr/>
        </p:nvGrpSpPr>
        <p:grpSpPr>
          <a:xfrm>
            <a:off x="5638293" y="4730586"/>
            <a:ext cx="1504604" cy="1160683"/>
            <a:chOff x="381371" y="935552"/>
            <a:chExt cx="1504604" cy="1160683"/>
          </a:xfrm>
        </p:grpSpPr>
        <p:pic>
          <p:nvPicPr>
            <p:cNvPr id="52" name="Graphic 51" descr="Call center">
              <a:extLst>
                <a:ext uri="{FF2B5EF4-FFF2-40B4-BE49-F238E27FC236}">
                  <a16:creationId xmlns:a16="http://schemas.microsoft.com/office/drawing/2014/main" id="{1F40B5E6-AD71-47FA-8CA3-A6F96BD3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B40F1D-8A8B-47DE-8F21-B1BA1303C883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HANDLING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2A6940-F17B-4EDC-A708-549B29B2B003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>
            <a:off x="4184072" y="5187786"/>
            <a:ext cx="1749323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423903-E5E7-4D03-B900-5526EC926784}"/>
              </a:ext>
            </a:extLst>
          </p:cNvPr>
          <p:cNvGrpSpPr/>
          <p:nvPr/>
        </p:nvGrpSpPr>
        <p:grpSpPr>
          <a:xfrm>
            <a:off x="8006914" y="938569"/>
            <a:ext cx="1504604" cy="1160683"/>
            <a:chOff x="381371" y="935552"/>
            <a:chExt cx="1504604" cy="1160683"/>
          </a:xfrm>
        </p:grpSpPr>
        <p:pic>
          <p:nvPicPr>
            <p:cNvPr id="58" name="Graphic 57" descr="Delivery">
              <a:extLst>
                <a:ext uri="{FF2B5EF4-FFF2-40B4-BE49-F238E27FC236}">
                  <a16:creationId xmlns:a16="http://schemas.microsoft.com/office/drawing/2014/main" id="{E81CF392-D475-4B29-A669-44A7A870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1F6B43-5EB6-4427-96F6-80B2B0806908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DELIVERY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743618-0F20-4AAA-B54C-38F7EC0EA63B}"/>
              </a:ext>
            </a:extLst>
          </p:cNvPr>
          <p:cNvGrpSpPr/>
          <p:nvPr/>
        </p:nvGrpSpPr>
        <p:grpSpPr>
          <a:xfrm>
            <a:off x="8006914" y="2413044"/>
            <a:ext cx="1504604" cy="1160683"/>
            <a:chOff x="381371" y="935552"/>
            <a:chExt cx="1504604" cy="1160683"/>
          </a:xfrm>
        </p:grpSpPr>
        <p:pic>
          <p:nvPicPr>
            <p:cNvPr id="61" name="Graphic 60" descr="Download from cloud">
              <a:extLst>
                <a:ext uri="{FF2B5EF4-FFF2-40B4-BE49-F238E27FC236}">
                  <a16:creationId xmlns:a16="http://schemas.microsoft.com/office/drawing/2014/main" id="{C9919A6A-12E4-4E09-86D5-D1C35C507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2D511A-11B3-4EB4-AC92-9A48ED11C446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STORAGE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1FC397-5AB2-4AF2-A29E-CADA185BEC1B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6847795" y="2109687"/>
            <a:ext cx="1454221" cy="76055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1AFF78-8E0A-4106-9E7A-AF5DF6F4710B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6847795" y="1395769"/>
            <a:ext cx="1454221" cy="71391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8DA24B-62A1-4D53-AB49-0F3ED8A1CFCA}"/>
              </a:ext>
            </a:extLst>
          </p:cNvPr>
          <p:cNvCxnSpPr>
            <a:cxnSpLocks/>
            <a:stCxn id="52" idx="3"/>
            <a:endCxn id="68" idx="1"/>
          </p:cNvCxnSpPr>
          <p:nvPr/>
        </p:nvCxnSpPr>
        <p:spPr>
          <a:xfrm>
            <a:off x="6847795" y="5187786"/>
            <a:ext cx="1451823" cy="657689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F989C-31A5-4F6A-87F7-C3E5A43B3425}"/>
              </a:ext>
            </a:extLst>
          </p:cNvPr>
          <p:cNvGrpSpPr/>
          <p:nvPr/>
        </p:nvGrpSpPr>
        <p:grpSpPr>
          <a:xfrm>
            <a:off x="8004516" y="3913800"/>
            <a:ext cx="1504604" cy="1160683"/>
            <a:chOff x="381371" y="935552"/>
            <a:chExt cx="1504604" cy="1160683"/>
          </a:xfrm>
        </p:grpSpPr>
        <p:pic>
          <p:nvPicPr>
            <p:cNvPr id="63" name="Graphic 62" descr="Filing Box Archive">
              <a:extLst>
                <a:ext uri="{FF2B5EF4-FFF2-40B4-BE49-F238E27FC236}">
                  <a16:creationId xmlns:a16="http://schemas.microsoft.com/office/drawing/2014/main" id="{CB507E5A-FA33-407C-BB80-5EEC0986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0DCB98-5162-471E-9798-D229F972E881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FILES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806FB30-5504-4118-B8B1-4BCAF13E7C76}"/>
              </a:ext>
            </a:extLst>
          </p:cNvPr>
          <p:cNvGrpSpPr/>
          <p:nvPr/>
        </p:nvGrpSpPr>
        <p:grpSpPr>
          <a:xfrm>
            <a:off x="8004516" y="5388275"/>
            <a:ext cx="1504604" cy="1160683"/>
            <a:chOff x="381371" y="935552"/>
            <a:chExt cx="1504604" cy="1160683"/>
          </a:xfrm>
        </p:grpSpPr>
        <p:pic>
          <p:nvPicPr>
            <p:cNvPr id="68" name="Graphic 67" descr="Astronaut">
              <a:extLst>
                <a:ext uri="{FF2B5EF4-FFF2-40B4-BE49-F238E27FC236}">
                  <a16:creationId xmlns:a16="http://schemas.microsoft.com/office/drawing/2014/main" id="{499C1613-62D5-4282-AB52-8C6EED845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2509E76-2B87-4350-9424-6DD6E9714061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SERVICE</a:t>
              </a: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5D9CB-B5D7-45D6-B8F1-5C6544F3CE1A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 flipV="1">
            <a:off x="6847795" y="4371000"/>
            <a:ext cx="1451823" cy="81678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77BC70-D4F7-4661-AFBA-4E1FFE083FBD}"/>
              </a:ext>
            </a:extLst>
          </p:cNvPr>
          <p:cNvGrpSpPr/>
          <p:nvPr/>
        </p:nvGrpSpPr>
        <p:grpSpPr>
          <a:xfrm>
            <a:off x="9620835" y="3913800"/>
            <a:ext cx="1504604" cy="1160683"/>
            <a:chOff x="381371" y="935552"/>
            <a:chExt cx="1504604" cy="1160683"/>
          </a:xfrm>
        </p:grpSpPr>
        <p:pic>
          <p:nvPicPr>
            <p:cNvPr id="72" name="Graphic 71" descr="Delivery">
              <a:extLst>
                <a:ext uri="{FF2B5EF4-FFF2-40B4-BE49-F238E27FC236}">
                  <a16:creationId xmlns:a16="http://schemas.microsoft.com/office/drawing/2014/main" id="{844CFE2B-C1C1-466A-9B8B-22E8AEE3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676473" y="935552"/>
              <a:ext cx="914400" cy="91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C85641-9E25-4181-AF06-8873142641D2}"/>
                </a:ext>
              </a:extLst>
            </p:cNvPr>
            <p:cNvSpPr txBox="1"/>
            <p:nvPr/>
          </p:nvSpPr>
          <p:spPr>
            <a:xfrm>
              <a:off x="381371" y="1788458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DELIVERY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6DC978-6254-46B9-ACD7-4F69DA100C74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>
            <a:off x="9214018" y="4371000"/>
            <a:ext cx="701919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93792-20CC-4881-8133-030D9E848491}"/>
              </a:ext>
            </a:extLst>
          </p:cNvPr>
          <p:cNvSpPr txBox="1"/>
          <p:nvPr/>
        </p:nvSpPr>
        <p:spPr>
          <a:xfrm>
            <a:off x="3007822" y="384556"/>
            <a:ext cx="529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JMI AZURE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CC9C01-2547-4DBB-9C63-A98F811B38C1}"/>
              </a:ext>
            </a:extLst>
          </p:cNvPr>
          <p:cNvGrpSpPr/>
          <p:nvPr/>
        </p:nvGrpSpPr>
        <p:grpSpPr>
          <a:xfrm>
            <a:off x="698014" y="938569"/>
            <a:ext cx="10795973" cy="5610389"/>
            <a:chOff x="329466" y="938569"/>
            <a:chExt cx="10795973" cy="5610389"/>
          </a:xfrm>
        </p:grpSpPr>
        <p:pic>
          <p:nvPicPr>
            <p:cNvPr id="6" name="Graphic 5" descr="Box">
              <a:extLst>
                <a:ext uri="{FF2B5EF4-FFF2-40B4-BE49-F238E27FC236}">
                  <a16:creationId xmlns:a16="http://schemas.microsoft.com/office/drawing/2014/main" id="{C1DC212A-259E-4C94-ACA5-6A70E4C3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473" y="2439786"/>
              <a:ext cx="914400" cy="9144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AD7C9E-AD4C-49EA-81B6-C3D1ECE25518}"/>
                </a:ext>
              </a:extLst>
            </p:cNvPr>
            <p:cNvGrpSpPr/>
            <p:nvPr/>
          </p:nvGrpSpPr>
          <p:grpSpPr>
            <a:xfrm>
              <a:off x="380357" y="938569"/>
              <a:ext cx="1504604" cy="1160683"/>
              <a:chOff x="381371" y="935552"/>
              <a:chExt cx="1504604" cy="1160683"/>
            </a:xfrm>
          </p:grpSpPr>
          <p:pic>
            <p:nvPicPr>
              <p:cNvPr id="8" name="Graphic 7" descr="Open envelope">
                <a:extLst>
                  <a:ext uri="{FF2B5EF4-FFF2-40B4-BE49-F238E27FC236}">
                    <a16:creationId xmlns:a16="http://schemas.microsoft.com/office/drawing/2014/main" id="{99A2C10C-EA0A-48F0-A7AC-44DC08F97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A799D6-17DC-4D8B-92C9-2D8D5E6CE494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MESSAGE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20B1A0-0A91-4657-A37B-FA1D74D93150}"/>
                </a:ext>
              </a:extLst>
            </p:cNvPr>
            <p:cNvSpPr txBox="1"/>
            <p:nvPr/>
          </p:nvSpPr>
          <p:spPr>
            <a:xfrm>
              <a:off x="381371" y="3245095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ITEMS</a:t>
              </a:r>
            </a:p>
          </p:txBody>
        </p:sp>
        <p:pic>
          <p:nvPicPr>
            <p:cNvPr id="17" name="Graphic 16" descr="Download">
              <a:extLst>
                <a:ext uri="{FF2B5EF4-FFF2-40B4-BE49-F238E27FC236}">
                  <a16:creationId xmlns:a16="http://schemas.microsoft.com/office/drawing/2014/main" id="{9ACACAE4-91B5-4CD7-9305-B6112021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473" y="3900981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62C6A0-2268-4E3E-A0E6-A792E8425EE3}"/>
                </a:ext>
              </a:extLst>
            </p:cNvPr>
            <p:cNvSpPr txBox="1"/>
            <p:nvPr/>
          </p:nvSpPr>
          <p:spPr>
            <a:xfrm>
              <a:off x="380357" y="4701732"/>
              <a:ext cx="15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ST. REQUEST</a:t>
              </a:r>
            </a:p>
          </p:txBody>
        </p:sp>
        <p:pic>
          <p:nvPicPr>
            <p:cNvPr id="20" name="Graphic 19" descr="Coins">
              <a:extLst>
                <a:ext uri="{FF2B5EF4-FFF2-40B4-BE49-F238E27FC236}">
                  <a16:creationId xmlns:a16="http://schemas.microsoft.com/office/drawing/2014/main" id="{5AD645BB-A82B-444D-B40F-1F512F2D6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459" y="5353060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A0CC61-3095-4995-A092-C6487CA6BE1B}"/>
                </a:ext>
              </a:extLst>
            </p:cNvPr>
            <p:cNvSpPr txBox="1"/>
            <p:nvPr/>
          </p:nvSpPr>
          <p:spPr>
            <a:xfrm>
              <a:off x="329466" y="6158369"/>
              <a:ext cx="16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haroni" panose="02010803020104030203" pitchFamily="2" charset="-79"/>
                  <a:cs typeface="Aharoni" panose="02010803020104030203" pitchFamily="2" charset="-79"/>
                </a:rPr>
                <a:t>MEM. QUESTION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D5B81A4-4932-404E-909E-ABE0DC7D4333}"/>
                </a:ext>
              </a:extLst>
            </p:cNvPr>
            <p:cNvGrpSpPr/>
            <p:nvPr/>
          </p:nvGrpSpPr>
          <p:grpSpPr>
            <a:xfrm>
              <a:off x="2974570" y="1657516"/>
              <a:ext cx="1504604" cy="1160683"/>
              <a:chOff x="381371" y="935552"/>
              <a:chExt cx="1504604" cy="1160683"/>
            </a:xfrm>
          </p:grpSpPr>
          <p:pic>
            <p:nvPicPr>
              <p:cNvPr id="27" name="Graphic 26" descr="Shield Tick">
                <a:extLst>
                  <a:ext uri="{FF2B5EF4-FFF2-40B4-BE49-F238E27FC236}">
                    <a16:creationId xmlns:a16="http://schemas.microsoft.com/office/drawing/2014/main" id="{8EB578BB-6026-4E26-B572-3ED094E0F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3BBE75-D1BF-4E99-91FB-17F8DD58B4C7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SECURITY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E617DF0-8688-4E76-A451-D72A67A44DE1}"/>
                </a:ext>
              </a:extLst>
            </p:cNvPr>
            <p:cNvGrpSpPr/>
            <p:nvPr/>
          </p:nvGrpSpPr>
          <p:grpSpPr>
            <a:xfrm>
              <a:off x="2974570" y="4730586"/>
              <a:ext cx="1504604" cy="1160683"/>
              <a:chOff x="381371" y="935552"/>
              <a:chExt cx="1504604" cy="1160683"/>
            </a:xfrm>
          </p:grpSpPr>
          <p:pic>
            <p:nvPicPr>
              <p:cNvPr id="30" name="Graphic 29" descr="Eye Scan">
                <a:extLst>
                  <a:ext uri="{FF2B5EF4-FFF2-40B4-BE49-F238E27FC236}">
                    <a16:creationId xmlns:a16="http://schemas.microsoft.com/office/drawing/2014/main" id="{72B00465-92AE-4BBF-BFB8-E2E483AF7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57F767-DEA3-47BD-9866-C485B4983F0C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IDENTITY CHK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3B55C2-9668-441B-9EE2-E37B02F49535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1589859" y="1395769"/>
              <a:ext cx="1679813" cy="7189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4410C3-F9A9-470F-A086-B3892FA5C269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1590873" y="2114716"/>
              <a:ext cx="1678799" cy="78227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42669D-9D2D-499A-ABBC-0DE6152A5EB6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737917" y="5187786"/>
              <a:ext cx="1531755" cy="54959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55A78-7373-4971-AB5E-542C272CD767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>
              <a:off x="1590873" y="4358181"/>
              <a:ext cx="1678799" cy="82960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1893BA5-DF6E-46E5-B95C-B01F8DB253B1}"/>
                </a:ext>
              </a:extLst>
            </p:cNvPr>
            <p:cNvGrpSpPr/>
            <p:nvPr/>
          </p:nvGrpSpPr>
          <p:grpSpPr>
            <a:xfrm>
              <a:off x="5638293" y="1652487"/>
              <a:ext cx="1504604" cy="1160683"/>
              <a:chOff x="381371" y="935552"/>
              <a:chExt cx="1504604" cy="1160683"/>
            </a:xfrm>
          </p:grpSpPr>
          <p:pic>
            <p:nvPicPr>
              <p:cNvPr id="46" name="Graphic 45" descr="Continuous Improvement">
                <a:extLst>
                  <a:ext uri="{FF2B5EF4-FFF2-40B4-BE49-F238E27FC236}">
                    <a16:creationId xmlns:a16="http://schemas.microsoft.com/office/drawing/2014/main" id="{9725F20E-3024-4341-8190-54C1DC285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81C2E8-BEB8-49C3-AD65-3706143F7AF5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ROUTING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FF385F6-E7CC-4CD6-B3B2-DBA945A73CC7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 flipV="1">
              <a:off x="4184072" y="2109687"/>
              <a:ext cx="1749323" cy="502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8A05496-6084-426B-A236-5D73AC957161}"/>
                </a:ext>
              </a:extLst>
            </p:cNvPr>
            <p:cNvGrpSpPr/>
            <p:nvPr/>
          </p:nvGrpSpPr>
          <p:grpSpPr>
            <a:xfrm>
              <a:off x="5638293" y="4730586"/>
              <a:ext cx="1504604" cy="1160683"/>
              <a:chOff x="381371" y="935552"/>
              <a:chExt cx="1504604" cy="1160683"/>
            </a:xfrm>
          </p:grpSpPr>
          <p:pic>
            <p:nvPicPr>
              <p:cNvPr id="52" name="Graphic 51" descr="Call center">
                <a:extLst>
                  <a:ext uri="{FF2B5EF4-FFF2-40B4-BE49-F238E27FC236}">
                    <a16:creationId xmlns:a16="http://schemas.microsoft.com/office/drawing/2014/main" id="{1F40B5E6-AD71-47FA-8CA3-A6F96BD30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B40F1D-8A8B-47DE-8F21-B1BA1303C883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HANDLING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2A6940-F17B-4EDC-A708-549B29B2B003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>
              <a:off x="4184072" y="5187786"/>
              <a:ext cx="174932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0423903-E5E7-4D03-B900-5526EC926784}"/>
                </a:ext>
              </a:extLst>
            </p:cNvPr>
            <p:cNvGrpSpPr/>
            <p:nvPr/>
          </p:nvGrpSpPr>
          <p:grpSpPr>
            <a:xfrm>
              <a:off x="8006914" y="938569"/>
              <a:ext cx="1504604" cy="1160683"/>
              <a:chOff x="381371" y="935552"/>
              <a:chExt cx="1504604" cy="1160683"/>
            </a:xfrm>
          </p:grpSpPr>
          <p:pic>
            <p:nvPicPr>
              <p:cNvPr id="58" name="Graphic 57" descr="Delivery">
                <a:extLst>
                  <a:ext uri="{FF2B5EF4-FFF2-40B4-BE49-F238E27FC236}">
                    <a16:creationId xmlns:a16="http://schemas.microsoft.com/office/drawing/2014/main" id="{E81CF392-D475-4B29-A669-44A7A8705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C1F6B43-5EB6-4427-96F6-80B2B0806908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DELIVERY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2743618-0F20-4AAA-B54C-38F7EC0EA63B}"/>
                </a:ext>
              </a:extLst>
            </p:cNvPr>
            <p:cNvGrpSpPr/>
            <p:nvPr/>
          </p:nvGrpSpPr>
          <p:grpSpPr>
            <a:xfrm>
              <a:off x="8006914" y="2413044"/>
              <a:ext cx="1504604" cy="1160683"/>
              <a:chOff x="381371" y="935552"/>
              <a:chExt cx="1504604" cy="1160683"/>
            </a:xfrm>
          </p:grpSpPr>
          <p:pic>
            <p:nvPicPr>
              <p:cNvPr id="61" name="Graphic 60" descr="Download from cloud">
                <a:extLst>
                  <a:ext uri="{FF2B5EF4-FFF2-40B4-BE49-F238E27FC236}">
                    <a16:creationId xmlns:a16="http://schemas.microsoft.com/office/drawing/2014/main" id="{C9919A6A-12E4-4E09-86D5-D1C35C507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D511A-11B3-4EB4-AC92-9A48ED11C446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STORAGE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1FC397-5AB2-4AF2-A29E-CADA185BEC1B}"/>
                </a:ext>
              </a:extLst>
            </p:cNvPr>
            <p:cNvCxnSpPr>
              <a:cxnSpLocks/>
              <a:stCxn id="46" idx="3"/>
              <a:endCxn id="61" idx="1"/>
            </p:cNvCxnSpPr>
            <p:nvPr/>
          </p:nvCxnSpPr>
          <p:spPr>
            <a:xfrm>
              <a:off x="6847795" y="2109687"/>
              <a:ext cx="1454221" cy="76055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1AFF78-8E0A-4106-9E7A-AF5DF6F4710B}"/>
                </a:ext>
              </a:extLst>
            </p:cNvPr>
            <p:cNvCxnSpPr>
              <a:cxnSpLocks/>
              <a:stCxn id="46" idx="3"/>
              <a:endCxn id="58" idx="1"/>
            </p:cNvCxnSpPr>
            <p:nvPr/>
          </p:nvCxnSpPr>
          <p:spPr>
            <a:xfrm flipV="1">
              <a:off x="6847795" y="1395769"/>
              <a:ext cx="1454221" cy="71391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8DA24B-62A1-4D53-AB49-0F3ED8A1CFCA}"/>
                </a:ext>
              </a:extLst>
            </p:cNvPr>
            <p:cNvCxnSpPr>
              <a:cxnSpLocks/>
              <a:stCxn id="52" idx="3"/>
              <a:endCxn id="68" idx="1"/>
            </p:cNvCxnSpPr>
            <p:nvPr/>
          </p:nvCxnSpPr>
          <p:spPr>
            <a:xfrm>
              <a:off x="6847795" y="5187786"/>
              <a:ext cx="1451823" cy="65768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44F989C-31A5-4F6A-87F7-C3E5A43B3425}"/>
                </a:ext>
              </a:extLst>
            </p:cNvPr>
            <p:cNvGrpSpPr/>
            <p:nvPr/>
          </p:nvGrpSpPr>
          <p:grpSpPr>
            <a:xfrm>
              <a:off x="8004516" y="3913800"/>
              <a:ext cx="1504604" cy="1160683"/>
              <a:chOff x="381371" y="935552"/>
              <a:chExt cx="1504604" cy="1160683"/>
            </a:xfrm>
          </p:grpSpPr>
          <p:pic>
            <p:nvPicPr>
              <p:cNvPr id="63" name="Graphic 62" descr="Filing Box Archive">
                <a:extLst>
                  <a:ext uri="{FF2B5EF4-FFF2-40B4-BE49-F238E27FC236}">
                    <a16:creationId xmlns:a16="http://schemas.microsoft.com/office/drawing/2014/main" id="{CB507E5A-FA33-407C-BB80-5EEC09867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0DCB98-5162-471E-9798-D229F972E881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FILES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806FB30-5504-4118-B8B1-4BCAF13E7C76}"/>
                </a:ext>
              </a:extLst>
            </p:cNvPr>
            <p:cNvGrpSpPr/>
            <p:nvPr/>
          </p:nvGrpSpPr>
          <p:grpSpPr>
            <a:xfrm>
              <a:off x="8004516" y="5388275"/>
              <a:ext cx="1504604" cy="1160683"/>
              <a:chOff x="381371" y="935552"/>
              <a:chExt cx="1504604" cy="1160683"/>
            </a:xfrm>
          </p:grpSpPr>
          <p:pic>
            <p:nvPicPr>
              <p:cNvPr id="68" name="Graphic 67" descr="Astronaut">
                <a:extLst>
                  <a:ext uri="{FF2B5EF4-FFF2-40B4-BE49-F238E27FC236}">
                    <a16:creationId xmlns:a16="http://schemas.microsoft.com/office/drawing/2014/main" id="{499C1613-62D5-4282-AB52-8C6EED845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509E76-2B87-4350-9424-6DD6E9714061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SERVICE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9A5D9CB-B5D7-45D6-B8F1-5C6544F3CE1A}"/>
                </a:ext>
              </a:extLst>
            </p:cNvPr>
            <p:cNvCxnSpPr>
              <a:cxnSpLocks/>
              <a:stCxn id="52" idx="3"/>
              <a:endCxn id="63" idx="1"/>
            </p:cNvCxnSpPr>
            <p:nvPr/>
          </p:nvCxnSpPr>
          <p:spPr>
            <a:xfrm flipV="1">
              <a:off x="6847795" y="4371000"/>
              <a:ext cx="1451823" cy="81678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177BC70-D4F7-4661-AFBA-4E1FFE083FBD}"/>
                </a:ext>
              </a:extLst>
            </p:cNvPr>
            <p:cNvGrpSpPr/>
            <p:nvPr/>
          </p:nvGrpSpPr>
          <p:grpSpPr>
            <a:xfrm>
              <a:off x="9620835" y="3913800"/>
              <a:ext cx="1504604" cy="1160683"/>
              <a:chOff x="381371" y="935552"/>
              <a:chExt cx="1504604" cy="1160683"/>
            </a:xfrm>
          </p:grpSpPr>
          <p:pic>
            <p:nvPicPr>
              <p:cNvPr id="72" name="Graphic 71" descr="Delivery">
                <a:extLst>
                  <a:ext uri="{FF2B5EF4-FFF2-40B4-BE49-F238E27FC236}">
                    <a16:creationId xmlns:a16="http://schemas.microsoft.com/office/drawing/2014/main" id="{844CFE2B-C1C1-466A-9B8B-22E8AEE30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676473" y="935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C85641-9E25-4181-AF06-8873142641D2}"/>
                  </a:ext>
                </a:extLst>
              </p:cNvPr>
              <p:cNvSpPr txBox="1"/>
              <p:nvPr/>
            </p:nvSpPr>
            <p:spPr>
              <a:xfrm>
                <a:off x="381371" y="1788458"/>
                <a:ext cx="15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DELIVERY</a:t>
                </a: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6DC978-6254-46B9-ACD7-4F69DA100C74}"/>
                </a:ext>
              </a:extLst>
            </p:cNvPr>
            <p:cNvCxnSpPr>
              <a:cxnSpLocks/>
              <a:stCxn id="63" idx="3"/>
              <a:endCxn id="72" idx="1"/>
            </p:cNvCxnSpPr>
            <p:nvPr/>
          </p:nvCxnSpPr>
          <p:spPr>
            <a:xfrm>
              <a:off x="9214018" y="4371000"/>
              <a:ext cx="7019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2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7CE64-2E5C-4636-A0C7-11D88EA11925}"/>
              </a:ext>
            </a:extLst>
          </p:cNvPr>
          <p:cNvSpPr txBox="1"/>
          <p:nvPr/>
        </p:nvSpPr>
        <p:spPr>
          <a:xfrm>
            <a:off x="1540626" y="2967335"/>
            <a:ext cx="911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TO USE AZURE</a:t>
            </a:r>
          </a:p>
        </p:txBody>
      </p:sp>
    </p:spTree>
    <p:extLst>
      <p:ext uri="{BB962C8B-B14F-4D97-AF65-F5344CB8AC3E}">
        <p14:creationId xmlns:p14="http://schemas.microsoft.com/office/powerpoint/2010/main" val="19967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0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Moon</dc:creator>
  <cp:lastModifiedBy>Joseph Moon</cp:lastModifiedBy>
  <cp:revision>2</cp:revision>
  <dcterms:created xsi:type="dcterms:W3CDTF">2020-08-08T19:36:19Z</dcterms:created>
  <dcterms:modified xsi:type="dcterms:W3CDTF">2020-08-13T13:37:05Z</dcterms:modified>
</cp:coreProperties>
</file>