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0" r:id="rId6"/>
    <p:sldId id="27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ph Moon" initials="JM" lastIdx="1" clrIdx="0">
    <p:extLst>
      <p:ext uri="{19B8F6BF-5375-455C-9EA6-DF929625EA0E}">
        <p15:presenceInfo xmlns:p15="http://schemas.microsoft.com/office/powerpoint/2012/main" userId="f0d8d296992da9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41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82B22A-DC68-48D3-A812-E0AEC4E02C58}" v="56" dt="2020-09-18T13:45:08.332"/>
    <p1510:client id="{B1492EC8-0818-4BED-A766-8FEBCC40C2A5}" v="2" dt="2020-09-19T09:48:40.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4" d="100"/>
          <a:sy n="114" d="100"/>
        </p:scale>
        <p:origin x="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Moon" userId="f0d8d296992da9f3" providerId="LiveId" clId="{9582B22A-DC68-48D3-A812-E0AEC4E02C58}"/>
    <pc:docChg chg="undo custSel addSld delSld modSld sldOrd modMainMaster addSection delSection modSection">
      <pc:chgData name="Joseph Moon" userId="f0d8d296992da9f3" providerId="LiveId" clId="{9582B22A-DC68-48D3-A812-E0AEC4E02C58}" dt="2020-09-18T15:02:23.233" v="2232" actId="17851"/>
      <pc:docMkLst>
        <pc:docMk/>
      </pc:docMkLst>
      <pc:sldChg chg="addSp delSp modSp mod modTransition addCm delCm">
        <pc:chgData name="Joseph Moon" userId="f0d8d296992da9f3" providerId="LiveId" clId="{9582B22A-DC68-48D3-A812-E0AEC4E02C58}" dt="2020-09-18T13:48:56.281" v="2020" actId="1592"/>
        <pc:sldMkLst>
          <pc:docMk/>
          <pc:sldMk cId="109857222" sldId="256"/>
        </pc:sldMkLst>
        <pc:spChg chg="mod">
          <ac:chgData name="Joseph Moon" userId="f0d8d296992da9f3" providerId="LiveId" clId="{9582B22A-DC68-48D3-A812-E0AEC4E02C58}" dt="2020-09-18T13:48:37.578" v="2015" actId="1076"/>
          <ac:spMkLst>
            <pc:docMk/>
            <pc:sldMk cId="109857222" sldId="256"/>
            <ac:spMk id="3" creationId="{00000000-0000-0000-0000-000000000000}"/>
          </ac:spMkLst>
        </pc:spChg>
        <pc:spChg chg="add del mod">
          <ac:chgData name="Joseph Moon" userId="f0d8d296992da9f3" providerId="LiveId" clId="{9582B22A-DC68-48D3-A812-E0AEC4E02C58}" dt="2020-09-18T13:48:41.090" v="2016" actId="478"/>
          <ac:spMkLst>
            <pc:docMk/>
            <pc:sldMk cId="109857222" sldId="256"/>
            <ac:spMk id="4" creationId="{41F59FA4-F931-46BF-AB75-F7D5BD570799}"/>
          </ac:spMkLst>
        </pc:spChg>
        <pc:spChg chg="add del mod">
          <ac:chgData name="Joseph Moon" userId="f0d8d296992da9f3" providerId="LiveId" clId="{9582B22A-DC68-48D3-A812-E0AEC4E02C58}" dt="2020-09-18T13:48:41.090" v="2016" actId="478"/>
          <ac:spMkLst>
            <pc:docMk/>
            <pc:sldMk cId="109857222" sldId="256"/>
            <ac:spMk id="19" creationId="{9C1D7D6C-614A-4EE5-90EA-378FF51841E1}"/>
          </ac:spMkLst>
        </pc:spChg>
        <pc:graphicFrameChg chg="add del modGraphic">
          <ac:chgData name="Joseph Moon" userId="f0d8d296992da9f3" providerId="LiveId" clId="{9582B22A-DC68-48D3-A812-E0AEC4E02C58}" dt="2020-09-18T13:36:23.730" v="1959" actId="478"/>
          <ac:graphicFrameMkLst>
            <pc:docMk/>
            <pc:sldMk cId="109857222" sldId="256"/>
            <ac:graphicFrameMk id="6" creationId="{D14DE831-DA1C-4FA9-A693-3E1F9D4553BD}"/>
          </ac:graphicFrameMkLst>
        </pc:graphicFrameChg>
      </pc:sldChg>
      <pc:sldChg chg="addSp delSp modSp mod modTransition">
        <pc:chgData name="Joseph Moon" userId="f0d8d296992da9f3" providerId="LiveId" clId="{9582B22A-DC68-48D3-A812-E0AEC4E02C58}" dt="2020-09-18T13:33:14.077" v="1711" actId="20577"/>
        <pc:sldMkLst>
          <pc:docMk/>
          <pc:sldMk cId="3088205473" sldId="257"/>
        </pc:sldMkLst>
        <pc:spChg chg="mod">
          <ac:chgData name="Joseph Moon" userId="f0d8d296992da9f3" providerId="LiveId" clId="{9582B22A-DC68-48D3-A812-E0AEC4E02C58}" dt="2020-09-18T13:21:41.132" v="142" actId="20577"/>
          <ac:spMkLst>
            <pc:docMk/>
            <pc:sldMk cId="3088205473" sldId="257"/>
            <ac:spMk id="2" creationId="{CB83273A-E251-482D-B890-82DBD07899C6}"/>
          </ac:spMkLst>
        </pc:spChg>
        <pc:spChg chg="mod">
          <ac:chgData name="Joseph Moon" userId="f0d8d296992da9f3" providerId="LiveId" clId="{9582B22A-DC68-48D3-A812-E0AEC4E02C58}" dt="2020-09-18T13:33:14.077" v="1711" actId="20577"/>
          <ac:spMkLst>
            <pc:docMk/>
            <pc:sldMk cId="3088205473" sldId="257"/>
            <ac:spMk id="3" creationId="{857B7617-6DEE-4A05-986C-93BE43D9FD65}"/>
          </ac:spMkLst>
        </pc:spChg>
        <pc:spChg chg="add del mod">
          <ac:chgData name="Joseph Moon" userId="f0d8d296992da9f3" providerId="LiveId" clId="{9582B22A-DC68-48D3-A812-E0AEC4E02C58}" dt="2020-09-18T13:31:12.325" v="1623" actId="478"/>
          <ac:spMkLst>
            <pc:docMk/>
            <pc:sldMk cId="3088205473" sldId="257"/>
            <ac:spMk id="4" creationId="{F479B8BE-4A5C-495B-B713-07FB70FA5550}"/>
          </ac:spMkLst>
        </pc:spChg>
      </pc:sldChg>
      <pc:sldChg chg="delSp modSp add mod">
        <pc:chgData name="Joseph Moon" userId="f0d8d296992da9f3" providerId="LiveId" clId="{9582B22A-DC68-48D3-A812-E0AEC4E02C58}" dt="2020-09-18T13:28:32.927" v="1130" actId="478"/>
        <pc:sldMkLst>
          <pc:docMk/>
          <pc:sldMk cId="836104782" sldId="258"/>
        </pc:sldMkLst>
        <pc:spChg chg="mod">
          <ac:chgData name="Joseph Moon" userId="f0d8d296992da9f3" providerId="LiveId" clId="{9582B22A-DC68-48D3-A812-E0AEC4E02C58}" dt="2020-09-18T13:23:18.016" v="399" actId="20577"/>
          <ac:spMkLst>
            <pc:docMk/>
            <pc:sldMk cId="836104782" sldId="258"/>
            <ac:spMk id="2" creationId="{CB83273A-E251-482D-B890-82DBD07899C6}"/>
          </ac:spMkLst>
        </pc:spChg>
        <pc:spChg chg="mod">
          <ac:chgData name="Joseph Moon" userId="f0d8d296992da9f3" providerId="LiveId" clId="{9582B22A-DC68-48D3-A812-E0AEC4E02C58}" dt="2020-09-18T13:27:38.880" v="926" actId="20577"/>
          <ac:spMkLst>
            <pc:docMk/>
            <pc:sldMk cId="836104782" sldId="258"/>
            <ac:spMk id="3" creationId="{857B7617-6DEE-4A05-986C-93BE43D9FD65}"/>
          </ac:spMkLst>
        </pc:spChg>
        <pc:spChg chg="del">
          <ac:chgData name="Joseph Moon" userId="f0d8d296992da9f3" providerId="LiveId" clId="{9582B22A-DC68-48D3-A812-E0AEC4E02C58}" dt="2020-09-18T13:28:32.927" v="1130" actId="478"/>
          <ac:spMkLst>
            <pc:docMk/>
            <pc:sldMk cId="836104782" sldId="258"/>
            <ac:spMk id="4" creationId="{F479B8BE-4A5C-495B-B713-07FB70FA5550}"/>
          </ac:spMkLst>
        </pc:spChg>
      </pc:sldChg>
      <pc:sldChg chg="delSp modSp add del mod">
        <pc:chgData name="Joseph Moon" userId="f0d8d296992da9f3" providerId="LiveId" clId="{9582B22A-DC68-48D3-A812-E0AEC4E02C58}" dt="2020-09-18T13:23:12.636" v="397" actId="47"/>
        <pc:sldMkLst>
          <pc:docMk/>
          <pc:sldMk cId="1167968106" sldId="258"/>
        </pc:sldMkLst>
        <pc:spChg chg="mod">
          <ac:chgData name="Joseph Moon" userId="f0d8d296992da9f3" providerId="LiveId" clId="{9582B22A-DC68-48D3-A812-E0AEC4E02C58}" dt="2020-09-18T13:21:48.044" v="146" actId="20577"/>
          <ac:spMkLst>
            <pc:docMk/>
            <pc:sldMk cId="1167968106" sldId="258"/>
            <ac:spMk id="2" creationId="{CB83273A-E251-482D-B890-82DBD07899C6}"/>
          </ac:spMkLst>
        </pc:spChg>
        <pc:spChg chg="del">
          <ac:chgData name="Joseph Moon" userId="f0d8d296992da9f3" providerId="LiveId" clId="{9582B22A-DC68-48D3-A812-E0AEC4E02C58}" dt="2020-09-18T13:21:46.116" v="144" actId="478"/>
          <ac:spMkLst>
            <pc:docMk/>
            <pc:sldMk cId="1167968106" sldId="258"/>
            <ac:spMk id="4" creationId="{F479B8BE-4A5C-495B-B713-07FB70FA5550}"/>
          </ac:spMkLst>
        </pc:spChg>
      </pc:sldChg>
      <pc:sldChg chg="modSp add del mod modTransition">
        <pc:chgData name="Joseph Moon" userId="f0d8d296992da9f3" providerId="LiveId" clId="{9582B22A-DC68-48D3-A812-E0AEC4E02C58}" dt="2020-09-18T13:21:15.801" v="95" actId="47"/>
        <pc:sldMkLst>
          <pc:docMk/>
          <pc:sldMk cId="2589008267" sldId="258"/>
        </pc:sldMkLst>
        <pc:spChg chg="mod">
          <ac:chgData name="Joseph Moon" userId="f0d8d296992da9f3" providerId="LiveId" clId="{9582B22A-DC68-48D3-A812-E0AEC4E02C58}" dt="2020-09-18T13:18:09.494" v="66" actId="20577"/>
          <ac:spMkLst>
            <pc:docMk/>
            <pc:sldMk cId="2589008267" sldId="258"/>
            <ac:spMk id="2" creationId="{CB83273A-E251-482D-B890-82DBD07899C6}"/>
          </ac:spMkLst>
        </pc:spChg>
      </pc:sldChg>
      <pc:sldChg chg="del">
        <pc:chgData name="Joseph Moon" userId="f0d8d296992da9f3" providerId="LiveId" clId="{9582B22A-DC68-48D3-A812-E0AEC4E02C58}" dt="2020-09-18T13:17:53.817" v="26" actId="47"/>
        <pc:sldMkLst>
          <pc:docMk/>
          <pc:sldMk cId="4077067883" sldId="258"/>
        </pc:sldMkLst>
      </pc:sldChg>
      <pc:sldChg chg="del">
        <pc:chgData name="Joseph Moon" userId="f0d8d296992da9f3" providerId="LiveId" clId="{9582B22A-DC68-48D3-A812-E0AEC4E02C58}" dt="2020-09-18T13:17:55.199" v="27" actId="47"/>
        <pc:sldMkLst>
          <pc:docMk/>
          <pc:sldMk cId="3249244206" sldId="259"/>
        </pc:sldMkLst>
      </pc:sldChg>
      <pc:sldChg chg="delSp modSp add mod">
        <pc:chgData name="Joseph Moon" userId="f0d8d296992da9f3" providerId="LiveId" clId="{9582B22A-DC68-48D3-A812-E0AEC4E02C58}" dt="2020-09-18T14:07:54.939" v="2231" actId="20577"/>
        <pc:sldMkLst>
          <pc:docMk/>
          <pc:sldMk cId="3477969103" sldId="259"/>
        </pc:sldMkLst>
        <pc:spChg chg="mod">
          <ac:chgData name="Joseph Moon" userId="f0d8d296992da9f3" providerId="LiveId" clId="{9582B22A-DC68-48D3-A812-E0AEC4E02C58}" dt="2020-09-18T13:27:47.557" v="929" actId="20577"/>
          <ac:spMkLst>
            <pc:docMk/>
            <pc:sldMk cId="3477969103" sldId="259"/>
            <ac:spMk id="2" creationId="{CB83273A-E251-482D-B890-82DBD07899C6}"/>
          </ac:spMkLst>
        </pc:spChg>
        <pc:spChg chg="mod">
          <ac:chgData name="Joseph Moon" userId="f0d8d296992da9f3" providerId="LiveId" clId="{9582B22A-DC68-48D3-A812-E0AEC4E02C58}" dt="2020-09-18T14:07:54.939" v="2231" actId="20577"/>
          <ac:spMkLst>
            <pc:docMk/>
            <pc:sldMk cId="3477969103" sldId="259"/>
            <ac:spMk id="3" creationId="{857B7617-6DEE-4A05-986C-93BE43D9FD65}"/>
          </ac:spMkLst>
        </pc:spChg>
        <pc:spChg chg="del">
          <ac:chgData name="Joseph Moon" userId="f0d8d296992da9f3" providerId="LiveId" clId="{9582B22A-DC68-48D3-A812-E0AEC4E02C58}" dt="2020-09-18T13:28:34.527" v="1131" actId="478"/>
          <ac:spMkLst>
            <pc:docMk/>
            <pc:sldMk cId="3477969103" sldId="259"/>
            <ac:spMk id="4" creationId="{F479B8BE-4A5C-495B-B713-07FB70FA5550}"/>
          </ac:spMkLst>
        </pc:spChg>
      </pc:sldChg>
      <pc:sldChg chg="modSp add del mod modTransition">
        <pc:chgData name="Joseph Moon" userId="f0d8d296992da9f3" providerId="LiveId" clId="{9582B22A-DC68-48D3-A812-E0AEC4E02C58}" dt="2020-09-18T13:21:16.554" v="96" actId="47"/>
        <pc:sldMkLst>
          <pc:docMk/>
          <pc:sldMk cId="3777292406" sldId="259"/>
        </pc:sldMkLst>
        <pc:spChg chg="mod">
          <ac:chgData name="Joseph Moon" userId="f0d8d296992da9f3" providerId="LiveId" clId="{9582B22A-DC68-48D3-A812-E0AEC4E02C58}" dt="2020-09-18T13:18:12.726" v="68" actId="20577"/>
          <ac:spMkLst>
            <pc:docMk/>
            <pc:sldMk cId="3777292406" sldId="259"/>
            <ac:spMk id="2" creationId="{CB83273A-E251-482D-B890-82DBD07899C6}"/>
          </ac:spMkLst>
        </pc:spChg>
      </pc:sldChg>
      <pc:sldChg chg="modSp add mod">
        <pc:chgData name="Joseph Moon" userId="f0d8d296992da9f3" providerId="LiveId" clId="{9582B22A-DC68-48D3-A812-E0AEC4E02C58}" dt="2020-09-18T13:34:41.260" v="1933" actId="20577"/>
        <pc:sldMkLst>
          <pc:docMk/>
          <pc:sldMk cId="1234281520" sldId="260"/>
        </pc:sldMkLst>
        <pc:spChg chg="mod">
          <ac:chgData name="Joseph Moon" userId="f0d8d296992da9f3" providerId="LiveId" clId="{9582B22A-DC68-48D3-A812-E0AEC4E02C58}" dt="2020-09-18T13:29:19.979" v="1157" actId="207"/>
          <ac:spMkLst>
            <pc:docMk/>
            <pc:sldMk cId="1234281520" sldId="260"/>
            <ac:spMk id="2" creationId="{CB83273A-E251-482D-B890-82DBD07899C6}"/>
          </ac:spMkLst>
        </pc:spChg>
        <pc:spChg chg="mod">
          <ac:chgData name="Joseph Moon" userId="f0d8d296992da9f3" providerId="LiveId" clId="{9582B22A-DC68-48D3-A812-E0AEC4E02C58}" dt="2020-09-18T13:34:41.260" v="1933" actId="20577"/>
          <ac:spMkLst>
            <pc:docMk/>
            <pc:sldMk cId="1234281520" sldId="260"/>
            <ac:spMk id="3" creationId="{857B7617-6DEE-4A05-986C-93BE43D9FD65}"/>
          </ac:spMkLst>
        </pc:spChg>
      </pc:sldChg>
      <pc:sldChg chg="modSp add del mod ord">
        <pc:chgData name="Joseph Moon" userId="f0d8d296992da9f3" providerId="LiveId" clId="{9582B22A-DC68-48D3-A812-E0AEC4E02C58}" dt="2020-09-18T13:48:46.599" v="2018" actId="47"/>
        <pc:sldMkLst>
          <pc:docMk/>
          <pc:sldMk cId="2630742603" sldId="261"/>
        </pc:sldMkLst>
        <pc:spChg chg="mod">
          <ac:chgData name="Joseph Moon" userId="f0d8d296992da9f3" providerId="LiveId" clId="{9582B22A-DC68-48D3-A812-E0AEC4E02C58}" dt="2020-09-18T13:40:29.668" v="1995" actId="27636"/>
          <ac:spMkLst>
            <pc:docMk/>
            <pc:sldMk cId="2630742603" sldId="261"/>
            <ac:spMk id="2" creationId="{00000000-0000-0000-0000-000000000000}"/>
          </ac:spMkLst>
        </pc:spChg>
        <pc:spChg chg="mod">
          <ac:chgData name="Joseph Moon" userId="f0d8d296992da9f3" providerId="LiveId" clId="{9582B22A-DC68-48D3-A812-E0AEC4E02C58}" dt="2020-09-18T13:40:33.465" v="1996" actId="20577"/>
          <ac:spMkLst>
            <pc:docMk/>
            <pc:sldMk cId="2630742603" sldId="261"/>
            <ac:spMk id="3" creationId="{00000000-0000-0000-0000-000000000000}"/>
          </ac:spMkLst>
        </pc:spChg>
        <pc:spChg chg="mod">
          <ac:chgData name="Joseph Moon" userId="f0d8d296992da9f3" providerId="LiveId" clId="{9582B22A-DC68-48D3-A812-E0AEC4E02C58}" dt="2020-09-18T13:42:58.120" v="2013"/>
          <ac:spMkLst>
            <pc:docMk/>
            <pc:sldMk cId="2630742603" sldId="261"/>
            <ac:spMk id="4" creationId="{41F59FA4-F931-46BF-AB75-F7D5BD570799}"/>
          </ac:spMkLst>
        </pc:spChg>
        <pc:spChg chg="mod">
          <ac:chgData name="Joseph Moon" userId="f0d8d296992da9f3" providerId="LiveId" clId="{9582B22A-DC68-48D3-A812-E0AEC4E02C58}" dt="2020-09-18T13:42:54.675" v="2012"/>
          <ac:spMkLst>
            <pc:docMk/>
            <pc:sldMk cId="2630742603" sldId="261"/>
            <ac:spMk id="19" creationId="{9C1D7D6C-614A-4EE5-90EA-378FF51841E1}"/>
          </ac:spMkLst>
        </pc:spChg>
      </pc:sldChg>
      <pc:sldChg chg="add del ord replId">
        <pc:chgData name="Joseph Moon" userId="f0d8d296992da9f3" providerId="LiveId" clId="{9582B22A-DC68-48D3-A812-E0AEC4E02C58}" dt="2020-09-18T13:48:46.599" v="2018" actId="47"/>
        <pc:sldMkLst>
          <pc:docMk/>
          <pc:sldMk cId="1275078218" sldId="262"/>
        </pc:sldMkLst>
      </pc:sldChg>
      <pc:sldChg chg="add del ord replId">
        <pc:chgData name="Joseph Moon" userId="f0d8d296992da9f3" providerId="LiveId" clId="{9582B22A-DC68-48D3-A812-E0AEC4E02C58}" dt="2020-09-18T13:48:46.599" v="2018" actId="47"/>
        <pc:sldMkLst>
          <pc:docMk/>
          <pc:sldMk cId="1530370075" sldId="263"/>
        </pc:sldMkLst>
      </pc:sldChg>
      <pc:sldChg chg="add del ord replId">
        <pc:chgData name="Joseph Moon" userId="f0d8d296992da9f3" providerId="LiveId" clId="{9582B22A-DC68-48D3-A812-E0AEC4E02C58}" dt="2020-09-18T13:48:46.599" v="2018" actId="47"/>
        <pc:sldMkLst>
          <pc:docMk/>
          <pc:sldMk cId="2520851335" sldId="264"/>
        </pc:sldMkLst>
      </pc:sldChg>
      <pc:sldChg chg="add del ord replId">
        <pc:chgData name="Joseph Moon" userId="f0d8d296992da9f3" providerId="LiveId" clId="{9582B22A-DC68-48D3-A812-E0AEC4E02C58}" dt="2020-09-18T13:48:46.599" v="2018" actId="47"/>
        <pc:sldMkLst>
          <pc:docMk/>
          <pc:sldMk cId="942449362" sldId="265"/>
        </pc:sldMkLst>
      </pc:sldChg>
      <pc:sldChg chg="modSp add del mod ord modTransition">
        <pc:chgData name="Joseph Moon" userId="f0d8d296992da9f3" providerId="LiveId" clId="{9582B22A-DC68-48D3-A812-E0AEC4E02C58}" dt="2020-09-18T13:48:44.872" v="2017" actId="47"/>
        <pc:sldMkLst>
          <pc:docMk/>
          <pc:sldMk cId="3457311071" sldId="266"/>
        </pc:sldMkLst>
        <pc:spChg chg="mod">
          <ac:chgData name="Joseph Moon" userId="f0d8d296992da9f3" providerId="LiveId" clId="{9582B22A-DC68-48D3-A812-E0AEC4E02C58}" dt="2020-09-18T13:39:37.228" v="1988" actId="27636"/>
          <ac:spMkLst>
            <pc:docMk/>
            <pc:sldMk cId="3457311071" sldId="266"/>
            <ac:spMk id="2" creationId="{00000000-0000-0000-0000-000000000000}"/>
          </ac:spMkLst>
        </pc:spChg>
        <pc:spChg chg="mod">
          <ac:chgData name="Joseph Moon" userId="f0d8d296992da9f3" providerId="LiveId" clId="{9582B22A-DC68-48D3-A812-E0AEC4E02C58}" dt="2020-09-18T13:39:43.857" v="1989" actId="20577"/>
          <ac:spMkLst>
            <pc:docMk/>
            <pc:sldMk cId="3457311071" sldId="266"/>
            <ac:spMk id="3" creationId="{00000000-0000-0000-0000-000000000000}"/>
          </ac:spMkLst>
        </pc:spChg>
        <pc:spChg chg="mod">
          <ac:chgData name="Joseph Moon" userId="f0d8d296992da9f3" providerId="LiveId" clId="{9582B22A-DC68-48D3-A812-E0AEC4E02C58}" dt="2020-09-18T13:42:38.804" v="2009"/>
          <ac:spMkLst>
            <pc:docMk/>
            <pc:sldMk cId="3457311071" sldId="266"/>
            <ac:spMk id="4" creationId="{41F59FA4-F931-46BF-AB75-F7D5BD570799}"/>
          </ac:spMkLst>
        </pc:spChg>
        <pc:spChg chg="mod">
          <ac:chgData name="Joseph Moon" userId="f0d8d296992da9f3" providerId="LiveId" clId="{9582B22A-DC68-48D3-A812-E0AEC4E02C58}" dt="2020-09-18T13:42:33.258" v="2008"/>
          <ac:spMkLst>
            <pc:docMk/>
            <pc:sldMk cId="3457311071" sldId="266"/>
            <ac:spMk id="19" creationId="{9C1D7D6C-614A-4EE5-90EA-378FF51841E1}"/>
          </ac:spMkLst>
        </pc:spChg>
      </pc:sldChg>
      <pc:sldChg chg="add del ord replId">
        <pc:chgData name="Joseph Moon" userId="f0d8d296992da9f3" providerId="LiveId" clId="{9582B22A-DC68-48D3-A812-E0AEC4E02C58}" dt="2020-09-18T13:48:44.872" v="2017" actId="47"/>
        <pc:sldMkLst>
          <pc:docMk/>
          <pc:sldMk cId="1418931944" sldId="267"/>
        </pc:sldMkLst>
      </pc:sldChg>
      <pc:sldChg chg="add del ord replId">
        <pc:chgData name="Joseph Moon" userId="f0d8d296992da9f3" providerId="LiveId" clId="{9582B22A-DC68-48D3-A812-E0AEC4E02C58}" dt="2020-09-18T13:48:44.872" v="2017" actId="47"/>
        <pc:sldMkLst>
          <pc:docMk/>
          <pc:sldMk cId="1676164172" sldId="268"/>
        </pc:sldMkLst>
      </pc:sldChg>
      <pc:sldChg chg="modSp add del mod ord replId">
        <pc:chgData name="Joseph Moon" userId="f0d8d296992da9f3" providerId="LiveId" clId="{9582B22A-DC68-48D3-A812-E0AEC4E02C58}" dt="2020-09-18T13:48:44.872" v="2017" actId="47"/>
        <pc:sldMkLst>
          <pc:docMk/>
          <pc:sldMk cId="2316448246" sldId="269"/>
        </pc:sldMkLst>
        <pc:spChg chg="mod">
          <ac:chgData name="Joseph Moon" userId="f0d8d296992da9f3" providerId="LiveId" clId="{9582B22A-DC68-48D3-A812-E0AEC4E02C58}" dt="2020-09-18T13:40:09.408" v="1992" actId="6549"/>
          <ac:spMkLst>
            <pc:docMk/>
            <pc:sldMk cId="2316448246" sldId="269"/>
            <ac:spMk id="3" creationId="{857B7617-6DEE-4A05-986C-93BE43D9FD65}"/>
          </ac:spMkLst>
        </pc:spChg>
      </pc:sldChg>
      <pc:sldChg chg="modSp add del mod ord replId">
        <pc:chgData name="Joseph Moon" userId="f0d8d296992da9f3" providerId="LiveId" clId="{9582B22A-DC68-48D3-A812-E0AEC4E02C58}" dt="2020-09-18T13:48:44.872" v="2017" actId="47"/>
        <pc:sldMkLst>
          <pc:docMk/>
          <pc:sldMk cId="1381637298" sldId="270"/>
        </pc:sldMkLst>
        <pc:spChg chg="mod">
          <ac:chgData name="Joseph Moon" userId="f0d8d296992da9f3" providerId="LiveId" clId="{9582B22A-DC68-48D3-A812-E0AEC4E02C58}" dt="2020-09-18T13:38:31.778" v="1982" actId="27636"/>
          <ac:spMkLst>
            <pc:docMk/>
            <pc:sldMk cId="1381637298" sldId="270"/>
            <ac:spMk id="3" creationId="{857B7617-6DEE-4A05-986C-93BE43D9FD65}"/>
          </ac:spMkLst>
        </pc:spChg>
      </pc:sldChg>
      <pc:sldChg chg="delSp new mod setBg">
        <pc:chgData name="Joseph Moon" userId="f0d8d296992da9f3" providerId="LiveId" clId="{9582B22A-DC68-48D3-A812-E0AEC4E02C58}" dt="2020-09-18T13:41:30.736" v="1999"/>
        <pc:sldMkLst>
          <pc:docMk/>
          <pc:sldMk cId="590658937" sldId="271"/>
        </pc:sldMkLst>
        <pc:spChg chg="del">
          <ac:chgData name="Joseph Moon" userId="f0d8d296992da9f3" providerId="LiveId" clId="{9582B22A-DC68-48D3-A812-E0AEC4E02C58}" dt="2020-09-18T13:41:24.672" v="1998" actId="478"/>
          <ac:spMkLst>
            <pc:docMk/>
            <pc:sldMk cId="590658937" sldId="271"/>
            <ac:spMk id="2" creationId="{1C5A6019-9488-4F77-B6C9-13C2610F5FE5}"/>
          </ac:spMkLst>
        </pc:spChg>
        <pc:spChg chg="del">
          <ac:chgData name="Joseph Moon" userId="f0d8d296992da9f3" providerId="LiveId" clId="{9582B22A-DC68-48D3-A812-E0AEC4E02C58}" dt="2020-09-18T13:41:24.672" v="1998" actId="478"/>
          <ac:spMkLst>
            <pc:docMk/>
            <pc:sldMk cId="590658937" sldId="271"/>
            <ac:spMk id="3" creationId="{06A8ED15-7355-4682-A9FB-26FFE5D448C5}"/>
          </ac:spMkLst>
        </pc:spChg>
      </pc:sldChg>
      <pc:sldChg chg="add del setBg">
        <pc:chgData name="Joseph Moon" userId="f0d8d296992da9f3" providerId="LiveId" clId="{9582B22A-DC68-48D3-A812-E0AEC4E02C58}" dt="2020-09-18T13:48:44.872" v="2017" actId="47"/>
        <pc:sldMkLst>
          <pc:docMk/>
          <pc:sldMk cId="3751216769" sldId="272"/>
        </pc:sldMkLst>
      </pc:sldChg>
      <pc:sldChg chg="add del setBg">
        <pc:chgData name="Joseph Moon" userId="f0d8d296992da9f3" providerId="LiveId" clId="{9582B22A-DC68-48D3-A812-E0AEC4E02C58}" dt="2020-09-18T13:48:46.599" v="2018" actId="47"/>
        <pc:sldMkLst>
          <pc:docMk/>
          <pc:sldMk cId="2630297953" sldId="273"/>
        </pc:sldMkLst>
      </pc:sldChg>
      <pc:sldMasterChg chg="modTransition modSldLayout">
        <pc:chgData name="Joseph Moon" userId="f0d8d296992da9f3" providerId="LiveId" clId="{9582B22A-DC68-48D3-A812-E0AEC4E02C58}" dt="2020-09-18T13:20:49.562" v="93"/>
        <pc:sldMasterMkLst>
          <pc:docMk/>
          <pc:sldMasterMk cId="2164706859" sldId="2147483718"/>
        </pc:sldMasterMkLst>
        <pc:sldLayoutChg chg="modTransition">
          <pc:chgData name="Joseph Moon" userId="f0d8d296992da9f3" providerId="LiveId" clId="{9582B22A-DC68-48D3-A812-E0AEC4E02C58}" dt="2020-09-18T13:20:49.562" v="93"/>
          <pc:sldLayoutMkLst>
            <pc:docMk/>
            <pc:sldMasterMk cId="2164706859" sldId="2147483718"/>
            <pc:sldLayoutMk cId="3904988493" sldId="2147483707"/>
          </pc:sldLayoutMkLst>
        </pc:sldLayoutChg>
        <pc:sldLayoutChg chg="modTransition">
          <pc:chgData name="Joseph Moon" userId="f0d8d296992da9f3" providerId="LiveId" clId="{9582B22A-DC68-48D3-A812-E0AEC4E02C58}" dt="2020-09-18T13:20:49.562" v="93"/>
          <pc:sldLayoutMkLst>
            <pc:docMk/>
            <pc:sldMasterMk cId="2164706859" sldId="2147483718"/>
            <pc:sldLayoutMk cId="303603006" sldId="2147483708"/>
          </pc:sldLayoutMkLst>
        </pc:sldLayoutChg>
        <pc:sldLayoutChg chg="modTransition">
          <pc:chgData name="Joseph Moon" userId="f0d8d296992da9f3" providerId="LiveId" clId="{9582B22A-DC68-48D3-A812-E0AEC4E02C58}" dt="2020-09-18T13:20:49.562" v="93"/>
          <pc:sldLayoutMkLst>
            <pc:docMk/>
            <pc:sldMasterMk cId="2164706859" sldId="2147483718"/>
            <pc:sldLayoutMk cId="2867138660" sldId="2147483709"/>
          </pc:sldLayoutMkLst>
        </pc:sldLayoutChg>
        <pc:sldLayoutChg chg="modTransition">
          <pc:chgData name="Joseph Moon" userId="f0d8d296992da9f3" providerId="LiveId" clId="{9582B22A-DC68-48D3-A812-E0AEC4E02C58}" dt="2020-09-18T13:20:49.562" v="93"/>
          <pc:sldLayoutMkLst>
            <pc:docMk/>
            <pc:sldMasterMk cId="2164706859" sldId="2147483718"/>
            <pc:sldLayoutMk cId="2258016996" sldId="2147483710"/>
          </pc:sldLayoutMkLst>
        </pc:sldLayoutChg>
        <pc:sldLayoutChg chg="modTransition">
          <pc:chgData name="Joseph Moon" userId="f0d8d296992da9f3" providerId="LiveId" clId="{9582B22A-DC68-48D3-A812-E0AEC4E02C58}" dt="2020-09-18T13:20:49.562" v="93"/>
          <pc:sldLayoutMkLst>
            <pc:docMk/>
            <pc:sldMasterMk cId="2164706859" sldId="2147483718"/>
            <pc:sldLayoutMk cId="3189472462" sldId="2147483711"/>
          </pc:sldLayoutMkLst>
        </pc:sldLayoutChg>
        <pc:sldLayoutChg chg="modTransition">
          <pc:chgData name="Joseph Moon" userId="f0d8d296992da9f3" providerId="LiveId" clId="{9582B22A-DC68-48D3-A812-E0AEC4E02C58}" dt="2020-09-18T13:20:49.562" v="93"/>
          <pc:sldLayoutMkLst>
            <pc:docMk/>
            <pc:sldMasterMk cId="2164706859" sldId="2147483718"/>
            <pc:sldLayoutMk cId="949474939" sldId="2147483712"/>
          </pc:sldLayoutMkLst>
        </pc:sldLayoutChg>
        <pc:sldLayoutChg chg="modTransition">
          <pc:chgData name="Joseph Moon" userId="f0d8d296992da9f3" providerId="LiveId" clId="{9582B22A-DC68-48D3-A812-E0AEC4E02C58}" dt="2020-09-18T13:20:49.562" v="93"/>
          <pc:sldLayoutMkLst>
            <pc:docMk/>
            <pc:sldMasterMk cId="2164706859" sldId="2147483718"/>
            <pc:sldLayoutMk cId="1468575310" sldId="2147483713"/>
          </pc:sldLayoutMkLst>
        </pc:sldLayoutChg>
        <pc:sldLayoutChg chg="modTransition">
          <pc:chgData name="Joseph Moon" userId="f0d8d296992da9f3" providerId="LiveId" clId="{9582B22A-DC68-48D3-A812-E0AEC4E02C58}" dt="2020-09-18T13:20:49.562" v="93"/>
          <pc:sldLayoutMkLst>
            <pc:docMk/>
            <pc:sldMasterMk cId="2164706859" sldId="2147483718"/>
            <pc:sldLayoutMk cId="2726623337" sldId="2147483714"/>
          </pc:sldLayoutMkLst>
        </pc:sldLayoutChg>
        <pc:sldLayoutChg chg="modTransition">
          <pc:chgData name="Joseph Moon" userId="f0d8d296992da9f3" providerId="LiveId" clId="{9582B22A-DC68-48D3-A812-E0AEC4E02C58}" dt="2020-09-18T13:20:49.562" v="93"/>
          <pc:sldLayoutMkLst>
            <pc:docMk/>
            <pc:sldMasterMk cId="2164706859" sldId="2147483718"/>
            <pc:sldLayoutMk cId="2040951009" sldId="2147483715"/>
          </pc:sldLayoutMkLst>
        </pc:sldLayoutChg>
        <pc:sldLayoutChg chg="modTransition">
          <pc:chgData name="Joseph Moon" userId="f0d8d296992da9f3" providerId="LiveId" clId="{9582B22A-DC68-48D3-A812-E0AEC4E02C58}" dt="2020-09-18T13:20:49.562" v="93"/>
          <pc:sldLayoutMkLst>
            <pc:docMk/>
            <pc:sldMasterMk cId="2164706859" sldId="2147483718"/>
            <pc:sldLayoutMk cId="1484589595" sldId="2147483716"/>
          </pc:sldLayoutMkLst>
        </pc:sldLayoutChg>
        <pc:sldLayoutChg chg="modTransition">
          <pc:chgData name="Joseph Moon" userId="f0d8d296992da9f3" providerId="LiveId" clId="{9582B22A-DC68-48D3-A812-E0AEC4E02C58}" dt="2020-09-18T13:20:49.562" v="93"/>
          <pc:sldLayoutMkLst>
            <pc:docMk/>
            <pc:sldMasterMk cId="2164706859" sldId="2147483718"/>
            <pc:sldLayoutMk cId="3615797714" sldId="2147483717"/>
          </pc:sldLayoutMkLst>
        </pc:sldLayoutChg>
      </pc:sldMasterChg>
    </pc:docChg>
  </pc:docChgLst>
  <pc:docChgLst>
    <pc:chgData name="Joseph Moon" userId="f0d8d296992da9f3" providerId="LiveId" clId="{B1492EC8-0818-4BED-A766-8FEBCC40C2A5}"/>
    <pc:docChg chg="custSel modSld">
      <pc:chgData name="Joseph Moon" userId="f0d8d296992da9f3" providerId="LiveId" clId="{B1492EC8-0818-4BED-A766-8FEBCC40C2A5}" dt="2020-09-19T09:48:43.526" v="1948" actId="207"/>
      <pc:docMkLst>
        <pc:docMk/>
      </pc:docMkLst>
      <pc:sldChg chg="modSp mod">
        <pc:chgData name="Joseph Moon" userId="f0d8d296992da9f3" providerId="LiveId" clId="{B1492EC8-0818-4BED-A766-8FEBCC40C2A5}" dt="2020-09-19T09:03:12.329" v="30" actId="20577"/>
        <pc:sldMkLst>
          <pc:docMk/>
          <pc:sldMk cId="109857222" sldId="256"/>
        </pc:sldMkLst>
        <pc:spChg chg="mod">
          <ac:chgData name="Joseph Moon" userId="f0d8d296992da9f3" providerId="LiveId" clId="{B1492EC8-0818-4BED-A766-8FEBCC40C2A5}" dt="2020-09-19T09:03:12.329" v="30" actId="20577"/>
          <ac:spMkLst>
            <pc:docMk/>
            <pc:sldMk cId="109857222" sldId="256"/>
            <ac:spMk id="3" creationId="{00000000-0000-0000-0000-000000000000}"/>
          </ac:spMkLst>
        </pc:spChg>
      </pc:sldChg>
      <pc:sldChg chg="modSp mod">
        <pc:chgData name="Joseph Moon" userId="f0d8d296992da9f3" providerId="LiveId" clId="{B1492EC8-0818-4BED-A766-8FEBCC40C2A5}" dt="2020-09-19T09:07:15.694" v="481" actId="20577"/>
        <pc:sldMkLst>
          <pc:docMk/>
          <pc:sldMk cId="3088205473" sldId="257"/>
        </pc:sldMkLst>
        <pc:spChg chg="mod">
          <ac:chgData name="Joseph Moon" userId="f0d8d296992da9f3" providerId="LiveId" clId="{B1492EC8-0818-4BED-A766-8FEBCC40C2A5}" dt="2020-09-19T09:07:15.694" v="481" actId="20577"/>
          <ac:spMkLst>
            <pc:docMk/>
            <pc:sldMk cId="3088205473" sldId="257"/>
            <ac:spMk id="3" creationId="{857B7617-6DEE-4A05-986C-93BE43D9FD65}"/>
          </ac:spMkLst>
        </pc:spChg>
      </pc:sldChg>
      <pc:sldChg chg="modSp mod">
        <pc:chgData name="Joseph Moon" userId="f0d8d296992da9f3" providerId="LiveId" clId="{B1492EC8-0818-4BED-A766-8FEBCC40C2A5}" dt="2020-09-19T09:08:42.421" v="925" actId="20577"/>
        <pc:sldMkLst>
          <pc:docMk/>
          <pc:sldMk cId="836104782" sldId="258"/>
        </pc:sldMkLst>
        <pc:spChg chg="mod">
          <ac:chgData name="Joseph Moon" userId="f0d8d296992da9f3" providerId="LiveId" clId="{B1492EC8-0818-4BED-A766-8FEBCC40C2A5}" dt="2020-09-19T09:08:42.421" v="925" actId="20577"/>
          <ac:spMkLst>
            <pc:docMk/>
            <pc:sldMk cId="836104782" sldId="258"/>
            <ac:spMk id="3" creationId="{857B7617-6DEE-4A05-986C-93BE43D9FD65}"/>
          </ac:spMkLst>
        </pc:spChg>
      </pc:sldChg>
      <pc:sldChg chg="modSp mod">
        <pc:chgData name="Joseph Moon" userId="f0d8d296992da9f3" providerId="LiveId" clId="{B1492EC8-0818-4BED-A766-8FEBCC40C2A5}" dt="2020-09-19T09:11:31.323" v="1634" actId="20577"/>
        <pc:sldMkLst>
          <pc:docMk/>
          <pc:sldMk cId="3477969103" sldId="259"/>
        </pc:sldMkLst>
        <pc:spChg chg="mod">
          <ac:chgData name="Joseph Moon" userId="f0d8d296992da9f3" providerId="LiveId" clId="{B1492EC8-0818-4BED-A766-8FEBCC40C2A5}" dt="2020-09-19T09:11:31.323" v="1634" actId="20577"/>
          <ac:spMkLst>
            <pc:docMk/>
            <pc:sldMk cId="3477969103" sldId="259"/>
            <ac:spMk id="3" creationId="{857B7617-6DEE-4A05-986C-93BE43D9FD65}"/>
          </ac:spMkLst>
        </pc:spChg>
      </pc:sldChg>
      <pc:sldChg chg="modSp mod">
        <pc:chgData name="Joseph Moon" userId="f0d8d296992da9f3" providerId="LiveId" clId="{B1492EC8-0818-4BED-A766-8FEBCC40C2A5}" dt="2020-09-19T09:48:43.526" v="1948" actId="207"/>
        <pc:sldMkLst>
          <pc:docMk/>
          <pc:sldMk cId="1234281520" sldId="260"/>
        </pc:sldMkLst>
        <pc:spChg chg="mod">
          <ac:chgData name="Joseph Moon" userId="f0d8d296992da9f3" providerId="LiveId" clId="{B1492EC8-0818-4BED-A766-8FEBCC40C2A5}" dt="2020-09-19T09:48:43.526" v="1948" actId="207"/>
          <ac:spMkLst>
            <pc:docMk/>
            <pc:sldMk cId="1234281520" sldId="260"/>
            <ac:spMk id="3" creationId="{857B7617-6DEE-4A05-986C-93BE43D9FD6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9055A8-6754-4F27-8010-BF142982DD03}"/>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A4A20-9E70-4ADF-93C1-5AE458194889}"/>
              </a:ext>
            </a:extLst>
          </p:cNvPr>
          <p:cNvSpPr>
            <a:spLocks noGrp="1"/>
          </p:cNvSpPr>
          <p:nvPr>
            <p:ph type="ctrTitle"/>
          </p:nvPr>
        </p:nvSpPr>
        <p:spPr>
          <a:xfrm>
            <a:off x="649224" y="749808"/>
            <a:ext cx="10552176" cy="3557016"/>
          </a:xfrm>
        </p:spPr>
        <p:txBody>
          <a:bodyPr anchor="t">
            <a:normAutofit/>
          </a:bodyPr>
          <a:lstStyle>
            <a:lvl1pPr algn="l">
              <a:defRPr sz="8800">
                <a:solidFill>
                  <a:srgbClr val="FFFFFF"/>
                </a:solidFill>
              </a:defRPr>
            </a:lvl1pPr>
          </a:lstStyle>
          <a:p>
            <a:r>
              <a:rPr lang="en-US" dirty="0"/>
              <a:t>Click to edit Master title style</a:t>
            </a:r>
          </a:p>
        </p:txBody>
      </p:sp>
      <p:sp>
        <p:nvSpPr>
          <p:cNvPr id="3" name="Subtitle 2">
            <a:extLst>
              <a:ext uri="{FF2B5EF4-FFF2-40B4-BE49-F238E27FC236}">
                <a16:creationId xmlns:a16="http://schemas.microsoft.com/office/drawing/2014/main" id="{A4A1A2C5-995E-4938-A286-FF484EFA52D5}"/>
              </a:ext>
            </a:extLst>
          </p:cNvPr>
          <p:cNvSpPr>
            <a:spLocks noGrp="1"/>
          </p:cNvSpPr>
          <p:nvPr>
            <p:ph type="subTitle" idx="1"/>
          </p:nvPr>
        </p:nvSpPr>
        <p:spPr>
          <a:xfrm>
            <a:off x="649224" y="4315968"/>
            <a:ext cx="10552176" cy="1280160"/>
          </a:xfrm>
        </p:spPr>
        <p:txBody>
          <a:bodyPr anchor="b">
            <a:normAutofit/>
          </a:bodyPr>
          <a:lstStyle>
            <a:lvl1pPr marL="0" indent="0" algn="l">
              <a:lnSpc>
                <a:spcPct val="100000"/>
              </a:lnSpc>
              <a:buNone/>
              <a:defRPr sz="2800" b="1">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22B2B54-AE65-400A-9A43-C7E9A2D09406}"/>
              </a:ext>
            </a:extLst>
          </p:cNvPr>
          <p:cNvSpPr>
            <a:spLocks noGrp="1"/>
          </p:cNvSpPr>
          <p:nvPr>
            <p:ph type="dt" sz="half" idx="10"/>
          </p:nvPr>
        </p:nvSpPr>
        <p:spPr/>
        <p:txBody>
          <a:bodyPr/>
          <a:lstStyle>
            <a:lvl1pPr>
              <a:defRPr>
                <a:solidFill>
                  <a:srgbClr val="FFFFFF"/>
                </a:solidFill>
              </a:defRPr>
            </a:lvl1pPr>
          </a:lstStyle>
          <a:p>
            <a:fld id="{EE518CBA-D8B4-47B2-892B-826C26D1B466}" type="datetimeFigureOut">
              <a:rPr lang="en-US" smtClean="0"/>
              <a:pPr/>
              <a:t>9/19/2020</a:t>
            </a:fld>
            <a:endParaRPr lang="en-US" dirty="0"/>
          </a:p>
        </p:txBody>
      </p:sp>
      <p:sp>
        <p:nvSpPr>
          <p:cNvPr id="5" name="Footer Placeholder 4">
            <a:extLst>
              <a:ext uri="{FF2B5EF4-FFF2-40B4-BE49-F238E27FC236}">
                <a16:creationId xmlns:a16="http://schemas.microsoft.com/office/drawing/2014/main" id="{BE77D3C2-CF25-407F-9633-CC1C7EC2C12E}"/>
              </a:ext>
            </a:extLst>
          </p:cNvPr>
          <p:cNvSpPr>
            <a:spLocks noGrp="1"/>
          </p:cNvSpPr>
          <p:nvPr>
            <p:ph type="ftr" sz="quarter" idx="11"/>
          </p:nvPr>
        </p:nvSpPr>
        <p:spPr/>
        <p:txBody>
          <a:bodyPr/>
          <a:lstStyle>
            <a:lvl1pPr>
              <a:defRPr>
                <a:solidFill>
                  <a:srgbClr val="FFFFFF"/>
                </a:solidFill>
              </a:defRPr>
            </a:lvl1pPr>
          </a:lstStyle>
          <a:p>
            <a:endParaRPr lang="en-US" dirty="0">
              <a:solidFill>
                <a:srgbClr val="FFFFFF"/>
              </a:solidFill>
            </a:endParaRPr>
          </a:p>
        </p:txBody>
      </p:sp>
      <p:sp>
        <p:nvSpPr>
          <p:cNvPr id="6" name="Slide Number Placeholder 5">
            <a:extLst>
              <a:ext uri="{FF2B5EF4-FFF2-40B4-BE49-F238E27FC236}">
                <a16:creationId xmlns:a16="http://schemas.microsoft.com/office/drawing/2014/main" id="{B9844EC1-9618-44EF-8FF9-4E5924669FF4}"/>
              </a:ext>
            </a:extLst>
          </p:cNvPr>
          <p:cNvSpPr>
            <a:spLocks noGrp="1"/>
          </p:cNvSpPr>
          <p:nvPr>
            <p:ph type="sldNum" sz="quarter" idx="12"/>
          </p:nvPr>
        </p:nvSpPr>
        <p:spPr/>
        <p:txBody>
          <a:bodyPr/>
          <a:lstStyle>
            <a:lvl1pPr>
              <a:defRPr>
                <a:solidFill>
                  <a:srgbClr val="FFFFFF"/>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1468575310"/>
      </p:ext>
    </p:extLst>
  </p:cSld>
  <p:clrMapOvr>
    <a:masterClrMapping/>
  </p:clrMapOvr>
  <p:transition spd="slow">
    <p:push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8405-68CE-491F-9603-4740C5B3CE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3CE1E3-3EF1-47E0-A2C6-0077690F4D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27FC9-17CA-4FBF-993C-52F712FF16EE}"/>
              </a:ext>
            </a:extLst>
          </p:cNvPr>
          <p:cNvSpPr>
            <a:spLocks noGrp="1"/>
          </p:cNvSpPr>
          <p:nvPr>
            <p:ph type="dt" sz="half" idx="10"/>
          </p:nvPr>
        </p:nvSpPr>
        <p:spPr/>
        <p:txBody>
          <a:bodyPr/>
          <a:lstStyle/>
          <a:p>
            <a:fld id="{EE518CBA-D8B4-47B2-892B-826C26D1B466}" type="datetimeFigureOut">
              <a:rPr lang="en-US" smtClean="0"/>
              <a:t>9/19/2020</a:t>
            </a:fld>
            <a:endParaRPr lang="en-US"/>
          </a:p>
        </p:txBody>
      </p:sp>
      <p:sp>
        <p:nvSpPr>
          <p:cNvPr id="5" name="Footer Placeholder 4">
            <a:extLst>
              <a:ext uri="{FF2B5EF4-FFF2-40B4-BE49-F238E27FC236}">
                <a16:creationId xmlns:a16="http://schemas.microsoft.com/office/drawing/2014/main" id="{078EBFE2-B030-4841-A572-05CA07028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ED80D-71E3-4DA4-B807-443A846F6EA7}"/>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2258016996"/>
      </p:ext>
    </p:extLst>
  </p:cSld>
  <p:clrMapOvr>
    <a:masterClrMapping/>
  </p:clrMapOvr>
  <p:transition spd="slow">
    <p:push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608ED9-1894-4019-B694-1D9693B9FE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F71D92-9966-4334-9C4F-DF71399320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AB259-7DF6-4414-B377-7E6BE0060C30}"/>
              </a:ext>
            </a:extLst>
          </p:cNvPr>
          <p:cNvSpPr>
            <a:spLocks noGrp="1"/>
          </p:cNvSpPr>
          <p:nvPr>
            <p:ph type="dt" sz="half" idx="10"/>
          </p:nvPr>
        </p:nvSpPr>
        <p:spPr/>
        <p:txBody>
          <a:bodyPr/>
          <a:lstStyle/>
          <a:p>
            <a:fld id="{EE518CBA-D8B4-47B2-892B-826C26D1B466}" type="datetimeFigureOut">
              <a:rPr lang="en-US" smtClean="0"/>
              <a:t>9/19/2020</a:t>
            </a:fld>
            <a:endParaRPr lang="en-US"/>
          </a:p>
        </p:txBody>
      </p:sp>
      <p:sp>
        <p:nvSpPr>
          <p:cNvPr id="5" name="Footer Placeholder 4">
            <a:extLst>
              <a:ext uri="{FF2B5EF4-FFF2-40B4-BE49-F238E27FC236}">
                <a16:creationId xmlns:a16="http://schemas.microsoft.com/office/drawing/2014/main" id="{A2077192-D9CC-47B3-8528-362AADD7D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D34BD-D0BE-4F88-BBB9-4E805A3FDB2D}"/>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949474939"/>
      </p:ext>
    </p:extLst>
  </p:cSld>
  <p:clrMapOvr>
    <a:masterClrMapping/>
  </p:clrMapOvr>
  <p:transition spd="slow">
    <p:push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998E-60B9-44FD-B71B-407CE234E40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DBC44ED-C49E-464D-A8E8-7E8FB156BBE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653930F-839A-448C-B22F-17DCF8824A04}"/>
              </a:ext>
            </a:extLst>
          </p:cNvPr>
          <p:cNvSpPr>
            <a:spLocks noGrp="1"/>
          </p:cNvSpPr>
          <p:nvPr>
            <p:ph type="dt" sz="half" idx="10"/>
          </p:nvPr>
        </p:nvSpPr>
        <p:spPr/>
        <p:txBody>
          <a:bodyPr/>
          <a:lstStyle/>
          <a:p>
            <a:fld id="{EE518CBA-D8B4-47B2-892B-826C26D1B466}" type="datetimeFigureOut">
              <a:rPr lang="en-US" smtClean="0"/>
              <a:t>9/19/2020</a:t>
            </a:fld>
            <a:endParaRPr lang="en-US" dirty="0"/>
          </a:p>
        </p:txBody>
      </p:sp>
      <p:sp>
        <p:nvSpPr>
          <p:cNvPr id="5" name="Footer Placeholder 4">
            <a:extLst>
              <a:ext uri="{FF2B5EF4-FFF2-40B4-BE49-F238E27FC236}">
                <a16:creationId xmlns:a16="http://schemas.microsoft.com/office/drawing/2014/main" id="{598ED610-56DE-4381-B9BA-74E9F70291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EE3EBA-BBD3-4D2C-BA7E-BA64E8FC1A09}"/>
              </a:ext>
            </a:extLst>
          </p:cNvPr>
          <p:cNvSpPr>
            <a:spLocks noGrp="1"/>
          </p:cNvSpPr>
          <p:nvPr>
            <p:ph type="sldNum" sz="quarter" idx="12"/>
          </p:nvPr>
        </p:nvSpPr>
        <p:spPr/>
        <p:txBody>
          <a:bodyPr/>
          <a:lstStyle/>
          <a:p>
            <a:fld id="{0D4885A8-DDA8-4FCF-AB25-DA8F78EC7557}" type="slidenum">
              <a:rPr lang="en-US" smtClean="0"/>
              <a:t>‹#›</a:t>
            </a:fld>
            <a:endParaRPr lang="en-US" dirty="0"/>
          </a:p>
        </p:txBody>
      </p:sp>
    </p:spTree>
    <p:extLst>
      <p:ext uri="{BB962C8B-B14F-4D97-AF65-F5344CB8AC3E}">
        <p14:creationId xmlns:p14="http://schemas.microsoft.com/office/powerpoint/2010/main" val="2726623337"/>
      </p:ext>
    </p:extLst>
  </p:cSld>
  <p:clrMapOvr>
    <a:masterClrMapping/>
  </p:clrMapOvr>
  <p:transition spd="slow">
    <p:push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6F91-C69F-4181-BC26-4A76210B8159}"/>
              </a:ext>
            </a:extLst>
          </p:cNvPr>
          <p:cNvSpPr>
            <a:spLocks noGrp="1"/>
          </p:cNvSpPr>
          <p:nvPr>
            <p:ph type="title"/>
          </p:nvPr>
        </p:nvSpPr>
        <p:spPr>
          <a:xfrm>
            <a:off x="649224" y="1709738"/>
            <a:ext cx="10552176"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05FEDC-4DA0-420D-B6D3-C1B6C890E96B}"/>
              </a:ext>
            </a:extLst>
          </p:cNvPr>
          <p:cNvSpPr>
            <a:spLocks noGrp="1"/>
          </p:cNvSpPr>
          <p:nvPr>
            <p:ph type="body" idx="1"/>
          </p:nvPr>
        </p:nvSpPr>
        <p:spPr>
          <a:xfrm>
            <a:off x="649224" y="4589463"/>
            <a:ext cx="10552176"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038E5B0-64AB-4211-A5E9-E7B5E382CD68}"/>
              </a:ext>
            </a:extLst>
          </p:cNvPr>
          <p:cNvSpPr>
            <a:spLocks noGrp="1"/>
          </p:cNvSpPr>
          <p:nvPr>
            <p:ph type="dt" sz="half" idx="10"/>
          </p:nvPr>
        </p:nvSpPr>
        <p:spPr/>
        <p:txBody>
          <a:bodyPr/>
          <a:lstStyle/>
          <a:p>
            <a:fld id="{EE518CBA-D8B4-47B2-892B-826C26D1B466}" type="datetimeFigureOut">
              <a:rPr lang="en-US" smtClean="0"/>
              <a:t>9/19/2020</a:t>
            </a:fld>
            <a:endParaRPr lang="en-US"/>
          </a:p>
        </p:txBody>
      </p:sp>
      <p:sp>
        <p:nvSpPr>
          <p:cNvPr id="5" name="Footer Placeholder 4">
            <a:extLst>
              <a:ext uri="{FF2B5EF4-FFF2-40B4-BE49-F238E27FC236}">
                <a16:creationId xmlns:a16="http://schemas.microsoft.com/office/drawing/2014/main" id="{91270793-C8A6-407E-AA39-E600C4949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3488AB-477B-4EA9-96E3-D13AA64E9E9A}"/>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2040951009"/>
      </p:ext>
    </p:extLst>
  </p:cSld>
  <p:clrMapOvr>
    <a:masterClrMapping/>
  </p:clrMapOvr>
  <p:transition spd="slow">
    <p:push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2F94-5504-4796-A85A-57868A609E7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8BC2508-96AD-4E76-BFED-4E050E3125D2}"/>
              </a:ext>
            </a:extLst>
          </p:cNvPr>
          <p:cNvSpPr>
            <a:spLocks noGrp="1"/>
          </p:cNvSpPr>
          <p:nvPr>
            <p:ph sz="half" idx="1"/>
          </p:nvPr>
        </p:nvSpPr>
        <p:spPr>
          <a:xfrm>
            <a:off x="649224" y="2029968"/>
            <a:ext cx="5120640" cy="41422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5EE25B0-ACAA-4CEA-B676-4755C97D313B}"/>
              </a:ext>
            </a:extLst>
          </p:cNvPr>
          <p:cNvSpPr>
            <a:spLocks noGrp="1"/>
          </p:cNvSpPr>
          <p:nvPr>
            <p:ph sz="half" idx="2"/>
          </p:nvPr>
        </p:nvSpPr>
        <p:spPr>
          <a:xfrm>
            <a:off x="6126480" y="2029968"/>
            <a:ext cx="5074920" cy="41422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E142DA81-A1B3-43E9-B10E-0177B34D4557}"/>
              </a:ext>
            </a:extLst>
          </p:cNvPr>
          <p:cNvSpPr>
            <a:spLocks noGrp="1"/>
          </p:cNvSpPr>
          <p:nvPr>
            <p:ph type="dt" sz="half" idx="10"/>
          </p:nvPr>
        </p:nvSpPr>
        <p:spPr/>
        <p:txBody>
          <a:bodyPr/>
          <a:lstStyle/>
          <a:p>
            <a:fld id="{EE518CBA-D8B4-47B2-892B-826C26D1B466}" type="datetimeFigureOut">
              <a:rPr lang="en-US" smtClean="0"/>
              <a:t>9/19/2020</a:t>
            </a:fld>
            <a:endParaRPr lang="en-US"/>
          </a:p>
        </p:txBody>
      </p:sp>
      <p:sp>
        <p:nvSpPr>
          <p:cNvPr id="6" name="Footer Placeholder 5">
            <a:extLst>
              <a:ext uri="{FF2B5EF4-FFF2-40B4-BE49-F238E27FC236}">
                <a16:creationId xmlns:a16="http://schemas.microsoft.com/office/drawing/2014/main" id="{6396FC5B-4DCB-42B7-8BE0-8A0CE036E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E3E735-1BF2-4262-ABD0-F61F04BB14A3}"/>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1484589595"/>
      </p:ext>
    </p:extLst>
  </p:cSld>
  <p:clrMapOvr>
    <a:masterClrMapping/>
  </p:clrMapOvr>
  <p:transition spd="slow">
    <p:push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4733-9B14-4F6C-BB0C-EB32FC834CCB}"/>
              </a:ext>
            </a:extLst>
          </p:cNvPr>
          <p:cNvSpPr>
            <a:spLocks noGrp="1"/>
          </p:cNvSpPr>
          <p:nvPr>
            <p:ph type="title"/>
          </p:nvPr>
        </p:nvSpPr>
        <p:spPr>
          <a:xfrm>
            <a:off x="649224" y="365125"/>
            <a:ext cx="10552176"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B443C1-6678-4C0F-B744-5C06E62BC1F1}"/>
              </a:ext>
            </a:extLst>
          </p:cNvPr>
          <p:cNvSpPr>
            <a:spLocks noGrp="1"/>
          </p:cNvSpPr>
          <p:nvPr>
            <p:ph type="body" idx="1"/>
          </p:nvPr>
        </p:nvSpPr>
        <p:spPr>
          <a:xfrm>
            <a:off x="649224" y="1681163"/>
            <a:ext cx="5120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46D6372-56E9-420B-BE6D-5B9955C85B5D}"/>
              </a:ext>
            </a:extLst>
          </p:cNvPr>
          <p:cNvSpPr>
            <a:spLocks noGrp="1"/>
          </p:cNvSpPr>
          <p:nvPr>
            <p:ph sz="half" idx="2"/>
          </p:nvPr>
        </p:nvSpPr>
        <p:spPr>
          <a:xfrm>
            <a:off x="649224" y="2505075"/>
            <a:ext cx="51206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56C3E2B-9CF5-472A-92BC-C6816EE85594}"/>
              </a:ext>
            </a:extLst>
          </p:cNvPr>
          <p:cNvSpPr>
            <a:spLocks noGrp="1"/>
          </p:cNvSpPr>
          <p:nvPr>
            <p:ph type="body" sz="quarter" idx="3"/>
          </p:nvPr>
        </p:nvSpPr>
        <p:spPr>
          <a:xfrm>
            <a:off x="6126480" y="1681163"/>
            <a:ext cx="50749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E4062EC-1C60-4236-8875-B3E2F4C342AE}"/>
              </a:ext>
            </a:extLst>
          </p:cNvPr>
          <p:cNvSpPr>
            <a:spLocks noGrp="1"/>
          </p:cNvSpPr>
          <p:nvPr>
            <p:ph sz="quarter" idx="4"/>
          </p:nvPr>
        </p:nvSpPr>
        <p:spPr>
          <a:xfrm>
            <a:off x="6126480" y="2505075"/>
            <a:ext cx="507492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B127C3C-F51C-47ED-99BD-B74125C4EB64}"/>
              </a:ext>
            </a:extLst>
          </p:cNvPr>
          <p:cNvSpPr>
            <a:spLocks noGrp="1"/>
          </p:cNvSpPr>
          <p:nvPr>
            <p:ph type="dt" sz="half" idx="10"/>
          </p:nvPr>
        </p:nvSpPr>
        <p:spPr/>
        <p:txBody>
          <a:bodyPr/>
          <a:lstStyle/>
          <a:p>
            <a:fld id="{EE518CBA-D8B4-47B2-892B-826C26D1B466}" type="datetimeFigureOut">
              <a:rPr lang="en-US" smtClean="0"/>
              <a:t>9/19/2020</a:t>
            </a:fld>
            <a:endParaRPr lang="en-US"/>
          </a:p>
        </p:txBody>
      </p:sp>
      <p:sp>
        <p:nvSpPr>
          <p:cNvPr id="8" name="Footer Placeholder 7">
            <a:extLst>
              <a:ext uri="{FF2B5EF4-FFF2-40B4-BE49-F238E27FC236}">
                <a16:creationId xmlns:a16="http://schemas.microsoft.com/office/drawing/2014/main" id="{0D6F6E0A-65A4-4643-BDC1-EC46463454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E1B013-E7D5-428A-A2F1-6D62454A3515}"/>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3615797714"/>
      </p:ext>
    </p:extLst>
  </p:cSld>
  <p:clrMapOvr>
    <a:masterClrMapping/>
  </p:clrMapOvr>
  <p:transition spd="slow">
    <p:push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62CF-3BAF-4273-B7E7-1B544D5C5B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CCCCC1-9F0A-44E1-9BC9-B18193A596C1}"/>
              </a:ext>
            </a:extLst>
          </p:cNvPr>
          <p:cNvSpPr>
            <a:spLocks noGrp="1"/>
          </p:cNvSpPr>
          <p:nvPr>
            <p:ph type="dt" sz="half" idx="10"/>
          </p:nvPr>
        </p:nvSpPr>
        <p:spPr/>
        <p:txBody>
          <a:bodyPr/>
          <a:lstStyle/>
          <a:p>
            <a:fld id="{EE518CBA-D8B4-47B2-892B-826C26D1B466}" type="datetimeFigureOut">
              <a:rPr lang="en-US" smtClean="0"/>
              <a:t>9/19/2020</a:t>
            </a:fld>
            <a:endParaRPr lang="en-US"/>
          </a:p>
        </p:txBody>
      </p:sp>
      <p:sp>
        <p:nvSpPr>
          <p:cNvPr id="4" name="Footer Placeholder 3">
            <a:extLst>
              <a:ext uri="{FF2B5EF4-FFF2-40B4-BE49-F238E27FC236}">
                <a16:creationId xmlns:a16="http://schemas.microsoft.com/office/drawing/2014/main" id="{2F47F9D3-8697-42DD-8B46-E9692676D3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B5EE5B-EBFE-44D3-A4D4-B6E05C298DAF}"/>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3189472462"/>
      </p:ext>
    </p:extLst>
  </p:cSld>
  <p:clrMapOvr>
    <a:masterClrMapping/>
  </p:clrMapOvr>
  <p:transition spd="slow">
    <p:push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766DA6-2BD1-4292-892D-78FF9F4B75D7}"/>
              </a:ext>
            </a:extLst>
          </p:cNvPr>
          <p:cNvSpPr>
            <a:spLocks noGrp="1"/>
          </p:cNvSpPr>
          <p:nvPr>
            <p:ph type="dt" sz="half" idx="10"/>
          </p:nvPr>
        </p:nvSpPr>
        <p:spPr/>
        <p:txBody>
          <a:bodyPr/>
          <a:lstStyle/>
          <a:p>
            <a:fld id="{EE518CBA-D8B4-47B2-892B-826C26D1B466}" type="datetimeFigureOut">
              <a:rPr lang="en-US" smtClean="0"/>
              <a:t>9/19/2020</a:t>
            </a:fld>
            <a:endParaRPr lang="en-US"/>
          </a:p>
        </p:txBody>
      </p:sp>
      <p:sp>
        <p:nvSpPr>
          <p:cNvPr id="3" name="Footer Placeholder 2">
            <a:extLst>
              <a:ext uri="{FF2B5EF4-FFF2-40B4-BE49-F238E27FC236}">
                <a16:creationId xmlns:a16="http://schemas.microsoft.com/office/drawing/2014/main" id="{51C0BCD0-EAD3-4676-A061-3C0423C2B0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774D5D-206D-48B8-B931-52EE6EF4FDA7}"/>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3904988493"/>
      </p:ext>
    </p:extLst>
  </p:cSld>
  <p:clrMapOvr>
    <a:masterClrMapping/>
  </p:clrMapOvr>
  <p:transition spd="slow">
    <p:push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0B5E-9416-4B37-8EFF-E1A758A3277E}"/>
              </a:ext>
            </a:extLst>
          </p:cNvPr>
          <p:cNvSpPr>
            <a:spLocks noGrp="1"/>
          </p:cNvSpPr>
          <p:nvPr>
            <p:ph type="title"/>
          </p:nvPr>
        </p:nvSpPr>
        <p:spPr>
          <a:xfrm>
            <a:off x="649224" y="457200"/>
            <a:ext cx="4123944"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C69B5E-1BB3-48E8-A55D-1A86E20DB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806349-B3C6-47D6-9060-8D6177B4EF29}"/>
              </a:ext>
            </a:extLst>
          </p:cNvPr>
          <p:cNvSpPr>
            <a:spLocks noGrp="1"/>
          </p:cNvSpPr>
          <p:nvPr>
            <p:ph type="body" sz="half" idx="2"/>
          </p:nvPr>
        </p:nvSpPr>
        <p:spPr>
          <a:xfrm>
            <a:off x="649224" y="2057400"/>
            <a:ext cx="412394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43B628-E225-4B0A-9A91-551E51E07BE6}"/>
              </a:ext>
            </a:extLst>
          </p:cNvPr>
          <p:cNvSpPr>
            <a:spLocks noGrp="1"/>
          </p:cNvSpPr>
          <p:nvPr>
            <p:ph type="dt" sz="half" idx="10"/>
          </p:nvPr>
        </p:nvSpPr>
        <p:spPr/>
        <p:txBody>
          <a:bodyPr/>
          <a:lstStyle/>
          <a:p>
            <a:fld id="{EE518CBA-D8B4-47B2-892B-826C26D1B466}" type="datetimeFigureOut">
              <a:rPr lang="en-US" smtClean="0"/>
              <a:t>9/19/2020</a:t>
            </a:fld>
            <a:endParaRPr lang="en-US"/>
          </a:p>
        </p:txBody>
      </p:sp>
      <p:sp>
        <p:nvSpPr>
          <p:cNvPr id="6" name="Footer Placeholder 5">
            <a:extLst>
              <a:ext uri="{FF2B5EF4-FFF2-40B4-BE49-F238E27FC236}">
                <a16:creationId xmlns:a16="http://schemas.microsoft.com/office/drawing/2014/main" id="{25C1DFFB-41A4-44FD-B269-77207851A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6ADC0D-436E-4297-9C23-376630CB73E3}"/>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303603006"/>
      </p:ext>
    </p:extLst>
  </p:cSld>
  <p:clrMapOvr>
    <a:masterClrMapping/>
  </p:clrMapOvr>
  <p:transition spd="slow">
    <p:push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89A0-AA80-456D-A66A-A72DD6301DC7}"/>
              </a:ext>
            </a:extLst>
          </p:cNvPr>
          <p:cNvSpPr>
            <a:spLocks noGrp="1"/>
          </p:cNvSpPr>
          <p:nvPr>
            <p:ph type="title"/>
          </p:nvPr>
        </p:nvSpPr>
        <p:spPr>
          <a:xfrm>
            <a:off x="649224" y="457200"/>
            <a:ext cx="4123944"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82492AE-BE65-4A0A-9D57-77E3E220E8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667B01-A270-44C5-9117-791071EB79A3}"/>
              </a:ext>
            </a:extLst>
          </p:cNvPr>
          <p:cNvSpPr>
            <a:spLocks noGrp="1"/>
          </p:cNvSpPr>
          <p:nvPr>
            <p:ph type="body" sz="half" idx="2"/>
          </p:nvPr>
        </p:nvSpPr>
        <p:spPr>
          <a:xfrm>
            <a:off x="649224" y="2057400"/>
            <a:ext cx="412394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E3E1E-D8D9-4EEC-B1F8-3541F7A54EDF}"/>
              </a:ext>
            </a:extLst>
          </p:cNvPr>
          <p:cNvSpPr>
            <a:spLocks noGrp="1"/>
          </p:cNvSpPr>
          <p:nvPr>
            <p:ph type="dt" sz="half" idx="10"/>
          </p:nvPr>
        </p:nvSpPr>
        <p:spPr/>
        <p:txBody>
          <a:bodyPr/>
          <a:lstStyle/>
          <a:p>
            <a:fld id="{EE518CBA-D8B4-47B2-892B-826C26D1B466}" type="datetimeFigureOut">
              <a:rPr lang="en-US" smtClean="0"/>
              <a:t>9/19/2020</a:t>
            </a:fld>
            <a:endParaRPr lang="en-US"/>
          </a:p>
        </p:txBody>
      </p:sp>
      <p:sp>
        <p:nvSpPr>
          <p:cNvPr id="6" name="Footer Placeholder 5">
            <a:extLst>
              <a:ext uri="{FF2B5EF4-FFF2-40B4-BE49-F238E27FC236}">
                <a16:creationId xmlns:a16="http://schemas.microsoft.com/office/drawing/2014/main" id="{72253840-0989-4C0B-912D-16F19E48A5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9C1AAA-F1EA-48A2-A986-7B48C7C98014}"/>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2867138660"/>
      </p:ext>
    </p:extLst>
  </p:cSld>
  <p:clrMapOvr>
    <a:masterClrMapping/>
  </p:clrMapOvr>
  <p:transition spd="slow">
    <p:push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fld id="{EE518CBA-D8B4-47B2-892B-826C26D1B466}" type="datetimeFigureOut">
              <a:rPr lang="en-US" smtClean="0"/>
              <a:pPr/>
              <a:t>9/19/2020</a:t>
            </a:fld>
            <a:endParaRPr lang="en-US" dirty="0"/>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endParaRPr lang="en-US" sz="1050" dirty="0"/>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216470685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1" r:id="rId6"/>
    <p:sldLayoutId id="2147483707" r:id="rId7"/>
    <p:sldLayoutId id="2147483708" r:id="rId8"/>
    <p:sldLayoutId id="2147483709" r:id="rId9"/>
    <p:sldLayoutId id="2147483710" r:id="rId10"/>
    <p:sldLayoutId id="2147483712" r:id="rId11"/>
  </p:sldLayoutIdLst>
  <p:transition spd="slow">
    <p:push dir="d"/>
  </p:transition>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docs.live.net/f0d8d296992da9f3/Documents/Azure/Azure%20User%20Guides/1%20-%20Setting%20Up%20Azure%20Memberships.ppt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CustomerServiceAzure@gmail.com?subject=Broken/Improper%20Use%20of%20Machin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F148852-F942-48BF-8958-D0F41CFD3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9045" y="693869"/>
            <a:ext cx="10088228" cy="3361764"/>
          </a:xfrm>
        </p:spPr>
        <p:txBody>
          <a:bodyPr anchor="b">
            <a:normAutofit/>
          </a:bodyPr>
          <a:lstStyle/>
          <a:p>
            <a:r>
              <a:rPr lang="en-US" b="0" dirty="0">
                <a:solidFill>
                  <a:schemeClr val="accent1"/>
                </a:solidFill>
              </a:rPr>
              <a:t>Azure User’s Guide</a:t>
            </a:r>
          </a:p>
        </p:txBody>
      </p:sp>
      <p:sp>
        <p:nvSpPr>
          <p:cNvPr id="10" name="Rectangle 9">
            <a:extLst>
              <a:ext uri="{FF2B5EF4-FFF2-40B4-BE49-F238E27FC236}">
                <a16:creationId xmlns:a16="http://schemas.microsoft.com/office/drawing/2014/main" id="{CC580408-8DE5-4191-8280-AE2A41839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3900"/>
            <a:ext cx="12192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9045" y="4964654"/>
            <a:ext cx="10552355" cy="1333948"/>
          </a:xfrm>
        </p:spPr>
        <p:txBody>
          <a:bodyPr anchor="ctr">
            <a:normAutofit/>
          </a:bodyPr>
          <a:lstStyle/>
          <a:p>
            <a:r>
              <a:rPr lang="en-US" dirty="0"/>
              <a:t>0: How to use Azure</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273A-E251-482D-B890-82DBD07899C6}"/>
              </a:ext>
            </a:extLst>
          </p:cNvPr>
          <p:cNvSpPr>
            <a:spLocks noGrp="1"/>
          </p:cNvSpPr>
          <p:nvPr>
            <p:ph type="title"/>
          </p:nvPr>
        </p:nvSpPr>
        <p:spPr/>
        <p:txBody>
          <a:bodyPr>
            <a:normAutofit fontScale="90000"/>
          </a:bodyPr>
          <a:lstStyle/>
          <a:p>
            <a:r>
              <a:rPr lang="en-US" sz="11500" dirty="0"/>
              <a:t>1</a:t>
            </a:r>
          </a:p>
        </p:txBody>
      </p:sp>
      <p:sp>
        <p:nvSpPr>
          <p:cNvPr id="3" name="Content Placeholder 2">
            <a:extLst>
              <a:ext uri="{FF2B5EF4-FFF2-40B4-BE49-F238E27FC236}">
                <a16:creationId xmlns:a16="http://schemas.microsoft.com/office/drawing/2014/main" id="{857B7617-6DEE-4A05-986C-93BE43D9FD65}"/>
              </a:ext>
            </a:extLst>
          </p:cNvPr>
          <p:cNvSpPr>
            <a:spLocks noGrp="1"/>
          </p:cNvSpPr>
          <p:nvPr>
            <p:ph idx="1"/>
          </p:nvPr>
        </p:nvSpPr>
        <p:spPr/>
        <p:txBody>
          <a:bodyPr vert="horz" lIns="91440" tIns="45720" rIns="91440" bIns="45720" rtlCol="0" anchor="t">
            <a:normAutofit/>
          </a:bodyPr>
          <a:lstStyle/>
          <a:p>
            <a:pPr marL="0" indent="0">
              <a:buNone/>
            </a:pPr>
            <a:r>
              <a:rPr lang="en-US" b="1" dirty="0">
                <a:solidFill>
                  <a:schemeClr val="accent1"/>
                </a:solidFill>
              </a:rPr>
              <a:t>Make sure you have set up your account.</a:t>
            </a:r>
          </a:p>
          <a:p>
            <a:pPr marL="0" indent="0">
              <a:buNone/>
            </a:pPr>
            <a:endParaRPr lang="en-US" b="1" dirty="0">
              <a:solidFill>
                <a:schemeClr val="accent1"/>
              </a:solidFill>
            </a:endParaRPr>
          </a:p>
          <a:p>
            <a:pPr marL="0" indent="0">
              <a:buNone/>
            </a:pPr>
            <a:r>
              <a:rPr lang="en-US" dirty="0"/>
              <a:t>Azure HQ will need to know your details in order to process your order and bill you. Please see </a:t>
            </a:r>
            <a:r>
              <a:rPr lang="en-US" dirty="0">
                <a:hlinkClick r:id="rId2">
                  <a:extLst>
                    <a:ext uri="{A12FA001-AC4F-418D-AE19-62706E023703}">
                      <ahyp:hlinkClr xmlns:ahyp="http://schemas.microsoft.com/office/drawing/2018/hyperlinkcolor" val="tx"/>
                    </a:ext>
                  </a:extLst>
                </a:hlinkClick>
              </a:rPr>
              <a:t>User Guide 1</a:t>
            </a:r>
            <a:r>
              <a:rPr lang="en-US" dirty="0"/>
              <a:t> for this.</a:t>
            </a:r>
          </a:p>
          <a:p>
            <a:pPr marL="0" indent="0">
              <a:buNone/>
            </a:pPr>
            <a:r>
              <a:rPr lang="en-US" dirty="0"/>
              <a:t>If you do not have an Azure account, other players will not be able to send messages to you, and you can’t be charged if you use Azure, so your messages will not be processed.</a:t>
            </a:r>
          </a:p>
        </p:txBody>
      </p:sp>
    </p:spTree>
    <p:extLst>
      <p:ext uri="{BB962C8B-B14F-4D97-AF65-F5344CB8AC3E}">
        <p14:creationId xmlns:p14="http://schemas.microsoft.com/office/powerpoint/2010/main" val="3088205473"/>
      </p:ext>
    </p:extLst>
  </p:cSld>
  <p:clrMapOvr>
    <a:masterClrMapping/>
  </p:clrMapOvr>
  <p:transition spd="slow">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273A-E251-482D-B890-82DBD07899C6}"/>
              </a:ext>
            </a:extLst>
          </p:cNvPr>
          <p:cNvSpPr>
            <a:spLocks noGrp="1"/>
          </p:cNvSpPr>
          <p:nvPr>
            <p:ph type="title"/>
          </p:nvPr>
        </p:nvSpPr>
        <p:spPr/>
        <p:txBody>
          <a:bodyPr>
            <a:normAutofit fontScale="90000"/>
          </a:bodyPr>
          <a:lstStyle/>
          <a:p>
            <a:r>
              <a:rPr lang="en-US" sz="11500" dirty="0"/>
              <a:t>2</a:t>
            </a:r>
          </a:p>
        </p:txBody>
      </p:sp>
      <p:sp>
        <p:nvSpPr>
          <p:cNvPr id="3" name="Content Placeholder 2">
            <a:extLst>
              <a:ext uri="{FF2B5EF4-FFF2-40B4-BE49-F238E27FC236}">
                <a16:creationId xmlns:a16="http://schemas.microsoft.com/office/drawing/2014/main" id="{857B7617-6DEE-4A05-986C-93BE43D9FD65}"/>
              </a:ext>
            </a:extLst>
          </p:cNvPr>
          <p:cNvSpPr>
            <a:spLocks noGrp="1"/>
          </p:cNvSpPr>
          <p:nvPr>
            <p:ph idx="1"/>
          </p:nvPr>
        </p:nvSpPr>
        <p:spPr/>
        <p:txBody>
          <a:bodyPr vert="horz" lIns="91440" tIns="45720" rIns="91440" bIns="45720" rtlCol="0" anchor="t">
            <a:normAutofit/>
          </a:bodyPr>
          <a:lstStyle/>
          <a:p>
            <a:pPr marL="0" indent="0">
              <a:buNone/>
            </a:pPr>
            <a:r>
              <a:rPr lang="en-GB" b="1" dirty="0">
                <a:solidFill>
                  <a:schemeClr val="accent1"/>
                </a:solidFill>
              </a:rPr>
              <a:t>Find your nearest messaging machine</a:t>
            </a:r>
          </a:p>
          <a:p>
            <a:pPr marL="0" indent="0">
              <a:buNone/>
            </a:pPr>
            <a:endParaRPr lang="en-GB" b="1" dirty="0">
              <a:solidFill>
                <a:schemeClr val="accent1"/>
              </a:solidFill>
            </a:endParaRPr>
          </a:p>
          <a:p>
            <a:pPr marL="0" indent="0">
              <a:buNone/>
            </a:pPr>
            <a:r>
              <a:rPr lang="en-GB" dirty="0"/>
              <a:t>We have messaging machines set up all around Square City, so find your nearest one to send a message.</a:t>
            </a:r>
          </a:p>
          <a:p>
            <a:pPr marL="0" indent="0">
              <a:buNone/>
            </a:pPr>
            <a:r>
              <a:rPr lang="en-GB" dirty="0"/>
              <a:t>It doesn’t make a difference where you send your message from, and messages to you will always be routed to your ‘home’ station. This is one you selected to route all your mail to.</a:t>
            </a:r>
          </a:p>
        </p:txBody>
      </p:sp>
    </p:spTree>
    <p:extLst>
      <p:ext uri="{BB962C8B-B14F-4D97-AF65-F5344CB8AC3E}">
        <p14:creationId xmlns:p14="http://schemas.microsoft.com/office/powerpoint/2010/main" val="836104782"/>
      </p:ext>
    </p:extLst>
  </p:cSld>
  <p:clrMapOvr>
    <a:masterClrMapping/>
  </p:clrMapOvr>
  <p:transition spd="slow">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273A-E251-482D-B890-82DBD07899C6}"/>
              </a:ext>
            </a:extLst>
          </p:cNvPr>
          <p:cNvSpPr>
            <a:spLocks noGrp="1"/>
          </p:cNvSpPr>
          <p:nvPr>
            <p:ph type="title"/>
          </p:nvPr>
        </p:nvSpPr>
        <p:spPr/>
        <p:txBody>
          <a:bodyPr>
            <a:normAutofit fontScale="90000"/>
          </a:bodyPr>
          <a:lstStyle/>
          <a:p>
            <a:r>
              <a:rPr lang="en-US" sz="11500" dirty="0"/>
              <a:t>3</a:t>
            </a:r>
          </a:p>
        </p:txBody>
      </p:sp>
      <p:sp>
        <p:nvSpPr>
          <p:cNvPr id="3" name="Content Placeholder 2">
            <a:extLst>
              <a:ext uri="{FF2B5EF4-FFF2-40B4-BE49-F238E27FC236}">
                <a16:creationId xmlns:a16="http://schemas.microsoft.com/office/drawing/2014/main" id="{857B7617-6DEE-4A05-986C-93BE43D9FD65}"/>
              </a:ext>
            </a:extLst>
          </p:cNvPr>
          <p:cNvSpPr>
            <a:spLocks noGrp="1"/>
          </p:cNvSpPr>
          <p:nvPr>
            <p:ph idx="1"/>
          </p:nvPr>
        </p:nvSpPr>
        <p:spPr>
          <a:xfrm>
            <a:off x="649224" y="1984248"/>
            <a:ext cx="10552176" cy="4668222"/>
          </a:xfrm>
        </p:spPr>
        <p:txBody>
          <a:bodyPr vert="horz" lIns="91440" tIns="45720" rIns="91440" bIns="45720" rtlCol="0" anchor="t">
            <a:normAutofit/>
          </a:bodyPr>
          <a:lstStyle/>
          <a:p>
            <a:pPr marL="0" indent="0">
              <a:buNone/>
            </a:pPr>
            <a:r>
              <a:rPr lang="en-GB" b="1" dirty="0">
                <a:solidFill>
                  <a:schemeClr val="accent1"/>
                </a:solidFill>
              </a:rPr>
              <a:t>Using the messaging machines</a:t>
            </a:r>
          </a:p>
          <a:p>
            <a:pPr marL="0" indent="0">
              <a:buNone/>
            </a:pPr>
            <a:endParaRPr lang="en-GB" b="1" dirty="0">
              <a:solidFill>
                <a:schemeClr val="accent1"/>
              </a:solidFill>
            </a:endParaRPr>
          </a:p>
          <a:p>
            <a:pPr marL="0" indent="0">
              <a:buNone/>
            </a:pPr>
            <a:r>
              <a:rPr lang="en-GB" dirty="0"/>
              <a:t>The Azure messaging machines work from right to left, so make sure to follow the step numbers in purple at the bottom of the machine.</a:t>
            </a:r>
          </a:p>
          <a:p>
            <a:pPr marL="0" indent="0">
              <a:buNone/>
            </a:pPr>
            <a:r>
              <a:rPr lang="en-GB" dirty="0"/>
              <a:t>They will tell you first to press the ‘Start’ button, then select your username in the ‘from’ column, and the recipient’s name in the ‘to’ column.</a:t>
            </a:r>
          </a:p>
          <a:p>
            <a:pPr marL="0" indent="0">
              <a:buNone/>
            </a:pPr>
            <a:r>
              <a:rPr lang="en-GB" dirty="0"/>
              <a:t>Then place your items in the barrel (max. of 25 slots), and once the barrel is empty, press ‘finish’ and your order will be dispatched.</a:t>
            </a:r>
          </a:p>
          <a:p>
            <a:pPr marL="0" indent="0">
              <a:buNone/>
            </a:pPr>
            <a:r>
              <a:rPr lang="en-GB" dirty="0"/>
              <a:t>There is a similar process for Azure Storage, except no stack limit.</a:t>
            </a:r>
          </a:p>
        </p:txBody>
      </p:sp>
    </p:spTree>
    <p:extLst>
      <p:ext uri="{BB962C8B-B14F-4D97-AF65-F5344CB8AC3E}">
        <p14:creationId xmlns:p14="http://schemas.microsoft.com/office/powerpoint/2010/main" val="3477969103"/>
      </p:ext>
    </p:extLst>
  </p:cSld>
  <p:clrMapOvr>
    <a:masterClrMapping/>
  </p:clrMapOvr>
  <p:transition spd="slow">
    <p:push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273A-E251-482D-B890-82DBD07899C6}"/>
              </a:ext>
            </a:extLst>
          </p:cNvPr>
          <p:cNvSpPr>
            <a:spLocks noGrp="1"/>
          </p:cNvSpPr>
          <p:nvPr>
            <p:ph type="title"/>
          </p:nvPr>
        </p:nvSpPr>
        <p:spPr/>
        <p:txBody>
          <a:bodyPr>
            <a:normAutofit fontScale="90000"/>
          </a:bodyPr>
          <a:lstStyle/>
          <a:p>
            <a:r>
              <a:rPr lang="en-US" sz="11500" dirty="0">
                <a:solidFill>
                  <a:schemeClr val="accent4"/>
                </a:solidFill>
              </a:rPr>
              <a:t>4</a:t>
            </a:r>
          </a:p>
        </p:txBody>
      </p:sp>
      <p:sp>
        <p:nvSpPr>
          <p:cNvPr id="3" name="Content Placeholder 2">
            <a:extLst>
              <a:ext uri="{FF2B5EF4-FFF2-40B4-BE49-F238E27FC236}">
                <a16:creationId xmlns:a16="http://schemas.microsoft.com/office/drawing/2014/main" id="{857B7617-6DEE-4A05-986C-93BE43D9FD65}"/>
              </a:ext>
            </a:extLst>
          </p:cNvPr>
          <p:cNvSpPr>
            <a:spLocks noGrp="1"/>
          </p:cNvSpPr>
          <p:nvPr>
            <p:ph idx="1"/>
          </p:nvPr>
        </p:nvSpPr>
        <p:spPr/>
        <p:txBody>
          <a:bodyPr vert="horz" lIns="91440" tIns="45720" rIns="91440" bIns="45720" rtlCol="0" anchor="t">
            <a:normAutofit/>
          </a:bodyPr>
          <a:lstStyle/>
          <a:p>
            <a:pPr marL="0" indent="0">
              <a:buNone/>
            </a:pPr>
            <a:r>
              <a:rPr lang="en-GB" b="1" dirty="0">
                <a:solidFill>
                  <a:schemeClr val="accent4"/>
                </a:solidFill>
              </a:rPr>
              <a:t>Important Information</a:t>
            </a:r>
          </a:p>
          <a:p>
            <a:pPr marL="0" indent="0">
              <a:buNone/>
            </a:pPr>
            <a:endParaRPr lang="en-GB" b="1" dirty="0">
              <a:solidFill>
                <a:schemeClr val="accent1"/>
              </a:solidFill>
            </a:endParaRPr>
          </a:p>
          <a:p>
            <a:pPr marL="0" indent="0">
              <a:buNone/>
            </a:pPr>
            <a:r>
              <a:rPr lang="en-GB" dirty="0"/>
              <a:t>Azure Messaging and Storage machines can be prone to breakages if not used properly. Please follow this guide for information on how to use it properly.</a:t>
            </a:r>
          </a:p>
          <a:p>
            <a:pPr marL="0" indent="0">
              <a:buNone/>
            </a:pPr>
            <a:r>
              <a:rPr lang="en-GB" dirty="0"/>
              <a:t>If you use an Azure Station improperly, or it is broken, please use the chat handle ‘@BoboSpr’ to notify me, or </a:t>
            </a:r>
            <a:r>
              <a:rPr lang="en-GB" dirty="0">
                <a:hlinkClick r:id="rId2">
                  <a:extLst>
                    <a:ext uri="{A12FA001-AC4F-418D-AE19-62706E023703}">
                      <ahyp:hlinkClr xmlns:ahyp="http://schemas.microsoft.com/office/drawing/2018/hyperlinkcolor" val="tx"/>
                    </a:ext>
                  </a:extLst>
                </a:hlinkClick>
              </a:rPr>
              <a:t>email</a:t>
            </a:r>
            <a:r>
              <a:rPr lang="en-GB" dirty="0"/>
              <a:t> us.</a:t>
            </a:r>
          </a:p>
        </p:txBody>
      </p:sp>
    </p:spTree>
    <p:extLst>
      <p:ext uri="{BB962C8B-B14F-4D97-AF65-F5344CB8AC3E}">
        <p14:creationId xmlns:p14="http://schemas.microsoft.com/office/powerpoint/2010/main" val="1234281520"/>
      </p:ext>
    </p:extLst>
  </p:cSld>
  <p:clrMapOvr>
    <a:masterClrMapping/>
  </p:clrMapOvr>
  <p:transition spd="slow">
    <p:push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0658937"/>
      </p:ext>
    </p:extLst>
  </p:cSld>
  <p:clrMapOvr>
    <a:masterClrMapping/>
  </p:clrMapOvr>
  <p:transition spd="slow">
    <p:push dir="d"/>
  </p:transition>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docProps/app.xml><?xml version="1.0" encoding="utf-8"?>
<Properties xmlns="http://schemas.openxmlformats.org/officeDocument/2006/extended-properties" xmlns:vt="http://schemas.openxmlformats.org/officeDocument/2006/docPropsVTypes">
  <Template>office theme</Template>
  <TotalTime>84</TotalTime>
  <Words>323</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Avenir Next LT Pro</vt:lpstr>
      <vt:lpstr>ColorBlockVTI</vt:lpstr>
      <vt:lpstr>Azure User’s Guide</vt:lpstr>
      <vt:lpstr>1</vt:lpstr>
      <vt:lpstr>2</vt:lpstr>
      <vt:lpstr>3</vt:lpstr>
      <vt:lpstr>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Joseph Moon</cp:lastModifiedBy>
  <cp:revision>200</cp:revision>
  <dcterms:created xsi:type="dcterms:W3CDTF">2020-09-18T07:43:11Z</dcterms:created>
  <dcterms:modified xsi:type="dcterms:W3CDTF">2020-09-19T09:48:54Z</dcterms:modified>
</cp:coreProperties>
</file>