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72" r:id="rId4"/>
    <p:sldId id="258" r:id="rId5"/>
    <p:sldId id="259" r:id="rId6"/>
    <p:sldId id="273" r:id="rId7"/>
    <p:sldId id="26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Moon" initials="JM" lastIdx="2" clrIdx="0">
    <p:extLst>
      <p:ext uri="{19B8F6BF-5375-455C-9EA6-DF929625EA0E}">
        <p15:presenceInfo xmlns:p15="http://schemas.microsoft.com/office/powerpoint/2012/main" userId="f0d8d296992da9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6B1840-6602-43EA-8D2D-D94078E577B2}" v="2" dt="2020-09-18T15:39:49.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4" d="100"/>
          <a:sy n="114"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oon" userId="f0d8d296992da9f3" providerId="LiveId" clId="{606B1840-6602-43EA-8D2D-D94078E577B2}"/>
    <pc:docChg chg="undo redo custSel addSld modSld delSection modSection">
      <pc:chgData name="Joseph Moon" userId="f0d8d296992da9f3" providerId="LiveId" clId="{606B1840-6602-43EA-8D2D-D94078E577B2}" dt="2020-09-18T15:39:56.687" v="3061" actId="207"/>
      <pc:docMkLst>
        <pc:docMk/>
      </pc:docMkLst>
      <pc:sldChg chg="modSp mod">
        <pc:chgData name="Joseph Moon" userId="f0d8d296992da9f3" providerId="LiveId" clId="{606B1840-6602-43EA-8D2D-D94078E577B2}" dt="2020-09-18T13:58:09.228" v="1755" actId="20577"/>
        <pc:sldMkLst>
          <pc:docMk/>
          <pc:sldMk cId="109857222" sldId="256"/>
        </pc:sldMkLst>
        <pc:spChg chg="mod">
          <ac:chgData name="Joseph Moon" userId="f0d8d296992da9f3" providerId="LiveId" clId="{606B1840-6602-43EA-8D2D-D94078E577B2}" dt="2020-09-18T13:58:09.228" v="1755" actId="20577"/>
          <ac:spMkLst>
            <pc:docMk/>
            <pc:sldMk cId="109857222" sldId="256"/>
            <ac:spMk id="3" creationId="{00000000-0000-0000-0000-000000000000}"/>
          </ac:spMkLst>
        </pc:spChg>
      </pc:sldChg>
      <pc:sldChg chg="modSp mod">
        <pc:chgData name="Joseph Moon" userId="f0d8d296992da9f3" providerId="LiveId" clId="{606B1840-6602-43EA-8D2D-D94078E577B2}" dt="2020-09-18T13:58:20.181" v="1766" actId="20577"/>
        <pc:sldMkLst>
          <pc:docMk/>
          <pc:sldMk cId="3088205473" sldId="257"/>
        </pc:sldMkLst>
        <pc:spChg chg="mod">
          <ac:chgData name="Joseph Moon" userId="f0d8d296992da9f3" providerId="LiveId" clId="{606B1840-6602-43EA-8D2D-D94078E577B2}" dt="2020-09-18T13:53:09.111" v="695" actId="20577"/>
          <ac:spMkLst>
            <pc:docMk/>
            <pc:sldMk cId="3088205473" sldId="257"/>
            <ac:spMk id="2" creationId="{CB83273A-E251-482D-B890-82DBD07899C6}"/>
          </ac:spMkLst>
        </pc:spChg>
        <pc:spChg chg="mod">
          <ac:chgData name="Joseph Moon" userId="f0d8d296992da9f3" providerId="LiveId" clId="{606B1840-6602-43EA-8D2D-D94078E577B2}" dt="2020-09-18T13:58:20.181" v="1766" actId="20577"/>
          <ac:spMkLst>
            <pc:docMk/>
            <pc:sldMk cId="3088205473" sldId="257"/>
            <ac:spMk id="3" creationId="{857B7617-6DEE-4A05-986C-93BE43D9FD65}"/>
          </ac:spMkLst>
        </pc:spChg>
      </pc:sldChg>
      <pc:sldChg chg="modSp mod addCm delCm modCm">
        <pc:chgData name="Joseph Moon" userId="f0d8d296992da9f3" providerId="LiveId" clId="{606B1840-6602-43EA-8D2D-D94078E577B2}" dt="2020-09-18T15:39:56.687" v="3061" actId="207"/>
        <pc:sldMkLst>
          <pc:docMk/>
          <pc:sldMk cId="836104782" sldId="258"/>
        </pc:sldMkLst>
        <pc:spChg chg="mod">
          <ac:chgData name="Joseph Moon" userId="f0d8d296992da9f3" providerId="LiveId" clId="{606B1840-6602-43EA-8D2D-D94078E577B2}" dt="2020-09-18T15:39:56.687" v="3061" actId="207"/>
          <ac:spMkLst>
            <pc:docMk/>
            <pc:sldMk cId="836104782" sldId="258"/>
            <ac:spMk id="3" creationId="{857B7617-6DEE-4A05-986C-93BE43D9FD65}"/>
          </ac:spMkLst>
        </pc:spChg>
      </pc:sldChg>
      <pc:sldChg chg="modSp mod">
        <pc:chgData name="Joseph Moon" userId="f0d8d296992da9f3" providerId="LiveId" clId="{606B1840-6602-43EA-8D2D-D94078E577B2}" dt="2020-09-18T14:11:12.163" v="2992" actId="20577"/>
        <pc:sldMkLst>
          <pc:docMk/>
          <pc:sldMk cId="3477969103" sldId="259"/>
        </pc:sldMkLst>
        <pc:spChg chg="mod">
          <ac:chgData name="Joseph Moon" userId="f0d8d296992da9f3" providerId="LiveId" clId="{606B1840-6602-43EA-8D2D-D94078E577B2}" dt="2020-09-18T14:11:12.163" v="2992" actId="20577"/>
          <ac:spMkLst>
            <pc:docMk/>
            <pc:sldMk cId="3477969103" sldId="259"/>
            <ac:spMk id="2" creationId="{CB83273A-E251-482D-B890-82DBD07899C6}"/>
          </ac:spMkLst>
        </pc:spChg>
        <pc:spChg chg="mod">
          <ac:chgData name="Joseph Moon" userId="f0d8d296992da9f3" providerId="LiveId" clId="{606B1840-6602-43EA-8D2D-D94078E577B2}" dt="2020-09-18T14:01:29.531" v="2133" actId="20577"/>
          <ac:spMkLst>
            <pc:docMk/>
            <pc:sldMk cId="3477969103" sldId="259"/>
            <ac:spMk id="3" creationId="{857B7617-6DEE-4A05-986C-93BE43D9FD65}"/>
          </ac:spMkLst>
        </pc:spChg>
      </pc:sldChg>
      <pc:sldChg chg="modSp mod">
        <pc:chgData name="Joseph Moon" userId="f0d8d296992da9f3" providerId="LiveId" clId="{606B1840-6602-43EA-8D2D-D94078E577B2}" dt="2020-09-18T14:04:06.341" v="2657" actId="20577"/>
        <pc:sldMkLst>
          <pc:docMk/>
          <pc:sldMk cId="1234281520" sldId="260"/>
        </pc:sldMkLst>
        <pc:spChg chg="mod">
          <ac:chgData name="Joseph Moon" userId="f0d8d296992da9f3" providerId="LiveId" clId="{606B1840-6602-43EA-8D2D-D94078E577B2}" dt="2020-09-18T14:04:06.341" v="2657" actId="20577"/>
          <ac:spMkLst>
            <pc:docMk/>
            <pc:sldMk cId="1234281520" sldId="260"/>
            <ac:spMk id="2" creationId="{CB83273A-E251-482D-B890-82DBD07899C6}"/>
          </ac:spMkLst>
        </pc:spChg>
        <pc:spChg chg="mod">
          <ac:chgData name="Joseph Moon" userId="f0d8d296992da9f3" providerId="LiveId" clId="{606B1840-6602-43EA-8D2D-D94078E577B2}" dt="2020-09-18T14:03:55.166" v="2650" actId="20577"/>
          <ac:spMkLst>
            <pc:docMk/>
            <pc:sldMk cId="1234281520" sldId="260"/>
            <ac:spMk id="3" creationId="{857B7617-6DEE-4A05-986C-93BE43D9FD65}"/>
          </ac:spMkLst>
        </pc:spChg>
      </pc:sldChg>
      <pc:sldChg chg="modSp add mod">
        <pc:chgData name="Joseph Moon" userId="f0d8d296992da9f3" providerId="LiveId" clId="{606B1840-6602-43EA-8D2D-D94078E577B2}" dt="2020-09-18T13:58:28.454" v="1777" actId="20577"/>
        <pc:sldMkLst>
          <pc:docMk/>
          <pc:sldMk cId="3640825847" sldId="272"/>
        </pc:sldMkLst>
        <pc:spChg chg="mod">
          <ac:chgData name="Joseph Moon" userId="f0d8d296992da9f3" providerId="LiveId" clId="{606B1840-6602-43EA-8D2D-D94078E577B2}" dt="2020-09-18T13:53:30.735" v="757" actId="20577"/>
          <ac:spMkLst>
            <pc:docMk/>
            <pc:sldMk cId="3640825847" sldId="272"/>
            <ac:spMk id="2" creationId="{CB83273A-E251-482D-B890-82DBD07899C6}"/>
          </ac:spMkLst>
        </pc:spChg>
        <pc:spChg chg="mod">
          <ac:chgData name="Joseph Moon" userId="f0d8d296992da9f3" providerId="LiveId" clId="{606B1840-6602-43EA-8D2D-D94078E577B2}" dt="2020-09-18T13:58:28.454" v="1777" actId="20577"/>
          <ac:spMkLst>
            <pc:docMk/>
            <pc:sldMk cId="3640825847" sldId="272"/>
            <ac:spMk id="3" creationId="{857B7617-6DEE-4A05-986C-93BE43D9FD65}"/>
          </ac:spMkLst>
        </pc:spChg>
      </pc:sldChg>
      <pc:sldChg chg="modSp add mod">
        <pc:chgData name="Joseph Moon" userId="f0d8d296992da9f3" providerId="LiveId" clId="{606B1840-6602-43EA-8D2D-D94078E577B2}" dt="2020-09-18T14:16:36.265" v="3059" actId="20577"/>
        <pc:sldMkLst>
          <pc:docMk/>
          <pc:sldMk cId="864632964" sldId="273"/>
        </pc:sldMkLst>
        <pc:spChg chg="mod">
          <ac:chgData name="Joseph Moon" userId="f0d8d296992da9f3" providerId="LiveId" clId="{606B1840-6602-43EA-8D2D-D94078E577B2}" dt="2020-09-18T14:04:03.705" v="2655" actId="20577"/>
          <ac:spMkLst>
            <pc:docMk/>
            <pc:sldMk cId="864632964" sldId="273"/>
            <ac:spMk id="2" creationId="{CB83273A-E251-482D-B890-82DBD07899C6}"/>
          </ac:spMkLst>
        </pc:spChg>
        <pc:spChg chg="mod">
          <ac:chgData name="Joseph Moon" userId="f0d8d296992da9f3" providerId="LiveId" clId="{606B1840-6602-43EA-8D2D-D94078E577B2}" dt="2020-09-18T14:16:36.265" v="3059" actId="20577"/>
          <ac:spMkLst>
            <pc:docMk/>
            <pc:sldMk cId="864632964" sldId="273"/>
            <ac:spMk id="3" creationId="{857B7617-6DEE-4A05-986C-93BE43D9FD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9055A8-6754-4F27-8010-BF142982DD03}"/>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A4A20-9E70-4ADF-93C1-5AE458194889}"/>
              </a:ext>
            </a:extLst>
          </p:cNvPr>
          <p:cNvSpPr>
            <a:spLocks noGrp="1"/>
          </p:cNvSpPr>
          <p:nvPr>
            <p:ph type="ctrTitle"/>
          </p:nvPr>
        </p:nvSpPr>
        <p:spPr>
          <a:xfrm>
            <a:off x="649224" y="749808"/>
            <a:ext cx="10552176" cy="3557016"/>
          </a:xfrm>
        </p:spPr>
        <p:txBody>
          <a:bodyPr anchor="t">
            <a:normAutofit/>
          </a:bodyPr>
          <a:lstStyle>
            <a:lvl1pPr algn="l">
              <a:defRPr sz="8800">
                <a:solidFill>
                  <a:srgbClr val="FFFFFF"/>
                </a:solidFill>
              </a:defRPr>
            </a:lvl1pPr>
          </a:lstStyle>
          <a:p>
            <a:r>
              <a:rPr lang="en-US" dirty="0"/>
              <a:t>Click to edit Master title style</a:t>
            </a:r>
          </a:p>
        </p:txBody>
      </p:sp>
      <p:sp>
        <p:nvSpPr>
          <p:cNvPr id="3" name="Subtitle 2">
            <a:extLst>
              <a:ext uri="{FF2B5EF4-FFF2-40B4-BE49-F238E27FC236}">
                <a16:creationId xmlns:a16="http://schemas.microsoft.com/office/drawing/2014/main" id="{A4A1A2C5-995E-4938-A286-FF484EFA52D5}"/>
              </a:ext>
            </a:extLst>
          </p:cNvPr>
          <p:cNvSpPr>
            <a:spLocks noGrp="1"/>
          </p:cNvSpPr>
          <p:nvPr>
            <p:ph type="subTitle" idx="1"/>
          </p:nvPr>
        </p:nvSpPr>
        <p:spPr>
          <a:xfrm>
            <a:off x="649224" y="4315968"/>
            <a:ext cx="10552176" cy="1280160"/>
          </a:xfrm>
        </p:spPr>
        <p:txBody>
          <a:bodyPr anchor="b">
            <a:normAutofit/>
          </a:bodyPr>
          <a:lstStyle>
            <a:lvl1pPr marL="0" indent="0" algn="l">
              <a:lnSpc>
                <a:spcPct val="100000"/>
              </a:lnSpc>
              <a:buNone/>
              <a:defRPr sz="2800" b="1">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22B2B54-AE65-400A-9A43-C7E9A2D09406}"/>
              </a:ext>
            </a:extLst>
          </p:cNvPr>
          <p:cNvSpPr>
            <a:spLocks noGrp="1"/>
          </p:cNvSpPr>
          <p:nvPr>
            <p:ph type="dt" sz="half" idx="10"/>
          </p:nvPr>
        </p:nvSpPr>
        <p:spPr/>
        <p:txBody>
          <a:bodyPr/>
          <a:lstStyle>
            <a:lvl1pPr>
              <a:defRPr>
                <a:solidFill>
                  <a:srgbClr val="FFFFFF"/>
                </a:solidFill>
              </a:defRPr>
            </a:lvl1pPr>
          </a:lstStyle>
          <a:p>
            <a:fld id="{EE518CBA-D8B4-47B2-892B-826C26D1B466}" type="datetimeFigureOut">
              <a:rPr lang="en-US" smtClean="0"/>
              <a:pPr/>
              <a:t>9/18/2020</a:t>
            </a:fld>
            <a:endParaRPr lang="en-US" dirty="0"/>
          </a:p>
        </p:txBody>
      </p:sp>
      <p:sp>
        <p:nvSpPr>
          <p:cNvPr id="5" name="Footer Placeholder 4">
            <a:extLst>
              <a:ext uri="{FF2B5EF4-FFF2-40B4-BE49-F238E27FC236}">
                <a16:creationId xmlns:a16="http://schemas.microsoft.com/office/drawing/2014/main" id="{BE77D3C2-CF25-407F-9633-CC1C7EC2C12E}"/>
              </a:ext>
            </a:extLst>
          </p:cNvPr>
          <p:cNvSpPr>
            <a:spLocks noGrp="1"/>
          </p:cNvSpPr>
          <p:nvPr>
            <p:ph type="ftr" sz="quarter" idx="11"/>
          </p:nvPr>
        </p:nvSpPr>
        <p:spPr/>
        <p:txBody>
          <a:bodyPr/>
          <a:lstStyle>
            <a:lvl1pPr>
              <a:defRPr>
                <a:solidFill>
                  <a:srgbClr val="FFFFFF"/>
                </a:solidFill>
              </a:defRPr>
            </a:lvl1pPr>
          </a:lstStyle>
          <a:p>
            <a:endParaRPr lang="en-US" dirty="0">
              <a:solidFill>
                <a:srgbClr val="FFFFFF"/>
              </a:solidFill>
            </a:endParaRPr>
          </a:p>
        </p:txBody>
      </p:sp>
      <p:sp>
        <p:nvSpPr>
          <p:cNvPr id="6" name="Slide Number Placeholder 5">
            <a:extLst>
              <a:ext uri="{FF2B5EF4-FFF2-40B4-BE49-F238E27FC236}">
                <a16:creationId xmlns:a16="http://schemas.microsoft.com/office/drawing/2014/main" id="{B9844EC1-9618-44EF-8FF9-4E5924669FF4}"/>
              </a:ext>
            </a:extLst>
          </p:cNvPr>
          <p:cNvSpPr>
            <a:spLocks noGrp="1"/>
          </p:cNvSpPr>
          <p:nvPr>
            <p:ph type="sldNum" sz="quarter" idx="12"/>
          </p:nvPr>
        </p:nvSpPr>
        <p:spPr/>
        <p:txBody>
          <a:bodyPr/>
          <a:lstStyle>
            <a:lvl1pPr>
              <a:defRPr>
                <a:solidFill>
                  <a:srgbClr val="FFFFFF"/>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1468575310"/>
      </p:ext>
    </p:extLst>
  </p:cSld>
  <p:clrMapOvr>
    <a:masterClrMapping/>
  </p:clrMapOvr>
  <p:transition spd="slow">
    <p:push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8405-68CE-491F-9603-4740C5B3C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CE1E3-3EF1-47E0-A2C6-0077690F4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27FC9-17CA-4FBF-993C-52F712FF16EE}"/>
              </a:ext>
            </a:extLst>
          </p:cNvPr>
          <p:cNvSpPr>
            <a:spLocks noGrp="1"/>
          </p:cNvSpPr>
          <p:nvPr>
            <p:ph type="dt" sz="half" idx="10"/>
          </p:nvPr>
        </p:nvSpPr>
        <p:spPr/>
        <p:txBody>
          <a:bodyPr/>
          <a:lstStyle/>
          <a:p>
            <a:fld id="{EE518CBA-D8B4-47B2-892B-826C26D1B466}" type="datetimeFigureOut">
              <a:rPr lang="en-US" smtClean="0"/>
              <a:t>9/18/2020</a:t>
            </a:fld>
            <a:endParaRPr lang="en-US"/>
          </a:p>
        </p:txBody>
      </p:sp>
      <p:sp>
        <p:nvSpPr>
          <p:cNvPr id="5" name="Footer Placeholder 4">
            <a:extLst>
              <a:ext uri="{FF2B5EF4-FFF2-40B4-BE49-F238E27FC236}">
                <a16:creationId xmlns:a16="http://schemas.microsoft.com/office/drawing/2014/main" id="{078EBFE2-B030-4841-A572-05CA07028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ED80D-71E3-4DA4-B807-443A846F6EA7}"/>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2258016996"/>
      </p:ext>
    </p:extLst>
  </p:cSld>
  <p:clrMapOvr>
    <a:masterClrMapping/>
  </p:clrMapOvr>
  <p:transition spd="slow">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08ED9-1894-4019-B694-1D9693B9F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71D92-9966-4334-9C4F-DF71399320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AB259-7DF6-4414-B377-7E6BE0060C30}"/>
              </a:ext>
            </a:extLst>
          </p:cNvPr>
          <p:cNvSpPr>
            <a:spLocks noGrp="1"/>
          </p:cNvSpPr>
          <p:nvPr>
            <p:ph type="dt" sz="half" idx="10"/>
          </p:nvPr>
        </p:nvSpPr>
        <p:spPr/>
        <p:txBody>
          <a:bodyPr/>
          <a:lstStyle/>
          <a:p>
            <a:fld id="{EE518CBA-D8B4-47B2-892B-826C26D1B466}" type="datetimeFigureOut">
              <a:rPr lang="en-US" smtClean="0"/>
              <a:t>9/18/2020</a:t>
            </a:fld>
            <a:endParaRPr lang="en-US"/>
          </a:p>
        </p:txBody>
      </p:sp>
      <p:sp>
        <p:nvSpPr>
          <p:cNvPr id="5" name="Footer Placeholder 4">
            <a:extLst>
              <a:ext uri="{FF2B5EF4-FFF2-40B4-BE49-F238E27FC236}">
                <a16:creationId xmlns:a16="http://schemas.microsoft.com/office/drawing/2014/main" id="{A2077192-D9CC-47B3-8528-362AADD7D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D34BD-D0BE-4F88-BBB9-4E805A3FDB2D}"/>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949474939"/>
      </p:ext>
    </p:extLst>
  </p:cSld>
  <p:clrMapOvr>
    <a:masterClrMapping/>
  </p:clrMapOvr>
  <p:transition spd="slow">
    <p:push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998E-60B9-44FD-B71B-407CE234E40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DBC44ED-C49E-464D-A8E8-7E8FB156BBE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653930F-839A-448C-B22F-17DCF8824A04}"/>
              </a:ext>
            </a:extLst>
          </p:cNvPr>
          <p:cNvSpPr>
            <a:spLocks noGrp="1"/>
          </p:cNvSpPr>
          <p:nvPr>
            <p:ph type="dt" sz="half" idx="10"/>
          </p:nvPr>
        </p:nvSpPr>
        <p:spPr/>
        <p:txBody>
          <a:bodyPr/>
          <a:lstStyle/>
          <a:p>
            <a:fld id="{EE518CBA-D8B4-47B2-892B-826C26D1B466}" type="datetimeFigureOut">
              <a:rPr lang="en-US" smtClean="0"/>
              <a:t>9/18/2020</a:t>
            </a:fld>
            <a:endParaRPr lang="en-US" dirty="0"/>
          </a:p>
        </p:txBody>
      </p:sp>
      <p:sp>
        <p:nvSpPr>
          <p:cNvPr id="5" name="Footer Placeholder 4">
            <a:extLst>
              <a:ext uri="{FF2B5EF4-FFF2-40B4-BE49-F238E27FC236}">
                <a16:creationId xmlns:a16="http://schemas.microsoft.com/office/drawing/2014/main" id="{598ED610-56DE-4381-B9BA-74E9F70291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EE3EBA-BBD3-4D2C-BA7E-BA64E8FC1A09}"/>
              </a:ext>
            </a:extLst>
          </p:cNvPr>
          <p:cNvSpPr>
            <a:spLocks noGrp="1"/>
          </p:cNvSpPr>
          <p:nvPr>
            <p:ph type="sldNum" sz="quarter" idx="12"/>
          </p:nvPr>
        </p:nvSpPr>
        <p:spPr/>
        <p:txBody>
          <a:bodyPr/>
          <a:lstStyle/>
          <a:p>
            <a:fld id="{0D4885A8-DDA8-4FCF-AB25-DA8F78EC7557}" type="slidenum">
              <a:rPr lang="en-US" smtClean="0"/>
              <a:t>‹#›</a:t>
            </a:fld>
            <a:endParaRPr lang="en-US" dirty="0"/>
          </a:p>
        </p:txBody>
      </p:sp>
    </p:spTree>
    <p:extLst>
      <p:ext uri="{BB962C8B-B14F-4D97-AF65-F5344CB8AC3E}">
        <p14:creationId xmlns:p14="http://schemas.microsoft.com/office/powerpoint/2010/main" val="2726623337"/>
      </p:ext>
    </p:extLst>
  </p:cSld>
  <p:clrMapOvr>
    <a:masterClrMapping/>
  </p:clrMapOvr>
  <p:transition spd="slow">
    <p:push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6F91-C69F-4181-BC26-4A76210B8159}"/>
              </a:ext>
            </a:extLst>
          </p:cNvPr>
          <p:cNvSpPr>
            <a:spLocks noGrp="1"/>
          </p:cNvSpPr>
          <p:nvPr>
            <p:ph type="title"/>
          </p:nvPr>
        </p:nvSpPr>
        <p:spPr>
          <a:xfrm>
            <a:off x="649224" y="1709738"/>
            <a:ext cx="10552176"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05FEDC-4DA0-420D-B6D3-C1B6C890E96B}"/>
              </a:ext>
            </a:extLst>
          </p:cNvPr>
          <p:cNvSpPr>
            <a:spLocks noGrp="1"/>
          </p:cNvSpPr>
          <p:nvPr>
            <p:ph type="body" idx="1"/>
          </p:nvPr>
        </p:nvSpPr>
        <p:spPr>
          <a:xfrm>
            <a:off x="649224" y="4589463"/>
            <a:ext cx="10552176"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038E5B0-64AB-4211-A5E9-E7B5E382CD68}"/>
              </a:ext>
            </a:extLst>
          </p:cNvPr>
          <p:cNvSpPr>
            <a:spLocks noGrp="1"/>
          </p:cNvSpPr>
          <p:nvPr>
            <p:ph type="dt" sz="half" idx="10"/>
          </p:nvPr>
        </p:nvSpPr>
        <p:spPr/>
        <p:txBody>
          <a:bodyPr/>
          <a:lstStyle/>
          <a:p>
            <a:fld id="{EE518CBA-D8B4-47B2-892B-826C26D1B466}" type="datetimeFigureOut">
              <a:rPr lang="en-US" smtClean="0"/>
              <a:t>9/18/2020</a:t>
            </a:fld>
            <a:endParaRPr lang="en-US"/>
          </a:p>
        </p:txBody>
      </p:sp>
      <p:sp>
        <p:nvSpPr>
          <p:cNvPr id="5" name="Footer Placeholder 4">
            <a:extLst>
              <a:ext uri="{FF2B5EF4-FFF2-40B4-BE49-F238E27FC236}">
                <a16:creationId xmlns:a16="http://schemas.microsoft.com/office/drawing/2014/main" id="{91270793-C8A6-407E-AA39-E600C4949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488AB-477B-4EA9-96E3-D13AA64E9E9A}"/>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2040951009"/>
      </p:ext>
    </p:extLst>
  </p:cSld>
  <p:clrMapOvr>
    <a:masterClrMapping/>
  </p:clrMapOvr>
  <p:transition spd="slow">
    <p:push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2F94-5504-4796-A85A-57868A609E7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8BC2508-96AD-4E76-BFED-4E050E3125D2}"/>
              </a:ext>
            </a:extLst>
          </p:cNvPr>
          <p:cNvSpPr>
            <a:spLocks noGrp="1"/>
          </p:cNvSpPr>
          <p:nvPr>
            <p:ph sz="half" idx="1"/>
          </p:nvPr>
        </p:nvSpPr>
        <p:spPr>
          <a:xfrm>
            <a:off x="649224" y="2029968"/>
            <a:ext cx="5120640" cy="41422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5EE25B0-ACAA-4CEA-B676-4755C97D313B}"/>
              </a:ext>
            </a:extLst>
          </p:cNvPr>
          <p:cNvSpPr>
            <a:spLocks noGrp="1"/>
          </p:cNvSpPr>
          <p:nvPr>
            <p:ph sz="half" idx="2"/>
          </p:nvPr>
        </p:nvSpPr>
        <p:spPr>
          <a:xfrm>
            <a:off x="6126480" y="2029968"/>
            <a:ext cx="5074920" cy="41422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142DA81-A1B3-43E9-B10E-0177B34D4557}"/>
              </a:ext>
            </a:extLst>
          </p:cNvPr>
          <p:cNvSpPr>
            <a:spLocks noGrp="1"/>
          </p:cNvSpPr>
          <p:nvPr>
            <p:ph type="dt" sz="half" idx="10"/>
          </p:nvPr>
        </p:nvSpPr>
        <p:spPr/>
        <p:txBody>
          <a:bodyPr/>
          <a:lstStyle/>
          <a:p>
            <a:fld id="{EE518CBA-D8B4-47B2-892B-826C26D1B466}" type="datetimeFigureOut">
              <a:rPr lang="en-US" smtClean="0"/>
              <a:t>9/18/2020</a:t>
            </a:fld>
            <a:endParaRPr lang="en-US"/>
          </a:p>
        </p:txBody>
      </p:sp>
      <p:sp>
        <p:nvSpPr>
          <p:cNvPr id="6" name="Footer Placeholder 5">
            <a:extLst>
              <a:ext uri="{FF2B5EF4-FFF2-40B4-BE49-F238E27FC236}">
                <a16:creationId xmlns:a16="http://schemas.microsoft.com/office/drawing/2014/main" id="{6396FC5B-4DCB-42B7-8BE0-8A0CE036E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3E735-1BF2-4262-ABD0-F61F04BB14A3}"/>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1484589595"/>
      </p:ext>
    </p:extLst>
  </p:cSld>
  <p:clrMapOvr>
    <a:masterClrMapping/>
  </p:clrMapOvr>
  <p:transition spd="slow">
    <p:push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4733-9B14-4F6C-BB0C-EB32FC834CCB}"/>
              </a:ext>
            </a:extLst>
          </p:cNvPr>
          <p:cNvSpPr>
            <a:spLocks noGrp="1"/>
          </p:cNvSpPr>
          <p:nvPr>
            <p:ph type="title"/>
          </p:nvPr>
        </p:nvSpPr>
        <p:spPr>
          <a:xfrm>
            <a:off x="649224" y="365125"/>
            <a:ext cx="10552176"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B443C1-6678-4C0F-B744-5C06E62BC1F1}"/>
              </a:ext>
            </a:extLst>
          </p:cNvPr>
          <p:cNvSpPr>
            <a:spLocks noGrp="1"/>
          </p:cNvSpPr>
          <p:nvPr>
            <p:ph type="body" idx="1"/>
          </p:nvPr>
        </p:nvSpPr>
        <p:spPr>
          <a:xfrm>
            <a:off x="649224" y="1681163"/>
            <a:ext cx="5120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46D6372-56E9-420B-BE6D-5B9955C85B5D}"/>
              </a:ext>
            </a:extLst>
          </p:cNvPr>
          <p:cNvSpPr>
            <a:spLocks noGrp="1"/>
          </p:cNvSpPr>
          <p:nvPr>
            <p:ph sz="half" idx="2"/>
          </p:nvPr>
        </p:nvSpPr>
        <p:spPr>
          <a:xfrm>
            <a:off x="649224" y="2505075"/>
            <a:ext cx="51206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56C3E2B-9CF5-472A-92BC-C6816EE85594}"/>
              </a:ext>
            </a:extLst>
          </p:cNvPr>
          <p:cNvSpPr>
            <a:spLocks noGrp="1"/>
          </p:cNvSpPr>
          <p:nvPr>
            <p:ph type="body" sz="quarter" idx="3"/>
          </p:nvPr>
        </p:nvSpPr>
        <p:spPr>
          <a:xfrm>
            <a:off x="6126480" y="1681163"/>
            <a:ext cx="50749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E4062EC-1C60-4236-8875-B3E2F4C342AE}"/>
              </a:ext>
            </a:extLst>
          </p:cNvPr>
          <p:cNvSpPr>
            <a:spLocks noGrp="1"/>
          </p:cNvSpPr>
          <p:nvPr>
            <p:ph sz="quarter" idx="4"/>
          </p:nvPr>
        </p:nvSpPr>
        <p:spPr>
          <a:xfrm>
            <a:off x="6126480" y="2505075"/>
            <a:ext cx="507492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B127C3C-F51C-47ED-99BD-B74125C4EB64}"/>
              </a:ext>
            </a:extLst>
          </p:cNvPr>
          <p:cNvSpPr>
            <a:spLocks noGrp="1"/>
          </p:cNvSpPr>
          <p:nvPr>
            <p:ph type="dt" sz="half" idx="10"/>
          </p:nvPr>
        </p:nvSpPr>
        <p:spPr/>
        <p:txBody>
          <a:bodyPr/>
          <a:lstStyle/>
          <a:p>
            <a:fld id="{EE518CBA-D8B4-47B2-892B-826C26D1B466}" type="datetimeFigureOut">
              <a:rPr lang="en-US" smtClean="0"/>
              <a:t>9/18/2020</a:t>
            </a:fld>
            <a:endParaRPr lang="en-US"/>
          </a:p>
        </p:txBody>
      </p:sp>
      <p:sp>
        <p:nvSpPr>
          <p:cNvPr id="8" name="Footer Placeholder 7">
            <a:extLst>
              <a:ext uri="{FF2B5EF4-FFF2-40B4-BE49-F238E27FC236}">
                <a16:creationId xmlns:a16="http://schemas.microsoft.com/office/drawing/2014/main" id="{0D6F6E0A-65A4-4643-BDC1-EC46463454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E1B013-E7D5-428A-A2F1-6D62454A3515}"/>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615797714"/>
      </p:ext>
    </p:extLst>
  </p:cSld>
  <p:clrMapOvr>
    <a:masterClrMapping/>
  </p:clrMapOvr>
  <p:transition spd="slow">
    <p:push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62CF-3BAF-4273-B7E7-1B544D5C5B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CCCCC1-9F0A-44E1-9BC9-B18193A596C1}"/>
              </a:ext>
            </a:extLst>
          </p:cNvPr>
          <p:cNvSpPr>
            <a:spLocks noGrp="1"/>
          </p:cNvSpPr>
          <p:nvPr>
            <p:ph type="dt" sz="half" idx="10"/>
          </p:nvPr>
        </p:nvSpPr>
        <p:spPr/>
        <p:txBody>
          <a:bodyPr/>
          <a:lstStyle/>
          <a:p>
            <a:fld id="{EE518CBA-D8B4-47B2-892B-826C26D1B466}" type="datetimeFigureOut">
              <a:rPr lang="en-US" smtClean="0"/>
              <a:t>9/18/2020</a:t>
            </a:fld>
            <a:endParaRPr lang="en-US"/>
          </a:p>
        </p:txBody>
      </p:sp>
      <p:sp>
        <p:nvSpPr>
          <p:cNvPr id="4" name="Footer Placeholder 3">
            <a:extLst>
              <a:ext uri="{FF2B5EF4-FFF2-40B4-BE49-F238E27FC236}">
                <a16:creationId xmlns:a16="http://schemas.microsoft.com/office/drawing/2014/main" id="{2F47F9D3-8697-42DD-8B46-E9692676D3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B5EE5B-EBFE-44D3-A4D4-B6E05C298DAF}"/>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189472462"/>
      </p:ext>
    </p:extLst>
  </p:cSld>
  <p:clrMapOvr>
    <a:masterClrMapping/>
  </p:clrMapOvr>
  <p:transition spd="slow">
    <p:push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66DA6-2BD1-4292-892D-78FF9F4B75D7}"/>
              </a:ext>
            </a:extLst>
          </p:cNvPr>
          <p:cNvSpPr>
            <a:spLocks noGrp="1"/>
          </p:cNvSpPr>
          <p:nvPr>
            <p:ph type="dt" sz="half" idx="10"/>
          </p:nvPr>
        </p:nvSpPr>
        <p:spPr/>
        <p:txBody>
          <a:bodyPr/>
          <a:lstStyle/>
          <a:p>
            <a:fld id="{EE518CBA-D8B4-47B2-892B-826C26D1B466}" type="datetimeFigureOut">
              <a:rPr lang="en-US" smtClean="0"/>
              <a:t>9/18/2020</a:t>
            </a:fld>
            <a:endParaRPr lang="en-US"/>
          </a:p>
        </p:txBody>
      </p:sp>
      <p:sp>
        <p:nvSpPr>
          <p:cNvPr id="3" name="Footer Placeholder 2">
            <a:extLst>
              <a:ext uri="{FF2B5EF4-FFF2-40B4-BE49-F238E27FC236}">
                <a16:creationId xmlns:a16="http://schemas.microsoft.com/office/drawing/2014/main" id="{51C0BCD0-EAD3-4676-A061-3C0423C2B0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74D5D-206D-48B8-B931-52EE6EF4FDA7}"/>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904988493"/>
      </p:ext>
    </p:extLst>
  </p:cSld>
  <p:clrMapOvr>
    <a:masterClrMapping/>
  </p:clrMapOvr>
  <p:transition spd="slow">
    <p:push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0B5E-9416-4B37-8EFF-E1A758A3277E}"/>
              </a:ext>
            </a:extLst>
          </p:cNvPr>
          <p:cNvSpPr>
            <a:spLocks noGrp="1"/>
          </p:cNvSpPr>
          <p:nvPr>
            <p:ph type="title"/>
          </p:nvPr>
        </p:nvSpPr>
        <p:spPr>
          <a:xfrm>
            <a:off x="649224" y="457200"/>
            <a:ext cx="4123944"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C69B5E-1BB3-48E8-A55D-1A86E20DB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806349-B3C6-47D6-9060-8D6177B4EF29}"/>
              </a:ext>
            </a:extLst>
          </p:cNvPr>
          <p:cNvSpPr>
            <a:spLocks noGrp="1"/>
          </p:cNvSpPr>
          <p:nvPr>
            <p:ph type="body" sz="half" idx="2"/>
          </p:nvPr>
        </p:nvSpPr>
        <p:spPr>
          <a:xfrm>
            <a:off x="649224" y="2057400"/>
            <a:ext cx="41239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3B628-E225-4B0A-9A91-551E51E07BE6}"/>
              </a:ext>
            </a:extLst>
          </p:cNvPr>
          <p:cNvSpPr>
            <a:spLocks noGrp="1"/>
          </p:cNvSpPr>
          <p:nvPr>
            <p:ph type="dt" sz="half" idx="10"/>
          </p:nvPr>
        </p:nvSpPr>
        <p:spPr/>
        <p:txBody>
          <a:bodyPr/>
          <a:lstStyle/>
          <a:p>
            <a:fld id="{EE518CBA-D8B4-47B2-892B-826C26D1B466}" type="datetimeFigureOut">
              <a:rPr lang="en-US" smtClean="0"/>
              <a:t>9/18/2020</a:t>
            </a:fld>
            <a:endParaRPr lang="en-US"/>
          </a:p>
        </p:txBody>
      </p:sp>
      <p:sp>
        <p:nvSpPr>
          <p:cNvPr id="6" name="Footer Placeholder 5">
            <a:extLst>
              <a:ext uri="{FF2B5EF4-FFF2-40B4-BE49-F238E27FC236}">
                <a16:creationId xmlns:a16="http://schemas.microsoft.com/office/drawing/2014/main" id="{25C1DFFB-41A4-44FD-B269-77207851A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ADC0D-436E-4297-9C23-376630CB73E3}"/>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03603006"/>
      </p:ext>
    </p:extLst>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89A0-AA80-456D-A66A-A72DD6301DC7}"/>
              </a:ext>
            </a:extLst>
          </p:cNvPr>
          <p:cNvSpPr>
            <a:spLocks noGrp="1"/>
          </p:cNvSpPr>
          <p:nvPr>
            <p:ph type="title"/>
          </p:nvPr>
        </p:nvSpPr>
        <p:spPr>
          <a:xfrm>
            <a:off x="649224" y="457200"/>
            <a:ext cx="4123944"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82492AE-BE65-4A0A-9D57-77E3E220E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667B01-A270-44C5-9117-791071EB79A3}"/>
              </a:ext>
            </a:extLst>
          </p:cNvPr>
          <p:cNvSpPr>
            <a:spLocks noGrp="1"/>
          </p:cNvSpPr>
          <p:nvPr>
            <p:ph type="body" sz="half" idx="2"/>
          </p:nvPr>
        </p:nvSpPr>
        <p:spPr>
          <a:xfrm>
            <a:off x="649224" y="2057400"/>
            <a:ext cx="41239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E3E1E-D8D9-4EEC-B1F8-3541F7A54EDF}"/>
              </a:ext>
            </a:extLst>
          </p:cNvPr>
          <p:cNvSpPr>
            <a:spLocks noGrp="1"/>
          </p:cNvSpPr>
          <p:nvPr>
            <p:ph type="dt" sz="half" idx="10"/>
          </p:nvPr>
        </p:nvSpPr>
        <p:spPr/>
        <p:txBody>
          <a:bodyPr/>
          <a:lstStyle/>
          <a:p>
            <a:fld id="{EE518CBA-D8B4-47B2-892B-826C26D1B466}" type="datetimeFigureOut">
              <a:rPr lang="en-US" smtClean="0"/>
              <a:t>9/18/2020</a:t>
            </a:fld>
            <a:endParaRPr lang="en-US"/>
          </a:p>
        </p:txBody>
      </p:sp>
      <p:sp>
        <p:nvSpPr>
          <p:cNvPr id="6" name="Footer Placeholder 5">
            <a:extLst>
              <a:ext uri="{FF2B5EF4-FFF2-40B4-BE49-F238E27FC236}">
                <a16:creationId xmlns:a16="http://schemas.microsoft.com/office/drawing/2014/main" id="{72253840-0989-4C0B-912D-16F19E48A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C1AAA-F1EA-48A2-A986-7B48C7C98014}"/>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2867138660"/>
      </p:ext>
    </p:extLst>
  </p:cSld>
  <p:clrMapOvr>
    <a:masterClrMapping/>
  </p:clrMapOvr>
  <p:transition spd="slow">
    <p:push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fld id="{EE518CBA-D8B4-47B2-892B-826C26D1B466}" type="datetimeFigureOut">
              <a:rPr lang="en-US" smtClean="0"/>
              <a:pPr/>
              <a:t>9/18/2020</a:t>
            </a:fld>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endParaRPr lang="en-US" sz="1050" dirty="0"/>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21647068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1" r:id="rId6"/>
    <p:sldLayoutId id="2147483707" r:id="rId7"/>
    <p:sldLayoutId id="2147483708" r:id="rId8"/>
    <p:sldLayoutId id="2147483709" r:id="rId9"/>
    <p:sldLayoutId id="2147483710" r:id="rId10"/>
    <p:sldLayoutId id="2147483712" r:id="rId11"/>
  </p:sldLayoutIdLst>
  <p:transition spd="slow">
    <p:push dir="d"/>
  </p:transition>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docs.live.net/f0d8d296992da9f3/Documents/Azure%20User%20Guides/Customer%20Service/Machine%20Names.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148852-F942-48BF-8958-D0F41CFD3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9045" y="693869"/>
            <a:ext cx="10088228" cy="3361764"/>
          </a:xfrm>
        </p:spPr>
        <p:txBody>
          <a:bodyPr anchor="b">
            <a:normAutofit/>
          </a:bodyPr>
          <a:lstStyle/>
          <a:p>
            <a:r>
              <a:rPr lang="en-US" b="0" dirty="0">
                <a:solidFill>
                  <a:schemeClr val="accent1"/>
                </a:solidFill>
              </a:rPr>
              <a:t>Azure User’s Guide</a:t>
            </a:r>
          </a:p>
        </p:txBody>
      </p:sp>
      <p:sp>
        <p:nvSpPr>
          <p:cNvPr id="10" name="Rectangle 9">
            <a:extLst>
              <a:ext uri="{FF2B5EF4-FFF2-40B4-BE49-F238E27FC236}">
                <a16:creationId xmlns:a16="http://schemas.microsoft.com/office/drawing/2014/main" id="{CC580408-8DE5-4191-8280-AE2A41839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9045" y="4964654"/>
            <a:ext cx="10552355" cy="1333948"/>
          </a:xfrm>
        </p:spPr>
        <p:txBody>
          <a:bodyPr anchor="ctr">
            <a:normAutofit/>
          </a:bodyPr>
          <a:lstStyle/>
          <a:p>
            <a:r>
              <a:rPr lang="en-US" dirty="0"/>
              <a:t>2: One-Time Messaging</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273A-E251-482D-B890-82DBD07899C6}"/>
              </a:ext>
            </a:extLst>
          </p:cNvPr>
          <p:cNvSpPr>
            <a:spLocks noGrp="1"/>
          </p:cNvSpPr>
          <p:nvPr>
            <p:ph type="title"/>
          </p:nvPr>
        </p:nvSpPr>
        <p:spPr/>
        <p:txBody>
          <a:bodyPr>
            <a:normAutofit fontScale="90000"/>
          </a:bodyPr>
          <a:lstStyle/>
          <a:p>
            <a:r>
              <a:rPr lang="en-US" sz="11500" dirty="0"/>
              <a:t>1</a:t>
            </a:r>
          </a:p>
        </p:txBody>
      </p:sp>
      <p:sp>
        <p:nvSpPr>
          <p:cNvPr id="3" name="Content Placeholder 2">
            <a:extLst>
              <a:ext uri="{FF2B5EF4-FFF2-40B4-BE49-F238E27FC236}">
                <a16:creationId xmlns:a16="http://schemas.microsoft.com/office/drawing/2014/main" id="{857B7617-6DEE-4A05-986C-93BE43D9FD65}"/>
              </a:ext>
            </a:extLst>
          </p:cNvPr>
          <p:cNvSpPr>
            <a:spLocks noGrp="1"/>
          </p:cNvSpPr>
          <p:nvPr>
            <p:ph idx="1"/>
          </p:nvPr>
        </p:nvSpPr>
        <p:spPr/>
        <p:txBody>
          <a:bodyPr vert="horz" lIns="91440" tIns="45720" rIns="91440" bIns="45720" rtlCol="0" anchor="t">
            <a:normAutofit/>
          </a:bodyPr>
          <a:lstStyle/>
          <a:p>
            <a:pPr marL="0" indent="0">
              <a:buNone/>
            </a:pPr>
            <a:r>
              <a:rPr lang="en-US" b="1" dirty="0">
                <a:solidFill>
                  <a:schemeClr val="accent1"/>
                </a:solidFill>
              </a:rPr>
              <a:t>How One-Time Messaging Works</a:t>
            </a:r>
          </a:p>
          <a:p>
            <a:pPr marL="0" indent="0">
              <a:buNone/>
            </a:pPr>
            <a:endParaRPr lang="en-US" b="1" dirty="0">
              <a:solidFill>
                <a:schemeClr val="accent1"/>
              </a:solidFill>
            </a:endParaRPr>
          </a:p>
          <a:p>
            <a:pPr marL="0" indent="0">
              <a:buNone/>
            </a:pPr>
            <a:r>
              <a:rPr lang="en-US" dirty="0"/>
              <a:t>Azure offers the ability to send messages without paying a membership fee. This is great if you only want to send a few messages a month, and there’s no contract.</a:t>
            </a:r>
          </a:p>
          <a:p>
            <a:pPr marL="0" indent="0">
              <a:buNone/>
            </a:pPr>
            <a:r>
              <a:rPr lang="en-US" dirty="0"/>
              <a:t>You do, however, must pay a small fee every time you send a message. This fee is calculated using a formula that you can access in the payment calculator.</a:t>
            </a:r>
          </a:p>
        </p:txBody>
      </p:sp>
    </p:spTree>
    <p:extLst>
      <p:ext uri="{BB962C8B-B14F-4D97-AF65-F5344CB8AC3E}">
        <p14:creationId xmlns:p14="http://schemas.microsoft.com/office/powerpoint/2010/main" val="3088205473"/>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273A-E251-482D-B890-82DBD07899C6}"/>
              </a:ext>
            </a:extLst>
          </p:cNvPr>
          <p:cNvSpPr>
            <a:spLocks noGrp="1"/>
          </p:cNvSpPr>
          <p:nvPr>
            <p:ph type="title"/>
          </p:nvPr>
        </p:nvSpPr>
        <p:spPr/>
        <p:txBody>
          <a:bodyPr>
            <a:normAutofit fontScale="90000"/>
          </a:bodyPr>
          <a:lstStyle/>
          <a:p>
            <a:r>
              <a:rPr lang="en-US" sz="11500" dirty="0"/>
              <a:t>1</a:t>
            </a:r>
          </a:p>
        </p:txBody>
      </p:sp>
      <p:sp>
        <p:nvSpPr>
          <p:cNvPr id="3" name="Content Placeholder 2">
            <a:extLst>
              <a:ext uri="{FF2B5EF4-FFF2-40B4-BE49-F238E27FC236}">
                <a16:creationId xmlns:a16="http://schemas.microsoft.com/office/drawing/2014/main" id="{857B7617-6DEE-4A05-986C-93BE43D9FD65}"/>
              </a:ext>
            </a:extLst>
          </p:cNvPr>
          <p:cNvSpPr>
            <a:spLocks noGrp="1"/>
          </p:cNvSpPr>
          <p:nvPr>
            <p:ph idx="1"/>
          </p:nvPr>
        </p:nvSpPr>
        <p:spPr/>
        <p:txBody>
          <a:bodyPr vert="horz" lIns="91440" tIns="45720" rIns="91440" bIns="45720" rtlCol="0" anchor="t">
            <a:normAutofit/>
          </a:bodyPr>
          <a:lstStyle/>
          <a:p>
            <a:pPr marL="0" indent="0">
              <a:buNone/>
            </a:pPr>
            <a:r>
              <a:rPr lang="en-US" b="1" dirty="0">
                <a:solidFill>
                  <a:schemeClr val="accent1"/>
                </a:solidFill>
              </a:rPr>
              <a:t>How One-Time Messaging Works (cont.)</a:t>
            </a:r>
          </a:p>
          <a:p>
            <a:pPr marL="0" indent="0">
              <a:buNone/>
            </a:pPr>
            <a:endParaRPr lang="en-US" b="1" dirty="0">
              <a:solidFill>
                <a:schemeClr val="accent1"/>
              </a:solidFill>
            </a:endParaRPr>
          </a:p>
          <a:p>
            <a:pPr marL="0" indent="0">
              <a:buNone/>
            </a:pPr>
            <a:r>
              <a:rPr lang="en-US" dirty="0"/>
              <a:t>This is calculated by adding a flat fee of 0.5d to an amount based on your monthly ‘string’, or how many messages you have sent that month.  So the more messages you send that month, the more you pay per message.</a:t>
            </a:r>
          </a:p>
          <a:p>
            <a:pPr marL="0" indent="0">
              <a:buNone/>
            </a:pPr>
            <a:r>
              <a:rPr lang="en-US" dirty="0"/>
              <a:t>All records are kept in Azure HQ and bills will be sent out via Azure Messaging. You will still receive messages as normal, and just like membership customers, will have a ‘home’ station.</a:t>
            </a:r>
          </a:p>
        </p:txBody>
      </p:sp>
    </p:spTree>
    <p:extLst>
      <p:ext uri="{BB962C8B-B14F-4D97-AF65-F5344CB8AC3E}">
        <p14:creationId xmlns:p14="http://schemas.microsoft.com/office/powerpoint/2010/main" val="3640825847"/>
      </p:ext>
    </p:extLst>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273A-E251-482D-B890-82DBD07899C6}"/>
              </a:ext>
            </a:extLst>
          </p:cNvPr>
          <p:cNvSpPr>
            <a:spLocks noGrp="1"/>
          </p:cNvSpPr>
          <p:nvPr>
            <p:ph type="title"/>
          </p:nvPr>
        </p:nvSpPr>
        <p:spPr/>
        <p:txBody>
          <a:bodyPr>
            <a:normAutofit fontScale="90000"/>
          </a:bodyPr>
          <a:lstStyle/>
          <a:p>
            <a:r>
              <a:rPr lang="en-US" sz="11500" dirty="0"/>
              <a:t>2</a:t>
            </a:r>
          </a:p>
        </p:txBody>
      </p:sp>
      <p:sp>
        <p:nvSpPr>
          <p:cNvPr id="3" name="Content Placeholder 2">
            <a:extLst>
              <a:ext uri="{FF2B5EF4-FFF2-40B4-BE49-F238E27FC236}">
                <a16:creationId xmlns:a16="http://schemas.microsoft.com/office/drawing/2014/main" id="{857B7617-6DEE-4A05-986C-93BE43D9FD65}"/>
              </a:ext>
            </a:extLst>
          </p:cNvPr>
          <p:cNvSpPr>
            <a:spLocks noGrp="1"/>
          </p:cNvSpPr>
          <p:nvPr>
            <p:ph idx="1"/>
          </p:nvPr>
        </p:nvSpPr>
        <p:spPr/>
        <p:txBody>
          <a:bodyPr vert="horz" lIns="91440" tIns="45720" rIns="91440" bIns="45720" rtlCol="0" anchor="t">
            <a:normAutofit/>
          </a:bodyPr>
          <a:lstStyle/>
          <a:p>
            <a:pPr marL="0" indent="0">
              <a:buNone/>
            </a:pPr>
            <a:r>
              <a:rPr lang="en-GB" b="1" dirty="0">
                <a:solidFill>
                  <a:schemeClr val="accent1"/>
                </a:solidFill>
              </a:rPr>
              <a:t>Sending a One-Time Message.</a:t>
            </a:r>
          </a:p>
          <a:p>
            <a:pPr marL="0" indent="0">
              <a:buNone/>
            </a:pPr>
            <a:endParaRPr lang="en-GB" b="1" dirty="0">
              <a:solidFill>
                <a:schemeClr val="accent1"/>
              </a:solidFill>
            </a:endParaRPr>
          </a:p>
          <a:p>
            <a:pPr marL="0" indent="0">
              <a:buNone/>
            </a:pPr>
            <a:r>
              <a:rPr lang="en-GB" dirty="0"/>
              <a:t>To send a one-time message, head to a normal message station. There may not be a name selection box for you, and if so click </a:t>
            </a:r>
            <a:r>
              <a:rPr lang="en-GB" dirty="0">
                <a:hlinkClick r:id="rId2">
                  <a:extLst>
                    <a:ext uri="{A12FA001-AC4F-418D-AE19-62706E023703}">
                      <ahyp:hlinkClr xmlns:ahyp="http://schemas.microsoft.com/office/drawing/2018/hyperlinkcolor" val="tx"/>
                    </a:ext>
                  </a:extLst>
                </a:hlinkClick>
              </a:rPr>
              <a:t>here</a:t>
            </a:r>
            <a:r>
              <a:rPr lang="en-GB" dirty="0"/>
              <a:t> for guidance.</a:t>
            </a:r>
          </a:p>
          <a:p>
            <a:pPr marL="0" indent="0">
              <a:buNone/>
            </a:pPr>
            <a:r>
              <a:rPr lang="en-GB" dirty="0"/>
              <a:t>Your messages will be processed at Azure HQ as usual, and your monthly ‘string’ will be taken note of.</a:t>
            </a:r>
          </a:p>
        </p:txBody>
      </p:sp>
    </p:spTree>
    <p:extLst>
      <p:ext uri="{BB962C8B-B14F-4D97-AF65-F5344CB8AC3E}">
        <p14:creationId xmlns:p14="http://schemas.microsoft.com/office/powerpoint/2010/main" val="836104782"/>
      </p:ext>
    </p:extLst>
  </p:cSld>
  <p:clrMapOvr>
    <a:masterClrMapping/>
  </p:clrMapOvr>
  <p:transition spd="slow">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273A-E251-482D-B890-82DBD07899C6}"/>
              </a:ext>
            </a:extLst>
          </p:cNvPr>
          <p:cNvSpPr>
            <a:spLocks noGrp="1"/>
          </p:cNvSpPr>
          <p:nvPr>
            <p:ph type="title"/>
          </p:nvPr>
        </p:nvSpPr>
        <p:spPr/>
        <p:txBody>
          <a:bodyPr>
            <a:normAutofit fontScale="90000"/>
          </a:bodyPr>
          <a:lstStyle/>
          <a:p>
            <a:r>
              <a:rPr lang="en-US" sz="11500" dirty="0"/>
              <a:t>3</a:t>
            </a:r>
          </a:p>
        </p:txBody>
      </p:sp>
      <p:sp>
        <p:nvSpPr>
          <p:cNvPr id="3" name="Content Placeholder 2">
            <a:extLst>
              <a:ext uri="{FF2B5EF4-FFF2-40B4-BE49-F238E27FC236}">
                <a16:creationId xmlns:a16="http://schemas.microsoft.com/office/drawing/2014/main" id="{857B7617-6DEE-4A05-986C-93BE43D9FD65}"/>
              </a:ext>
            </a:extLst>
          </p:cNvPr>
          <p:cNvSpPr>
            <a:spLocks noGrp="1"/>
          </p:cNvSpPr>
          <p:nvPr>
            <p:ph idx="1"/>
          </p:nvPr>
        </p:nvSpPr>
        <p:spPr/>
        <p:txBody>
          <a:bodyPr vert="horz" lIns="91440" tIns="45720" rIns="91440" bIns="45720" rtlCol="0" anchor="t">
            <a:normAutofit/>
          </a:bodyPr>
          <a:lstStyle/>
          <a:p>
            <a:pPr marL="0" indent="0">
              <a:buNone/>
            </a:pPr>
            <a:r>
              <a:rPr lang="en-GB" b="1" dirty="0">
                <a:solidFill>
                  <a:schemeClr val="accent1"/>
                </a:solidFill>
              </a:rPr>
              <a:t>Your Monthly ‘String’</a:t>
            </a:r>
          </a:p>
          <a:p>
            <a:pPr marL="0" indent="0">
              <a:buNone/>
            </a:pPr>
            <a:endParaRPr lang="en-GB" b="1" dirty="0">
              <a:solidFill>
                <a:schemeClr val="accent1"/>
              </a:solidFill>
            </a:endParaRPr>
          </a:p>
          <a:p>
            <a:pPr marL="0" indent="0">
              <a:buNone/>
            </a:pPr>
            <a:r>
              <a:rPr lang="en-GB" dirty="0"/>
              <a:t>At the end of each month, the amount of messages you have sent will be counted at Azure HQ, inputted into the calculator (per message), and the bill will be sent to you via normal methods.</a:t>
            </a:r>
          </a:p>
          <a:p>
            <a:pPr marL="0" indent="0">
              <a:buNone/>
            </a:pPr>
            <a:r>
              <a:rPr lang="en-GB" dirty="0"/>
              <a:t>For example, if you had sent 5 individual messages, your bill would be 13.5D, rounded up to 14D.</a:t>
            </a:r>
          </a:p>
        </p:txBody>
      </p:sp>
    </p:spTree>
    <p:extLst>
      <p:ext uri="{BB962C8B-B14F-4D97-AF65-F5344CB8AC3E}">
        <p14:creationId xmlns:p14="http://schemas.microsoft.com/office/powerpoint/2010/main" val="3477969103"/>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273A-E251-482D-B890-82DBD07899C6}"/>
              </a:ext>
            </a:extLst>
          </p:cNvPr>
          <p:cNvSpPr>
            <a:spLocks noGrp="1"/>
          </p:cNvSpPr>
          <p:nvPr>
            <p:ph type="title"/>
          </p:nvPr>
        </p:nvSpPr>
        <p:spPr/>
        <p:txBody>
          <a:bodyPr>
            <a:normAutofit fontScale="90000"/>
          </a:bodyPr>
          <a:lstStyle/>
          <a:p>
            <a:r>
              <a:rPr lang="en-US" sz="11500" dirty="0"/>
              <a:t>4</a:t>
            </a:r>
          </a:p>
        </p:txBody>
      </p:sp>
      <p:sp>
        <p:nvSpPr>
          <p:cNvPr id="3" name="Content Placeholder 2">
            <a:extLst>
              <a:ext uri="{FF2B5EF4-FFF2-40B4-BE49-F238E27FC236}">
                <a16:creationId xmlns:a16="http://schemas.microsoft.com/office/drawing/2014/main" id="{857B7617-6DEE-4A05-986C-93BE43D9FD65}"/>
              </a:ext>
            </a:extLst>
          </p:cNvPr>
          <p:cNvSpPr>
            <a:spLocks noGrp="1"/>
          </p:cNvSpPr>
          <p:nvPr>
            <p:ph idx="1"/>
          </p:nvPr>
        </p:nvSpPr>
        <p:spPr/>
        <p:txBody>
          <a:bodyPr vert="horz" lIns="91440" tIns="45720" rIns="91440" bIns="45720" rtlCol="0" anchor="t">
            <a:normAutofit/>
          </a:bodyPr>
          <a:lstStyle/>
          <a:p>
            <a:pPr marL="0" indent="0">
              <a:buNone/>
            </a:pPr>
            <a:r>
              <a:rPr lang="en-GB" b="1" dirty="0">
                <a:solidFill>
                  <a:schemeClr val="accent1"/>
                </a:solidFill>
              </a:rPr>
              <a:t>Freepost</a:t>
            </a:r>
          </a:p>
          <a:p>
            <a:pPr marL="0" indent="0">
              <a:buNone/>
            </a:pPr>
            <a:endParaRPr lang="en-GB" b="1" dirty="0">
              <a:solidFill>
                <a:schemeClr val="accent1"/>
              </a:solidFill>
            </a:endParaRPr>
          </a:p>
          <a:p>
            <a:pPr marL="0" indent="0">
              <a:buNone/>
            </a:pPr>
            <a:r>
              <a:rPr lang="en-GB" dirty="0"/>
              <a:t>Freepost items are messages that do not count towards bills or membership tallies.</a:t>
            </a:r>
          </a:p>
          <a:p>
            <a:pPr marL="0" indent="0">
              <a:buNone/>
            </a:pPr>
            <a:r>
              <a:rPr lang="en-GB" dirty="0"/>
              <a:t>These include: bills (and payments of), meeting requests, messages to Azure, and queries.</a:t>
            </a:r>
          </a:p>
        </p:txBody>
      </p:sp>
    </p:spTree>
    <p:extLst>
      <p:ext uri="{BB962C8B-B14F-4D97-AF65-F5344CB8AC3E}">
        <p14:creationId xmlns:p14="http://schemas.microsoft.com/office/powerpoint/2010/main" val="864632964"/>
      </p:ext>
    </p:extLst>
  </p:cSld>
  <p:clrMapOvr>
    <a:masterClrMapping/>
  </p:clrMapOvr>
  <p:transition spd="slow">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273A-E251-482D-B890-82DBD07899C6}"/>
              </a:ext>
            </a:extLst>
          </p:cNvPr>
          <p:cNvSpPr>
            <a:spLocks noGrp="1"/>
          </p:cNvSpPr>
          <p:nvPr>
            <p:ph type="title"/>
          </p:nvPr>
        </p:nvSpPr>
        <p:spPr/>
        <p:txBody>
          <a:bodyPr>
            <a:normAutofit fontScale="90000"/>
          </a:bodyPr>
          <a:lstStyle/>
          <a:p>
            <a:r>
              <a:rPr lang="en-US" sz="11500" dirty="0">
                <a:solidFill>
                  <a:schemeClr val="accent4"/>
                </a:solidFill>
              </a:rPr>
              <a:t>5</a:t>
            </a:r>
          </a:p>
        </p:txBody>
      </p:sp>
      <p:sp>
        <p:nvSpPr>
          <p:cNvPr id="3" name="Content Placeholder 2">
            <a:extLst>
              <a:ext uri="{FF2B5EF4-FFF2-40B4-BE49-F238E27FC236}">
                <a16:creationId xmlns:a16="http://schemas.microsoft.com/office/drawing/2014/main" id="{857B7617-6DEE-4A05-986C-93BE43D9FD65}"/>
              </a:ext>
            </a:extLst>
          </p:cNvPr>
          <p:cNvSpPr>
            <a:spLocks noGrp="1"/>
          </p:cNvSpPr>
          <p:nvPr>
            <p:ph idx="1"/>
          </p:nvPr>
        </p:nvSpPr>
        <p:spPr/>
        <p:txBody>
          <a:bodyPr vert="horz" lIns="91440" tIns="45720" rIns="91440" bIns="45720" rtlCol="0" anchor="t">
            <a:normAutofit/>
          </a:bodyPr>
          <a:lstStyle/>
          <a:p>
            <a:pPr marL="0" indent="0">
              <a:buNone/>
            </a:pPr>
            <a:r>
              <a:rPr lang="en-GB" b="1" dirty="0">
                <a:solidFill>
                  <a:schemeClr val="accent4"/>
                </a:solidFill>
              </a:rPr>
              <a:t>Important Information</a:t>
            </a:r>
          </a:p>
          <a:p>
            <a:pPr marL="0" indent="0">
              <a:buNone/>
            </a:pPr>
            <a:endParaRPr lang="en-GB" b="1" dirty="0">
              <a:solidFill>
                <a:schemeClr val="accent1"/>
              </a:solidFill>
            </a:endParaRPr>
          </a:p>
          <a:p>
            <a:pPr marL="0" indent="0">
              <a:buNone/>
            </a:pPr>
            <a:r>
              <a:rPr lang="en-GB" dirty="0"/>
              <a:t>If you do not pay your monthly bill, Azure will confiscate any further messages from you and will continue to expect payment. To collect your items and regain service from us, any outstanding diamonds plus a flat fee of 15D must be paid.</a:t>
            </a:r>
          </a:p>
        </p:txBody>
      </p:sp>
    </p:spTree>
    <p:extLst>
      <p:ext uri="{BB962C8B-B14F-4D97-AF65-F5344CB8AC3E}">
        <p14:creationId xmlns:p14="http://schemas.microsoft.com/office/powerpoint/2010/main" val="1234281520"/>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658937"/>
      </p:ext>
    </p:extLst>
  </p:cSld>
  <p:clrMapOvr>
    <a:masterClrMapping/>
  </p:clrMapOvr>
  <p:transition spd="slow">
    <p:push dir="d"/>
  </p:transition>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386</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Avenir Next LT Pro</vt:lpstr>
      <vt:lpstr>ColorBlockVTI</vt:lpstr>
      <vt:lpstr>Azure User’s Guide</vt:lpstr>
      <vt:lpstr>1</vt:lpstr>
      <vt:lpstr>1</vt:lpstr>
      <vt:lpstr>2</vt:lpstr>
      <vt:lpstr>3</vt:lpstr>
      <vt:lpstr>4</vt:lpstr>
      <vt:lpstr>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Joseph Moon</cp:lastModifiedBy>
  <cp:revision>201</cp:revision>
  <dcterms:created xsi:type="dcterms:W3CDTF">2020-09-18T07:43:11Z</dcterms:created>
  <dcterms:modified xsi:type="dcterms:W3CDTF">2020-09-18T15:40:17Z</dcterms:modified>
</cp:coreProperties>
</file>