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1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E15E-A659-4741-9B79-C99114237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4DCEC-3CE2-C349-B3DB-C95C8723C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EC169-A3D4-C646-A4A0-B34C3A15C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8888-97CF-B644-8DEA-05D46E64351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F1106-6BC6-E543-86F0-465F8C5A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B611D-2167-9849-B86A-7B842414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08AB-13F3-5847-8EBB-1E015D6D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6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17FA-0246-B542-BDF6-03F88F87F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E6411-4127-FB43-AA98-AB709E7CD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CEF2D-85CC-2B42-A03C-50A50AAB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8888-97CF-B644-8DEA-05D46E64351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20DF7-923D-5D48-8101-A4BB49C2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26A66-18F5-034F-B75F-5EA82661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08AB-13F3-5847-8EBB-1E015D6D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0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6984E6-EF32-5345-ABD7-51136836C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F3E35-6D06-274B-A704-502D5C9B9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C8EA0-8A32-344C-BF17-3430D59FF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8888-97CF-B644-8DEA-05D46E64351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74638-2D8E-554C-B7AE-34777211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3D20C-49F7-834F-912E-2C286CD2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08AB-13F3-5847-8EBB-1E015D6D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9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B820-C632-EA4C-B152-34FC9BD5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F150C-3E9A-1242-8B6C-D4B64E0A5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73118-83ED-1142-BD03-ABDA4E90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8888-97CF-B644-8DEA-05D46E64351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9EDC8-3368-C64B-8BBE-80203C47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C0C30-5331-244C-91B8-1738920F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08AB-13F3-5847-8EBB-1E015D6D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5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B31C-68DD-1446-B593-36E63E73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6ECEA-3783-1540-98AD-330ED0059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375F3-18E6-4144-91C9-C20C1C46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8888-97CF-B644-8DEA-05D46E64351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61020-FB55-8644-9530-87AC32FCB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2C97F-0643-E243-ADA2-1D0F536C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08AB-13F3-5847-8EBB-1E015D6D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1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16A6-BFF2-1F45-8190-92A192DA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35958-069A-4249-892C-A830D22DC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806B4-5D5E-4943-9F7E-A69BCF718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FB814-C3FD-1349-A501-23287A99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8888-97CF-B644-8DEA-05D46E64351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688CB-05C3-3046-9529-F86AC944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52531-04A8-E441-BE84-085D41DD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08AB-13F3-5847-8EBB-1E015D6D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8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3638-123B-8246-B4A1-A1A7DF301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A292B-1BA9-0443-8745-7F2AEAF27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E52A2-4CB1-DF47-BD1D-CCF64DC5C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B049C1-1F0A-AF49-BE9D-EC6B4272D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FA46F-0934-0B4C-8C50-06D3CBE08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D854BC-B1A4-6747-A3FB-31E922E9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8888-97CF-B644-8DEA-05D46E64351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3769C9-015C-B745-A207-57B962BB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B2677A-182F-8949-AE2A-5D8C84390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08AB-13F3-5847-8EBB-1E015D6D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8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54248-4AFC-E04C-98C7-D431652B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38A6A-1AFE-4846-8566-4BE9FCD38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8888-97CF-B644-8DEA-05D46E64351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25A11-5DD9-B645-BD11-E9F7838D2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5E3F3-1069-6949-99CC-B36B6CC3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08AB-13F3-5847-8EBB-1E015D6D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5710A-1BB1-8541-83E9-25EB4AB1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8888-97CF-B644-8DEA-05D46E64351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A8B02-D599-3842-8FE2-046B6CAE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7129B-1EF0-6743-927F-F7D050DF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08AB-13F3-5847-8EBB-1E015D6D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3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03A4F-469D-A349-B54B-BC5B6349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DCD12-8B22-5445-9418-F9DFDFB38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AD01F-676C-5E48-A24C-E613C8275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82AEC-1AC5-994B-A0FC-53305D27D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8888-97CF-B644-8DEA-05D46E64351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47993-CABC-7340-A0B6-B26E01E9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1AD12-D96A-004F-8721-759ADB05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08AB-13F3-5847-8EBB-1E015D6D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7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D2EC-7539-8546-BD41-E63C6759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7EABB4-1571-E949-A542-FE67D7D48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C4B23-1995-B34D-9BD6-DB19FFDE9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FD845-D67B-1C40-A254-63819B6C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8888-97CF-B644-8DEA-05D46E64351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EF6DC-ED83-1548-A9BF-19FDCBAB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F03DE-1E8E-0444-A5F8-29C0BA30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08AB-13F3-5847-8EBB-1E015D6D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8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818DF9-7EC8-9646-92E6-163F9169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AFDC6-F3A5-8345-8B0B-914E8E77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4A9F4-2D8A-904C-A4EB-832922C12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B8888-97CF-B644-8DEA-05D46E643516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4A108-3894-1E4C-B75F-46E34A6A8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D5BF9-5DB1-EE47-9C98-3ED77479C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308AB-13F3-5847-8EBB-1E015D6D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5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0A3FAA-EC90-1540-80AA-8031304592E9}"/>
              </a:ext>
            </a:extLst>
          </p:cNvPr>
          <p:cNvSpPr/>
          <p:nvPr/>
        </p:nvSpPr>
        <p:spPr>
          <a:xfrm>
            <a:off x="5093301" y="1532537"/>
            <a:ext cx="5798452" cy="3792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0CE123-2B60-F140-B515-49ED2A68C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3302" y="1532538"/>
            <a:ext cx="330200" cy="3302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6F83AEE-34B1-624B-8052-DA8D31D5F5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34987" y="3066779"/>
            <a:ext cx="483586" cy="469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D32C89-D440-5145-8DB1-E00EF7B27DCB}"/>
              </a:ext>
            </a:extLst>
          </p:cNvPr>
          <p:cNvSpPr txBox="1"/>
          <p:nvPr/>
        </p:nvSpPr>
        <p:spPr>
          <a:xfrm>
            <a:off x="2460729" y="3202960"/>
            <a:ext cx="17051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Git repository</a:t>
            </a:r>
          </a:p>
          <a:p>
            <a:pPr algn="ctr"/>
            <a:r>
              <a:rPr lang="en-US" sz="1400" i="1" dirty="0"/>
              <a:t>/</a:t>
            </a:r>
            <a:r>
              <a:rPr lang="en-US" sz="1400" i="1" dirty="0" err="1"/>
              <a:t>aws</a:t>
            </a:r>
            <a:r>
              <a:rPr lang="en-US" sz="1400" i="1" dirty="0"/>
              <a:t>-app-resources</a:t>
            </a:r>
          </a:p>
          <a:p>
            <a:pPr algn="ctr"/>
            <a:r>
              <a:rPr lang="en-US" sz="1400" i="1" dirty="0"/>
              <a:t>/k8s-app-resources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42CDEE-B823-6045-99CE-BBBFB45F9683}"/>
              </a:ext>
            </a:extLst>
          </p:cNvPr>
          <p:cNvSpPr txBox="1"/>
          <p:nvPr/>
        </p:nvSpPr>
        <p:spPr>
          <a:xfrm>
            <a:off x="530762" y="3590313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Git users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867F96-67EA-AB41-A78F-B1491BE5ACD7}"/>
              </a:ext>
            </a:extLst>
          </p:cNvPr>
          <p:cNvCxnSpPr>
            <a:cxnSpLocks/>
          </p:cNvCxnSpPr>
          <p:nvPr/>
        </p:nvCxnSpPr>
        <p:spPr>
          <a:xfrm>
            <a:off x="1645919" y="3365525"/>
            <a:ext cx="104665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9B1FE8-4587-2D4C-9E10-7DA8D2229EBB}"/>
              </a:ext>
            </a:extLst>
          </p:cNvPr>
          <p:cNvCxnSpPr>
            <a:cxnSpLocks/>
          </p:cNvCxnSpPr>
          <p:nvPr/>
        </p:nvCxnSpPr>
        <p:spPr>
          <a:xfrm flipV="1">
            <a:off x="3885349" y="2404706"/>
            <a:ext cx="2070092" cy="960820"/>
          </a:xfrm>
          <a:prstGeom prst="bentConnector3">
            <a:avLst>
              <a:gd name="adj1" fmla="val 68565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E0FB14-A4CD-B346-88BD-640171A2CD26}"/>
              </a:ext>
            </a:extLst>
          </p:cNvPr>
          <p:cNvCxnSpPr>
            <a:cxnSpLocks/>
          </p:cNvCxnSpPr>
          <p:nvPr/>
        </p:nvCxnSpPr>
        <p:spPr>
          <a:xfrm>
            <a:off x="6796708" y="2373537"/>
            <a:ext cx="73152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A320FD8-9411-7145-B1FB-A2AC251961EC}"/>
              </a:ext>
            </a:extLst>
          </p:cNvPr>
          <p:cNvSpPr txBox="1"/>
          <p:nvPr/>
        </p:nvSpPr>
        <p:spPr>
          <a:xfrm>
            <a:off x="1392902" y="2935714"/>
            <a:ext cx="150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Git push/</a:t>
            </a:r>
          </a:p>
          <a:p>
            <a:pPr algn="ctr"/>
            <a:r>
              <a:rPr lang="en-US" sz="1200" i="1" dirty="0"/>
              <a:t>merge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076436-1A75-124B-9B31-E25C6E4EE3C2}"/>
              </a:ext>
            </a:extLst>
          </p:cNvPr>
          <p:cNvSpPr txBox="1"/>
          <p:nvPr/>
        </p:nvSpPr>
        <p:spPr>
          <a:xfrm>
            <a:off x="3822603" y="3093925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Git webhook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91ADBF-2453-2249-A4C2-8E09D4A321CF}"/>
              </a:ext>
            </a:extLst>
          </p:cNvPr>
          <p:cNvSpPr txBox="1"/>
          <p:nvPr/>
        </p:nvSpPr>
        <p:spPr>
          <a:xfrm>
            <a:off x="5226324" y="275033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</a:t>
            </a:r>
            <a:r>
              <a:rPr lang="en-US" sz="1400" dirty="0" err="1"/>
              <a:t>CodePipeline</a:t>
            </a:r>
            <a:endParaRPr lang="en-US" sz="1400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8C0C3AB-C008-F846-8982-346735AF4D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21676" y="2049106"/>
            <a:ext cx="711200" cy="7112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79F0A1C-39A1-1B48-AA08-E42C279AD293}"/>
              </a:ext>
            </a:extLst>
          </p:cNvPr>
          <p:cNvSpPr txBox="1"/>
          <p:nvPr/>
        </p:nvSpPr>
        <p:spPr>
          <a:xfrm>
            <a:off x="6789876" y="2750903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</a:t>
            </a:r>
            <a:r>
              <a:rPr lang="en-US" sz="1400" dirty="0" err="1"/>
              <a:t>CodeBuild</a:t>
            </a:r>
            <a:endParaRPr lang="en-US" sz="1400" dirty="0"/>
          </a:p>
          <a:p>
            <a:pPr algn="ctr"/>
            <a:r>
              <a:rPr lang="en-US" sz="1400" dirty="0"/>
              <a:t>of AWS CDK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09747F47-6D62-4048-9C63-465E61C0BC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93509" y="2049106"/>
            <a:ext cx="711200" cy="711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C11E5C7-405C-464E-9EAB-8CBA86F9D01D}"/>
              </a:ext>
            </a:extLst>
          </p:cNvPr>
          <p:cNvSpPr txBox="1"/>
          <p:nvPr/>
        </p:nvSpPr>
        <p:spPr>
          <a:xfrm>
            <a:off x="8380580" y="276248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2016380F-7FF8-6549-A4DC-6F2E8CD20E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84213" y="2035854"/>
            <a:ext cx="711200" cy="71120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EEA8E3-8C9B-FF4B-8DA3-D5337F14BEFA}"/>
              </a:ext>
            </a:extLst>
          </p:cNvPr>
          <p:cNvCxnSpPr>
            <a:cxnSpLocks/>
          </p:cNvCxnSpPr>
          <p:nvPr/>
        </p:nvCxnSpPr>
        <p:spPr>
          <a:xfrm>
            <a:off x="8372626" y="2373537"/>
            <a:ext cx="73152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78DECE5-6636-0E4A-9052-C6B7E5605865}"/>
              </a:ext>
            </a:extLst>
          </p:cNvPr>
          <p:cNvSpPr txBox="1"/>
          <p:nvPr/>
        </p:nvSpPr>
        <p:spPr>
          <a:xfrm>
            <a:off x="7093787" y="449660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EKS Cluster</a:t>
            </a:r>
            <a:endParaRPr lang="en-US" sz="1100" dirty="0"/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6CA1B20C-EBD4-A246-9B3F-72C95C4F9F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95894" y="3785400"/>
            <a:ext cx="711200" cy="711200"/>
          </a:xfrm>
          <a:prstGeom prst="rect">
            <a:avLst/>
          </a:prstGeom>
        </p:spPr>
      </p:pic>
      <p:pic>
        <p:nvPicPr>
          <p:cNvPr id="1026" name="Picture 2" descr="Image result for flux logo kubernetes">
            <a:extLst>
              <a:ext uri="{FF2B5EF4-FFF2-40B4-BE49-F238E27FC236}">
                <a16:creationId xmlns:a16="http://schemas.microsoft.com/office/drawing/2014/main" id="{E59D52E9-D2CA-3244-8C04-9C60521D3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798" y="3796945"/>
            <a:ext cx="1724956" cy="75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Arrow Connector 19">
            <a:extLst>
              <a:ext uri="{FF2B5EF4-FFF2-40B4-BE49-F238E27FC236}">
                <a16:creationId xmlns:a16="http://schemas.microsoft.com/office/drawing/2014/main" id="{C1E6D66C-7CA6-1A48-B2E5-154BD04F0F93}"/>
              </a:ext>
            </a:extLst>
          </p:cNvPr>
          <p:cNvCxnSpPr>
            <a:cxnSpLocks/>
          </p:cNvCxnSpPr>
          <p:nvPr/>
        </p:nvCxnSpPr>
        <p:spPr>
          <a:xfrm>
            <a:off x="3877068" y="3357682"/>
            <a:ext cx="1916664" cy="814919"/>
          </a:xfrm>
          <a:prstGeom prst="bentConnector3">
            <a:avLst>
              <a:gd name="adj1" fmla="val 742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72E6569-B2CE-DF48-9E38-54043584673E}"/>
              </a:ext>
            </a:extLst>
          </p:cNvPr>
          <p:cNvCxnSpPr>
            <a:cxnSpLocks/>
          </p:cNvCxnSpPr>
          <p:nvPr/>
        </p:nvCxnSpPr>
        <p:spPr>
          <a:xfrm>
            <a:off x="7055125" y="4172601"/>
            <a:ext cx="73152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922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28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2019-11-11T22:51:37Z</dcterms:created>
  <dcterms:modified xsi:type="dcterms:W3CDTF">2019-11-11T23:18:46Z</dcterms:modified>
</cp:coreProperties>
</file>