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1"/>
  </p:normalViewPr>
  <p:slideViewPr>
    <p:cSldViewPr snapToGrid="0" snapToObjects="1">
      <p:cViewPr varScale="1">
        <p:scale>
          <a:sx n="83" d="100"/>
          <a:sy n="83" d="100"/>
        </p:scale>
        <p:origin x="160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E15E-A659-4741-9B79-C99114237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DCEC-3CE2-C349-B3DB-C95C8723C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C169-A3D4-C646-A4A0-B34C3A15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1106-6BC6-E543-86F0-465F8C5A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B611D-2167-9849-B86A-7B842414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6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17FA-0246-B542-BDF6-03F88F87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E6411-4127-FB43-AA98-AB709E7CD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EF2D-85CC-2B42-A03C-50A50AAB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0DF7-923D-5D48-8101-A4BB49C2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26A66-18F5-034F-B75F-5EA82661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984E6-EF32-5345-ABD7-51136836C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F3E35-6D06-274B-A704-502D5C9B9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C8EA0-8A32-344C-BF17-3430D59F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4638-2D8E-554C-B7AE-34777211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3D20C-49F7-834F-912E-2C286CD2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B820-C632-EA4C-B152-34FC9BD5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150C-3E9A-1242-8B6C-D4B64E0A5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73118-83ED-1142-BD03-ABDA4E90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9EDC8-3368-C64B-8BBE-80203C47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C0C30-5331-244C-91B8-1738920F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5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B31C-68DD-1446-B593-36E63E7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6ECEA-3783-1540-98AD-330ED0059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375F3-18E6-4144-91C9-C20C1C46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61020-FB55-8644-9530-87AC32FC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2C97F-0643-E243-ADA2-1D0F536C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16A6-BFF2-1F45-8190-92A192DA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5958-069A-4249-892C-A830D22DC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806B4-5D5E-4943-9F7E-A69BCF718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FB814-C3FD-1349-A501-23287A99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688CB-05C3-3046-9529-F86AC944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52531-04A8-E441-BE84-085D41DD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3638-123B-8246-B4A1-A1A7DF30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A292B-1BA9-0443-8745-7F2AEAF27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E52A2-4CB1-DF47-BD1D-CCF64DC5C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049C1-1F0A-AF49-BE9D-EC6B4272D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FA46F-0934-0B4C-8C50-06D3CBE08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854BC-B1A4-6747-A3FB-31E922E9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769C9-015C-B745-A207-57B962BB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2677A-182F-8949-AE2A-5D8C8439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8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4248-4AFC-E04C-98C7-D431652B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38A6A-1AFE-4846-8566-4BE9FCD3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25A11-5DD9-B645-BD11-E9F7838D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5E3F3-1069-6949-99CC-B36B6CC3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5710A-1BB1-8541-83E9-25EB4AB1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A8B02-D599-3842-8FE2-046B6CAE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7129B-1EF0-6743-927F-F7D050DF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3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3A4F-469D-A349-B54B-BC5B6349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CD12-8B22-5445-9418-F9DFDFB3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AD01F-676C-5E48-A24C-E613C8275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2AEC-1AC5-994B-A0FC-53305D27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47993-CABC-7340-A0B6-B26E01E9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1AD12-D96A-004F-8721-759ADB05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7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D2EC-7539-8546-BD41-E63C6759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EABB4-1571-E949-A542-FE67D7D48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C4B23-1995-B34D-9BD6-DB19FFDE9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FD845-D67B-1C40-A254-63819B6C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8888-97CF-B644-8DEA-05D46E64351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EF6DC-ED83-1548-A9BF-19FDCBAB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F03DE-1E8E-0444-A5F8-29C0BA30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8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18DF9-7EC8-9646-92E6-163F9169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AFDC6-F3A5-8345-8B0B-914E8E77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4A9F4-2D8A-904C-A4EB-832922C12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8888-97CF-B644-8DEA-05D46E64351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4A108-3894-1E4C-B75F-46E34A6A8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D5BF9-5DB1-EE47-9C98-3ED77479C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308AB-13F3-5847-8EBB-1E015D6D4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2.sv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0A3FAA-EC90-1540-80AA-8031304592E9}"/>
              </a:ext>
            </a:extLst>
          </p:cNvPr>
          <p:cNvSpPr/>
          <p:nvPr/>
        </p:nvSpPr>
        <p:spPr>
          <a:xfrm>
            <a:off x="5093301" y="1532537"/>
            <a:ext cx="5798452" cy="37929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0CE123-2B60-F140-B515-49ED2A68C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3302" y="1532538"/>
            <a:ext cx="330200" cy="330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6F83AEE-34B1-624B-8052-DA8D31D5F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34987" y="3066779"/>
            <a:ext cx="483586" cy="469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D32C89-D440-5145-8DB1-E00EF7B27DCB}"/>
              </a:ext>
            </a:extLst>
          </p:cNvPr>
          <p:cNvSpPr txBox="1"/>
          <p:nvPr/>
        </p:nvSpPr>
        <p:spPr>
          <a:xfrm>
            <a:off x="2460729" y="3202960"/>
            <a:ext cx="1705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Git repository</a:t>
            </a:r>
          </a:p>
          <a:p>
            <a:pPr algn="ctr"/>
            <a:r>
              <a:rPr lang="en-US" sz="1400" i="1" dirty="0"/>
              <a:t>/aws-app-resources</a:t>
            </a:r>
          </a:p>
          <a:p>
            <a:pPr algn="ctr"/>
            <a:r>
              <a:rPr lang="en-US" sz="1400" i="1" dirty="0"/>
              <a:t>/k8s-app-resources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42CDEE-B823-6045-99CE-BBBFB45F9683}"/>
              </a:ext>
            </a:extLst>
          </p:cNvPr>
          <p:cNvSpPr txBox="1"/>
          <p:nvPr/>
        </p:nvSpPr>
        <p:spPr>
          <a:xfrm>
            <a:off x="530762" y="3590313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Git users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867F96-67EA-AB41-A78F-B1491BE5ACD7}"/>
              </a:ext>
            </a:extLst>
          </p:cNvPr>
          <p:cNvCxnSpPr>
            <a:cxnSpLocks/>
          </p:cNvCxnSpPr>
          <p:nvPr/>
        </p:nvCxnSpPr>
        <p:spPr>
          <a:xfrm>
            <a:off x="1645919" y="3365525"/>
            <a:ext cx="10466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9B1FE8-4587-2D4C-9E10-7DA8D2229EBB}"/>
              </a:ext>
            </a:extLst>
          </p:cNvPr>
          <p:cNvCxnSpPr>
            <a:cxnSpLocks/>
          </p:cNvCxnSpPr>
          <p:nvPr/>
        </p:nvCxnSpPr>
        <p:spPr>
          <a:xfrm flipV="1">
            <a:off x="3885349" y="2404706"/>
            <a:ext cx="2070092" cy="960820"/>
          </a:xfrm>
          <a:prstGeom prst="bentConnector3">
            <a:avLst>
              <a:gd name="adj1" fmla="val 68565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E0FB14-A4CD-B346-88BD-640171A2CD26}"/>
              </a:ext>
            </a:extLst>
          </p:cNvPr>
          <p:cNvCxnSpPr>
            <a:cxnSpLocks/>
          </p:cNvCxnSpPr>
          <p:nvPr/>
        </p:nvCxnSpPr>
        <p:spPr>
          <a:xfrm>
            <a:off x="6796708" y="2373537"/>
            <a:ext cx="7315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A320FD8-9411-7145-B1FB-A2AC251961EC}"/>
              </a:ext>
            </a:extLst>
          </p:cNvPr>
          <p:cNvSpPr txBox="1"/>
          <p:nvPr/>
        </p:nvSpPr>
        <p:spPr>
          <a:xfrm>
            <a:off x="1392902" y="2935714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Git push/</a:t>
            </a:r>
          </a:p>
          <a:p>
            <a:pPr algn="ctr"/>
            <a:r>
              <a:rPr lang="en-US" sz="1200" i="1" dirty="0"/>
              <a:t>merge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076436-1A75-124B-9B31-E25C6E4EE3C2}"/>
              </a:ext>
            </a:extLst>
          </p:cNvPr>
          <p:cNvSpPr txBox="1"/>
          <p:nvPr/>
        </p:nvSpPr>
        <p:spPr>
          <a:xfrm>
            <a:off x="3822603" y="3093925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Git webhook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91ADBF-2453-2249-A4C2-8E09D4A321CF}"/>
              </a:ext>
            </a:extLst>
          </p:cNvPr>
          <p:cNvSpPr txBox="1"/>
          <p:nvPr/>
        </p:nvSpPr>
        <p:spPr>
          <a:xfrm>
            <a:off x="5226324" y="275033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CodePipeline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8C0C3AB-C008-F846-8982-346735AF4D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21676" y="2049106"/>
            <a:ext cx="711200" cy="711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79F0A1C-39A1-1B48-AA08-E42C279AD293}"/>
              </a:ext>
            </a:extLst>
          </p:cNvPr>
          <p:cNvSpPr txBox="1"/>
          <p:nvPr/>
        </p:nvSpPr>
        <p:spPr>
          <a:xfrm>
            <a:off x="6789876" y="2750903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CodeBuild</a:t>
            </a:r>
          </a:p>
          <a:p>
            <a:pPr algn="ctr"/>
            <a:r>
              <a:rPr lang="en-US" sz="1400" dirty="0"/>
              <a:t>of AWS CDK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9747F47-6D62-4048-9C63-465E61C0BC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3509" y="2049106"/>
            <a:ext cx="711200" cy="711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C11E5C7-405C-464E-9EAB-8CBA86F9D01D}"/>
              </a:ext>
            </a:extLst>
          </p:cNvPr>
          <p:cNvSpPr txBox="1"/>
          <p:nvPr/>
        </p:nvSpPr>
        <p:spPr>
          <a:xfrm>
            <a:off x="8380580" y="276248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2016380F-7FF8-6549-A4DC-6F2E8CD20E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84213" y="2035854"/>
            <a:ext cx="711200" cy="7112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EEA8E3-8C9B-FF4B-8DA3-D5337F14BEFA}"/>
              </a:ext>
            </a:extLst>
          </p:cNvPr>
          <p:cNvCxnSpPr>
            <a:cxnSpLocks/>
          </p:cNvCxnSpPr>
          <p:nvPr/>
        </p:nvCxnSpPr>
        <p:spPr>
          <a:xfrm>
            <a:off x="8372626" y="2373537"/>
            <a:ext cx="7315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78DECE5-6636-0E4A-9052-C6B7E5605865}"/>
              </a:ext>
            </a:extLst>
          </p:cNvPr>
          <p:cNvSpPr txBox="1"/>
          <p:nvPr/>
        </p:nvSpPr>
        <p:spPr>
          <a:xfrm>
            <a:off x="7093787" y="449660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EKS Cluster</a:t>
            </a:r>
            <a:endParaRPr lang="en-US" sz="1100" dirty="0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6CA1B20C-EBD4-A246-9B3F-72C95C4F9F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95894" y="3785400"/>
            <a:ext cx="711200" cy="711200"/>
          </a:xfrm>
          <a:prstGeom prst="rect">
            <a:avLst/>
          </a:prstGeom>
        </p:spPr>
      </p:pic>
      <p:pic>
        <p:nvPicPr>
          <p:cNvPr id="1026" name="Picture 2" descr="Image result for flux logo kubernetes">
            <a:extLst>
              <a:ext uri="{FF2B5EF4-FFF2-40B4-BE49-F238E27FC236}">
                <a16:creationId xmlns:a16="http://schemas.microsoft.com/office/drawing/2014/main" id="{E59D52E9-D2CA-3244-8C04-9C60521D3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798" y="3796945"/>
            <a:ext cx="1724956" cy="75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19">
            <a:extLst>
              <a:ext uri="{FF2B5EF4-FFF2-40B4-BE49-F238E27FC236}">
                <a16:creationId xmlns:a16="http://schemas.microsoft.com/office/drawing/2014/main" id="{C1E6D66C-7CA6-1A48-B2E5-154BD04F0F93}"/>
              </a:ext>
            </a:extLst>
          </p:cNvPr>
          <p:cNvCxnSpPr>
            <a:cxnSpLocks/>
          </p:cNvCxnSpPr>
          <p:nvPr/>
        </p:nvCxnSpPr>
        <p:spPr>
          <a:xfrm>
            <a:off x="3877068" y="3357682"/>
            <a:ext cx="1916664" cy="814919"/>
          </a:xfrm>
          <a:prstGeom prst="bentConnector3">
            <a:avLst>
              <a:gd name="adj1" fmla="val 742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2E6569-B2CE-DF48-9E38-54043584673E}"/>
              </a:ext>
            </a:extLst>
          </p:cNvPr>
          <p:cNvCxnSpPr>
            <a:cxnSpLocks/>
          </p:cNvCxnSpPr>
          <p:nvPr/>
        </p:nvCxnSpPr>
        <p:spPr>
          <a:xfrm>
            <a:off x="7055125" y="4172601"/>
            <a:ext cx="73152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92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0A3FAA-EC90-1540-80AA-8031304592E9}"/>
              </a:ext>
            </a:extLst>
          </p:cNvPr>
          <p:cNvSpPr/>
          <p:nvPr/>
        </p:nvSpPr>
        <p:spPr>
          <a:xfrm>
            <a:off x="363907" y="413799"/>
            <a:ext cx="7421263" cy="50623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0CE123-2B60-F140-B515-49ED2A68C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908" y="413800"/>
            <a:ext cx="330200" cy="3302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E0616F4-0D85-436E-9D57-5DF4AF21C172}"/>
              </a:ext>
            </a:extLst>
          </p:cNvPr>
          <p:cNvSpPr/>
          <p:nvPr/>
        </p:nvSpPr>
        <p:spPr>
          <a:xfrm>
            <a:off x="1866173" y="2548666"/>
            <a:ext cx="4120566" cy="24881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EKS Cluster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601138CF-1F06-46B8-AE61-FF6AF7833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6173" y="2540791"/>
            <a:ext cx="343092" cy="343092"/>
          </a:xfrm>
          <a:prstGeom prst="rect">
            <a:avLst/>
          </a:prstGeom>
        </p:spPr>
      </p:pic>
      <p:sp>
        <p:nvSpPr>
          <p:cNvPr id="36" name="TextBox 8">
            <a:extLst>
              <a:ext uri="{FF2B5EF4-FFF2-40B4-BE49-F238E27FC236}">
                <a16:creationId xmlns:a16="http://schemas.microsoft.com/office/drawing/2014/main" id="{D7ECF936-B8F2-B944-B1E5-0DC7D3F9AAB9}"/>
              </a:ext>
            </a:extLst>
          </p:cNvPr>
          <p:cNvSpPr txBox="1"/>
          <p:nvPr/>
        </p:nvSpPr>
        <p:spPr>
          <a:xfrm>
            <a:off x="955403" y="1555182"/>
            <a:ext cx="2301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RDS secret from</a:t>
            </a:r>
          </a:p>
          <a:p>
            <a:pPr algn="ctr"/>
            <a:r>
              <a:rPr lang="en-US" sz="1400" dirty="0"/>
              <a:t>AWS Secrets Manager</a:t>
            </a:r>
          </a:p>
          <a:p>
            <a:pPr algn="ctr"/>
            <a:r>
              <a:rPr lang="en-US" sz="1400" dirty="0"/>
              <a:t>(autogenerated by CDK)</a:t>
            </a:r>
          </a:p>
        </p:txBody>
      </p:sp>
      <p:pic>
        <p:nvPicPr>
          <p:cNvPr id="37" name="Graphic 20">
            <a:extLst>
              <a:ext uri="{FF2B5EF4-FFF2-40B4-BE49-F238E27FC236}">
                <a16:creationId xmlns:a16="http://schemas.microsoft.com/office/drawing/2014/main" id="{28B94778-37E1-254E-8874-BE0768E5E5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0755" y="833280"/>
            <a:ext cx="711200" cy="711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0DE8BC-E2BE-44CF-81F5-9AE7A3560B09}"/>
              </a:ext>
            </a:extLst>
          </p:cNvPr>
          <p:cNvSpPr/>
          <p:nvPr/>
        </p:nvSpPr>
        <p:spPr>
          <a:xfrm>
            <a:off x="2290715" y="3047843"/>
            <a:ext cx="820005" cy="772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External Secrets Controller</a:t>
            </a:r>
          </a:p>
        </p:txBody>
      </p:sp>
      <p:sp>
        <p:nvSpPr>
          <p:cNvPr id="38" name="TextBox 14">
            <a:extLst>
              <a:ext uri="{FF2B5EF4-FFF2-40B4-BE49-F238E27FC236}">
                <a16:creationId xmlns:a16="http://schemas.microsoft.com/office/drawing/2014/main" id="{70F1D858-0A61-B249-BFE8-EC03E7D2639D}"/>
              </a:ext>
            </a:extLst>
          </p:cNvPr>
          <p:cNvSpPr txBox="1"/>
          <p:nvPr/>
        </p:nvSpPr>
        <p:spPr>
          <a:xfrm>
            <a:off x="5068337" y="1555182"/>
            <a:ext cx="2301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Amazon Route 53</a:t>
            </a:r>
          </a:p>
          <a:p>
            <a:pPr algn="ctr"/>
            <a:r>
              <a:rPr lang="en-US" sz="1400" dirty="0"/>
              <a:t>(CNAME created/managed by external DNS controller)</a:t>
            </a:r>
          </a:p>
        </p:txBody>
      </p:sp>
      <p:pic>
        <p:nvPicPr>
          <p:cNvPr id="41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63689" y="779568"/>
            <a:ext cx="711200" cy="711200"/>
          </a:xfrm>
          <a:prstGeom prst="rect">
            <a:avLst/>
          </a:prstGeom>
        </p:spPr>
      </p:pic>
      <p:sp>
        <p:nvSpPr>
          <p:cNvPr id="42" name="TextBox 25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2800489" y="1577014"/>
            <a:ext cx="25885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Application Load Balancer</a:t>
            </a:r>
          </a:p>
          <a:p>
            <a:pPr algn="ctr"/>
            <a:r>
              <a:rPr lang="en-US" sz="1400" dirty="0"/>
              <a:t>(created/managed by ingress controller exposing pod(s))</a:t>
            </a:r>
          </a:p>
        </p:txBody>
      </p:sp>
      <p:pic>
        <p:nvPicPr>
          <p:cNvPr id="43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59824" y="1111775"/>
            <a:ext cx="469900" cy="4699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D2FA685-7354-4DB6-AF30-7058EF45E7A7}"/>
              </a:ext>
            </a:extLst>
          </p:cNvPr>
          <p:cNvSpPr/>
          <p:nvPr/>
        </p:nvSpPr>
        <p:spPr>
          <a:xfrm>
            <a:off x="3496069" y="3047843"/>
            <a:ext cx="820005" cy="772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ALB Ingress Controller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76B6CB-25A8-4D78-9B97-7A1A85DAE5A0}"/>
              </a:ext>
            </a:extLst>
          </p:cNvPr>
          <p:cNvSpPr/>
          <p:nvPr/>
        </p:nvSpPr>
        <p:spPr>
          <a:xfrm>
            <a:off x="4658833" y="3060457"/>
            <a:ext cx="820005" cy="772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External DNS Controller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92A2BF-B652-46DF-9439-2523A0CF4734}"/>
              </a:ext>
            </a:extLst>
          </p:cNvPr>
          <p:cNvSpPr/>
          <p:nvPr/>
        </p:nvSpPr>
        <p:spPr>
          <a:xfrm>
            <a:off x="2290715" y="4100281"/>
            <a:ext cx="820005" cy="772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ghost-database k8s secret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D5B611-A6F5-42A0-B26F-8B03169C3C99}"/>
              </a:ext>
            </a:extLst>
          </p:cNvPr>
          <p:cNvSpPr/>
          <p:nvPr/>
        </p:nvSpPr>
        <p:spPr>
          <a:xfrm>
            <a:off x="3496068" y="4100281"/>
            <a:ext cx="820005" cy="772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ghost pod(s)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9C286C-014A-4EF4-B999-8405CF49291C}"/>
              </a:ext>
            </a:extLst>
          </p:cNvPr>
          <p:cNvSpPr/>
          <p:nvPr/>
        </p:nvSpPr>
        <p:spPr>
          <a:xfrm>
            <a:off x="4658832" y="4100281"/>
            <a:ext cx="820005" cy="772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ghost ingress</a:t>
            </a:r>
          </a:p>
        </p:txBody>
      </p:sp>
      <p:cxnSp>
        <p:nvCxnSpPr>
          <p:cNvPr id="49" name="Straight Arrow Connector 19">
            <a:extLst>
              <a:ext uri="{FF2B5EF4-FFF2-40B4-BE49-F238E27FC236}">
                <a16:creationId xmlns:a16="http://schemas.microsoft.com/office/drawing/2014/main" id="{F0047EC9-C45D-4260-8103-7B29A1E2C6EA}"/>
              </a:ext>
            </a:extLst>
          </p:cNvPr>
          <p:cNvCxnSpPr>
            <a:cxnSpLocks/>
            <a:stCxn id="37" idx="1"/>
            <a:endCxn id="2" idx="1"/>
          </p:cNvCxnSpPr>
          <p:nvPr/>
        </p:nvCxnSpPr>
        <p:spPr>
          <a:xfrm rot="10800000" flipH="1" flipV="1">
            <a:off x="1750755" y="1188880"/>
            <a:ext cx="539960" cy="2245228"/>
          </a:xfrm>
          <a:prstGeom prst="bentConnector3">
            <a:avLst>
              <a:gd name="adj1" fmla="val -135051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718C9B-E206-4A8D-AB6E-F67F31558FE5}"/>
              </a:ext>
            </a:extLst>
          </p:cNvPr>
          <p:cNvCxnSpPr>
            <a:cxnSpLocks/>
            <a:stCxn id="2" idx="2"/>
            <a:endCxn id="46" idx="0"/>
          </p:cNvCxnSpPr>
          <p:nvPr/>
        </p:nvCxnSpPr>
        <p:spPr>
          <a:xfrm>
            <a:off x="2700718" y="3820373"/>
            <a:ext cx="0" cy="27990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4F6E57E-8118-4F41-9090-46E669930DFA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3110720" y="4486546"/>
            <a:ext cx="385348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4A3BC4-4797-4750-8FD6-5D12B0CF4AAD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flipV="1">
            <a:off x="3906072" y="2315678"/>
            <a:ext cx="188702" cy="73216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C1243B-A9B7-4027-9D7E-2C60C351DEE0}"/>
              </a:ext>
            </a:extLst>
          </p:cNvPr>
          <p:cNvCxnSpPr>
            <a:cxnSpLocks/>
            <a:stCxn id="45" idx="0"/>
            <a:endCxn id="38" idx="2"/>
          </p:cNvCxnSpPr>
          <p:nvPr/>
        </p:nvCxnSpPr>
        <p:spPr>
          <a:xfrm flipV="1">
            <a:off x="5068836" y="2293846"/>
            <a:ext cx="1150453" cy="76661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48C825-82E5-4784-A634-21531EF93A78}"/>
              </a:ext>
            </a:extLst>
          </p:cNvPr>
          <p:cNvCxnSpPr>
            <a:cxnSpLocks/>
            <a:stCxn id="48" idx="0"/>
            <a:endCxn id="44" idx="2"/>
          </p:cNvCxnSpPr>
          <p:nvPr/>
        </p:nvCxnSpPr>
        <p:spPr>
          <a:xfrm flipH="1" flipV="1">
            <a:off x="3906072" y="3820373"/>
            <a:ext cx="1162763" cy="27990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D2F712-EE4C-4ADB-9980-A82D5E291F97}"/>
              </a:ext>
            </a:extLst>
          </p:cNvPr>
          <p:cNvCxnSpPr>
            <a:cxnSpLocks/>
            <a:stCxn id="48" idx="0"/>
            <a:endCxn id="45" idx="2"/>
          </p:cNvCxnSpPr>
          <p:nvPr/>
        </p:nvCxnSpPr>
        <p:spPr>
          <a:xfrm flipV="1">
            <a:off x="5068835" y="3832987"/>
            <a:ext cx="1" cy="26729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4">
            <a:extLst>
              <a:ext uri="{FF2B5EF4-FFF2-40B4-BE49-F238E27FC236}">
                <a16:creationId xmlns:a16="http://schemas.microsoft.com/office/drawing/2014/main" id="{1D7C7DB3-3169-5B48-B331-8240019668A8}"/>
              </a:ext>
            </a:extLst>
          </p:cNvPr>
          <p:cNvSpPr txBox="1"/>
          <p:nvPr/>
        </p:nvSpPr>
        <p:spPr>
          <a:xfrm>
            <a:off x="5688267" y="402861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62" name="Graphic 15">
            <a:extLst>
              <a:ext uri="{FF2B5EF4-FFF2-40B4-BE49-F238E27FC236}">
                <a16:creationId xmlns:a16="http://schemas.microsoft.com/office/drawing/2014/main" id="{C74B9571-CBCE-0B41-BB93-C639C1D06D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83619" y="3232805"/>
            <a:ext cx="711200" cy="711200"/>
          </a:xfrm>
          <a:prstGeom prst="rect">
            <a:avLst/>
          </a:prstGeom>
        </p:spPr>
      </p:pic>
      <p:cxnSp>
        <p:nvCxnSpPr>
          <p:cNvPr id="63" name="Straight Arrow Connector 19">
            <a:extLst>
              <a:ext uri="{FF2B5EF4-FFF2-40B4-BE49-F238E27FC236}">
                <a16:creationId xmlns:a16="http://schemas.microsoft.com/office/drawing/2014/main" id="{D9BBB054-5350-4834-9973-718D969EE395}"/>
              </a:ext>
            </a:extLst>
          </p:cNvPr>
          <p:cNvCxnSpPr>
            <a:cxnSpLocks/>
            <a:stCxn id="47" idx="2"/>
            <a:endCxn id="61" idx="2"/>
          </p:cNvCxnSpPr>
          <p:nvPr/>
        </p:nvCxnSpPr>
        <p:spPr>
          <a:xfrm rot="5400000" flipH="1" flipV="1">
            <a:off x="5104437" y="3138029"/>
            <a:ext cx="536416" cy="2933148"/>
          </a:xfrm>
          <a:prstGeom prst="bentConnector3">
            <a:avLst>
              <a:gd name="adj1" fmla="val -76899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9">
            <a:extLst>
              <a:ext uri="{FF2B5EF4-FFF2-40B4-BE49-F238E27FC236}">
                <a16:creationId xmlns:a16="http://schemas.microsoft.com/office/drawing/2014/main" id="{9968B33D-A04E-4C92-870D-5BCCEE01170A}"/>
              </a:ext>
            </a:extLst>
          </p:cNvPr>
          <p:cNvCxnSpPr>
            <a:cxnSpLocks/>
            <a:stCxn id="47" idx="0"/>
            <a:endCxn id="43" idx="1"/>
          </p:cNvCxnSpPr>
          <p:nvPr/>
        </p:nvCxnSpPr>
        <p:spPr>
          <a:xfrm rot="16200000" flipV="1">
            <a:off x="2506170" y="2700379"/>
            <a:ext cx="2753556" cy="46247"/>
          </a:xfrm>
          <a:prstGeom prst="bentConnector4">
            <a:avLst>
              <a:gd name="adj1" fmla="val 6404"/>
              <a:gd name="adj2" fmla="val 1944191"/>
            </a:avLst>
          </a:prstGeom>
          <a:ln w="12700">
            <a:solidFill>
              <a:schemeClr val="tx2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4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92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Jason Umiker</cp:lastModifiedBy>
  <cp:revision>12</cp:revision>
  <dcterms:created xsi:type="dcterms:W3CDTF">2019-11-11T22:51:37Z</dcterms:created>
  <dcterms:modified xsi:type="dcterms:W3CDTF">2019-12-16T08:45:15Z</dcterms:modified>
</cp:coreProperties>
</file>