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8A2A6-0CC3-4681-83BE-ACE32D48E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Git et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52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EAD648-8BB3-4279-B8ED-F239D4D9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Retour en arrière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DDFAE-46D2-4641-BE79-37575A40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/>
              <a:t>Git log</a:t>
            </a:r>
          </a:p>
          <a:p>
            <a:r>
              <a:rPr lang="fr-FR"/>
              <a:t>Repérer la version sur la quelle nous voulons revenir (reset) et en récupérer l’ID</a:t>
            </a:r>
          </a:p>
          <a:p>
            <a:r>
              <a:rPr lang="fr-FR"/>
              <a:t>Git reset –hard </a:t>
            </a:r>
            <a:r>
              <a:rPr lang="fr-FR" err="1"/>
              <a:t>ID_version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6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52FD08-7712-40CF-8052-688B711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C3C8B-1042-4DDF-91A1-E5E924C6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fr-FR" dirty="0"/>
              <a:t>Git permet de séparer le travail en « branches ». </a:t>
            </a:r>
          </a:p>
          <a:p>
            <a:r>
              <a:rPr lang="fr-FR" dirty="0"/>
              <a:t>Les branches sont indépendantes</a:t>
            </a:r>
          </a:p>
          <a:p>
            <a:r>
              <a:rPr lang="fr-FR" dirty="0"/>
              <a:t>Une branche peut être fusionnées à une autre (merge)</a:t>
            </a:r>
          </a:p>
          <a:p>
            <a:r>
              <a:rPr lang="fr-FR" dirty="0"/>
              <a:t>Les branches séparent les concepts </a:t>
            </a:r>
          </a:p>
          <a:p>
            <a:r>
              <a:rPr lang="fr-FR" dirty="0"/>
              <a:t>Quand une branche est créée elle importe les répertoires courants</a:t>
            </a:r>
          </a:p>
        </p:txBody>
      </p:sp>
    </p:spTree>
    <p:extLst>
      <p:ext uri="{BB962C8B-B14F-4D97-AF65-F5344CB8AC3E}">
        <p14:creationId xmlns:p14="http://schemas.microsoft.com/office/powerpoint/2010/main" val="2449828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7CE701-DE6C-4D68-A5AA-84A78837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Création de branches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934C9-27CE-4C7B-B7EC-44ECA89D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Méthode 1 :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nom_de_la_branche</a:t>
            </a:r>
            <a:endParaRPr lang="fr-FR" dirty="0"/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nom_de_la_branche</a:t>
            </a:r>
            <a:endParaRPr lang="fr-FR" dirty="0"/>
          </a:p>
          <a:p>
            <a:r>
              <a:rPr lang="fr-FR" dirty="0"/>
              <a:t>Méthode 2 :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–b </a:t>
            </a:r>
            <a:r>
              <a:rPr lang="fr-FR" dirty="0" err="1"/>
              <a:t>nom_de_la_branche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11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25DA6-2514-4B97-B703-0205BF2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fr-FR" dirty="0"/>
              <a:t>Fusion</a:t>
            </a:r>
          </a:p>
        </p:txBody>
      </p:sp>
      <p:pic>
        <p:nvPicPr>
          <p:cNvPr id="13" name="Picture 4" descr="Pièce de puzzle comblant un trou">
            <a:extLst>
              <a:ext uri="{FF2B5EF4-FFF2-40B4-BE49-F238E27FC236}">
                <a16:creationId xmlns:a16="http://schemas.microsoft.com/office/drawing/2014/main" id="{D583D159-BF52-4CCF-8606-7356592B6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7" r="3582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DDFE-C0D4-47BD-9645-942D1CEE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branche_vers_la_quelle_fusionner</a:t>
            </a:r>
            <a:endParaRPr lang="fr-FR" dirty="0"/>
          </a:p>
          <a:p>
            <a:r>
              <a:rPr lang="fr-FR" dirty="0"/>
              <a:t>Git merge </a:t>
            </a:r>
            <a:r>
              <a:rPr lang="fr-FR" dirty="0" err="1"/>
              <a:t>branche_à_rappatrier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30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8EE59-A456-404B-8372-60851C34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Lier à un outil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B3E7C-47C5-4969-AE58-FC0EFD0B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Partager le travail avec des collègues</a:t>
            </a:r>
          </a:p>
          <a:p>
            <a:r>
              <a:rPr lang="fr-FR" sz="2800" dirty="0"/>
              <a:t>Partager à des recruteurs</a:t>
            </a:r>
          </a:p>
          <a:p>
            <a:r>
              <a:rPr lang="fr-FR" sz="2800" dirty="0"/>
              <a:t>Travail collaboratif (open source)</a:t>
            </a:r>
          </a:p>
          <a:p>
            <a:r>
              <a:rPr lang="fr-FR" sz="2800" dirty="0"/>
              <a:t>Sauvegarde de son travail</a:t>
            </a:r>
          </a:p>
        </p:txBody>
      </p:sp>
    </p:spTree>
    <p:extLst>
      <p:ext uri="{BB962C8B-B14F-4D97-AF65-F5344CB8AC3E}">
        <p14:creationId xmlns:p14="http://schemas.microsoft.com/office/powerpoint/2010/main" val="316882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FEAA48-031F-42C1-9974-9A6DA8A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0EC59-F1B6-4D14-A835-44D767DD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fr-FR" sz="2800" dirty="0"/>
              <a:t>Gratuit pour une usage personnel</a:t>
            </a:r>
          </a:p>
          <a:p>
            <a:r>
              <a:rPr lang="fr-FR" sz="2800" dirty="0"/>
              <a:t>Référence international</a:t>
            </a:r>
          </a:p>
          <a:p>
            <a:r>
              <a:rPr lang="fr-FR" sz="2800" dirty="0"/>
              <a:t>14 millions d’utilisateur</a:t>
            </a:r>
          </a:p>
          <a:p>
            <a:r>
              <a:rPr lang="fr-FR" sz="2800" dirty="0"/>
              <a:t>Sans pub</a:t>
            </a:r>
          </a:p>
          <a:p>
            <a:r>
              <a:rPr lang="fr-FR" sz="2800" dirty="0"/>
              <a:t>Racheté par </a:t>
            </a:r>
            <a:r>
              <a:rPr lang="fr-FR" sz="2800" dirty="0" err="1"/>
              <a:t>microsoft</a:t>
            </a:r>
            <a:r>
              <a:rPr lang="fr-FR" sz="2800" dirty="0"/>
              <a:t> </a:t>
            </a:r>
            <a:r>
              <a:rPr lang="fr-FR" sz="2800" dirty="0">
                <a:sym typeface="Wingdings" panose="05000000000000000000" pitchFamily="2" charset="2"/>
              </a:rPr>
              <a:t>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068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0B5B2-5561-4EBB-AD38-7B825236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fr-FR" dirty="0"/>
              <a:t>Lier à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" name="Picture 4" descr="Cadenas avec un cœur">
            <a:extLst>
              <a:ext uri="{FF2B5EF4-FFF2-40B4-BE49-F238E27FC236}">
                <a16:creationId xmlns:a16="http://schemas.microsoft.com/office/drawing/2014/main" id="{1BABFDCD-F956-4E4C-8771-7288FC41E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62" r="3071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E7726-1D5B-412A-952C-A4DCE48B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sz="2400" dirty="0"/>
              <a:t>S’inscrire sur :  </a:t>
            </a:r>
            <a:r>
              <a:rPr lang="fr-FR" sz="2400" dirty="0">
                <a:hlinkClick r:id="rId4"/>
              </a:rPr>
              <a:t>https://github.com/</a:t>
            </a:r>
            <a:endParaRPr lang="fr-FR" sz="2400" dirty="0"/>
          </a:p>
          <a:p>
            <a:r>
              <a:rPr lang="fr-FR" sz="2400" dirty="0"/>
              <a:t>Créer une repository </a:t>
            </a:r>
          </a:p>
          <a:p>
            <a:r>
              <a:rPr lang="fr-FR" sz="2400" dirty="0"/>
              <a:t>Echo « # message » &gt;&gt; README.md</a:t>
            </a:r>
          </a:p>
          <a:p>
            <a:r>
              <a:rPr lang="fr-FR" sz="2400" dirty="0"/>
              <a:t>Git </a:t>
            </a:r>
            <a:r>
              <a:rPr lang="fr-FR" sz="2400" dirty="0" err="1"/>
              <a:t>add</a:t>
            </a:r>
            <a:r>
              <a:rPr lang="fr-FR" sz="2400" dirty="0"/>
              <a:t> README.md ou git </a:t>
            </a:r>
            <a:r>
              <a:rPr lang="fr-FR" sz="2400" dirty="0" err="1"/>
              <a:t>add</a:t>
            </a:r>
            <a:r>
              <a:rPr lang="fr-FR" sz="2400" dirty="0"/>
              <a:t> .</a:t>
            </a:r>
          </a:p>
          <a:p>
            <a:r>
              <a:rPr lang="fr-FR" sz="2400" dirty="0"/>
              <a:t>Git </a:t>
            </a:r>
            <a:r>
              <a:rPr lang="fr-FR" sz="2400" dirty="0" err="1"/>
              <a:t>branch</a:t>
            </a:r>
            <a:r>
              <a:rPr lang="fr-FR" sz="2400" dirty="0"/>
              <a:t> –M main</a:t>
            </a:r>
          </a:p>
          <a:p>
            <a:r>
              <a:rPr lang="fr-FR" sz="2400" dirty="0"/>
              <a:t>Git </a:t>
            </a:r>
            <a:r>
              <a:rPr lang="fr-FR" sz="2400" dirty="0" err="1"/>
              <a:t>remote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lien_du_github</a:t>
            </a:r>
            <a:endParaRPr lang="fr-FR" sz="2400" dirty="0"/>
          </a:p>
          <a:p>
            <a:r>
              <a:rPr lang="fr-FR" sz="2400" dirty="0"/>
              <a:t>Git push –u </a:t>
            </a:r>
            <a:r>
              <a:rPr lang="fr-FR" sz="2400" dirty="0" err="1"/>
              <a:t>origin</a:t>
            </a:r>
            <a:r>
              <a:rPr lang="fr-FR" sz="24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3293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C066B9-D908-438F-B85B-7802A601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Lier à </a:t>
            </a:r>
            <a:r>
              <a:rPr lang="fr-FR" dirty="0" err="1"/>
              <a:t>github</a:t>
            </a:r>
            <a:r>
              <a:rPr lang="fr-FR" dirty="0"/>
              <a:t> – </a:t>
            </a:r>
            <a:r>
              <a:rPr lang="fr-FR" dirty="0" err="1"/>
              <a:t>methode</a:t>
            </a:r>
            <a:r>
              <a:rPr lang="fr-FR" dirty="0"/>
              <a:t> 2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1EDC3-F14F-471B-A674-73EBA6B6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/>
              <a:t>Créer une repository sur </a:t>
            </a:r>
            <a:r>
              <a:rPr lang="fr-FR" err="1"/>
              <a:t>github</a:t>
            </a:r>
            <a:endParaRPr lang="fr-FR"/>
          </a:p>
          <a:p>
            <a:r>
              <a:rPr lang="fr-FR"/>
              <a:t>Git clone </a:t>
            </a:r>
            <a:r>
              <a:rPr lang="fr-FR" err="1"/>
              <a:t>lien_github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3DB52-BDCF-490E-89CA-BC0AE30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travail sur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CD8C0-351B-4A64-A707-9D2CDA6F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14854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BDF514-479A-4FAC-B841-4C8AFFB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Envoyer sur </a:t>
            </a:r>
            <a:r>
              <a:rPr lang="fr-FR" dirty="0" err="1"/>
              <a:t>github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ABF763-CEB0-4679-A572-CDA10953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sz="2800"/>
              <a:t>Git </a:t>
            </a:r>
            <a:r>
              <a:rPr lang="fr-FR" sz="2800" err="1"/>
              <a:t>add</a:t>
            </a:r>
            <a:r>
              <a:rPr lang="fr-FR" sz="2800"/>
              <a:t> .</a:t>
            </a:r>
          </a:p>
          <a:p>
            <a:r>
              <a:rPr lang="fr-FR" sz="2800"/>
              <a:t>Git commit –m « message du commit »</a:t>
            </a:r>
          </a:p>
          <a:p>
            <a:r>
              <a:rPr lang="fr-FR" sz="280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6376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92E387-27C4-4592-817C-27258808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cap="all"/>
              <a:t>- Git n’est pas github</a:t>
            </a:r>
            <a:br>
              <a:rPr lang="en-US" sz="2300" cap="all"/>
            </a:br>
            <a:r>
              <a:rPr lang="en-US" sz="2300" cap="all"/>
              <a:t>- Git n’est que local</a:t>
            </a:r>
            <a:br>
              <a:rPr lang="en-US" sz="2300" cap="all"/>
            </a:br>
            <a:r>
              <a:rPr lang="en-US" sz="2300" cap="all"/>
              <a:t>- Github, gitlab, gitbucket ,etc… fonctionnent avec les mêmes commandes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50DEB-4454-4BF9-98A8-F041386E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861457"/>
            <a:ext cx="7402285" cy="3392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Git et les outils de gestion des versions sont des prérequis dans énormément de métier lié à l’ingénierie logiciel.</a:t>
            </a:r>
          </a:p>
        </p:txBody>
      </p:sp>
    </p:spTree>
    <p:extLst>
      <p:ext uri="{BB962C8B-B14F-4D97-AF65-F5344CB8AC3E}">
        <p14:creationId xmlns:p14="http://schemas.microsoft.com/office/powerpoint/2010/main" val="306209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5F0CE-4C81-48DF-A9F7-DC738CE4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fr-FR" dirty="0"/>
              <a:t>Empêcher l’envoie de fichier</a:t>
            </a:r>
            <a:endParaRPr lang="fr-FR"/>
          </a:p>
        </p:txBody>
      </p:sp>
      <p:pic>
        <p:nvPicPr>
          <p:cNvPr id="5" name="Picture 4" descr="Point d’exclamation sur un arrière-plan jaune">
            <a:extLst>
              <a:ext uri="{FF2B5EF4-FFF2-40B4-BE49-F238E27FC236}">
                <a16:creationId xmlns:a16="http://schemas.microsoft.com/office/drawing/2014/main" id="{8B01A655-067E-4A89-BE21-34C687D27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22" r="18578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EB211-739F-4DAA-858D-60DDF0F2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sz="2800" dirty="0"/>
              <a:t>Créer une fichier .</a:t>
            </a:r>
            <a:r>
              <a:rPr lang="fr-FR" sz="2800" dirty="0" err="1"/>
              <a:t>gitignore</a:t>
            </a:r>
            <a:r>
              <a:rPr lang="fr-FR" sz="2800" dirty="0"/>
              <a:t> à la racine</a:t>
            </a:r>
          </a:p>
          <a:p>
            <a:r>
              <a:rPr lang="fr-FR" sz="2800" dirty="0"/>
              <a:t>Référencer les noms des fichiers ou des dossier qu’il ne faut pas envoyer</a:t>
            </a:r>
          </a:p>
        </p:txBody>
      </p:sp>
    </p:spTree>
    <p:extLst>
      <p:ext uri="{BB962C8B-B14F-4D97-AF65-F5344CB8AC3E}">
        <p14:creationId xmlns:p14="http://schemas.microsoft.com/office/powerpoint/2010/main" val="23929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706022-9954-46A6-A0F5-CF3323AD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/>
              <a:t>Les arbres de git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320A9-681B-4DED-827E-53048D09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sz="2800" dirty="0"/>
              <a:t>Git est composé de 3 arbres :</a:t>
            </a:r>
          </a:p>
          <a:p>
            <a:pPr lvl="1"/>
            <a:r>
              <a:rPr lang="fr-FR" sz="2400" dirty="0"/>
              <a:t>Le dossier de travail (Les fichiers)</a:t>
            </a:r>
          </a:p>
          <a:p>
            <a:pPr lvl="1"/>
            <a:r>
              <a:rPr lang="fr-FR" sz="2400" dirty="0"/>
              <a:t>L’Index (Contient les références des versions)</a:t>
            </a:r>
          </a:p>
          <a:p>
            <a:pPr lvl="1"/>
            <a:r>
              <a:rPr lang="fr-FR" sz="2400" dirty="0"/>
              <a:t>HEAD (Dernière version validée)</a:t>
            </a:r>
          </a:p>
        </p:txBody>
      </p:sp>
    </p:spTree>
    <p:extLst>
      <p:ext uri="{BB962C8B-B14F-4D97-AF65-F5344CB8AC3E}">
        <p14:creationId xmlns:p14="http://schemas.microsoft.com/office/powerpoint/2010/main" val="68114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4D61D-DC4B-41D3-BFCA-3BD24AFB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et utilité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9F6A6-24E6-428A-ADCF-DD6EE7B9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Git permet de gérer différente version d’un même projet (code, fichier texte, test, etc…)</a:t>
            </a:r>
          </a:p>
          <a:p>
            <a:r>
              <a:rPr lang="fr-FR" sz="2000" dirty="0"/>
              <a:t>Le versionnage permet de conserver un historique des modifications</a:t>
            </a:r>
          </a:p>
          <a:p>
            <a:r>
              <a:rPr lang="fr-FR" sz="2000" dirty="0"/>
              <a:t>Git a le pouvoir remonter dans le temps et de réparer les problèmes causés.</a:t>
            </a:r>
          </a:p>
        </p:txBody>
      </p:sp>
    </p:spTree>
    <p:extLst>
      <p:ext uri="{BB962C8B-B14F-4D97-AF65-F5344CB8AC3E}">
        <p14:creationId xmlns:p14="http://schemas.microsoft.com/office/powerpoint/2010/main" val="19077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FA397-2BA2-4DAC-ADE9-A0ECFAB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4"/>
            <a:ext cx="3785181" cy="5571072"/>
          </a:xfrm>
        </p:spPr>
        <p:txBody>
          <a:bodyPr>
            <a:normAutofit/>
          </a:bodyPr>
          <a:lstStyle/>
          <a:p>
            <a:r>
              <a:rPr lang="fr-FR" dirty="0"/>
              <a:t>Les arbres de git</a:t>
            </a:r>
          </a:p>
        </p:txBody>
      </p:sp>
      <p:pic>
        <p:nvPicPr>
          <p:cNvPr id="9" name="Espace réservé du contenu 8" descr="Dossier ouvert avec un remplissage uni">
            <a:extLst>
              <a:ext uri="{FF2B5EF4-FFF2-40B4-BE49-F238E27FC236}">
                <a16:creationId xmlns:a16="http://schemas.microsoft.com/office/drawing/2014/main" id="{DE1924FB-7E58-42AD-A161-97F05B817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318" y="2700451"/>
            <a:ext cx="1672033" cy="1672033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phique 10" descr="Connecté contour">
            <a:extLst>
              <a:ext uri="{FF2B5EF4-FFF2-40B4-BE49-F238E27FC236}">
                <a16:creationId xmlns:a16="http://schemas.microsoft.com/office/drawing/2014/main" id="{75B165ED-B92E-4D8F-94AE-78BA04C1A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3466" y="2700451"/>
            <a:ext cx="1672033" cy="1672033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phique 11" descr="Connecté avec un remplissage uni">
            <a:extLst>
              <a:ext uri="{FF2B5EF4-FFF2-40B4-BE49-F238E27FC236}">
                <a16:creationId xmlns:a16="http://schemas.microsoft.com/office/drawing/2014/main" id="{B458DEB8-E089-43F7-8540-28665A8DA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621614" y="2700451"/>
            <a:ext cx="1672033" cy="1672033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</p:spPr>
      </p:pic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20085667-5100-43C0-A8EE-923FFF3C1393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6950409" y="1531377"/>
            <a:ext cx="12700" cy="2338148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E5601324-2240-4FD3-A841-4D7098035E98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9288557" y="1531377"/>
            <a:ext cx="12700" cy="2338148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18B5456-677E-49B9-96DC-6954AC30EAC7}"/>
              </a:ext>
            </a:extLst>
          </p:cNvPr>
          <p:cNvSpPr txBox="1"/>
          <p:nvPr/>
        </p:nvSpPr>
        <p:spPr>
          <a:xfrm>
            <a:off x="5781334" y="2000213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Arial Black" panose="020B0A04020102020204" pitchFamily="34" charset="0"/>
              </a:rPr>
              <a:t>ADD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CEB93E-7D01-497A-90EC-06C6E4F019C6}"/>
              </a:ext>
            </a:extLst>
          </p:cNvPr>
          <p:cNvSpPr txBox="1"/>
          <p:nvPr/>
        </p:nvSpPr>
        <p:spPr>
          <a:xfrm>
            <a:off x="8087213" y="1991581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Arial Black" panose="020B0A04020102020204" pitchFamily="34" charset="0"/>
              </a:rPr>
              <a:t>COMMIT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281BDB-2639-47FB-A45A-11D8604DB789}"/>
              </a:ext>
            </a:extLst>
          </p:cNvPr>
          <p:cNvSpPr txBox="1"/>
          <p:nvPr/>
        </p:nvSpPr>
        <p:spPr>
          <a:xfrm>
            <a:off x="9304690" y="4703390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Arial Black" panose="020B0A04020102020204" pitchFamily="34" charset="0"/>
              </a:rPr>
              <a:t>Head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F50AFD-A1B2-4537-BE40-6F02EC967DD2}"/>
              </a:ext>
            </a:extLst>
          </p:cNvPr>
          <p:cNvSpPr txBox="1"/>
          <p:nvPr/>
        </p:nvSpPr>
        <p:spPr>
          <a:xfrm>
            <a:off x="6972893" y="4703390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CCCDD4-2627-4B7C-88B1-D07BA0849739}"/>
              </a:ext>
            </a:extLst>
          </p:cNvPr>
          <p:cNvSpPr txBox="1"/>
          <p:nvPr/>
        </p:nvSpPr>
        <p:spPr>
          <a:xfrm>
            <a:off x="4542423" y="4703390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Arial Black" panose="020B0A04020102020204" pitchFamily="34" charset="0"/>
              </a:rPr>
              <a:t>Travail</a:t>
            </a:r>
          </a:p>
        </p:txBody>
      </p:sp>
    </p:spTree>
    <p:extLst>
      <p:ext uri="{BB962C8B-B14F-4D97-AF65-F5344CB8AC3E}">
        <p14:creationId xmlns:p14="http://schemas.microsoft.com/office/powerpoint/2010/main" val="24863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4D38A-45D5-4CF7-BF27-2FC834B88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Initialiser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755572-BBAE-4FB7-BD5A-1DEEC074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8132EE-A742-4289-AFE9-5D1A3017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sz="3200" dirty="0"/>
              <a:t>Téléchargement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007E5-8A74-421E-A6AB-758BB781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sz="2400" dirty="0"/>
              <a:t>Git est multiplateforme et s’utilise en ligne de commande.</a:t>
            </a:r>
          </a:p>
          <a:p>
            <a:r>
              <a:rPr lang="fr-FR" sz="2400" dirty="0"/>
              <a:t>Toutes les commandes fonctionnent de la même manière sur </a:t>
            </a:r>
            <a:r>
              <a:rPr lang="fr-FR" sz="2400" dirty="0" err="1"/>
              <a:t>windows</a:t>
            </a:r>
            <a:r>
              <a:rPr lang="fr-FR" sz="2400" dirty="0"/>
              <a:t>, mac et linux</a:t>
            </a:r>
          </a:p>
          <a:p>
            <a:r>
              <a:rPr lang="fr-FR" sz="2400" dirty="0"/>
              <a:t>Git donne accès à quelques commandes linux</a:t>
            </a:r>
          </a:p>
          <a:p>
            <a:r>
              <a:rPr lang="fr-FR" sz="2400" dirty="0"/>
              <a:t>Téléchargement : 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2884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946D1B-954E-436D-BE0F-513ACB11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instanciation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2767E-DE53-48C7-BC27-3A4BB86B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/>
              <a:t>Git doit être initialisé dans un répertoire de travail existant. </a:t>
            </a:r>
          </a:p>
          <a:p>
            <a:r>
              <a:rPr lang="fr-FR"/>
              <a:t>git init</a:t>
            </a:r>
          </a:p>
          <a:p>
            <a:r>
              <a:rPr lang="fr-FR"/>
              <a:t>ls –la (commande linux)</a:t>
            </a:r>
          </a:p>
        </p:txBody>
      </p:sp>
    </p:spTree>
    <p:extLst>
      <p:ext uri="{BB962C8B-B14F-4D97-AF65-F5344CB8AC3E}">
        <p14:creationId xmlns:p14="http://schemas.microsoft.com/office/powerpoint/2010/main" val="5526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A2A7DD-7853-43F8-BED8-E0B80772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Création d’une nouvelle version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5A487-94F4-4CC9-ABD7-568B1B1B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Modifier un fichier dans votre répertoire de </a:t>
            </a:r>
            <a:r>
              <a:rPr lang="fr-FR" dirty="0" err="1"/>
              <a:t>travaill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nom_du_fichier</a:t>
            </a:r>
            <a:r>
              <a:rPr lang="fr-FR" dirty="0"/>
              <a:t> ou git </a:t>
            </a:r>
            <a:r>
              <a:rPr lang="fr-FR" dirty="0" err="1"/>
              <a:t>add</a:t>
            </a:r>
            <a:r>
              <a:rPr lang="fr-FR" dirty="0"/>
              <a:t> .</a:t>
            </a:r>
          </a:p>
          <a:p>
            <a:r>
              <a:rPr lang="fr-FR" dirty="0"/>
              <a:t>Git commit –m « message du commit »</a:t>
            </a:r>
          </a:p>
        </p:txBody>
      </p:sp>
    </p:spTree>
    <p:extLst>
      <p:ext uri="{BB962C8B-B14F-4D97-AF65-F5344CB8AC3E}">
        <p14:creationId xmlns:p14="http://schemas.microsoft.com/office/powerpoint/2010/main" val="261050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521</Words>
  <Application>Microsoft Office PowerPoint</Application>
  <PresentationFormat>Grand écran</PresentationFormat>
  <Paragraphs>83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Céleste</vt:lpstr>
      <vt:lpstr>Git et github</vt:lpstr>
      <vt:lpstr>- Git n’est pas github - Git n’est que local - Github, gitlab, gitbucket ,etc… fonctionnent avec les mêmes commandes</vt:lpstr>
      <vt:lpstr>Les arbres de git</vt:lpstr>
      <vt:lpstr>Fonctionnement et utilité</vt:lpstr>
      <vt:lpstr>Les arbres de git</vt:lpstr>
      <vt:lpstr>Initialiser git</vt:lpstr>
      <vt:lpstr>Téléchargement</vt:lpstr>
      <vt:lpstr>instanciation</vt:lpstr>
      <vt:lpstr>Création d’une nouvelle version</vt:lpstr>
      <vt:lpstr>Retour en arrière</vt:lpstr>
      <vt:lpstr>Branches</vt:lpstr>
      <vt:lpstr>Création de branches</vt:lpstr>
      <vt:lpstr>Fusion</vt:lpstr>
      <vt:lpstr>Lier à un outil en ligne</vt:lpstr>
      <vt:lpstr>github</vt:lpstr>
      <vt:lpstr>Lier à github</vt:lpstr>
      <vt:lpstr>Lier à github – methode 2</vt:lpstr>
      <vt:lpstr>Récupérer le travail sur github</vt:lpstr>
      <vt:lpstr>Envoyer sur github</vt:lpstr>
      <vt:lpstr>Empêcher l’envoie de fichier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et github</dc:title>
  <dc:creator>Kevin Mendes</dc:creator>
  <cp:lastModifiedBy>Kevin Mendes</cp:lastModifiedBy>
  <cp:revision>9</cp:revision>
  <dcterms:created xsi:type="dcterms:W3CDTF">2021-02-10T20:26:19Z</dcterms:created>
  <dcterms:modified xsi:type="dcterms:W3CDTF">2021-02-10T21:44:56Z</dcterms:modified>
</cp:coreProperties>
</file>