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Lst>
  <p:sldIdLst>
    <p:sldId id="256" r:id="rId11"/>
    <p:sldId id="257" r:id="rId12"/>
    <p:sldId id="258" r:id="rId13"/>
    <p:sldId id="259" r:id="rId14"/>
    <p:sldId id="260" r:id="rId15"/>
    <p:sldId id="261" r:id="rId16"/>
    <p:sldId id="262" r:id="rId17"/>
    <p:sldId id="263" r:id="rId18"/>
    <p:sldId id="264" r:id="rId19"/>
  </p:sldIdLst>
  <p:sldSz cx="9144000" cy="5143500" type="screen16x9"/>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54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5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5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6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6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6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6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6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7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7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7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7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7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8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8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8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8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8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8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8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8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41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41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42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2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3"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42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2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2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42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31"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43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3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35"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437"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38"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44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4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4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43"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445"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46"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47"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48"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49"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450"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5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5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6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6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6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7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7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7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7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7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8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8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8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8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8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8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8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8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9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9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9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0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0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0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0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0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1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1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1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1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1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1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1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2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2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2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2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2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2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2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2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2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4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4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4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4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5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5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5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5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5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6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6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6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6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6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6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6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6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7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7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7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7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7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7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7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8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8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8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1"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9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9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9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9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9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0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0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0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0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0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0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1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1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1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1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1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1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1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3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3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3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3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8"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4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4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4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4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4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46"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4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4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50"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1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1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52"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53"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5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5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5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58"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60"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61"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62"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63"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64"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65"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7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73"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7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7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8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8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82"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8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8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86"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8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8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90"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92"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93"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9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9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97"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98"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00"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01"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02"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03"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04"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05"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1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1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1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2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2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2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2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27"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28"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30"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31"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32"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34"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35"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3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3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3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40"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42"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43"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44"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45"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46"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
        <p:nvSpPr>
          <p:cNvPr id="347"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5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5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ru-RU" sz="1800" b="0" strike="noStrike" spc="-1">
              <a:solidFill>
                <a:srgbClr val="000000"/>
              </a:solidFill>
              <a:latin typeface="Arial"/>
            </a:endParaRPr>
          </a:p>
        </p:txBody>
      </p:sp>
      <p:sp>
        <p:nvSpPr>
          <p:cNvPr id="35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ru-RU"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17" Type="http://schemas.openxmlformats.org/officeDocument/2006/relationships/hyperlink" Target="https://stories.freepik.com/" TargetMode="External"/><Relationship Id="rId2" Type="http://schemas.openxmlformats.org/officeDocument/2006/relationships/slideLayout" Target="../slideLayouts/slideLayout110.xml"/><Relationship Id="rId16" Type="http://schemas.openxmlformats.org/officeDocument/2006/relationships/hyperlink" Target="https://www.freepik.com/" TargetMode="Externa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5" Type="http://schemas.openxmlformats.org/officeDocument/2006/relationships/hyperlink" Target="https://www.flaticon.com/" TargetMode="Externa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hyperlink" Target="https://slidesgo.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
        <p:cNvGrpSpPr/>
        <p:nvPr/>
      </p:nvGrpSpPr>
      <p:grpSpPr>
        <a:xfrm>
          <a:off x="0" y="0"/>
          <a:ext cx="0" cy="0"/>
          <a:chOff x="0" y="0"/>
          <a:chExt cx="0" cy="0"/>
        </a:xfrm>
      </p:grpSpPr>
      <p:sp>
        <p:nvSpPr>
          <p:cNvPr id="7" name="Google Shape;34;p5"/>
          <p:cNvSpPr/>
          <p:nvPr/>
        </p:nvSpPr>
        <p:spPr>
          <a:xfrm rot="10800000">
            <a:off x="-1309680" y="-1203480"/>
            <a:ext cx="3420360" cy="3325320"/>
          </a:xfrm>
          <a:custGeom>
            <a:avLst/>
            <a:gdLst/>
            <a:ahLst/>
            <a:cxnLst/>
            <a:rect l="l" t="t" r="r" b="b"/>
            <a:pathLst>
              <a:path w="84371" h="82026">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1400" b="0" strike="noStrike" spc="-1">
                <a:solidFill>
                  <a:srgbClr val="000000"/>
                </a:solidFill>
                <a:latin typeface="Arial"/>
                <a:ea typeface="Arial"/>
              </a:rPr>
              <a:t> </a:t>
            </a:r>
            <a:endParaRPr lang="en-US" sz="1400" b="0" strike="noStrike" spc="-1">
              <a:latin typeface="Arial"/>
            </a:endParaRPr>
          </a:p>
        </p:txBody>
      </p:sp>
      <p:sp>
        <p:nvSpPr>
          <p:cNvPr id="8" name="Google Shape;35;p5"/>
          <p:cNvSpPr/>
          <p:nvPr/>
        </p:nvSpPr>
        <p:spPr>
          <a:xfrm rot="10800000">
            <a:off x="8634240" y="3120480"/>
            <a:ext cx="673920" cy="2147760"/>
          </a:xfrm>
          <a:custGeom>
            <a:avLst/>
            <a:gdLst/>
            <a:ahLst/>
            <a:cxnLst/>
            <a:rect l="l" t="t" r="r" b="b"/>
            <a:pathLst>
              <a:path w="126056" h="85941">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2" name="Google Shape;36;p5"/>
          <p:cNvSpPr/>
          <p:nvPr/>
        </p:nvSpPr>
        <p:spPr>
          <a:xfrm rot="10800000">
            <a:off x="8698680" y="3215520"/>
            <a:ext cx="504000" cy="2049480"/>
          </a:xfrm>
          <a:custGeom>
            <a:avLst/>
            <a:gdLst/>
            <a:ahLst/>
            <a:cxnLst/>
            <a:rect l="l" t="t" r="r" b="b"/>
            <a:pathLst>
              <a:path w="94285" h="82002">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 name="Google Shape;37;p5"/>
          <p:cNvSpPr/>
          <p:nvPr/>
        </p:nvSpPr>
        <p:spPr>
          <a:xfrm rot="9972600">
            <a:off x="8383680" y="3752640"/>
            <a:ext cx="524160" cy="1670760"/>
          </a:xfrm>
          <a:custGeom>
            <a:avLst/>
            <a:gdLst/>
            <a:ahLst/>
            <a:cxnLst/>
            <a:rect l="l" t="t" r="r" b="b"/>
            <a:pathLst>
              <a:path w="126056" h="85941">
                <a:moveTo>
                  <a:pt x="19664" y="1"/>
                </a:moveTo>
                <a:lnTo>
                  <a:pt x="18798" y="105"/>
                </a:lnTo>
                <a:lnTo>
                  <a:pt x="17958" y="214"/>
                </a:lnTo>
                <a:lnTo>
                  <a:pt x="17118" y="334"/>
                </a:lnTo>
                <a:lnTo>
                  <a:pt x="16306" y="454"/>
                </a:lnTo>
                <a:lnTo>
                  <a:pt x="15520" y="584"/>
                </a:lnTo>
                <a:lnTo>
                  <a:pt x="14735" y="719"/>
                </a:lnTo>
                <a:lnTo>
                  <a:pt x="14003" y="860"/>
                </a:lnTo>
                <a:lnTo>
                  <a:pt x="13272" y="1005"/>
                </a:lnTo>
                <a:lnTo>
                  <a:pt x="12541" y="1151"/>
                </a:lnTo>
                <a:lnTo>
                  <a:pt x="11864" y="1307"/>
                </a:lnTo>
                <a:lnTo>
                  <a:pt x="11187" y="1468"/>
                </a:lnTo>
                <a:lnTo>
                  <a:pt x="10537" y="1630"/>
                </a:lnTo>
                <a:lnTo>
                  <a:pt x="9887" y="1801"/>
                </a:lnTo>
                <a:lnTo>
                  <a:pt x="9291" y="1973"/>
                </a:lnTo>
                <a:lnTo>
                  <a:pt x="8695" y="2150"/>
                </a:lnTo>
                <a:lnTo>
                  <a:pt x="8099" y="2332"/>
                </a:lnTo>
                <a:lnTo>
                  <a:pt x="7557" y="2520"/>
                </a:lnTo>
                <a:lnTo>
                  <a:pt x="7015" y="2707"/>
                </a:lnTo>
                <a:lnTo>
                  <a:pt x="6501" y="2900"/>
                </a:lnTo>
                <a:lnTo>
                  <a:pt x="6013" y="3097"/>
                </a:lnTo>
                <a:lnTo>
                  <a:pt x="5526" y="3295"/>
                </a:lnTo>
                <a:lnTo>
                  <a:pt x="5065" y="3498"/>
                </a:lnTo>
                <a:lnTo>
                  <a:pt x="4632" y="3701"/>
                </a:lnTo>
                <a:lnTo>
                  <a:pt x="4226" y="3909"/>
                </a:lnTo>
                <a:lnTo>
                  <a:pt x="3819" y="4117"/>
                </a:lnTo>
                <a:lnTo>
                  <a:pt x="3440" y="4331"/>
                </a:lnTo>
                <a:lnTo>
                  <a:pt x="3088" y="4549"/>
                </a:lnTo>
                <a:lnTo>
                  <a:pt x="2736" y="4763"/>
                </a:lnTo>
                <a:lnTo>
                  <a:pt x="2438" y="4981"/>
                </a:lnTo>
                <a:lnTo>
                  <a:pt x="2140" y="5205"/>
                </a:lnTo>
                <a:lnTo>
                  <a:pt x="1842" y="5423"/>
                </a:lnTo>
                <a:lnTo>
                  <a:pt x="1598" y="5647"/>
                </a:lnTo>
                <a:lnTo>
                  <a:pt x="1355" y="5876"/>
                </a:lnTo>
                <a:lnTo>
                  <a:pt x="1138" y="6100"/>
                </a:lnTo>
                <a:lnTo>
                  <a:pt x="921" y="6329"/>
                </a:lnTo>
                <a:lnTo>
                  <a:pt x="732" y="6558"/>
                </a:lnTo>
                <a:lnTo>
                  <a:pt x="569" y="6782"/>
                </a:lnTo>
                <a:lnTo>
                  <a:pt x="434" y="7011"/>
                </a:lnTo>
                <a:lnTo>
                  <a:pt x="325" y="7245"/>
                </a:lnTo>
                <a:lnTo>
                  <a:pt x="217" y="7474"/>
                </a:lnTo>
                <a:lnTo>
                  <a:pt x="136" y="7703"/>
                </a:lnTo>
                <a:lnTo>
                  <a:pt x="55" y="7932"/>
                </a:lnTo>
                <a:lnTo>
                  <a:pt x="27" y="8161"/>
                </a:lnTo>
                <a:lnTo>
                  <a:pt x="0" y="8390"/>
                </a:lnTo>
                <a:lnTo>
                  <a:pt x="0" y="8619"/>
                </a:lnTo>
                <a:lnTo>
                  <a:pt x="0" y="8843"/>
                </a:lnTo>
                <a:lnTo>
                  <a:pt x="55" y="9072"/>
                </a:lnTo>
                <a:lnTo>
                  <a:pt x="109" y="9295"/>
                </a:lnTo>
                <a:lnTo>
                  <a:pt x="190" y="9519"/>
                </a:lnTo>
                <a:lnTo>
                  <a:pt x="271" y="9743"/>
                </a:lnTo>
                <a:lnTo>
                  <a:pt x="380" y="9961"/>
                </a:lnTo>
                <a:lnTo>
                  <a:pt x="515" y="10180"/>
                </a:lnTo>
                <a:lnTo>
                  <a:pt x="678" y="10399"/>
                </a:lnTo>
                <a:lnTo>
                  <a:pt x="840" y="10612"/>
                </a:lnTo>
                <a:lnTo>
                  <a:pt x="1030" y="10825"/>
                </a:lnTo>
                <a:lnTo>
                  <a:pt x="1246" y="11039"/>
                </a:lnTo>
                <a:lnTo>
                  <a:pt x="1490" y="11247"/>
                </a:lnTo>
                <a:lnTo>
                  <a:pt x="1734" y="11450"/>
                </a:lnTo>
                <a:lnTo>
                  <a:pt x="2005" y="11653"/>
                </a:lnTo>
                <a:lnTo>
                  <a:pt x="2303" y="11851"/>
                </a:lnTo>
                <a:lnTo>
                  <a:pt x="2628" y="12048"/>
                </a:lnTo>
                <a:lnTo>
                  <a:pt x="2953" y="12241"/>
                </a:lnTo>
                <a:lnTo>
                  <a:pt x="3305" y="12428"/>
                </a:lnTo>
                <a:lnTo>
                  <a:pt x="3684" y="12616"/>
                </a:lnTo>
                <a:lnTo>
                  <a:pt x="4442" y="12985"/>
                </a:lnTo>
                <a:lnTo>
                  <a:pt x="5255" y="13349"/>
                </a:lnTo>
                <a:lnTo>
                  <a:pt x="6095" y="13708"/>
                </a:lnTo>
                <a:lnTo>
                  <a:pt x="6961" y="14073"/>
                </a:lnTo>
                <a:lnTo>
                  <a:pt x="7828" y="14432"/>
                </a:lnTo>
                <a:lnTo>
                  <a:pt x="8722" y="14791"/>
                </a:lnTo>
                <a:lnTo>
                  <a:pt x="10537" y="15504"/>
                </a:lnTo>
                <a:lnTo>
                  <a:pt x="12405" y="16217"/>
                </a:lnTo>
                <a:lnTo>
                  <a:pt x="14274" y="16930"/>
                </a:lnTo>
                <a:lnTo>
                  <a:pt x="16116" y="17637"/>
                </a:lnTo>
                <a:lnTo>
                  <a:pt x="17904" y="18350"/>
                </a:lnTo>
                <a:lnTo>
                  <a:pt x="18770" y="18709"/>
                </a:lnTo>
                <a:lnTo>
                  <a:pt x="19637" y="19069"/>
                </a:lnTo>
                <a:lnTo>
                  <a:pt x="20477" y="19428"/>
                </a:lnTo>
                <a:lnTo>
                  <a:pt x="21289" y="19787"/>
                </a:lnTo>
                <a:lnTo>
                  <a:pt x="22048" y="20151"/>
                </a:lnTo>
                <a:lnTo>
                  <a:pt x="22806" y="20515"/>
                </a:lnTo>
                <a:lnTo>
                  <a:pt x="23510" y="20880"/>
                </a:lnTo>
                <a:lnTo>
                  <a:pt x="24188" y="21249"/>
                </a:lnTo>
                <a:lnTo>
                  <a:pt x="24811" y="21619"/>
                </a:lnTo>
                <a:lnTo>
                  <a:pt x="25406" y="21988"/>
                </a:lnTo>
                <a:lnTo>
                  <a:pt x="25948" y="22363"/>
                </a:lnTo>
                <a:lnTo>
                  <a:pt x="26436" y="22743"/>
                </a:lnTo>
                <a:lnTo>
                  <a:pt x="26869" y="23123"/>
                </a:lnTo>
                <a:lnTo>
                  <a:pt x="27221" y="23508"/>
                </a:lnTo>
                <a:lnTo>
                  <a:pt x="27546" y="23893"/>
                </a:lnTo>
                <a:lnTo>
                  <a:pt x="27682" y="24090"/>
                </a:lnTo>
                <a:lnTo>
                  <a:pt x="27790" y="24283"/>
                </a:lnTo>
                <a:lnTo>
                  <a:pt x="27952" y="24585"/>
                </a:lnTo>
                <a:lnTo>
                  <a:pt x="28034" y="24892"/>
                </a:lnTo>
                <a:lnTo>
                  <a:pt x="28115" y="25194"/>
                </a:lnTo>
                <a:lnTo>
                  <a:pt x="28142" y="25496"/>
                </a:lnTo>
                <a:lnTo>
                  <a:pt x="28142" y="25797"/>
                </a:lnTo>
                <a:lnTo>
                  <a:pt x="28115" y="26104"/>
                </a:lnTo>
                <a:lnTo>
                  <a:pt x="28088" y="26406"/>
                </a:lnTo>
                <a:lnTo>
                  <a:pt x="28007" y="26713"/>
                </a:lnTo>
                <a:lnTo>
                  <a:pt x="27817" y="27322"/>
                </a:lnTo>
                <a:lnTo>
                  <a:pt x="27600" y="27931"/>
                </a:lnTo>
                <a:lnTo>
                  <a:pt x="27113" y="29144"/>
                </a:lnTo>
                <a:lnTo>
                  <a:pt x="26869" y="29752"/>
                </a:lnTo>
                <a:lnTo>
                  <a:pt x="26788" y="30054"/>
                </a:lnTo>
                <a:lnTo>
                  <a:pt x="26706" y="30361"/>
                </a:lnTo>
                <a:lnTo>
                  <a:pt x="26652" y="30663"/>
                </a:lnTo>
                <a:lnTo>
                  <a:pt x="26625" y="30965"/>
                </a:lnTo>
                <a:lnTo>
                  <a:pt x="26598" y="31267"/>
                </a:lnTo>
                <a:lnTo>
                  <a:pt x="26625" y="31563"/>
                </a:lnTo>
                <a:lnTo>
                  <a:pt x="26652" y="31865"/>
                </a:lnTo>
                <a:lnTo>
                  <a:pt x="26734" y="32167"/>
                </a:lnTo>
                <a:lnTo>
                  <a:pt x="26869" y="32464"/>
                </a:lnTo>
                <a:lnTo>
                  <a:pt x="27032" y="32766"/>
                </a:lnTo>
                <a:lnTo>
                  <a:pt x="27221" y="33062"/>
                </a:lnTo>
                <a:lnTo>
                  <a:pt x="27465" y="33359"/>
                </a:lnTo>
                <a:lnTo>
                  <a:pt x="27763" y="33650"/>
                </a:lnTo>
                <a:lnTo>
                  <a:pt x="28115" y="33947"/>
                </a:lnTo>
                <a:lnTo>
                  <a:pt x="28386" y="34145"/>
                </a:lnTo>
                <a:lnTo>
                  <a:pt x="28657" y="34342"/>
                </a:lnTo>
                <a:lnTo>
                  <a:pt x="28982" y="34535"/>
                </a:lnTo>
                <a:lnTo>
                  <a:pt x="29307" y="34733"/>
                </a:lnTo>
                <a:lnTo>
                  <a:pt x="29659" y="34925"/>
                </a:lnTo>
                <a:lnTo>
                  <a:pt x="30011" y="35118"/>
                </a:lnTo>
                <a:lnTo>
                  <a:pt x="30417" y="35305"/>
                </a:lnTo>
                <a:lnTo>
                  <a:pt x="30823" y="35498"/>
                </a:lnTo>
                <a:lnTo>
                  <a:pt x="31230" y="35685"/>
                </a:lnTo>
                <a:lnTo>
                  <a:pt x="31690" y="35872"/>
                </a:lnTo>
                <a:lnTo>
                  <a:pt x="32611" y="36242"/>
                </a:lnTo>
                <a:lnTo>
                  <a:pt x="33586" y="36611"/>
                </a:lnTo>
                <a:lnTo>
                  <a:pt x="34615" y="36976"/>
                </a:lnTo>
                <a:lnTo>
                  <a:pt x="35672" y="37340"/>
                </a:lnTo>
                <a:lnTo>
                  <a:pt x="36755" y="37699"/>
                </a:lnTo>
                <a:lnTo>
                  <a:pt x="37893" y="38058"/>
                </a:lnTo>
                <a:lnTo>
                  <a:pt x="39030" y="38412"/>
                </a:lnTo>
                <a:lnTo>
                  <a:pt x="41333" y="39125"/>
                </a:lnTo>
                <a:lnTo>
                  <a:pt x="43635" y="39833"/>
                </a:lnTo>
                <a:lnTo>
                  <a:pt x="44772" y="40187"/>
                </a:lnTo>
                <a:lnTo>
                  <a:pt x="45883" y="40546"/>
                </a:lnTo>
                <a:lnTo>
                  <a:pt x="46939" y="40900"/>
                </a:lnTo>
                <a:lnTo>
                  <a:pt x="47996" y="41259"/>
                </a:lnTo>
                <a:lnTo>
                  <a:pt x="48998" y="41618"/>
                </a:lnTo>
                <a:lnTo>
                  <a:pt x="49919" y="41982"/>
                </a:lnTo>
                <a:lnTo>
                  <a:pt x="50812" y="42346"/>
                </a:lnTo>
                <a:lnTo>
                  <a:pt x="51246" y="42534"/>
                </a:lnTo>
                <a:lnTo>
                  <a:pt x="51625" y="42716"/>
                </a:lnTo>
                <a:lnTo>
                  <a:pt x="52031" y="42903"/>
                </a:lnTo>
                <a:lnTo>
                  <a:pt x="52383" y="43085"/>
                </a:lnTo>
                <a:lnTo>
                  <a:pt x="52735" y="43273"/>
                </a:lnTo>
                <a:lnTo>
                  <a:pt x="53060" y="43465"/>
                </a:lnTo>
                <a:lnTo>
                  <a:pt x="53358" y="43653"/>
                </a:lnTo>
                <a:lnTo>
                  <a:pt x="53629" y="43840"/>
                </a:lnTo>
                <a:lnTo>
                  <a:pt x="53900" y="44032"/>
                </a:lnTo>
                <a:lnTo>
                  <a:pt x="54144" y="44225"/>
                </a:lnTo>
                <a:lnTo>
                  <a:pt x="54334" y="44418"/>
                </a:lnTo>
                <a:lnTo>
                  <a:pt x="54523" y="44615"/>
                </a:lnTo>
                <a:lnTo>
                  <a:pt x="54686" y="44813"/>
                </a:lnTo>
                <a:lnTo>
                  <a:pt x="54821" y="45011"/>
                </a:lnTo>
                <a:lnTo>
                  <a:pt x="54902" y="45209"/>
                </a:lnTo>
                <a:lnTo>
                  <a:pt x="54984" y="45412"/>
                </a:lnTo>
                <a:lnTo>
                  <a:pt x="55011" y="45609"/>
                </a:lnTo>
                <a:lnTo>
                  <a:pt x="55038" y="45817"/>
                </a:lnTo>
                <a:lnTo>
                  <a:pt x="55011" y="46046"/>
                </a:lnTo>
                <a:lnTo>
                  <a:pt x="54956" y="46270"/>
                </a:lnTo>
                <a:lnTo>
                  <a:pt x="54848" y="46499"/>
                </a:lnTo>
                <a:lnTo>
                  <a:pt x="54713" y="46728"/>
                </a:lnTo>
                <a:lnTo>
                  <a:pt x="54550" y="46952"/>
                </a:lnTo>
                <a:lnTo>
                  <a:pt x="54361" y="47176"/>
                </a:lnTo>
                <a:lnTo>
                  <a:pt x="54144" y="47405"/>
                </a:lnTo>
                <a:lnTo>
                  <a:pt x="53900" y="47628"/>
                </a:lnTo>
                <a:lnTo>
                  <a:pt x="53656" y="47852"/>
                </a:lnTo>
                <a:lnTo>
                  <a:pt x="53358" y="48076"/>
                </a:lnTo>
                <a:lnTo>
                  <a:pt x="52763" y="48524"/>
                </a:lnTo>
                <a:lnTo>
                  <a:pt x="52140" y="48971"/>
                </a:lnTo>
                <a:lnTo>
                  <a:pt x="51490" y="49413"/>
                </a:lnTo>
                <a:lnTo>
                  <a:pt x="50840" y="49861"/>
                </a:lnTo>
                <a:lnTo>
                  <a:pt x="50244" y="50309"/>
                </a:lnTo>
                <a:lnTo>
                  <a:pt x="49946" y="50532"/>
                </a:lnTo>
                <a:lnTo>
                  <a:pt x="49675" y="50756"/>
                </a:lnTo>
                <a:lnTo>
                  <a:pt x="49431" y="50980"/>
                </a:lnTo>
                <a:lnTo>
                  <a:pt x="49187" y="51204"/>
                </a:lnTo>
                <a:lnTo>
                  <a:pt x="48998" y="51427"/>
                </a:lnTo>
                <a:lnTo>
                  <a:pt x="48808" y="51656"/>
                </a:lnTo>
                <a:lnTo>
                  <a:pt x="48673" y="51880"/>
                </a:lnTo>
                <a:lnTo>
                  <a:pt x="48537" y="52109"/>
                </a:lnTo>
                <a:lnTo>
                  <a:pt x="48456" y="52333"/>
                </a:lnTo>
                <a:lnTo>
                  <a:pt x="48402" y="52562"/>
                </a:lnTo>
                <a:lnTo>
                  <a:pt x="48402" y="52791"/>
                </a:lnTo>
                <a:lnTo>
                  <a:pt x="48456" y="53020"/>
                </a:lnTo>
                <a:lnTo>
                  <a:pt x="48483" y="53160"/>
                </a:lnTo>
                <a:lnTo>
                  <a:pt x="48564" y="53301"/>
                </a:lnTo>
                <a:lnTo>
                  <a:pt x="48727" y="53577"/>
                </a:lnTo>
                <a:lnTo>
                  <a:pt x="48944" y="53847"/>
                </a:lnTo>
                <a:lnTo>
                  <a:pt x="49241" y="54118"/>
                </a:lnTo>
                <a:lnTo>
                  <a:pt x="49594" y="54383"/>
                </a:lnTo>
                <a:lnTo>
                  <a:pt x="49973" y="54644"/>
                </a:lnTo>
                <a:lnTo>
                  <a:pt x="50406" y="54904"/>
                </a:lnTo>
                <a:lnTo>
                  <a:pt x="50894" y="55164"/>
                </a:lnTo>
                <a:lnTo>
                  <a:pt x="51435" y="55419"/>
                </a:lnTo>
                <a:lnTo>
                  <a:pt x="52004" y="55674"/>
                </a:lnTo>
                <a:lnTo>
                  <a:pt x="52627" y="55924"/>
                </a:lnTo>
                <a:lnTo>
                  <a:pt x="53250" y="56174"/>
                </a:lnTo>
                <a:lnTo>
                  <a:pt x="53927" y="56418"/>
                </a:lnTo>
                <a:lnTo>
                  <a:pt x="54631" y="56668"/>
                </a:lnTo>
                <a:lnTo>
                  <a:pt x="55363" y="56912"/>
                </a:lnTo>
                <a:lnTo>
                  <a:pt x="56094" y="57152"/>
                </a:lnTo>
                <a:lnTo>
                  <a:pt x="56880" y="57396"/>
                </a:lnTo>
                <a:lnTo>
                  <a:pt x="57665" y="57636"/>
                </a:lnTo>
                <a:lnTo>
                  <a:pt x="59263" y="58120"/>
                </a:lnTo>
                <a:lnTo>
                  <a:pt x="62567" y="59077"/>
                </a:lnTo>
                <a:lnTo>
                  <a:pt x="64193" y="59556"/>
                </a:lnTo>
                <a:lnTo>
                  <a:pt x="65791" y="60040"/>
                </a:lnTo>
                <a:lnTo>
                  <a:pt x="66576" y="60280"/>
                </a:lnTo>
                <a:lnTo>
                  <a:pt x="67334" y="60524"/>
                </a:lnTo>
                <a:lnTo>
                  <a:pt x="68066" y="60769"/>
                </a:lnTo>
                <a:lnTo>
                  <a:pt x="68770" y="61013"/>
                </a:lnTo>
                <a:lnTo>
                  <a:pt x="69826" y="61393"/>
                </a:lnTo>
                <a:lnTo>
                  <a:pt x="70801" y="61778"/>
                </a:lnTo>
                <a:lnTo>
                  <a:pt x="71749" y="62169"/>
                </a:lnTo>
                <a:lnTo>
                  <a:pt x="72616" y="62559"/>
                </a:lnTo>
                <a:lnTo>
                  <a:pt x="73429" y="62954"/>
                </a:lnTo>
                <a:lnTo>
                  <a:pt x="74214" y="63355"/>
                </a:lnTo>
                <a:lnTo>
                  <a:pt x="74945" y="63756"/>
                </a:lnTo>
                <a:lnTo>
                  <a:pt x="75623" y="64162"/>
                </a:lnTo>
                <a:lnTo>
                  <a:pt x="76273" y="64573"/>
                </a:lnTo>
                <a:lnTo>
                  <a:pt x="76868" y="64984"/>
                </a:lnTo>
                <a:lnTo>
                  <a:pt x="77437" y="65400"/>
                </a:lnTo>
                <a:lnTo>
                  <a:pt x="77952" y="65817"/>
                </a:lnTo>
                <a:lnTo>
                  <a:pt x="78439" y="66233"/>
                </a:lnTo>
                <a:lnTo>
                  <a:pt x="78927" y="66654"/>
                </a:lnTo>
                <a:lnTo>
                  <a:pt x="79360" y="67076"/>
                </a:lnTo>
                <a:lnTo>
                  <a:pt x="79767" y="67503"/>
                </a:lnTo>
                <a:lnTo>
                  <a:pt x="80173" y="67924"/>
                </a:lnTo>
                <a:lnTo>
                  <a:pt x="80552" y="68351"/>
                </a:lnTo>
                <a:lnTo>
                  <a:pt x="81256" y="69210"/>
                </a:lnTo>
                <a:lnTo>
                  <a:pt x="81906" y="70068"/>
                </a:lnTo>
                <a:lnTo>
                  <a:pt x="82529" y="70932"/>
                </a:lnTo>
                <a:lnTo>
                  <a:pt x="83152" y="71791"/>
                </a:lnTo>
                <a:lnTo>
                  <a:pt x="83802" y="72650"/>
                </a:lnTo>
                <a:lnTo>
                  <a:pt x="84479" y="73508"/>
                </a:lnTo>
                <a:lnTo>
                  <a:pt x="84832" y="73935"/>
                </a:lnTo>
                <a:lnTo>
                  <a:pt x="85184" y="74362"/>
                </a:lnTo>
                <a:lnTo>
                  <a:pt x="85590" y="74783"/>
                </a:lnTo>
                <a:lnTo>
                  <a:pt x="85996" y="75210"/>
                </a:lnTo>
                <a:lnTo>
                  <a:pt x="86457" y="75637"/>
                </a:lnTo>
                <a:lnTo>
                  <a:pt x="86944" y="76069"/>
                </a:lnTo>
                <a:lnTo>
                  <a:pt x="87486" y="76495"/>
                </a:lnTo>
                <a:lnTo>
                  <a:pt x="88028" y="76922"/>
                </a:lnTo>
                <a:lnTo>
                  <a:pt x="88624" y="77349"/>
                </a:lnTo>
                <a:lnTo>
                  <a:pt x="89274" y="77770"/>
                </a:lnTo>
                <a:lnTo>
                  <a:pt x="89951" y="78192"/>
                </a:lnTo>
                <a:lnTo>
                  <a:pt x="90655" y="78608"/>
                </a:lnTo>
                <a:lnTo>
                  <a:pt x="91413" y="79025"/>
                </a:lnTo>
                <a:lnTo>
                  <a:pt x="92226" y="79436"/>
                </a:lnTo>
                <a:lnTo>
                  <a:pt x="93065" y="79836"/>
                </a:lnTo>
                <a:lnTo>
                  <a:pt x="93959" y="80237"/>
                </a:lnTo>
                <a:lnTo>
                  <a:pt x="94907" y="80633"/>
                </a:lnTo>
                <a:lnTo>
                  <a:pt x="95882" y="81023"/>
                </a:lnTo>
                <a:lnTo>
                  <a:pt x="96939" y="81403"/>
                </a:lnTo>
                <a:lnTo>
                  <a:pt x="98022" y="81777"/>
                </a:lnTo>
                <a:lnTo>
                  <a:pt x="98591" y="81965"/>
                </a:lnTo>
                <a:lnTo>
                  <a:pt x="99160" y="82147"/>
                </a:lnTo>
                <a:lnTo>
                  <a:pt x="99756" y="82324"/>
                </a:lnTo>
                <a:lnTo>
                  <a:pt x="100351" y="82501"/>
                </a:lnTo>
                <a:lnTo>
                  <a:pt x="100974" y="82678"/>
                </a:lnTo>
                <a:lnTo>
                  <a:pt x="101597" y="82850"/>
                </a:lnTo>
                <a:lnTo>
                  <a:pt x="102247" y="83021"/>
                </a:lnTo>
                <a:lnTo>
                  <a:pt x="102897" y="83193"/>
                </a:lnTo>
                <a:lnTo>
                  <a:pt x="103575" y="83354"/>
                </a:lnTo>
                <a:lnTo>
                  <a:pt x="104279" y="83521"/>
                </a:lnTo>
                <a:lnTo>
                  <a:pt x="104983" y="83682"/>
                </a:lnTo>
                <a:lnTo>
                  <a:pt x="105687" y="83838"/>
                </a:lnTo>
                <a:lnTo>
                  <a:pt x="106419" y="83994"/>
                </a:lnTo>
                <a:lnTo>
                  <a:pt x="107177" y="84145"/>
                </a:lnTo>
                <a:lnTo>
                  <a:pt x="107935" y="84296"/>
                </a:lnTo>
                <a:lnTo>
                  <a:pt x="108721" y="84442"/>
                </a:lnTo>
                <a:lnTo>
                  <a:pt x="109506" y="84588"/>
                </a:lnTo>
                <a:lnTo>
                  <a:pt x="110319" y="84728"/>
                </a:lnTo>
                <a:lnTo>
                  <a:pt x="111158" y="84863"/>
                </a:lnTo>
                <a:lnTo>
                  <a:pt x="111998" y="84999"/>
                </a:lnTo>
                <a:lnTo>
                  <a:pt x="112838" y="85129"/>
                </a:lnTo>
                <a:lnTo>
                  <a:pt x="113732" y="85254"/>
                </a:lnTo>
                <a:lnTo>
                  <a:pt x="114598" y="85379"/>
                </a:lnTo>
                <a:lnTo>
                  <a:pt x="115519" y="85498"/>
                </a:lnTo>
                <a:lnTo>
                  <a:pt x="116440" y="85613"/>
                </a:lnTo>
                <a:lnTo>
                  <a:pt x="117388" y="85727"/>
                </a:lnTo>
                <a:lnTo>
                  <a:pt x="118336" y="85837"/>
                </a:lnTo>
                <a:lnTo>
                  <a:pt x="119311" y="85941"/>
                </a:lnTo>
                <a:lnTo>
                  <a:pt x="119609" y="85582"/>
                </a:lnTo>
                <a:lnTo>
                  <a:pt x="119907" y="85233"/>
                </a:lnTo>
                <a:lnTo>
                  <a:pt x="120530" y="84546"/>
                </a:lnTo>
                <a:lnTo>
                  <a:pt x="121180" y="83875"/>
                </a:lnTo>
                <a:lnTo>
                  <a:pt x="121830" y="83219"/>
                </a:lnTo>
                <a:lnTo>
                  <a:pt x="122480" y="82569"/>
                </a:lnTo>
                <a:lnTo>
                  <a:pt x="123130" y="81918"/>
                </a:lnTo>
                <a:lnTo>
                  <a:pt x="123726" y="81262"/>
                </a:lnTo>
                <a:lnTo>
                  <a:pt x="124295" y="80596"/>
                </a:lnTo>
                <a:lnTo>
                  <a:pt x="124566" y="80258"/>
                </a:lnTo>
                <a:lnTo>
                  <a:pt x="124809" y="79914"/>
                </a:lnTo>
                <a:lnTo>
                  <a:pt x="125053" y="79566"/>
                </a:lnTo>
                <a:lnTo>
                  <a:pt x="125243" y="79212"/>
                </a:lnTo>
                <a:lnTo>
                  <a:pt x="125432" y="78853"/>
                </a:lnTo>
                <a:lnTo>
                  <a:pt x="125622" y="78483"/>
                </a:lnTo>
                <a:lnTo>
                  <a:pt x="125757" y="78103"/>
                </a:lnTo>
                <a:lnTo>
                  <a:pt x="125866" y="77718"/>
                </a:lnTo>
                <a:lnTo>
                  <a:pt x="125974" y="77323"/>
                </a:lnTo>
                <a:lnTo>
                  <a:pt x="126028" y="76917"/>
                </a:lnTo>
                <a:lnTo>
                  <a:pt x="126055" y="76501"/>
                </a:lnTo>
                <a:lnTo>
                  <a:pt x="126055" y="76074"/>
                </a:lnTo>
                <a:lnTo>
                  <a:pt x="126028" y="75637"/>
                </a:lnTo>
                <a:lnTo>
                  <a:pt x="125947" y="75184"/>
                </a:lnTo>
                <a:lnTo>
                  <a:pt x="125839" y="74716"/>
                </a:lnTo>
                <a:lnTo>
                  <a:pt x="125703" y="74232"/>
                </a:lnTo>
                <a:lnTo>
                  <a:pt x="125595" y="74055"/>
                </a:lnTo>
                <a:lnTo>
                  <a:pt x="125460" y="73862"/>
                </a:lnTo>
                <a:lnTo>
                  <a:pt x="125243" y="73664"/>
                </a:lnTo>
                <a:lnTo>
                  <a:pt x="124972" y="73451"/>
                </a:lnTo>
                <a:lnTo>
                  <a:pt x="124674" y="73232"/>
                </a:lnTo>
                <a:lnTo>
                  <a:pt x="124322" y="73009"/>
                </a:lnTo>
                <a:lnTo>
                  <a:pt x="123916" y="72774"/>
                </a:lnTo>
                <a:lnTo>
                  <a:pt x="123509" y="72530"/>
                </a:lnTo>
                <a:lnTo>
                  <a:pt x="122534" y="72015"/>
                </a:lnTo>
                <a:lnTo>
                  <a:pt x="121478" y="71468"/>
                </a:lnTo>
                <a:lnTo>
                  <a:pt x="120367" y="70896"/>
                </a:lnTo>
                <a:lnTo>
                  <a:pt x="119176" y="70297"/>
                </a:lnTo>
                <a:lnTo>
                  <a:pt x="118011" y="69668"/>
                </a:lnTo>
                <a:lnTo>
                  <a:pt x="117415" y="69345"/>
                </a:lnTo>
                <a:lnTo>
                  <a:pt x="116846" y="69017"/>
                </a:lnTo>
                <a:lnTo>
                  <a:pt x="116278" y="68679"/>
                </a:lnTo>
                <a:lnTo>
                  <a:pt x="115709" y="68341"/>
                </a:lnTo>
                <a:lnTo>
                  <a:pt x="115194" y="67997"/>
                </a:lnTo>
                <a:lnTo>
                  <a:pt x="114680" y="67643"/>
                </a:lnTo>
                <a:lnTo>
                  <a:pt x="114192" y="67289"/>
                </a:lnTo>
                <a:lnTo>
                  <a:pt x="113759" y="66930"/>
                </a:lnTo>
                <a:lnTo>
                  <a:pt x="113325" y="66566"/>
                </a:lnTo>
                <a:lnTo>
                  <a:pt x="112946" y="66197"/>
                </a:lnTo>
                <a:lnTo>
                  <a:pt x="112621" y="65822"/>
                </a:lnTo>
                <a:lnTo>
                  <a:pt x="112323" y="65447"/>
                </a:lnTo>
                <a:lnTo>
                  <a:pt x="112079" y="65067"/>
                </a:lnTo>
                <a:lnTo>
                  <a:pt x="111917" y="64682"/>
                </a:lnTo>
                <a:lnTo>
                  <a:pt x="111538" y="63766"/>
                </a:lnTo>
                <a:lnTo>
                  <a:pt x="111213" y="62845"/>
                </a:lnTo>
                <a:lnTo>
                  <a:pt x="110590" y="61003"/>
                </a:lnTo>
                <a:lnTo>
                  <a:pt x="109967" y="59161"/>
                </a:lnTo>
                <a:lnTo>
                  <a:pt x="109344" y="57318"/>
                </a:lnTo>
                <a:lnTo>
                  <a:pt x="109019" y="56402"/>
                </a:lnTo>
                <a:lnTo>
                  <a:pt x="108856" y="55945"/>
                </a:lnTo>
                <a:lnTo>
                  <a:pt x="108640" y="55492"/>
                </a:lnTo>
                <a:lnTo>
                  <a:pt x="108423" y="55044"/>
                </a:lnTo>
                <a:lnTo>
                  <a:pt x="108179" y="54597"/>
                </a:lnTo>
                <a:lnTo>
                  <a:pt x="107908" y="54149"/>
                </a:lnTo>
                <a:lnTo>
                  <a:pt x="107610" y="53707"/>
                </a:lnTo>
                <a:lnTo>
                  <a:pt x="107258" y="53270"/>
                </a:lnTo>
                <a:lnTo>
                  <a:pt x="106852" y="52832"/>
                </a:lnTo>
                <a:lnTo>
                  <a:pt x="106391" y="52395"/>
                </a:lnTo>
                <a:lnTo>
                  <a:pt x="105877" y="51969"/>
                </a:lnTo>
                <a:lnTo>
                  <a:pt x="105579" y="51750"/>
                </a:lnTo>
                <a:lnTo>
                  <a:pt x="105281" y="51537"/>
                </a:lnTo>
                <a:lnTo>
                  <a:pt x="104983" y="51323"/>
                </a:lnTo>
                <a:lnTo>
                  <a:pt x="104631" y="51115"/>
                </a:lnTo>
                <a:lnTo>
                  <a:pt x="104279" y="50902"/>
                </a:lnTo>
                <a:lnTo>
                  <a:pt x="103927" y="50694"/>
                </a:lnTo>
                <a:lnTo>
                  <a:pt x="103520" y="50480"/>
                </a:lnTo>
                <a:lnTo>
                  <a:pt x="103114" y="50272"/>
                </a:lnTo>
                <a:lnTo>
                  <a:pt x="102437" y="49955"/>
                </a:lnTo>
                <a:lnTo>
                  <a:pt x="101733" y="49637"/>
                </a:lnTo>
                <a:lnTo>
                  <a:pt x="100974" y="49325"/>
                </a:lnTo>
                <a:lnTo>
                  <a:pt x="100216" y="49013"/>
                </a:lnTo>
                <a:lnTo>
                  <a:pt x="98618" y="48393"/>
                </a:lnTo>
                <a:lnTo>
                  <a:pt x="96993" y="47774"/>
                </a:lnTo>
                <a:lnTo>
                  <a:pt x="96207" y="47467"/>
                </a:lnTo>
                <a:lnTo>
                  <a:pt x="95422" y="47160"/>
                </a:lnTo>
                <a:lnTo>
                  <a:pt x="94664" y="46848"/>
                </a:lnTo>
                <a:lnTo>
                  <a:pt x="93959" y="46536"/>
                </a:lnTo>
                <a:lnTo>
                  <a:pt x="93255" y="46218"/>
                </a:lnTo>
                <a:lnTo>
                  <a:pt x="92632" y="45895"/>
                </a:lnTo>
                <a:lnTo>
                  <a:pt x="92063" y="45573"/>
                </a:lnTo>
                <a:lnTo>
                  <a:pt x="91792" y="45412"/>
                </a:lnTo>
                <a:lnTo>
                  <a:pt x="91522" y="45245"/>
                </a:lnTo>
                <a:lnTo>
                  <a:pt x="91115" y="44933"/>
                </a:lnTo>
                <a:lnTo>
                  <a:pt x="90736" y="44620"/>
                </a:lnTo>
                <a:lnTo>
                  <a:pt x="90438" y="44308"/>
                </a:lnTo>
                <a:lnTo>
                  <a:pt x="90194" y="43991"/>
                </a:lnTo>
                <a:lnTo>
                  <a:pt x="89978" y="43673"/>
                </a:lnTo>
                <a:lnTo>
                  <a:pt x="89815" y="43356"/>
                </a:lnTo>
                <a:lnTo>
                  <a:pt x="89707" y="43033"/>
                </a:lnTo>
                <a:lnTo>
                  <a:pt x="89626" y="42711"/>
                </a:lnTo>
                <a:lnTo>
                  <a:pt x="89571" y="42393"/>
                </a:lnTo>
                <a:lnTo>
                  <a:pt x="89544" y="42065"/>
                </a:lnTo>
                <a:lnTo>
                  <a:pt x="89571" y="41743"/>
                </a:lnTo>
                <a:lnTo>
                  <a:pt x="89599" y="41420"/>
                </a:lnTo>
                <a:lnTo>
                  <a:pt x="89707" y="40769"/>
                </a:lnTo>
                <a:lnTo>
                  <a:pt x="89869" y="40119"/>
                </a:lnTo>
                <a:lnTo>
                  <a:pt x="90032" y="39463"/>
                </a:lnTo>
                <a:lnTo>
                  <a:pt x="90167" y="38813"/>
                </a:lnTo>
                <a:lnTo>
                  <a:pt x="90222" y="38485"/>
                </a:lnTo>
                <a:lnTo>
                  <a:pt x="90249" y="38162"/>
                </a:lnTo>
                <a:lnTo>
                  <a:pt x="90276" y="37834"/>
                </a:lnTo>
                <a:lnTo>
                  <a:pt x="90276" y="37512"/>
                </a:lnTo>
                <a:lnTo>
                  <a:pt x="90222" y="37189"/>
                </a:lnTo>
                <a:lnTo>
                  <a:pt x="90167" y="36861"/>
                </a:lnTo>
                <a:lnTo>
                  <a:pt x="90059" y="36544"/>
                </a:lnTo>
                <a:lnTo>
                  <a:pt x="89924" y="36221"/>
                </a:lnTo>
                <a:lnTo>
                  <a:pt x="89734" y="35898"/>
                </a:lnTo>
                <a:lnTo>
                  <a:pt x="89490" y="35581"/>
                </a:lnTo>
                <a:lnTo>
                  <a:pt x="89219" y="35264"/>
                </a:lnTo>
                <a:lnTo>
                  <a:pt x="88867" y="34946"/>
                </a:lnTo>
                <a:lnTo>
                  <a:pt x="88542" y="34681"/>
                </a:lnTo>
                <a:lnTo>
                  <a:pt x="88163" y="34415"/>
                </a:lnTo>
                <a:lnTo>
                  <a:pt x="87730" y="34155"/>
                </a:lnTo>
                <a:lnTo>
                  <a:pt x="87296" y="33895"/>
                </a:lnTo>
                <a:lnTo>
                  <a:pt x="86809" y="33635"/>
                </a:lnTo>
                <a:lnTo>
                  <a:pt x="86321" y="33380"/>
                </a:lnTo>
                <a:lnTo>
                  <a:pt x="85780" y="33125"/>
                </a:lnTo>
                <a:lnTo>
                  <a:pt x="85238" y="32870"/>
                </a:lnTo>
                <a:lnTo>
                  <a:pt x="84669" y="32620"/>
                </a:lnTo>
                <a:lnTo>
                  <a:pt x="84100" y="32365"/>
                </a:lnTo>
                <a:lnTo>
                  <a:pt x="82881" y="31865"/>
                </a:lnTo>
                <a:lnTo>
                  <a:pt x="80417" y="30866"/>
                </a:lnTo>
                <a:lnTo>
                  <a:pt x="79198" y="30367"/>
                </a:lnTo>
                <a:lnTo>
                  <a:pt x="78033" y="29867"/>
                </a:lnTo>
                <a:lnTo>
                  <a:pt x="77464" y="29612"/>
                </a:lnTo>
                <a:lnTo>
                  <a:pt x="76896" y="29362"/>
                </a:lnTo>
                <a:lnTo>
                  <a:pt x="76381" y="29107"/>
                </a:lnTo>
                <a:lnTo>
                  <a:pt x="75866" y="28852"/>
                </a:lnTo>
                <a:lnTo>
                  <a:pt x="75379" y="28597"/>
                </a:lnTo>
                <a:lnTo>
                  <a:pt x="74918" y="28337"/>
                </a:lnTo>
                <a:lnTo>
                  <a:pt x="74512" y="28077"/>
                </a:lnTo>
                <a:lnTo>
                  <a:pt x="74106" y="27817"/>
                </a:lnTo>
                <a:lnTo>
                  <a:pt x="73754" y="27551"/>
                </a:lnTo>
                <a:lnTo>
                  <a:pt x="73456" y="27286"/>
                </a:lnTo>
                <a:lnTo>
                  <a:pt x="73185" y="27020"/>
                </a:lnTo>
                <a:lnTo>
                  <a:pt x="72941" y="26750"/>
                </a:lnTo>
                <a:lnTo>
                  <a:pt x="72833" y="26557"/>
                </a:lnTo>
                <a:lnTo>
                  <a:pt x="72724" y="26370"/>
                </a:lnTo>
                <a:lnTo>
                  <a:pt x="72616" y="26177"/>
                </a:lnTo>
                <a:lnTo>
                  <a:pt x="72562" y="25985"/>
                </a:lnTo>
                <a:lnTo>
                  <a:pt x="72535" y="25792"/>
                </a:lnTo>
                <a:lnTo>
                  <a:pt x="72508" y="25605"/>
                </a:lnTo>
                <a:lnTo>
                  <a:pt x="72508" y="25412"/>
                </a:lnTo>
                <a:lnTo>
                  <a:pt x="72508" y="25220"/>
                </a:lnTo>
                <a:lnTo>
                  <a:pt x="72535" y="25027"/>
                </a:lnTo>
                <a:lnTo>
                  <a:pt x="72589" y="24835"/>
                </a:lnTo>
                <a:lnTo>
                  <a:pt x="72752" y="24450"/>
                </a:lnTo>
                <a:lnTo>
                  <a:pt x="72941" y="24064"/>
                </a:lnTo>
                <a:lnTo>
                  <a:pt x="73185" y="23679"/>
                </a:lnTo>
                <a:lnTo>
                  <a:pt x="73483" y="23294"/>
                </a:lnTo>
                <a:lnTo>
                  <a:pt x="73808" y="22904"/>
                </a:lnTo>
                <a:lnTo>
                  <a:pt x="74187" y="22519"/>
                </a:lnTo>
                <a:lnTo>
                  <a:pt x="74566" y="22134"/>
                </a:lnTo>
                <a:lnTo>
                  <a:pt x="75352" y="21358"/>
                </a:lnTo>
                <a:lnTo>
                  <a:pt x="76164" y="20588"/>
                </a:lnTo>
                <a:lnTo>
                  <a:pt x="76571" y="20203"/>
                </a:lnTo>
                <a:lnTo>
                  <a:pt x="76950" y="19823"/>
                </a:lnTo>
                <a:lnTo>
                  <a:pt x="77302" y="19438"/>
                </a:lnTo>
                <a:lnTo>
                  <a:pt x="77600" y="19053"/>
                </a:lnTo>
                <a:lnTo>
                  <a:pt x="77871" y="18673"/>
                </a:lnTo>
                <a:lnTo>
                  <a:pt x="78114" y="18293"/>
                </a:lnTo>
                <a:lnTo>
                  <a:pt x="78304" y="17913"/>
                </a:lnTo>
                <a:lnTo>
                  <a:pt x="78412" y="17539"/>
                </a:lnTo>
                <a:lnTo>
                  <a:pt x="78439" y="17346"/>
                </a:lnTo>
                <a:lnTo>
                  <a:pt x="78467" y="17159"/>
                </a:lnTo>
                <a:lnTo>
                  <a:pt x="78467" y="16971"/>
                </a:lnTo>
                <a:lnTo>
                  <a:pt x="78439" y="16784"/>
                </a:lnTo>
                <a:lnTo>
                  <a:pt x="78412" y="16597"/>
                </a:lnTo>
                <a:lnTo>
                  <a:pt x="78331" y="16409"/>
                </a:lnTo>
                <a:lnTo>
                  <a:pt x="78250" y="16222"/>
                </a:lnTo>
                <a:lnTo>
                  <a:pt x="78169" y="16040"/>
                </a:lnTo>
                <a:lnTo>
                  <a:pt x="78033" y="15852"/>
                </a:lnTo>
                <a:lnTo>
                  <a:pt x="77871" y="15670"/>
                </a:lnTo>
                <a:lnTo>
                  <a:pt x="77708" y="15483"/>
                </a:lnTo>
                <a:lnTo>
                  <a:pt x="77491" y="15301"/>
                </a:lnTo>
                <a:lnTo>
                  <a:pt x="77275" y="15119"/>
                </a:lnTo>
                <a:lnTo>
                  <a:pt x="77004" y="14931"/>
                </a:lnTo>
                <a:lnTo>
                  <a:pt x="76706" y="14749"/>
                </a:lnTo>
                <a:lnTo>
                  <a:pt x="76408" y="14567"/>
                </a:lnTo>
                <a:lnTo>
                  <a:pt x="76056" y="14390"/>
                </a:lnTo>
                <a:lnTo>
                  <a:pt x="75704" y="14213"/>
                </a:lnTo>
                <a:lnTo>
                  <a:pt x="75298" y="14041"/>
                </a:lnTo>
                <a:lnTo>
                  <a:pt x="74891" y="13864"/>
                </a:lnTo>
                <a:lnTo>
                  <a:pt x="74458" y="13693"/>
                </a:lnTo>
                <a:lnTo>
                  <a:pt x="74025" y="13526"/>
                </a:lnTo>
                <a:lnTo>
                  <a:pt x="73537" y="13354"/>
                </a:lnTo>
                <a:lnTo>
                  <a:pt x="73049" y="13188"/>
                </a:lnTo>
                <a:lnTo>
                  <a:pt x="72047" y="12855"/>
                </a:lnTo>
                <a:lnTo>
                  <a:pt x="71018" y="12527"/>
                </a:lnTo>
                <a:lnTo>
                  <a:pt x="68905" y="11871"/>
                </a:lnTo>
                <a:lnTo>
                  <a:pt x="67849" y="11543"/>
                </a:lnTo>
                <a:lnTo>
                  <a:pt x="66820" y="11216"/>
                </a:lnTo>
                <a:lnTo>
                  <a:pt x="65845" y="10883"/>
                </a:lnTo>
                <a:lnTo>
                  <a:pt x="65384" y="10716"/>
                </a:lnTo>
                <a:lnTo>
                  <a:pt x="64924" y="10544"/>
                </a:lnTo>
                <a:lnTo>
                  <a:pt x="64518" y="10373"/>
                </a:lnTo>
                <a:lnTo>
                  <a:pt x="64111" y="10201"/>
                </a:lnTo>
                <a:lnTo>
                  <a:pt x="63705" y="10029"/>
                </a:lnTo>
                <a:lnTo>
                  <a:pt x="63353" y="9852"/>
                </a:lnTo>
                <a:lnTo>
                  <a:pt x="63028" y="9675"/>
                </a:lnTo>
                <a:lnTo>
                  <a:pt x="62703" y="9493"/>
                </a:lnTo>
                <a:lnTo>
                  <a:pt x="62432" y="9311"/>
                </a:lnTo>
                <a:lnTo>
                  <a:pt x="62188" y="9124"/>
                </a:lnTo>
                <a:lnTo>
                  <a:pt x="62026" y="8983"/>
                </a:lnTo>
                <a:lnTo>
                  <a:pt x="61890" y="8837"/>
                </a:lnTo>
                <a:lnTo>
                  <a:pt x="61782" y="8692"/>
                </a:lnTo>
                <a:lnTo>
                  <a:pt x="61674" y="8541"/>
                </a:lnTo>
                <a:lnTo>
                  <a:pt x="61511" y="8249"/>
                </a:lnTo>
                <a:lnTo>
                  <a:pt x="61403" y="7953"/>
                </a:lnTo>
                <a:lnTo>
                  <a:pt x="61322" y="7656"/>
                </a:lnTo>
                <a:lnTo>
                  <a:pt x="61294" y="7359"/>
                </a:lnTo>
                <a:lnTo>
                  <a:pt x="61294" y="7063"/>
                </a:lnTo>
                <a:lnTo>
                  <a:pt x="61294" y="6766"/>
                </a:lnTo>
                <a:lnTo>
                  <a:pt x="61322" y="6168"/>
                </a:lnTo>
                <a:lnTo>
                  <a:pt x="61294" y="5871"/>
                </a:lnTo>
                <a:lnTo>
                  <a:pt x="61267" y="5574"/>
                </a:lnTo>
                <a:lnTo>
                  <a:pt x="61159" y="5278"/>
                </a:lnTo>
                <a:lnTo>
                  <a:pt x="61051" y="4981"/>
                </a:lnTo>
                <a:lnTo>
                  <a:pt x="60942" y="4835"/>
                </a:lnTo>
                <a:lnTo>
                  <a:pt x="60834" y="4690"/>
                </a:lnTo>
                <a:lnTo>
                  <a:pt x="60726" y="4544"/>
                </a:lnTo>
                <a:lnTo>
                  <a:pt x="60590" y="4398"/>
                </a:lnTo>
                <a:lnTo>
                  <a:pt x="60428" y="4279"/>
                </a:lnTo>
                <a:lnTo>
                  <a:pt x="60265" y="4164"/>
                </a:lnTo>
                <a:lnTo>
                  <a:pt x="60049" y="4050"/>
                </a:lnTo>
                <a:lnTo>
                  <a:pt x="59805" y="3935"/>
                </a:lnTo>
                <a:lnTo>
                  <a:pt x="59561" y="3826"/>
                </a:lnTo>
                <a:lnTo>
                  <a:pt x="59263" y="3711"/>
                </a:lnTo>
                <a:lnTo>
                  <a:pt x="58938" y="3602"/>
                </a:lnTo>
                <a:lnTo>
                  <a:pt x="58586" y="3493"/>
                </a:lnTo>
                <a:lnTo>
                  <a:pt x="58207" y="3384"/>
                </a:lnTo>
                <a:lnTo>
                  <a:pt x="57800" y="3279"/>
                </a:lnTo>
                <a:lnTo>
                  <a:pt x="57394" y="3170"/>
                </a:lnTo>
                <a:lnTo>
                  <a:pt x="56934" y="3066"/>
                </a:lnTo>
                <a:lnTo>
                  <a:pt x="56473" y="2962"/>
                </a:lnTo>
                <a:lnTo>
                  <a:pt x="55959" y="2863"/>
                </a:lnTo>
                <a:lnTo>
                  <a:pt x="55444" y="2759"/>
                </a:lnTo>
                <a:lnTo>
                  <a:pt x="54902" y="2660"/>
                </a:lnTo>
                <a:lnTo>
                  <a:pt x="54361" y="2561"/>
                </a:lnTo>
                <a:lnTo>
                  <a:pt x="53792" y="2468"/>
                </a:lnTo>
                <a:lnTo>
                  <a:pt x="53196" y="2369"/>
                </a:lnTo>
                <a:lnTo>
                  <a:pt x="52573" y="2275"/>
                </a:lnTo>
                <a:lnTo>
                  <a:pt x="51950" y="2187"/>
                </a:lnTo>
                <a:lnTo>
                  <a:pt x="51300" y="2093"/>
                </a:lnTo>
                <a:lnTo>
                  <a:pt x="49973" y="1916"/>
                </a:lnTo>
                <a:lnTo>
                  <a:pt x="48564" y="1749"/>
                </a:lnTo>
                <a:lnTo>
                  <a:pt x="47129" y="1588"/>
                </a:lnTo>
                <a:lnTo>
                  <a:pt x="45639" y="1432"/>
                </a:lnTo>
                <a:lnTo>
                  <a:pt x="44122" y="1281"/>
                </a:lnTo>
                <a:lnTo>
                  <a:pt x="42551" y="1141"/>
                </a:lnTo>
                <a:lnTo>
                  <a:pt x="40980" y="1010"/>
                </a:lnTo>
                <a:lnTo>
                  <a:pt x="39382" y="886"/>
                </a:lnTo>
                <a:lnTo>
                  <a:pt x="37784" y="771"/>
                </a:lnTo>
                <a:lnTo>
                  <a:pt x="36159" y="662"/>
                </a:lnTo>
                <a:lnTo>
                  <a:pt x="34561" y="568"/>
                </a:lnTo>
                <a:lnTo>
                  <a:pt x="32936" y="480"/>
                </a:lnTo>
                <a:lnTo>
                  <a:pt x="31338" y="402"/>
                </a:lnTo>
                <a:lnTo>
                  <a:pt x="29767" y="334"/>
                </a:lnTo>
                <a:lnTo>
                  <a:pt x="28223" y="277"/>
                </a:lnTo>
                <a:lnTo>
                  <a:pt x="26706" y="230"/>
                </a:lnTo>
                <a:lnTo>
                  <a:pt x="25217" y="193"/>
                </a:lnTo>
                <a:lnTo>
                  <a:pt x="23781" y="167"/>
                </a:lnTo>
                <a:lnTo>
                  <a:pt x="22373" y="152"/>
                </a:lnTo>
                <a:lnTo>
                  <a:pt x="20396" y="152"/>
                </a:lnTo>
                <a:lnTo>
                  <a:pt x="19773" y="157"/>
                </a:lnTo>
                <a:lnTo>
                  <a:pt x="19664"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4" name="Google Shape;38;p5"/>
          <p:cNvSpPr/>
          <p:nvPr/>
        </p:nvSpPr>
        <p:spPr>
          <a:xfrm rot="9972600">
            <a:off x="8443080" y="3829320"/>
            <a:ext cx="391680" cy="1594080"/>
          </a:xfrm>
          <a:custGeom>
            <a:avLst/>
            <a:gdLst/>
            <a:ahLst/>
            <a:cxnLst/>
            <a:rect l="l" t="t" r="r" b="b"/>
            <a:pathLst>
              <a:path w="94285" h="82002">
                <a:moveTo>
                  <a:pt x="55" y="1"/>
                </a:moveTo>
                <a:lnTo>
                  <a:pt x="0" y="53"/>
                </a:lnTo>
                <a:lnTo>
                  <a:pt x="0" y="110"/>
                </a:lnTo>
                <a:lnTo>
                  <a:pt x="0" y="162"/>
                </a:lnTo>
                <a:lnTo>
                  <a:pt x="55" y="219"/>
                </a:lnTo>
                <a:lnTo>
                  <a:pt x="55" y="282"/>
                </a:lnTo>
                <a:lnTo>
                  <a:pt x="109" y="349"/>
                </a:lnTo>
                <a:lnTo>
                  <a:pt x="244" y="495"/>
                </a:lnTo>
                <a:lnTo>
                  <a:pt x="434" y="662"/>
                </a:lnTo>
                <a:lnTo>
                  <a:pt x="623" y="849"/>
                </a:lnTo>
                <a:lnTo>
                  <a:pt x="1680" y="1879"/>
                </a:lnTo>
                <a:lnTo>
                  <a:pt x="3034" y="3253"/>
                </a:lnTo>
                <a:lnTo>
                  <a:pt x="7070" y="7073"/>
                </a:lnTo>
                <a:lnTo>
                  <a:pt x="12351" y="12095"/>
                </a:lnTo>
                <a:lnTo>
                  <a:pt x="15439" y="15014"/>
                </a:lnTo>
                <a:lnTo>
                  <a:pt x="18825" y="18189"/>
                </a:lnTo>
                <a:lnTo>
                  <a:pt x="26354" y="25194"/>
                </a:lnTo>
                <a:lnTo>
                  <a:pt x="28332" y="27062"/>
                </a:lnTo>
                <a:lnTo>
                  <a:pt x="30336" y="28982"/>
                </a:lnTo>
                <a:lnTo>
                  <a:pt x="32340" y="30939"/>
                </a:lnTo>
                <a:lnTo>
                  <a:pt x="34399" y="32937"/>
                </a:lnTo>
                <a:lnTo>
                  <a:pt x="38597" y="37033"/>
                </a:lnTo>
                <a:lnTo>
                  <a:pt x="42931" y="41253"/>
                </a:lnTo>
                <a:lnTo>
                  <a:pt x="43418" y="41774"/>
                </a:lnTo>
                <a:lnTo>
                  <a:pt x="43906" y="42294"/>
                </a:lnTo>
                <a:lnTo>
                  <a:pt x="44366" y="42815"/>
                </a:lnTo>
                <a:lnTo>
                  <a:pt x="44799" y="43340"/>
                </a:lnTo>
                <a:lnTo>
                  <a:pt x="45206" y="43861"/>
                </a:lnTo>
                <a:lnTo>
                  <a:pt x="45612" y="44381"/>
                </a:lnTo>
                <a:lnTo>
                  <a:pt x="46018" y="44907"/>
                </a:lnTo>
                <a:lnTo>
                  <a:pt x="46370" y="45432"/>
                </a:lnTo>
                <a:lnTo>
                  <a:pt x="46723" y="45953"/>
                </a:lnTo>
                <a:lnTo>
                  <a:pt x="47075" y="46478"/>
                </a:lnTo>
                <a:lnTo>
                  <a:pt x="47373" y="47004"/>
                </a:lnTo>
                <a:lnTo>
                  <a:pt x="47671" y="47529"/>
                </a:lnTo>
                <a:lnTo>
                  <a:pt x="47941" y="48055"/>
                </a:lnTo>
                <a:lnTo>
                  <a:pt x="48212" y="48586"/>
                </a:lnTo>
                <a:lnTo>
                  <a:pt x="48456" y="49111"/>
                </a:lnTo>
                <a:lnTo>
                  <a:pt x="48673" y="49637"/>
                </a:lnTo>
                <a:lnTo>
                  <a:pt x="48781" y="49892"/>
                </a:lnTo>
                <a:lnTo>
                  <a:pt x="48916" y="50142"/>
                </a:lnTo>
                <a:lnTo>
                  <a:pt x="49079" y="50397"/>
                </a:lnTo>
                <a:lnTo>
                  <a:pt x="49269" y="50647"/>
                </a:lnTo>
                <a:lnTo>
                  <a:pt x="49458" y="50902"/>
                </a:lnTo>
                <a:lnTo>
                  <a:pt x="49675" y="51151"/>
                </a:lnTo>
                <a:lnTo>
                  <a:pt x="49892" y="51401"/>
                </a:lnTo>
                <a:lnTo>
                  <a:pt x="50162" y="51651"/>
                </a:lnTo>
                <a:lnTo>
                  <a:pt x="50433" y="51896"/>
                </a:lnTo>
                <a:lnTo>
                  <a:pt x="50731" y="52145"/>
                </a:lnTo>
                <a:lnTo>
                  <a:pt x="51056" y="52390"/>
                </a:lnTo>
                <a:lnTo>
                  <a:pt x="51381" y="52640"/>
                </a:lnTo>
                <a:lnTo>
                  <a:pt x="51733" y="52884"/>
                </a:lnTo>
                <a:lnTo>
                  <a:pt x="52113" y="53129"/>
                </a:lnTo>
                <a:lnTo>
                  <a:pt x="52492" y="53368"/>
                </a:lnTo>
                <a:lnTo>
                  <a:pt x="52925" y="53613"/>
                </a:lnTo>
                <a:lnTo>
                  <a:pt x="53358" y="53847"/>
                </a:lnTo>
                <a:lnTo>
                  <a:pt x="53819" y="54076"/>
                </a:lnTo>
                <a:lnTo>
                  <a:pt x="54767" y="54539"/>
                </a:lnTo>
                <a:lnTo>
                  <a:pt x="55769" y="54987"/>
                </a:lnTo>
                <a:lnTo>
                  <a:pt x="56798" y="55434"/>
                </a:lnTo>
                <a:lnTo>
                  <a:pt x="57855" y="55877"/>
                </a:lnTo>
                <a:lnTo>
                  <a:pt x="58911" y="56309"/>
                </a:lnTo>
                <a:lnTo>
                  <a:pt x="59940" y="56746"/>
                </a:lnTo>
                <a:lnTo>
                  <a:pt x="60942" y="57173"/>
                </a:lnTo>
                <a:lnTo>
                  <a:pt x="61863" y="57584"/>
                </a:lnTo>
                <a:lnTo>
                  <a:pt x="62730" y="57995"/>
                </a:lnTo>
                <a:lnTo>
                  <a:pt x="63570" y="58411"/>
                </a:lnTo>
                <a:lnTo>
                  <a:pt x="64355" y="58827"/>
                </a:lnTo>
                <a:lnTo>
                  <a:pt x="65113" y="59244"/>
                </a:lnTo>
                <a:lnTo>
                  <a:pt x="65818" y="59665"/>
                </a:lnTo>
                <a:lnTo>
                  <a:pt x="66495" y="60092"/>
                </a:lnTo>
                <a:lnTo>
                  <a:pt x="67145" y="60519"/>
                </a:lnTo>
                <a:lnTo>
                  <a:pt x="67741" y="60946"/>
                </a:lnTo>
                <a:lnTo>
                  <a:pt x="68310" y="61377"/>
                </a:lnTo>
                <a:lnTo>
                  <a:pt x="68824" y="61809"/>
                </a:lnTo>
                <a:lnTo>
                  <a:pt x="69312" y="62241"/>
                </a:lnTo>
                <a:lnTo>
                  <a:pt x="69745" y="62678"/>
                </a:lnTo>
                <a:lnTo>
                  <a:pt x="70151" y="63116"/>
                </a:lnTo>
                <a:lnTo>
                  <a:pt x="70531" y="63553"/>
                </a:lnTo>
                <a:lnTo>
                  <a:pt x="70856" y="63995"/>
                </a:lnTo>
                <a:lnTo>
                  <a:pt x="72345" y="65619"/>
                </a:lnTo>
                <a:lnTo>
                  <a:pt x="73104" y="66405"/>
                </a:lnTo>
                <a:lnTo>
                  <a:pt x="73862" y="67180"/>
                </a:lnTo>
                <a:lnTo>
                  <a:pt x="74648" y="67940"/>
                </a:lnTo>
                <a:lnTo>
                  <a:pt x="75433" y="68679"/>
                </a:lnTo>
                <a:lnTo>
                  <a:pt x="76246" y="69402"/>
                </a:lnTo>
                <a:lnTo>
                  <a:pt x="77085" y="70110"/>
                </a:lnTo>
                <a:lnTo>
                  <a:pt x="77952" y="70797"/>
                </a:lnTo>
                <a:lnTo>
                  <a:pt x="78819" y="71463"/>
                </a:lnTo>
                <a:lnTo>
                  <a:pt x="79740" y="72113"/>
                </a:lnTo>
                <a:lnTo>
                  <a:pt x="80660" y="72743"/>
                </a:lnTo>
                <a:lnTo>
                  <a:pt x="81581" y="73352"/>
                </a:lnTo>
                <a:lnTo>
                  <a:pt x="82529" y="73940"/>
                </a:lnTo>
                <a:lnTo>
                  <a:pt x="83477" y="74513"/>
                </a:lnTo>
                <a:lnTo>
                  <a:pt x="84425" y="75064"/>
                </a:lnTo>
                <a:lnTo>
                  <a:pt x="85400" y="75590"/>
                </a:lnTo>
                <a:lnTo>
                  <a:pt x="86375" y="76100"/>
                </a:lnTo>
                <a:lnTo>
                  <a:pt x="88244" y="77052"/>
                </a:lnTo>
                <a:lnTo>
                  <a:pt x="89084" y="77500"/>
                </a:lnTo>
                <a:lnTo>
                  <a:pt x="89842" y="77926"/>
                </a:lnTo>
                <a:lnTo>
                  <a:pt x="90194" y="78129"/>
                </a:lnTo>
                <a:lnTo>
                  <a:pt x="90492" y="78332"/>
                </a:lnTo>
                <a:lnTo>
                  <a:pt x="90763" y="78525"/>
                </a:lnTo>
                <a:lnTo>
                  <a:pt x="91007" y="78717"/>
                </a:lnTo>
                <a:lnTo>
                  <a:pt x="91413" y="79087"/>
                </a:lnTo>
                <a:lnTo>
                  <a:pt x="91765" y="79441"/>
                </a:lnTo>
                <a:lnTo>
                  <a:pt x="92090" y="79779"/>
                </a:lnTo>
                <a:lnTo>
                  <a:pt x="92388" y="80096"/>
                </a:lnTo>
                <a:lnTo>
                  <a:pt x="92849" y="80664"/>
                </a:lnTo>
                <a:lnTo>
                  <a:pt x="93066" y="80908"/>
                </a:lnTo>
                <a:lnTo>
                  <a:pt x="93282" y="81127"/>
                </a:lnTo>
                <a:lnTo>
                  <a:pt x="93932" y="81751"/>
                </a:lnTo>
                <a:lnTo>
                  <a:pt x="94176" y="81944"/>
                </a:lnTo>
                <a:lnTo>
                  <a:pt x="94257" y="82001"/>
                </a:lnTo>
                <a:lnTo>
                  <a:pt x="94284" y="81949"/>
                </a:lnTo>
                <a:lnTo>
                  <a:pt x="94284" y="81892"/>
                </a:lnTo>
                <a:lnTo>
                  <a:pt x="94284" y="81840"/>
                </a:lnTo>
                <a:lnTo>
                  <a:pt x="94257" y="81783"/>
                </a:lnTo>
                <a:lnTo>
                  <a:pt x="94230" y="81720"/>
                </a:lnTo>
                <a:lnTo>
                  <a:pt x="94203" y="81652"/>
                </a:lnTo>
                <a:lnTo>
                  <a:pt x="94095" y="81502"/>
                </a:lnTo>
                <a:lnTo>
                  <a:pt x="93932" y="81325"/>
                </a:lnTo>
                <a:lnTo>
                  <a:pt x="93797" y="81122"/>
                </a:lnTo>
                <a:lnTo>
                  <a:pt x="93445" y="80659"/>
                </a:lnTo>
                <a:lnTo>
                  <a:pt x="93011" y="80096"/>
                </a:lnTo>
                <a:lnTo>
                  <a:pt x="92497" y="79441"/>
                </a:lnTo>
                <a:lnTo>
                  <a:pt x="92199" y="79076"/>
                </a:lnTo>
                <a:lnTo>
                  <a:pt x="91847" y="78691"/>
                </a:lnTo>
                <a:lnTo>
                  <a:pt x="91630" y="78488"/>
                </a:lnTo>
                <a:lnTo>
                  <a:pt x="91359" y="78285"/>
                </a:lnTo>
                <a:lnTo>
                  <a:pt x="91088" y="78083"/>
                </a:lnTo>
                <a:lnTo>
                  <a:pt x="90763" y="77869"/>
                </a:lnTo>
                <a:lnTo>
                  <a:pt x="90411" y="77656"/>
                </a:lnTo>
                <a:lnTo>
                  <a:pt x="90005" y="77437"/>
                </a:lnTo>
                <a:lnTo>
                  <a:pt x="89192" y="76990"/>
                </a:lnTo>
                <a:lnTo>
                  <a:pt x="87378" y="76037"/>
                </a:lnTo>
                <a:lnTo>
                  <a:pt x="86457" y="75533"/>
                </a:lnTo>
                <a:lnTo>
                  <a:pt x="85996" y="75267"/>
                </a:lnTo>
                <a:lnTo>
                  <a:pt x="85563" y="75002"/>
                </a:lnTo>
                <a:lnTo>
                  <a:pt x="83775" y="73883"/>
                </a:lnTo>
                <a:lnTo>
                  <a:pt x="82881" y="73295"/>
                </a:lnTo>
                <a:lnTo>
                  <a:pt x="81988" y="72691"/>
                </a:lnTo>
                <a:lnTo>
                  <a:pt x="81067" y="72061"/>
                </a:lnTo>
                <a:lnTo>
                  <a:pt x="80200" y="71416"/>
                </a:lnTo>
                <a:lnTo>
                  <a:pt x="79333" y="70750"/>
                </a:lnTo>
                <a:lnTo>
                  <a:pt x="78494" y="70063"/>
                </a:lnTo>
                <a:lnTo>
                  <a:pt x="77681" y="69355"/>
                </a:lnTo>
                <a:lnTo>
                  <a:pt x="76923" y="68637"/>
                </a:lnTo>
                <a:lnTo>
                  <a:pt x="76164" y="67893"/>
                </a:lnTo>
                <a:lnTo>
                  <a:pt x="75406" y="67138"/>
                </a:lnTo>
                <a:lnTo>
                  <a:pt x="74675" y="66363"/>
                </a:lnTo>
                <a:lnTo>
                  <a:pt x="73970" y="65572"/>
                </a:lnTo>
                <a:lnTo>
                  <a:pt x="72508" y="63948"/>
                </a:lnTo>
                <a:lnTo>
                  <a:pt x="72183" y="63506"/>
                </a:lnTo>
                <a:lnTo>
                  <a:pt x="71831" y="63058"/>
                </a:lnTo>
                <a:lnTo>
                  <a:pt x="71424" y="62616"/>
                </a:lnTo>
                <a:lnTo>
                  <a:pt x="70991" y="62174"/>
                </a:lnTo>
                <a:lnTo>
                  <a:pt x="70503" y="61737"/>
                </a:lnTo>
                <a:lnTo>
                  <a:pt x="69989" y="61299"/>
                </a:lnTo>
                <a:lnTo>
                  <a:pt x="69447" y="60862"/>
                </a:lnTo>
                <a:lnTo>
                  <a:pt x="68851" y="60430"/>
                </a:lnTo>
                <a:lnTo>
                  <a:pt x="68201" y="59998"/>
                </a:lnTo>
                <a:lnTo>
                  <a:pt x="67524" y="59566"/>
                </a:lnTo>
                <a:lnTo>
                  <a:pt x="66820" y="59140"/>
                </a:lnTo>
                <a:lnTo>
                  <a:pt x="66061" y="58713"/>
                </a:lnTo>
                <a:lnTo>
                  <a:pt x="65249" y="58291"/>
                </a:lnTo>
                <a:lnTo>
                  <a:pt x="64409" y="57875"/>
                </a:lnTo>
                <a:lnTo>
                  <a:pt x="63543" y="57454"/>
                </a:lnTo>
                <a:lnTo>
                  <a:pt x="62649" y="57042"/>
                </a:lnTo>
                <a:lnTo>
                  <a:pt x="61619" y="56611"/>
                </a:lnTo>
                <a:lnTo>
                  <a:pt x="60590" y="56179"/>
                </a:lnTo>
                <a:lnTo>
                  <a:pt x="58532" y="55304"/>
                </a:lnTo>
                <a:lnTo>
                  <a:pt x="57530" y="54862"/>
                </a:lnTo>
                <a:lnTo>
                  <a:pt x="56527" y="54414"/>
                </a:lnTo>
                <a:lnTo>
                  <a:pt x="55607" y="53962"/>
                </a:lnTo>
                <a:lnTo>
                  <a:pt x="55146" y="53733"/>
                </a:lnTo>
                <a:lnTo>
                  <a:pt x="54713" y="53504"/>
                </a:lnTo>
                <a:lnTo>
                  <a:pt x="54306" y="53270"/>
                </a:lnTo>
                <a:lnTo>
                  <a:pt x="53927" y="53030"/>
                </a:lnTo>
                <a:lnTo>
                  <a:pt x="53575" y="52791"/>
                </a:lnTo>
                <a:lnTo>
                  <a:pt x="53223" y="52551"/>
                </a:lnTo>
                <a:lnTo>
                  <a:pt x="52898" y="52307"/>
                </a:lnTo>
                <a:lnTo>
                  <a:pt x="52600" y="52067"/>
                </a:lnTo>
                <a:lnTo>
                  <a:pt x="52302" y="51823"/>
                </a:lnTo>
                <a:lnTo>
                  <a:pt x="52031" y="51578"/>
                </a:lnTo>
                <a:lnTo>
                  <a:pt x="51788" y="51334"/>
                </a:lnTo>
                <a:lnTo>
                  <a:pt x="51571" y="51089"/>
                </a:lnTo>
                <a:lnTo>
                  <a:pt x="51381" y="50844"/>
                </a:lnTo>
                <a:lnTo>
                  <a:pt x="51192" y="50595"/>
                </a:lnTo>
                <a:lnTo>
                  <a:pt x="51029" y="50350"/>
                </a:lnTo>
                <a:lnTo>
                  <a:pt x="50867" y="50100"/>
                </a:lnTo>
                <a:lnTo>
                  <a:pt x="50758" y="49856"/>
                </a:lnTo>
                <a:lnTo>
                  <a:pt x="50650" y="49606"/>
                </a:lnTo>
                <a:lnTo>
                  <a:pt x="50433" y="49075"/>
                </a:lnTo>
                <a:lnTo>
                  <a:pt x="50189" y="48549"/>
                </a:lnTo>
                <a:lnTo>
                  <a:pt x="49919" y="48019"/>
                </a:lnTo>
                <a:lnTo>
                  <a:pt x="49648" y="47493"/>
                </a:lnTo>
                <a:lnTo>
                  <a:pt x="49350" y="46962"/>
                </a:lnTo>
                <a:lnTo>
                  <a:pt x="49025" y="46437"/>
                </a:lnTo>
                <a:lnTo>
                  <a:pt x="48700" y="45911"/>
                </a:lnTo>
                <a:lnTo>
                  <a:pt x="48348" y="45385"/>
                </a:lnTo>
                <a:lnTo>
                  <a:pt x="47968" y="44860"/>
                </a:lnTo>
                <a:lnTo>
                  <a:pt x="47589" y="44334"/>
                </a:lnTo>
                <a:lnTo>
                  <a:pt x="47156" y="43809"/>
                </a:lnTo>
                <a:lnTo>
                  <a:pt x="46750" y="43283"/>
                </a:lnTo>
                <a:lnTo>
                  <a:pt x="46289" y="42763"/>
                </a:lnTo>
                <a:lnTo>
                  <a:pt x="45829" y="42237"/>
                </a:lnTo>
                <a:lnTo>
                  <a:pt x="45341" y="41717"/>
                </a:lnTo>
                <a:lnTo>
                  <a:pt x="44854" y="41196"/>
                </a:lnTo>
                <a:lnTo>
                  <a:pt x="36213" y="32875"/>
                </a:lnTo>
                <a:lnTo>
                  <a:pt x="28142" y="25126"/>
                </a:lnTo>
                <a:lnTo>
                  <a:pt x="13760" y="12043"/>
                </a:lnTo>
                <a:lnTo>
                  <a:pt x="8153" y="7037"/>
                </a:lnTo>
                <a:lnTo>
                  <a:pt x="3901" y="3227"/>
                </a:lnTo>
                <a:lnTo>
                  <a:pt x="2330" y="1864"/>
                </a:lnTo>
                <a:lnTo>
                  <a:pt x="1111" y="833"/>
                </a:lnTo>
                <a:lnTo>
                  <a:pt x="353" y="214"/>
                </a:lnTo>
                <a:lnTo>
                  <a:pt x="217" y="105"/>
                </a:lnTo>
                <a:lnTo>
                  <a:pt x="55"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
        <p:cNvGrpSpPr/>
        <p:nvPr/>
      </p:nvGrpSpPr>
      <p:grpSpPr>
        <a:xfrm>
          <a:off x="0" y="0"/>
          <a:ext cx="0" cy="0"/>
          <a:chOff x="0" y="0"/>
          <a:chExt cx="0" cy="0"/>
        </a:xfrm>
      </p:grpSpPr>
      <p:sp>
        <p:nvSpPr>
          <p:cNvPr id="389" name="Google Shape;249;p27"/>
          <p:cNvSpPr/>
          <p:nvPr/>
        </p:nvSpPr>
        <p:spPr>
          <a:xfrm>
            <a:off x="720000" y="3124440"/>
            <a:ext cx="3851280" cy="9637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tabLst>
                <a:tab pos="0" algn="l"/>
              </a:tabLst>
            </a:pPr>
            <a:r>
              <a:rPr lang="en" sz="1200" b="0" strike="noStrike" spc="-1">
                <a:solidFill>
                  <a:srgbClr val="FFFFFF"/>
                </a:solidFill>
                <a:latin typeface="Comfortaa"/>
                <a:ea typeface="Comfortaa"/>
              </a:rPr>
              <a:t>CREDITS: This presentation template was created by </a:t>
            </a:r>
            <a:r>
              <a:rPr lang="en" sz="1200" b="1" u="sng" strike="noStrike" spc="-1">
                <a:solidFill>
                  <a:srgbClr val="FFFFFF"/>
                </a:solidFill>
                <a:uFillTx/>
                <a:latin typeface="Comfortaa"/>
                <a:ea typeface="Comfortaa"/>
                <a:hlinkClick r:id="rId14"/>
              </a:rPr>
              <a:t>Slidesgo</a:t>
            </a:r>
            <a:r>
              <a:rPr lang="en" sz="1200" b="1" strike="noStrike" spc="-1">
                <a:solidFill>
                  <a:srgbClr val="FFDA6C"/>
                </a:solidFill>
                <a:latin typeface="Comfortaa"/>
                <a:ea typeface="Comfortaa"/>
              </a:rPr>
              <a:t>,</a:t>
            </a:r>
            <a:r>
              <a:rPr lang="en" sz="1200" b="0" strike="noStrike" spc="-1">
                <a:solidFill>
                  <a:srgbClr val="FFDA6C"/>
                </a:solidFill>
                <a:latin typeface="Comfortaa"/>
                <a:ea typeface="Comfortaa"/>
              </a:rPr>
              <a:t> </a:t>
            </a:r>
            <a:r>
              <a:rPr lang="en" sz="1200" b="0" strike="noStrike" spc="-1">
                <a:solidFill>
                  <a:srgbClr val="FFFFFF"/>
                </a:solidFill>
                <a:latin typeface="Comfortaa"/>
                <a:ea typeface="Comfortaa"/>
              </a:rPr>
              <a:t>including icons by </a:t>
            </a:r>
            <a:r>
              <a:rPr lang="en" sz="1200" b="1" u="sng" strike="noStrike" spc="-1">
                <a:solidFill>
                  <a:srgbClr val="FFFFFF"/>
                </a:solidFill>
                <a:uFillTx/>
                <a:latin typeface="Comfortaa"/>
                <a:ea typeface="Comfortaa"/>
                <a:hlinkClick r:id="rId15"/>
              </a:rPr>
              <a:t>Flaticon</a:t>
            </a:r>
            <a:r>
              <a:rPr lang="en" sz="1200" b="0" strike="noStrike" spc="-1">
                <a:solidFill>
                  <a:srgbClr val="FFFFFF"/>
                </a:solidFill>
                <a:latin typeface="Comfortaa"/>
                <a:ea typeface="Comfortaa"/>
              </a:rPr>
              <a:t>, infographics &amp; images by </a:t>
            </a:r>
            <a:r>
              <a:rPr lang="en" sz="1200" b="1" u="sng" strike="noStrike" spc="-1">
                <a:solidFill>
                  <a:srgbClr val="FFFFFF"/>
                </a:solidFill>
                <a:uFillTx/>
                <a:latin typeface="Comfortaa"/>
                <a:ea typeface="Comfortaa"/>
                <a:hlinkClick r:id="rId16"/>
              </a:rPr>
              <a:t>Freepik</a:t>
            </a:r>
            <a:r>
              <a:rPr lang="en" sz="1200" b="0" strike="noStrike" spc="-1">
                <a:solidFill>
                  <a:srgbClr val="FFDA6C"/>
                </a:solidFill>
                <a:latin typeface="Comfortaa"/>
                <a:ea typeface="Comfortaa"/>
              </a:rPr>
              <a:t> </a:t>
            </a:r>
            <a:r>
              <a:rPr lang="en" sz="1200" b="0" strike="noStrike" spc="-1">
                <a:solidFill>
                  <a:srgbClr val="FFFFFF"/>
                </a:solidFill>
                <a:latin typeface="Comfortaa"/>
                <a:ea typeface="Comfortaa"/>
              </a:rPr>
              <a:t>and illustrations by </a:t>
            </a:r>
            <a:r>
              <a:rPr lang="en" sz="1200" b="1" u="sng" strike="noStrike" spc="-1">
                <a:solidFill>
                  <a:srgbClr val="FFFFFF"/>
                </a:solidFill>
                <a:uFillTx/>
                <a:latin typeface="Comfortaa"/>
                <a:ea typeface="Comfortaa"/>
                <a:hlinkClick r:id="rId17"/>
              </a:rPr>
              <a:t>Stories</a:t>
            </a:r>
            <a:endParaRPr lang="en-US" sz="1200" b="0" strike="noStrike" spc="-1">
              <a:latin typeface="Arial"/>
            </a:endParaRPr>
          </a:p>
        </p:txBody>
      </p:sp>
      <p:sp>
        <p:nvSpPr>
          <p:cNvPr id="390" name="Google Shape;250;p27"/>
          <p:cNvSpPr/>
          <p:nvPr/>
        </p:nvSpPr>
        <p:spPr>
          <a:xfrm rot="19831800">
            <a:off x="4110840" y="-552960"/>
            <a:ext cx="6215040" cy="6042240"/>
          </a:xfrm>
          <a:custGeom>
            <a:avLst/>
            <a:gdLst/>
            <a:ahLst/>
            <a:cxnLst/>
            <a:rect l="l" t="t" r="r" b="b"/>
            <a:pathLst>
              <a:path w="84371" h="82026">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391" name="Google Shape;251;p27"/>
          <p:cNvSpPr/>
          <p:nvPr/>
        </p:nvSpPr>
        <p:spPr>
          <a:xfrm rot="10800000">
            <a:off x="8487720" y="2159280"/>
            <a:ext cx="601200" cy="873000"/>
          </a:xfrm>
          <a:custGeom>
            <a:avLst/>
            <a:gdLst/>
            <a:ahLst/>
            <a:cxnLst/>
            <a:rect l="l" t="t" r="r" b="b"/>
            <a:pathLst>
              <a:path w="112459" h="34946">
                <a:moveTo>
                  <a:pt x="77085" y="0"/>
                </a:moveTo>
                <a:lnTo>
                  <a:pt x="76083" y="11"/>
                </a:lnTo>
                <a:lnTo>
                  <a:pt x="75081" y="26"/>
                </a:lnTo>
                <a:lnTo>
                  <a:pt x="74106" y="47"/>
                </a:lnTo>
                <a:lnTo>
                  <a:pt x="73104" y="73"/>
                </a:lnTo>
                <a:lnTo>
                  <a:pt x="72128" y="110"/>
                </a:lnTo>
                <a:lnTo>
                  <a:pt x="71126" y="146"/>
                </a:lnTo>
                <a:lnTo>
                  <a:pt x="70151" y="193"/>
                </a:lnTo>
                <a:lnTo>
                  <a:pt x="69176" y="245"/>
                </a:lnTo>
                <a:lnTo>
                  <a:pt x="68201" y="302"/>
                </a:lnTo>
                <a:lnTo>
                  <a:pt x="67199" y="365"/>
                </a:lnTo>
                <a:lnTo>
                  <a:pt x="66251" y="432"/>
                </a:lnTo>
                <a:lnTo>
                  <a:pt x="65276" y="510"/>
                </a:lnTo>
                <a:lnTo>
                  <a:pt x="64301" y="588"/>
                </a:lnTo>
                <a:lnTo>
                  <a:pt x="63326" y="672"/>
                </a:lnTo>
                <a:lnTo>
                  <a:pt x="62378" y="760"/>
                </a:lnTo>
                <a:lnTo>
                  <a:pt x="61403" y="854"/>
                </a:lnTo>
                <a:lnTo>
                  <a:pt x="60455" y="948"/>
                </a:lnTo>
                <a:lnTo>
                  <a:pt x="59507" y="1052"/>
                </a:lnTo>
                <a:lnTo>
                  <a:pt x="58559" y="1156"/>
                </a:lnTo>
                <a:lnTo>
                  <a:pt x="57611" y="1265"/>
                </a:lnTo>
                <a:lnTo>
                  <a:pt x="56663" y="1379"/>
                </a:lnTo>
                <a:lnTo>
                  <a:pt x="55742" y="1499"/>
                </a:lnTo>
                <a:lnTo>
                  <a:pt x="54794" y="1619"/>
                </a:lnTo>
                <a:lnTo>
                  <a:pt x="53873" y="1744"/>
                </a:lnTo>
                <a:lnTo>
                  <a:pt x="52031" y="2004"/>
                </a:lnTo>
                <a:lnTo>
                  <a:pt x="50189" y="2275"/>
                </a:lnTo>
                <a:lnTo>
                  <a:pt x="48375" y="2556"/>
                </a:lnTo>
                <a:lnTo>
                  <a:pt x="46587" y="2847"/>
                </a:lnTo>
                <a:lnTo>
                  <a:pt x="44826" y="3149"/>
                </a:lnTo>
                <a:lnTo>
                  <a:pt x="43066" y="3456"/>
                </a:lnTo>
                <a:lnTo>
                  <a:pt x="41332" y="3768"/>
                </a:lnTo>
                <a:lnTo>
                  <a:pt x="39626" y="4086"/>
                </a:lnTo>
                <a:lnTo>
                  <a:pt x="37947" y="4403"/>
                </a:lnTo>
                <a:lnTo>
                  <a:pt x="36295" y="4731"/>
                </a:lnTo>
                <a:lnTo>
                  <a:pt x="34642" y="5054"/>
                </a:lnTo>
                <a:lnTo>
                  <a:pt x="33044" y="5381"/>
                </a:lnTo>
                <a:lnTo>
                  <a:pt x="31446" y="5704"/>
                </a:lnTo>
                <a:lnTo>
                  <a:pt x="30661" y="5865"/>
                </a:lnTo>
                <a:lnTo>
                  <a:pt x="29902" y="6027"/>
                </a:lnTo>
                <a:lnTo>
                  <a:pt x="29144" y="6193"/>
                </a:lnTo>
                <a:lnTo>
                  <a:pt x="28413" y="6365"/>
                </a:lnTo>
                <a:lnTo>
                  <a:pt x="26977" y="6703"/>
                </a:lnTo>
                <a:lnTo>
                  <a:pt x="25596" y="7052"/>
                </a:lnTo>
                <a:lnTo>
                  <a:pt x="24269" y="7406"/>
                </a:lnTo>
                <a:lnTo>
                  <a:pt x="22969" y="7770"/>
                </a:lnTo>
                <a:lnTo>
                  <a:pt x="21750" y="8134"/>
                </a:lnTo>
                <a:lnTo>
                  <a:pt x="20558" y="8509"/>
                </a:lnTo>
                <a:lnTo>
                  <a:pt x="19393" y="8889"/>
                </a:lnTo>
                <a:lnTo>
                  <a:pt x="18310" y="9274"/>
                </a:lnTo>
                <a:lnTo>
                  <a:pt x="17254" y="9659"/>
                </a:lnTo>
                <a:lnTo>
                  <a:pt x="16224" y="10055"/>
                </a:lnTo>
                <a:lnTo>
                  <a:pt x="15249" y="10455"/>
                </a:lnTo>
                <a:lnTo>
                  <a:pt x="14328" y="10856"/>
                </a:lnTo>
                <a:lnTo>
                  <a:pt x="13435" y="11262"/>
                </a:lnTo>
                <a:lnTo>
                  <a:pt x="12568" y="11673"/>
                </a:lnTo>
                <a:lnTo>
                  <a:pt x="11755" y="12089"/>
                </a:lnTo>
                <a:lnTo>
                  <a:pt x="10970" y="12506"/>
                </a:lnTo>
                <a:lnTo>
                  <a:pt x="10211" y="12922"/>
                </a:lnTo>
                <a:lnTo>
                  <a:pt x="9507" y="13349"/>
                </a:lnTo>
                <a:lnTo>
                  <a:pt x="8803" y="13770"/>
                </a:lnTo>
                <a:lnTo>
                  <a:pt x="8153" y="14202"/>
                </a:lnTo>
                <a:lnTo>
                  <a:pt x="7530" y="14629"/>
                </a:lnTo>
                <a:lnTo>
                  <a:pt x="6907" y="15061"/>
                </a:lnTo>
                <a:lnTo>
                  <a:pt x="6338" y="15493"/>
                </a:lnTo>
                <a:lnTo>
                  <a:pt x="5797" y="15925"/>
                </a:lnTo>
                <a:lnTo>
                  <a:pt x="5282" y="16362"/>
                </a:lnTo>
                <a:lnTo>
                  <a:pt x="4767" y="16794"/>
                </a:lnTo>
                <a:lnTo>
                  <a:pt x="4307" y="17231"/>
                </a:lnTo>
                <a:lnTo>
                  <a:pt x="3846" y="17668"/>
                </a:lnTo>
                <a:lnTo>
                  <a:pt x="3413" y="18100"/>
                </a:lnTo>
                <a:lnTo>
                  <a:pt x="2980" y="18537"/>
                </a:lnTo>
                <a:lnTo>
                  <a:pt x="2411" y="19162"/>
                </a:lnTo>
                <a:lnTo>
                  <a:pt x="1896" y="19786"/>
                </a:lnTo>
                <a:lnTo>
                  <a:pt x="1409" y="20416"/>
                </a:lnTo>
                <a:lnTo>
                  <a:pt x="1002" y="21051"/>
                </a:lnTo>
                <a:lnTo>
                  <a:pt x="813" y="21363"/>
                </a:lnTo>
                <a:lnTo>
                  <a:pt x="650" y="21681"/>
                </a:lnTo>
                <a:lnTo>
                  <a:pt x="488" y="21998"/>
                </a:lnTo>
                <a:lnTo>
                  <a:pt x="352" y="22315"/>
                </a:lnTo>
                <a:lnTo>
                  <a:pt x="244" y="22633"/>
                </a:lnTo>
                <a:lnTo>
                  <a:pt x="136" y="22950"/>
                </a:lnTo>
                <a:lnTo>
                  <a:pt x="82" y="23263"/>
                </a:lnTo>
                <a:lnTo>
                  <a:pt x="27" y="23580"/>
                </a:lnTo>
                <a:lnTo>
                  <a:pt x="0" y="23897"/>
                </a:lnTo>
                <a:lnTo>
                  <a:pt x="0" y="24210"/>
                </a:lnTo>
                <a:lnTo>
                  <a:pt x="27" y="24527"/>
                </a:lnTo>
                <a:lnTo>
                  <a:pt x="109" y="24839"/>
                </a:lnTo>
                <a:lnTo>
                  <a:pt x="190" y="25157"/>
                </a:lnTo>
                <a:lnTo>
                  <a:pt x="298" y="25469"/>
                </a:lnTo>
                <a:lnTo>
                  <a:pt x="461" y="25781"/>
                </a:lnTo>
                <a:lnTo>
                  <a:pt x="623" y="26094"/>
                </a:lnTo>
                <a:lnTo>
                  <a:pt x="840" y="26401"/>
                </a:lnTo>
                <a:lnTo>
                  <a:pt x="1084" y="26713"/>
                </a:lnTo>
                <a:lnTo>
                  <a:pt x="1382" y="27020"/>
                </a:lnTo>
                <a:lnTo>
                  <a:pt x="1707" y="27327"/>
                </a:lnTo>
                <a:lnTo>
                  <a:pt x="2059" y="27634"/>
                </a:lnTo>
                <a:lnTo>
                  <a:pt x="2438" y="27941"/>
                </a:lnTo>
                <a:lnTo>
                  <a:pt x="2871" y="28243"/>
                </a:lnTo>
                <a:lnTo>
                  <a:pt x="3359" y="28545"/>
                </a:lnTo>
                <a:lnTo>
                  <a:pt x="3874" y="28847"/>
                </a:lnTo>
                <a:lnTo>
                  <a:pt x="4469" y="29143"/>
                </a:lnTo>
                <a:lnTo>
                  <a:pt x="5092" y="29440"/>
                </a:lnTo>
                <a:lnTo>
                  <a:pt x="5769" y="29731"/>
                </a:lnTo>
                <a:lnTo>
                  <a:pt x="6501" y="30017"/>
                </a:lnTo>
                <a:lnTo>
                  <a:pt x="7259" y="30304"/>
                </a:lnTo>
                <a:lnTo>
                  <a:pt x="8099" y="30585"/>
                </a:lnTo>
                <a:lnTo>
                  <a:pt x="8966" y="30860"/>
                </a:lnTo>
                <a:lnTo>
                  <a:pt x="9859" y="31131"/>
                </a:lnTo>
                <a:lnTo>
                  <a:pt x="10834" y="31391"/>
                </a:lnTo>
                <a:lnTo>
                  <a:pt x="11810" y="31652"/>
                </a:lnTo>
                <a:lnTo>
                  <a:pt x="12839" y="31901"/>
                </a:lnTo>
                <a:lnTo>
                  <a:pt x="13922" y="32151"/>
                </a:lnTo>
                <a:lnTo>
                  <a:pt x="15033" y="32385"/>
                </a:lnTo>
                <a:lnTo>
                  <a:pt x="16197" y="32614"/>
                </a:lnTo>
                <a:lnTo>
                  <a:pt x="17362" y="32838"/>
                </a:lnTo>
                <a:lnTo>
                  <a:pt x="18608" y="33051"/>
                </a:lnTo>
                <a:lnTo>
                  <a:pt x="19854" y="33254"/>
                </a:lnTo>
                <a:lnTo>
                  <a:pt x="21127" y="33452"/>
                </a:lnTo>
                <a:lnTo>
                  <a:pt x="22454" y="33634"/>
                </a:lnTo>
                <a:lnTo>
                  <a:pt x="23808" y="33811"/>
                </a:lnTo>
                <a:lnTo>
                  <a:pt x="25163" y="33973"/>
                </a:lnTo>
                <a:lnTo>
                  <a:pt x="26571" y="34123"/>
                </a:lnTo>
                <a:lnTo>
                  <a:pt x="27275" y="34196"/>
                </a:lnTo>
                <a:lnTo>
                  <a:pt x="28007" y="34264"/>
                </a:lnTo>
                <a:lnTo>
                  <a:pt x="28711" y="34332"/>
                </a:lnTo>
                <a:lnTo>
                  <a:pt x="29442" y="34394"/>
                </a:lnTo>
                <a:lnTo>
                  <a:pt x="30173" y="34451"/>
                </a:lnTo>
                <a:lnTo>
                  <a:pt x="30932" y="34509"/>
                </a:lnTo>
                <a:lnTo>
                  <a:pt x="31663" y="34566"/>
                </a:lnTo>
                <a:lnTo>
                  <a:pt x="32421" y="34613"/>
                </a:lnTo>
                <a:lnTo>
                  <a:pt x="33180" y="34659"/>
                </a:lnTo>
                <a:lnTo>
                  <a:pt x="33938" y="34701"/>
                </a:lnTo>
                <a:lnTo>
                  <a:pt x="34697" y="34743"/>
                </a:lnTo>
                <a:lnTo>
                  <a:pt x="35482" y="34779"/>
                </a:lnTo>
                <a:lnTo>
                  <a:pt x="36268" y="34810"/>
                </a:lnTo>
                <a:lnTo>
                  <a:pt x="37026" y="34842"/>
                </a:lnTo>
                <a:lnTo>
                  <a:pt x="37811" y="34868"/>
                </a:lnTo>
                <a:lnTo>
                  <a:pt x="38624" y="34888"/>
                </a:lnTo>
                <a:lnTo>
                  <a:pt x="39409" y="34909"/>
                </a:lnTo>
                <a:lnTo>
                  <a:pt x="40195" y="34920"/>
                </a:lnTo>
                <a:lnTo>
                  <a:pt x="41007" y="34930"/>
                </a:lnTo>
                <a:lnTo>
                  <a:pt x="41793" y="34940"/>
                </a:lnTo>
                <a:lnTo>
                  <a:pt x="42606" y="34946"/>
                </a:lnTo>
                <a:lnTo>
                  <a:pt x="43391" y="34946"/>
                </a:lnTo>
                <a:lnTo>
                  <a:pt x="44176" y="34940"/>
                </a:lnTo>
                <a:lnTo>
                  <a:pt x="44962" y="34935"/>
                </a:lnTo>
                <a:lnTo>
                  <a:pt x="45747" y="34925"/>
                </a:lnTo>
                <a:lnTo>
                  <a:pt x="46533" y="34914"/>
                </a:lnTo>
                <a:lnTo>
                  <a:pt x="47318" y="34899"/>
                </a:lnTo>
                <a:lnTo>
                  <a:pt x="48077" y="34878"/>
                </a:lnTo>
                <a:lnTo>
                  <a:pt x="49648" y="34831"/>
                </a:lnTo>
                <a:lnTo>
                  <a:pt x="51164" y="34769"/>
                </a:lnTo>
                <a:lnTo>
                  <a:pt x="52681" y="34701"/>
                </a:lnTo>
                <a:lnTo>
                  <a:pt x="54198" y="34618"/>
                </a:lnTo>
                <a:lnTo>
                  <a:pt x="55688" y="34529"/>
                </a:lnTo>
                <a:lnTo>
                  <a:pt x="57177" y="34425"/>
                </a:lnTo>
                <a:lnTo>
                  <a:pt x="58640" y="34311"/>
                </a:lnTo>
                <a:lnTo>
                  <a:pt x="60103" y="34191"/>
                </a:lnTo>
                <a:lnTo>
                  <a:pt x="61538" y="34056"/>
                </a:lnTo>
                <a:lnTo>
                  <a:pt x="62947" y="33920"/>
                </a:lnTo>
                <a:lnTo>
                  <a:pt x="64355" y="33770"/>
                </a:lnTo>
                <a:lnTo>
                  <a:pt x="65736" y="33613"/>
                </a:lnTo>
                <a:lnTo>
                  <a:pt x="67118" y="33447"/>
                </a:lnTo>
                <a:lnTo>
                  <a:pt x="68472" y="33275"/>
                </a:lnTo>
                <a:lnTo>
                  <a:pt x="69799" y="33098"/>
                </a:lnTo>
                <a:lnTo>
                  <a:pt x="71126" y="32911"/>
                </a:lnTo>
                <a:lnTo>
                  <a:pt x="72399" y="32724"/>
                </a:lnTo>
                <a:lnTo>
                  <a:pt x="73672" y="32526"/>
                </a:lnTo>
                <a:lnTo>
                  <a:pt x="74918" y="32323"/>
                </a:lnTo>
                <a:lnTo>
                  <a:pt x="76164" y="32115"/>
                </a:lnTo>
                <a:lnTo>
                  <a:pt x="77356" y="31901"/>
                </a:lnTo>
                <a:lnTo>
                  <a:pt x="78548" y="31683"/>
                </a:lnTo>
                <a:lnTo>
                  <a:pt x="79712" y="31464"/>
                </a:lnTo>
                <a:lnTo>
                  <a:pt x="80850" y="31240"/>
                </a:lnTo>
                <a:lnTo>
                  <a:pt x="81960" y="31011"/>
                </a:lnTo>
                <a:lnTo>
                  <a:pt x="83044" y="30782"/>
                </a:lnTo>
                <a:lnTo>
                  <a:pt x="84127" y="30553"/>
                </a:lnTo>
                <a:lnTo>
                  <a:pt x="85779" y="30174"/>
                </a:lnTo>
                <a:lnTo>
                  <a:pt x="87378" y="29783"/>
                </a:lnTo>
                <a:lnTo>
                  <a:pt x="88948" y="29393"/>
                </a:lnTo>
                <a:lnTo>
                  <a:pt x="90438" y="28992"/>
                </a:lnTo>
                <a:lnTo>
                  <a:pt x="91901" y="28586"/>
                </a:lnTo>
                <a:lnTo>
                  <a:pt x="93309" y="28170"/>
                </a:lnTo>
                <a:lnTo>
                  <a:pt x="94663" y="27754"/>
                </a:lnTo>
                <a:lnTo>
                  <a:pt x="95964" y="27327"/>
                </a:lnTo>
                <a:lnTo>
                  <a:pt x="97209" y="26900"/>
                </a:lnTo>
                <a:lnTo>
                  <a:pt x="98428" y="26463"/>
                </a:lnTo>
                <a:lnTo>
                  <a:pt x="99566" y="26021"/>
                </a:lnTo>
                <a:lnTo>
                  <a:pt x="100676" y="25578"/>
                </a:lnTo>
                <a:lnTo>
                  <a:pt x="101733" y="25126"/>
                </a:lnTo>
                <a:lnTo>
                  <a:pt x="102735" y="24673"/>
                </a:lnTo>
                <a:lnTo>
                  <a:pt x="103683" y="24210"/>
                </a:lnTo>
                <a:lnTo>
                  <a:pt x="104604" y="23747"/>
                </a:lnTo>
                <a:lnTo>
                  <a:pt x="105443" y="23278"/>
                </a:lnTo>
                <a:lnTo>
                  <a:pt x="106256" y="22810"/>
                </a:lnTo>
                <a:lnTo>
                  <a:pt x="107014" y="22336"/>
                </a:lnTo>
                <a:lnTo>
                  <a:pt x="107719" y="21857"/>
                </a:lnTo>
                <a:lnTo>
                  <a:pt x="108369" y="21373"/>
                </a:lnTo>
                <a:lnTo>
                  <a:pt x="108992" y="20890"/>
                </a:lnTo>
                <a:lnTo>
                  <a:pt x="109533" y="20406"/>
                </a:lnTo>
                <a:lnTo>
                  <a:pt x="110048" y="19916"/>
                </a:lnTo>
                <a:lnTo>
                  <a:pt x="110508" y="19422"/>
                </a:lnTo>
                <a:lnTo>
                  <a:pt x="110915" y="18928"/>
                </a:lnTo>
                <a:lnTo>
                  <a:pt x="111267" y="18433"/>
                </a:lnTo>
                <a:lnTo>
                  <a:pt x="111592" y="17934"/>
                </a:lnTo>
                <a:lnTo>
                  <a:pt x="111863" y="17439"/>
                </a:lnTo>
                <a:lnTo>
                  <a:pt x="112079" y="16934"/>
                </a:lnTo>
                <a:lnTo>
                  <a:pt x="112242" y="16435"/>
                </a:lnTo>
                <a:lnTo>
                  <a:pt x="112350" y="15935"/>
                </a:lnTo>
                <a:lnTo>
                  <a:pt x="112431" y="15430"/>
                </a:lnTo>
                <a:lnTo>
                  <a:pt x="112459" y="14931"/>
                </a:lnTo>
                <a:lnTo>
                  <a:pt x="112431" y="14426"/>
                </a:lnTo>
                <a:lnTo>
                  <a:pt x="112350" y="13921"/>
                </a:lnTo>
                <a:lnTo>
                  <a:pt x="112215" y="13422"/>
                </a:lnTo>
                <a:lnTo>
                  <a:pt x="112052" y="12917"/>
                </a:lnTo>
                <a:lnTo>
                  <a:pt x="111836" y="12417"/>
                </a:lnTo>
                <a:lnTo>
                  <a:pt x="111565" y="11913"/>
                </a:lnTo>
                <a:lnTo>
                  <a:pt x="111267" y="11413"/>
                </a:lnTo>
                <a:lnTo>
                  <a:pt x="110888" y="10913"/>
                </a:lnTo>
                <a:lnTo>
                  <a:pt x="110481" y="10419"/>
                </a:lnTo>
                <a:lnTo>
                  <a:pt x="110021" y="9925"/>
                </a:lnTo>
                <a:lnTo>
                  <a:pt x="109533" y="9430"/>
                </a:lnTo>
                <a:lnTo>
                  <a:pt x="108965" y="8936"/>
                </a:lnTo>
                <a:lnTo>
                  <a:pt x="108369" y="8447"/>
                </a:lnTo>
                <a:lnTo>
                  <a:pt x="107719" y="7963"/>
                </a:lnTo>
                <a:lnTo>
                  <a:pt x="107041" y="7473"/>
                </a:lnTo>
                <a:lnTo>
                  <a:pt x="106283" y="6995"/>
                </a:lnTo>
                <a:lnTo>
                  <a:pt x="105498" y="6516"/>
                </a:lnTo>
                <a:lnTo>
                  <a:pt x="104658" y="6042"/>
                </a:lnTo>
                <a:lnTo>
                  <a:pt x="103791" y="5569"/>
                </a:lnTo>
                <a:lnTo>
                  <a:pt x="102870" y="5100"/>
                </a:lnTo>
                <a:lnTo>
                  <a:pt x="101868" y="4637"/>
                </a:lnTo>
                <a:lnTo>
                  <a:pt x="100866" y="4179"/>
                </a:lnTo>
                <a:lnTo>
                  <a:pt x="99783" y="3721"/>
                </a:lnTo>
                <a:lnTo>
                  <a:pt x="98672" y="3274"/>
                </a:lnTo>
                <a:lnTo>
                  <a:pt x="97507" y="2826"/>
                </a:lnTo>
                <a:lnTo>
                  <a:pt x="96316" y="2384"/>
                </a:lnTo>
                <a:lnTo>
                  <a:pt x="95043" y="1952"/>
                </a:lnTo>
                <a:lnTo>
                  <a:pt x="93743" y="1520"/>
                </a:lnTo>
                <a:lnTo>
                  <a:pt x="92415" y="1093"/>
                </a:lnTo>
                <a:lnTo>
                  <a:pt x="91007" y="677"/>
                </a:lnTo>
                <a:lnTo>
                  <a:pt x="91142" y="677"/>
                </a:lnTo>
                <a:lnTo>
                  <a:pt x="90140" y="573"/>
                </a:lnTo>
                <a:lnTo>
                  <a:pt x="89138" y="484"/>
                </a:lnTo>
                <a:lnTo>
                  <a:pt x="88136" y="396"/>
                </a:lnTo>
                <a:lnTo>
                  <a:pt x="87107" y="323"/>
                </a:lnTo>
                <a:lnTo>
                  <a:pt x="86105" y="255"/>
                </a:lnTo>
                <a:lnTo>
                  <a:pt x="85102" y="198"/>
                </a:lnTo>
                <a:lnTo>
                  <a:pt x="84100" y="146"/>
                </a:lnTo>
                <a:lnTo>
                  <a:pt x="83098" y="104"/>
                </a:lnTo>
                <a:lnTo>
                  <a:pt x="82096" y="68"/>
                </a:lnTo>
                <a:lnTo>
                  <a:pt x="81094" y="37"/>
                </a:lnTo>
                <a:lnTo>
                  <a:pt x="80092" y="21"/>
                </a:lnTo>
                <a:lnTo>
                  <a:pt x="79089" y="6"/>
                </a:lnTo>
                <a:lnTo>
                  <a:pt x="78087" y="0"/>
                </a:lnTo>
                <a:close/>
              </a:path>
            </a:pathLst>
          </a:custGeom>
          <a:noFill/>
          <a:ln w="28575">
            <a:solidFill>
              <a:srgbClr val="FFDA6C"/>
            </a:solidFill>
            <a:round/>
          </a:ln>
        </p:spPr>
        <p:style>
          <a:lnRef idx="0">
            <a:scrgbClr r="0" g="0" b="0"/>
          </a:lnRef>
          <a:fillRef idx="0">
            <a:scrgbClr r="0" g="0" b="0"/>
          </a:fillRef>
          <a:effectRef idx="0">
            <a:scrgbClr r="0" g="0" b="0"/>
          </a:effectRef>
          <a:fontRef idx="minor"/>
        </p:style>
      </p:sp>
      <p:sp>
        <p:nvSpPr>
          <p:cNvPr id="392" name="Google Shape;252;p27"/>
          <p:cNvSpPr/>
          <p:nvPr/>
        </p:nvSpPr>
        <p:spPr>
          <a:xfrm rot="10800000">
            <a:off x="8647560" y="3660120"/>
            <a:ext cx="347760" cy="432720"/>
          </a:xfrm>
          <a:custGeom>
            <a:avLst/>
            <a:gdLst/>
            <a:ahLst/>
            <a:cxnLst/>
            <a:rect l="l" t="t" r="r" b="b"/>
            <a:pathLst>
              <a:path w="65114" h="17341">
                <a:moveTo>
                  <a:pt x="49566" y="1"/>
                </a:moveTo>
                <a:lnTo>
                  <a:pt x="48456" y="6"/>
                </a:lnTo>
                <a:lnTo>
                  <a:pt x="47345" y="22"/>
                </a:lnTo>
                <a:lnTo>
                  <a:pt x="46208" y="53"/>
                </a:lnTo>
                <a:lnTo>
                  <a:pt x="45097" y="95"/>
                </a:lnTo>
                <a:lnTo>
                  <a:pt x="43960" y="141"/>
                </a:lnTo>
                <a:lnTo>
                  <a:pt x="42795" y="204"/>
                </a:lnTo>
                <a:lnTo>
                  <a:pt x="41658" y="272"/>
                </a:lnTo>
                <a:lnTo>
                  <a:pt x="40520" y="344"/>
                </a:lnTo>
                <a:lnTo>
                  <a:pt x="39382" y="433"/>
                </a:lnTo>
                <a:lnTo>
                  <a:pt x="38245" y="521"/>
                </a:lnTo>
                <a:lnTo>
                  <a:pt x="37107" y="620"/>
                </a:lnTo>
                <a:lnTo>
                  <a:pt x="35970" y="724"/>
                </a:lnTo>
                <a:lnTo>
                  <a:pt x="34859" y="834"/>
                </a:lnTo>
                <a:lnTo>
                  <a:pt x="33749" y="953"/>
                </a:lnTo>
                <a:lnTo>
                  <a:pt x="32665" y="1073"/>
                </a:lnTo>
                <a:lnTo>
                  <a:pt x="31555" y="1198"/>
                </a:lnTo>
                <a:lnTo>
                  <a:pt x="30498" y="1328"/>
                </a:lnTo>
                <a:lnTo>
                  <a:pt x="29442" y="1458"/>
                </a:lnTo>
                <a:lnTo>
                  <a:pt x="28386" y="1593"/>
                </a:lnTo>
                <a:lnTo>
                  <a:pt x="27384" y="1729"/>
                </a:lnTo>
                <a:lnTo>
                  <a:pt x="26381" y="1869"/>
                </a:lnTo>
                <a:lnTo>
                  <a:pt x="25379" y="2004"/>
                </a:lnTo>
                <a:lnTo>
                  <a:pt x="24431" y="2150"/>
                </a:lnTo>
                <a:lnTo>
                  <a:pt x="23510" y="2296"/>
                </a:lnTo>
                <a:lnTo>
                  <a:pt x="22589" y="2447"/>
                </a:lnTo>
                <a:lnTo>
                  <a:pt x="21723" y="2603"/>
                </a:lnTo>
                <a:lnTo>
                  <a:pt x="20856" y="2764"/>
                </a:lnTo>
                <a:lnTo>
                  <a:pt x="20016" y="2926"/>
                </a:lnTo>
                <a:lnTo>
                  <a:pt x="19204" y="3092"/>
                </a:lnTo>
                <a:lnTo>
                  <a:pt x="18418" y="3264"/>
                </a:lnTo>
                <a:lnTo>
                  <a:pt x="17660" y="3441"/>
                </a:lnTo>
                <a:lnTo>
                  <a:pt x="16902" y="3623"/>
                </a:lnTo>
                <a:lnTo>
                  <a:pt x="16170" y="3805"/>
                </a:lnTo>
                <a:lnTo>
                  <a:pt x="15466" y="3987"/>
                </a:lnTo>
                <a:lnTo>
                  <a:pt x="14789" y="4175"/>
                </a:lnTo>
                <a:lnTo>
                  <a:pt x="14112" y="4367"/>
                </a:lnTo>
                <a:lnTo>
                  <a:pt x="13462" y="4560"/>
                </a:lnTo>
                <a:lnTo>
                  <a:pt x="12839" y="4757"/>
                </a:lnTo>
                <a:lnTo>
                  <a:pt x="12216" y="4960"/>
                </a:lnTo>
                <a:lnTo>
                  <a:pt x="11620" y="5158"/>
                </a:lnTo>
                <a:lnTo>
                  <a:pt x="11051" y="5361"/>
                </a:lnTo>
                <a:lnTo>
                  <a:pt x="10482" y="5569"/>
                </a:lnTo>
                <a:lnTo>
                  <a:pt x="9941" y="5777"/>
                </a:lnTo>
                <a:lnTo>
                  <a:pt x="9399" y="5986"/>
                </a:lnTo>
                <a:lnTo>
                  <a:pt x="8370" y="6407"/>
                </a:lnTo>
                <a:lnTo>
                  <a:pt x="7395" y="6834"/>
                </a:lnTo>
                <a:lnTo>
                  <a:pt x="6447" y="7266"/>
                </a:lnTo>
                <a:lnTo>
                  <a:pt x="5553" y="7698"/>
                </a:lnTo>
                <a:lnTo>
                  <a:pt x="4713" y="8135"/>
                </a:lnTo>
                <a:lnTo>
                  <a:pt x="4036" y="8437"/>
                </a:lnTo>
                <a:lnTo>
                  <a:pt x="3440" y="8749"/>
                </a:lnTo>
                <a:lnTo>
                  <a:pt x="2871" y="9061"/>
                </a:lnTo>
                <a:lnTo>
                  <a:pt x="2357" y="9373"/>
                </a:lnTo>
                <a:lnTo>
                  <a:pt x="1896" y="9691"/>
                </a:lnTo>
                <a:lnTo>
                  <a:pt x="1490" y="10014"/>
                </a:lnTo>
                <a:lnTo>
                  <a:pt x="1111" y="10336"/>
                </a:lnTo>
                <a:lnTo>
                  <a:pt x="813" y="10659"/>
                </a:lnTo>
                <a:lnTo>
                  <a:pt x="542" y="10987"/>
                </a:lnTo>
                <a:lnTo>
                  <a:pt x="325" y="11309"/>
                </a:lnTo>
                <a:lnTo>
                  <a:pt x="190" y="11637"/>
                </a:lnTo>
                <a:lnTo>
                  <a:pt x="82" y="11970"/>
                </a:lnTo>
                <a:lnTo>
                  <a:pt x="27" y="12298"/>
                </a:lnTo>
                <a:lnTo>
                  <a:pt x="0" y="12631"/>
                </a:lnTo>
                <a:lnTo>
                  <a:pt x="55" y="12959"/>
                </a:lnTo>
                <a:lnTo>
                  <a:pt x="163" y="13292"/>
                </a:lnTo>
                <a:lnTo>
                  <a:pt x="298" y="13453"/>
                </a:lnTo>
                <a:lnTo>
                  <a:pt x="461" y="13620"/>
                </a:lnTo>
                <a:lnTo>
                  <a:pt x="623" y="13781"/>
                </a:lnTo>
                <a:lnTo>
                  <a:pt x="840" y="13943"/>
                </a:lnTo>
                <a:lnTo>
                  <a:pt x="1084" y="14104"/>
                </a:lnTo>
                <a:lnTo>
                  <a:pt x="1355" y="14265"/>
                </a:lnTo>
                <a:lnTo>
                  <a:pt x="1653" y="14421"/>
                </a:lnTo>
                <a:lnTo>
                  <a:pt x="1978" y="14583"/>
                </a:lnTo>
                <a:lnTo>
                  <a:pt x="2303" y="14734"/>
                </a:lnTo>
                <a:lnTo>
                  <a:pt x="2682" y="14890"/>
                </a:lnTo>
                <a:lnTo>
                  <a:pt x="3061" y="15035"/>
                </a:lnTo>
                <a:lnTo>
                  <a:pt x="3494" y="15186"/>
                </a:lnTo>
                <a:lnTo>
                  <a:pt x="3928" y="15332"/>
                </a:lnTo>
                <a:lnTo>
                  <a:pt x="4388" y="15473"/>
                </a:lnTo>
                <a:lnTo>
                  <a:pt x="4876" y="15608"/>
                </a:lnTo>
                <a:lnTo>
                  <a:pt x="5390" y="15743"/>
                </a:lnTo>
                <a:lnTo>
                  <a:pt x="5905" y="15873"/>
                </a:lnTo>
                <a:lnTo>
                  <a:pt x="6447" y="16003"/>
                </a:lnTo>
                <a:lnTo>
                  <a:pt x="7015" y="16123"/>
                </a:lnTo>
                <a:lnTo>
                  <a:pt x="7611" y="16243"/>
                </a:lnTo>
                <a:lnTo>
                  <a:pt x="8234" y="16357"/>
                </a:lnTo>
                <a:lnTo>
                  <a:pt x="8857" y="16461"/>
                </a:lnTo>
                <a:lnTo>
                  <a:pt x="9507" y="16565"/>
                </a:lnTo>
                <a:lnTo>
                  <a:pt x="10184" y="16664"/>
                </a:lnTo>
                <a:lnTo>
                  <a:pt x="10862" y="16758"/>
                </a:lnTo>
                <a:lnTo>
                  <a:pt x="11566" y="16841"/>
                </a:lnTo>
                <a:lnTo>
                  <a:pt x="12297" y="16919"/>
                </a:lnTo>
                <a:lnTo>
                  <a:pt x="13028" y="16992"/>
                </a:lnTo>
                <a:lnTo>
                  <a:pt x="13787" y="17060"/>
                </a:lnTo>
                <a:lnTo>
                  <a:pt x="14572" y="17122"/>
                </a:lnTo>
                <a:lnTo>
                  <a:pt x="15358" y="17174"/>
                </a:lnTo>
                <a:lnTo>
                  <a:pt x="16143" y="17221"/>
                </a:lnTo>
                <a:lnTo>
                  <a:pt x="16956" y="17258"/>
                </a:lnTo>
                <a:lnTo>
                  <a:pt x="17768" y="17289"/>
                </a:lnTo>
                <a:lnTo>
                  <a:pt x="18608" y="17310"/>
                </a:lnTo>
                <a:lnTo>
                  <a:pt x="19421" y="17325"/>
                </a:lnTo>
                <a:lnTo>
                  <a:pt x="20233" y="17336"/>
                </a:lnTo>
                <a:lnTo>
                  <a:pt x="21046" y="17341"/>
                </a:lnTo>
                <a:lnTo>
                  <a:pt x="21858" y="17336"/>
                </a:lnTo>
                <a:lnTo>
                  <a:pt x="22698" y="17325"/>
                </a:lnTo>
                <a:lnTo>
                  <a:pt x="23510" y="17310"/>
                </a:lnTo>
                <a:lnTo>
                  <a:pt x="24323" y="17289"/>
                </a:lnTo>
                <a:lnTo>
                  <a:pt x="25136" y="17263"/>
                </a:lnTo>
                <a:lnTo>
                  <a:pt x="25948" y="17226"/>
                </a:lnTo>
                <a:lnTo>
                  <a:pt x="26761" y="17190"/>
                </a:lnTo>
                <a:lnTo>
                  <a:pt x="27546" y="17148"/>
                </a:lnTo>
                <a:lnTo>
                  <a:pt x="28359" y="17101"/>
                </a:lnTo>
                <a:lnTo>
                  <a:pt x="29144" y="17049"/>
                </a:lnTo>
                <a:lnTo>
                  <a:pt x="29930" y="16992"/>
                </a:lnTo>
                <a:lnTo>
                  <a:pt x="30715" y="16930"/>
                </a:lnTo>
                <a:lnTo>
                  <a:pt x="31501" y="16862"/>
                </a:lnTo>
                <a:lnTo>
                  <a:pt x="32286" y="16794"/>
                </a:lnTo>
                <a:lnTo>
                  <a:pt x="33044" y="16722"/>
                </a:lnTo>
                <a:lnTo>
                  <a:pt x="33803" y="16643"/>
                </a:lnTo>
                <a:lnTo>
                  <a:pt x="34534" y="16565"/>
                </a:lnTo>
                <a:lnTo>
                  <a:pt x="35292" y="16482"/>
                </a:lnTo>
                <a:lnTo>
                  <a:pt x="36024" y="16394"/>
                </a:lnTo>
                <a:lnTo>
                  <a:pt x="36728" y="16305"/>
                </a:lnTo>
                <a:lnTo>
                  <a:pt x="37459" y="16217"/>
                </a:lnTo>
                <a:lnTo>
                  <a:pt x="38136" y="16123"/>
                </a:lnTo>
                <a:lnTo>
                  <a:pt x="39518" y="15931"/>
                </a:lnTo>
                <a:lnTo>
                  <a:pt x="40845" y="15728"/>
                </a:lnTo>
                <a:lnTo>
                  <a:pt x="41874" y="15556"/>
                </a:lnTo>
                <a:lnTo>
                  <a:pt x="42903" y="15374"/>
                </a:lnTo>
                <a:lnTo>
                  <a:pt x="43906" y="15192"/>
                </a:lnTo>
                <a:lnTo>
                  <a:pt x="44908" y="15009"/>
                </a:lnTo>
                <a:lnTo>
                  <a:pt x="45856" y="14822"/>
                </a:lnTo>
                <a:lnTo>
                  <a:pt x="46804" y="14630"/>
                </a:lnTo>
                <a:lnTo>
                  <a:pt x="47725" y="14432"/>
                </a:lnTo>
                <a:lnTo>
                  <a:pt x="48618" y="14234"/>
                </a:lnTo>
                <a:lnTo>
                  <a:pt x="49485" y="14036"/>
                </a:lnTo>
                <a:lnTo>
                  <a:pt x="50325" y="13833"/>
                </a:lnTo>
                <a:lnTo>
                  <a:pt x="51164" y="13625"/>
                </a:lnTo>
                <a:lnTo>
                  <a:pt x="51977" y="13417"/>
                </a:lnTo>
                <a:lnTo>
                  <a:pt x="52763" y="13209"/>
                </a:lnTo>
                <a:lnTo>
                  <a:pt x="53494" y="12995"/>
                </a:lnTo>
                <a:lnTo>
                  <a:pt x="54252" y="12777"/>
                </a:lnTo>
                <a:lnTo>
                  <a:pt x="54956" y="12558"/>
                </a:lnTo>
                <a:lnTo>
                  <a:pt x="55634" y="12340"/>
                </a:lnTo>
                <a:lnTo>
                  <a:pt x="56311" y="12116"/>
                </a:lnTo>
                <a:lnTo>
                  <a:pt x="56961" y="11892"/>
                </a:lnTo>
                <a:lnTo>
                  <a:pt x="57557" y="11663"/>
                </a:lnTo>
                <a:lnTo>
                  <a:pt x="58152" y="11434"/>
                </a:lnTo>
                <a:lnTo>
                  <a:pt x="58721" y="11200"/>
                </a:lnTo>
                <a:lnTo>
                  <a:pt x="59290" y="10966"/>
                </a:lnTo>
                <a:lnTo>
                  <a:pt x="59805" y="10732"/>
                </a:lnTo>
                <a:lnTo>
                  <a:pt x="60292" y="10497"/>
                </a:lnTo>
                <a:lnTo>
                  <a:pt x="60780" y="10258"/>
                </a:lnTo>
                <a:lnTo>
                  <a:pt x="61240" y="10019"/>
                </a:lnTo>
                <a:lnTo>
                  <a:pt x="61646" y="9774"/>
                </a:lnTo>
                <a:lnTo>
                  <a:pt x="62053" y="9535"/>
                </a:lnTo>
                <a:lnTo>
                  <a:pt x="62432" y="9290"/>
                </a:lnTo>
                <a:lnTo>
                  <a:pt x="62784" y="9040"/>
                </a:lnTo>
                <a:lnTo>
                  <a:pt x="63109" y="8796"/>
                </a:lnTo>
                <a:lnTo>
                  <a:pt x="63434" y="8546"/>
                </a:lnTo>
                <a:lnTo>
                  <a:pt x="63705" y="8296"/>
                </a:lnTo>
                <a:lnTo>
                  <a:pt x="63949" y="8046"/>
                </a:lnTo>
                <a:lnTo>
                  <a:pt x="64193" y="7797"/>
                </a:lnTo>
                <a:lnTo>
                  <a:pt x="64382" y="7547"/>
                </a:lnTo>
                <a:lnTo>
                  <a:pt x="64572" y="7292"/>
                </a:lnTo>
                <a:lnTo>
                  <a:pt x="64707" y="7037"/>
                </a:lnTo>
                <a:lnTo>
                  <a:pt x="64843" y="6782"/>
                </a:lnTo>
                <a:lnTo>
                  <a:pt x="64951" y="6527"/>
                </a:lnTo>
                <a:lnTo>
                  <a:pt x="65032" y="6272"/>
                </a:lnTo>
                <a:lnTo>
                  <a:pt x="65086" y="6017"/>
                </a:lnTo>
                <a:lnTo>
                  <a:pt x="65113" y="5762"/>
                </a:lnTo>
                <a:lnTo>
                  <a:pt x="65113" y="5507"/>
                </a:lnTo>
                <a:lnTo>
                  <a:pt x="65086" y="5247"/>
                </a:lnTo>
                <a:lnTo>
                  <a:pt x="65032" y="4992"/>
                </a:lnTo>
                <a:lnTo>
                  <a:pt x="64951" y="4737"/>
                </a:lnTo>
                <a:lnTo>
                  <a:pt x="64843" y="4476"/>
                </a:lnTo>
                <a:lnTo>
                  <a:pt x="64707" y="4221"/>
                </a:lnTo>
                <a:lnTo>
                  <a:pt x="64545" y="3961"/>
                </a:lnTo>
                <a:lnTo>
                  <a:pt x="64382" y="3706"/>
                </a:lnTo>
                <a:lnTo>
                  <a:pt x="64165" y="3451"/>
                </a:lnTo>
                <a:lnTo>
                  <a:pt x="63922" y="3196"/>
                </a:lnTo>
                <a:lnTo>
                  <a:pt x="63651" y="2936"/>
                </a:lnTo>
                <a:lnTo>
                  <a:pt x="63380" y="2681"/>
                </a:lnTo>
                <a:lnTo>
                  <a:pt x="63055" y="2431"/>
                </a:lnTo>
                <a:lnTo>
                  <a:pt x="62703" y="2176"/>
                </a:lnTo>
                <a:lnTo>
                  <a:pt x="62324" y="1921"/>
                </a:lnTo>
                <a:lnTo>
                  <a:pt x="61944" y="1671"/>
                </a:lnTo>
                <a:lnTo>
                  <a:pt x="61511" y="1416"/>
                </a:lnTo>
                <a:lnTo>
                  <a:pt x="61051" y="1167"/>
                </a:lnTo>
                <a:lnTo>
                  <a:pt x="60563" y="917"/>
                </a:lnTo>
                <a:lnTo>
                  <a:pt x="60076" y="667"/>
                </a:lnTo>
                <a:lnTo>
                  <a:pt x="59859" y="683"/>
                </a:lnTo>
                <a:lnTo>
                  <a:pt x="59398" y="610"/>
                </a:lnTo>
                <a:lnTo>
                  <a:pt x="58911" y="542"/>
                </a:lnTo>
                <a:lnTo>
                  <a:pt x="58450" y="480"/>
                </a:lnTo>
                <a:lnTo>
                  <a:pt x="57963" y="422"/>
                </a:lnTo>
                <a:lnTo>
                  <a:pt x="57475" y="370"/>
                </a:lnTo>
                <a:lnTo>
                  <a:pt x="56988" y="318"/>
                </a:lnTo>
                <a:lnTo>
                  <a:pt x="56473" y="272"/>
                </a:lnTo>
                <a:lnTo>
                  <a:pt x="55959" y="230"/>
                </a:lnTo>
                <a:lnTo>
                  <a:pt x="55471" y="193"/>
                </a:lnTo>
                <a:lnTo>
                  <a:pt x="54956" y="157"/>
                </a:lnTo>
                <a:lnTo>
                  <a:pt x="54415" y="126"/>
                </a:lnTo>
                <a:lnTo>
                  <a:pt x="53900" y="100"/>
                </a:lnTo>
                <a:lnTo>
                  <a:pt x="53385" y="74"/>
                </a:lnTo>
                <a:lnTo>
                  <a:pt x="52844" y="53"/>
                </a:lnTo>
                <a:lnTo>
                  <a:pt x="52302" y="37"/>
                </a:lnTo>
                <a:lnTo>
                  <a:pt x="51760" y="22"/>
                </a:lnTo>
                <a:lnTo>
                  <a:pt x="51219" y="11"/>
                </a:lnTo>
                <a:lnTo>
                  <a:pt x="50677" y="6"/>
                </a:lnTo>
                <a:lnTo>
                  <a:pt x="49566"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393" name="Google Shape;253;p27"/>
          <p:cNvSpPr/>
          <p:nvPr/>
        </p:nvSpPr>
        <p:spPr>
          <a:xfrm rot="10800000">
            <a:off x="7725960" y="3462120"/>
            <a:ext cx="566280" cy="579240"/>
          </a:xfrm>
          <a:custGeom>
            <a:avLst/>
            <a:gdLst/>
            <a:ahLst/>
            <a:cxnLst/>
            <a:rect l="l" t="t" r="r" b="b"/>
            <a:pathLst>
              <a:path w="105959" h="23196">
                <a:moveTo>
                  <a:pt x="21073" y="1"/>
                </a:moveTo>
                <a:lnTo>
                  <a:pt x="20234" y="6"/>
                </a:lnTo>
                <a:lnTo>
                  <a:pt x="19421" y="17"/>
                </a:lnTo>
                <a:lnTo>
                  <a:pt x="18581" y="32"/>
                </a:lnTo>
                <a:lnTo>
                  <a:pt x="17769" y="48"/>
                </a:lnTo>
                <a:lnTo>
                  <a:pt x="16956" y="69"/>
                </a:lnTo>
                <a:lnTo>
                  <a:pt x="16144" y="95"/>
                </a:lnTo>
                <a:lnTo>
                  <a:pt x="15358" y="121"/>
                </a:lnTo>
                <a:lnTo>
                  <a:pt x="14573" y="152"/>
                </a:lnTo>
                <a:lnTo>
                  <a:pt x="13787" y="188"/>
                </a:lnTo>
                <a:lnTo>
                  <a:pt x="13002" y="230"/>
                </a:lnTo>
                <a:lnTo>
                  <a:pt x="12243" y="277"/>
                </a:lnTo>
                <a:lnTo>
                  <a:pt x="11512" y="329"/>
                </a:lnTo>
                <a:lnTo>
                  <a:pt x="10754" y="381"/>
                </a:lnTo>
                <a:lnTo>
                  <a:pt x="10022" y="443"/>
                </a:lnTo>
                <a:lnTo>
                  <a:pt x="9318" y="506"/>
                </a:lnTo>
                <a:lnTo>
                  <a:pt x="8587" y="573"/>
                </a:lnTo>
                <a:lnTo>
                  <a:pt x="7910" y="646"/>
                </a:lnTo>
                <a:lnTo>
                  <a:pt x="7206" y="724"/>
                </a:lnTo>
                <a:lnTo>
                  <a:pt x="6528" y="808"/>
                </a:lnTo>
                <a:lnTo>
                  <a:pt x="5878" y="896"/>
                </a:lnTo>
                <a:lnTo>
                  <a:pt x="5228" y="990"/>
                </a:lnTo>
                <a:lnTo>
                  <a:pt x="4578" y="1089"/>
                </a:lnTo>
                <a:lnTo>
                  <a:pt x="3955" y="1193"/>
                </a:lnTo>
                <a:lnTo>
                  <a:pt x="3359" y="1302"/>
                </a:lnTo>
                <a:lnTo>
                  <a:pt x="2764" y="1416"/>
                </a:lnTo>
                <a:lnTo>
                  <a:pt x="2195" y="1536"/>
                </a:lnTo>
                <a:lnTo>
                  <a:pt x="1626" y="1661"/>
                </a:lnTo>
                <a:lnTo>
                  <a:pt x="1599" y="1661"/>
                </a:lnTo>
                <a:lnTo>
                  <a:pt x="1247" y="2041"/>
                </a:lnTo>
                <a:lnTo>
                  <a:pt x="949" y="2426"/>
                </a:lnTo>
                <a:lnTo>
                  <a:pt x="705" y="2806"/>
                </a:lnTo>
                <a:lnTo>
                  <a:pt x="488" y="3186"/>
                </a:lnTo>
                <a:lnTo>
                  <a:pt x="299" y="3566"/>
                </a:lnTo>
                <a:lnTo>
                  <a:pt x="163" y="3946"/>
                </a:lnTo>
                <a:lnTo>
                  <a:pt x="82" y="4325"/>
                </a:lnTo>
                <a:lnTo>
                  <a:pt x="28" y="4705"/>
                </a:lnTo>
                <a:lnTo>
                  <a:pt x="1" y="5080"/>
                </a:lnTo>
                <a:lnTo>
                  <a:pt x="28" y="5460"/>
                </a:lnTo>
                <a:lnTo>
                  <a:pt x="82" y="5835"/>
                </a:lnTo>
                <a:lnTo>
                  <a:pt x="191" y="6209"/>
                </a:lnTo>
                <a:lnTo>
                  <a:pt x="326" y="6584"/>
                </a:lnTo>
                <a:lnTo>
                  <a:pt x="488" y="6959"/>
                </a:lnTo>
                <a:lnTo>
                  <a:pt x="705" y="7328"/>
                </a:lnTo>
                <a:lnTo>
                  <a:pt x="949" y="7698"/>
                </a:lnTo>
                <a:lnTo>
                  <a:pt x="1220" y="8067"/>
                </a:lnTo>
                <a:lnTo>
                  <a:pt x="1545" y="8437"/>
                </a:lnTo>
                <a:lnTo>
                  <a:pt x="1897" y="8801"/>
                </a:lnTo>
                <a:lnTo>
                  <a:pt x="2303" y="9165"/>
                </a:lnTo>
                <a:lnTo>
                  <a:pt x="2737" y="9524"/>
                </a:lnTo>
                <a:lnTo>
                  <a:pt x="3197" y="9883"/>
                </a:lnTo>
                <a:lnTo>
                  <a:pt x="3712" y="10243"/>
                </a:lnTo>
                <a:lnTo>
                  <a:pt x="4226" y="10596"/>
                </a:lnTo>
                <a:lnTo>
                  <a:pt x="4822" y="10950"/>
                </a:lnTo>
                <a:lnTo>
                  <a:pt x="5418" y="11299"/>
                </a:lnTo>
                <a:lnTo>
                  <a:pt x="6068" y="11648"/>
                </a:lnTo>
                <a:lnTo>
                  <a:pt x="6745" y="11996"/>
                </a:lnTo>
                <a:lnTo>
                  <a:pt x="7449" y="12340"/>
                </a:lnTo>
                <a:lnTo>
                  <a:pt x="8181" y="12678"/>
                </a:lnTo>
                <a:lnTo>
                  <a:pt x="8966" y="13016"/>
                </a:lnTo>
                <a:lnTo>
                  <a:pt x="9779" y="13349"/>
                </a:lnTo>
                <a:lnTo>
                  <a:pt x="10618" y="13682"/>
                </a:lnTo>
                <a:lnTo>
                  <a:pt x="11512" y="14010"/>
                </a:lnTo>
                <a:lnTo>
                  <a:pt x="12406" y="14333"/>
                </a:lnTo>
                <a:lnTo>
                  <a:pt x="13354" y="14656"/>
                </a:lnTo>
                <a:lnTo>
                  <a:pt x="14329" y="14973"/>
                </a:lnTo>
                <a:lnTo>
                  <a:pt x="15331" y="15290"/>
                </a:lnTo>
                <a:lnTo>
                  <a:pt x="16388" y="15603"/>
                </a:lnTo>
                <a:lnTo>
                  <a:pt x="17444" y="15910"/>
                </a:lnTo>
                <a:lnTo>
                  <a:pt x="18554" y="16212"/>
                </a:lnTo>
                <a:lnTo>
                  <a:pt x="19692" y="16508"/>
                </a:lnTo>
                <a:lnTo>
                  <a:pt x="20857" y="16805"/>
                </a:lnTo>
                <a:lnTo>
                  <a:pt x="22048" y="17096"/>
                </a:lnTo>
                <a:lnTo>
                  <a:pt x="23267" y="17382"/>
                </a:lnTo>
                <a:lnTo>
                  <a:pt x="24513" y="17669"/>
                </a:lnTo>
                <a:lnTo>
                  <a:pt x="25813" y="17945"/>
                </a:lnTo>
                <a:lnTo>
                  <a:pt x="27113" y="18220"/>
                </a:lnTo>
                <a:lnTo>
                  <a:pt x="28468" y="18491"/>
                </a:lnTo>
                <a:lnTo>
                  <a:pt x="29849" y="18756"/>
                </a:lnTo>
                <a:lnTo>
                  <a:pt x="31230" y="19017"/>
                </a:lnTo>
                <a:lnTo>
                  <a:pt x="32666" y="19272"/>
                </a:lnTo>
                <a:lnTo>
                  <a:pt x="34128" y="19521"/>
                </a:lnTo>
                <a:lnTo>
                  <a:pt x="35618" y="19766"/>
                </a:lnTo>
                <a:lnTo>
                  <a:pt x="37135" y="20005"/>
                </a:lnTo>
                <a:lnTo>
                  <a:pt x="38679" y="20240"/>
                </a:lnTo>
                <a:lnTo>
                  <a:pt x="40250" y="20468"/>
                </a:lnTo>
                <a:lnTo>
                  <a:pt x="41848" y="20692"/>
                </a:lnTo>
                <a:lnTo>
                  <a:pt x="43473" y="20911"/>
                </a:lnTo>
                <a:lnTo>
                  <a:pt x="45125" y="21124"/>
                </a:lnTo>
                <a:lnTo>
                  <a:pt x="46804" y="21327"/>
                </a:lnTo>
                <a:lnTo>
                  <a:pt x="48511" y="21530"/>
                </a:lnTo>
                <a:lnTo>
                  <a:pt x="50217" y="21728"/>
                </a:lnTo>
                <a:lnTo>
                  <a:pt x="51978" y="21915"/>
                </a:lnTo>
                <a:lnTo>
                  <a:pt x="53061" y="22019"/>
                </a:lnTo>
                <a:lnTo>
                  <a:pt x="54172" y="22123"/>
                </a:lnTo>
                <a:lnTo>
                  <a:pt x="55282" y="22222"/>
                </a:lnTo>
                <a:lnTo>
                  <a:pt x="56393" y="22321"/>
                </a:lnTo>
                <a:lnTo>
                  <a:pt x="57530" y="22415"/>
                </a:lnTo>
                <a:lnTo>
                  <a:pt x="58695" y="22503"/>
                </a:lnTo>
                <a:lnTo>
                  <a:pt x="59859" y="22587"/>
                </a:lnTo>
                <a:lnTo>
                  <a:pt x="61024" y="22670"/>
                </a:lnTo>
                <a:lnTo>
                  <a:pt x="62189" y="22743"/>
                </a:lnTo>
                <a:lnTo>
                  <a:pt x="63381" y="22816"/>
                </a:lnTo>
                <a:lnTo>
                  <a:pt x="64572" y="22878"/>
                </a:lnTo>
                <a:lnTo>
                  <a:pt x="65764" y="22940"/>
                </a:lnTo>
                <a:lnTo>
                  <a:pt x="66956" y="22992"/>
                </a:lnTo>
                <a:lnTo>
                  <a:pt x="68148" y="23044"/>
                </a:lnTo>
                <a:lnTo>
                  <a:pt x="69366" y="23086"/>
                </a:lnTo>
                <a:lnTo>
                  <a:pt x="70558" y="23123"/>
                </a:lnTo>
                <a:lnTo>
                  <a:pt x="71777" y="23149"/>
                </a:lnTo>
                <a:lnTo>
                  <a:pt x="72969" y="23175"/>
                </a:lnTo>
                <a:lnTo>
                  <a:pt x="74188" y="23190"/>
                </a:lnTo>
                <a:lnTo>
                  <a:pt x="75379" y="23195"/>
                </a:lnTo>
                <a:lnTo>
                  <a:pt x="76571" y="23195"/>
                </a:lnTo>
                <a:lnTo>
                  <a:pt x="77763" y="23190"/>
                </a:lnTo>
                <a:lnTo>
                  <a:pt x="78955" y="23175"/>
                </a:lnTo>
                <a:lnTo>
                  <a:pt x="80146" y="23149"/>
                </a:lnTo>
                <a:lnTo>
                  <a:pt x="81311" y="23117"/>
                </a:lnTo>
                <a:lnTo>
                  <a:pt x="82476" y="23076"/>
                </a:lnTo>
                <a:lnTo>
                  <a:pt x="83640" y="23024"/>
                </a:lnTo>
                <a:lnTo>
                  <a:pt x="84778" y="22966"/>
                </a:lnTo>
                <a:lnTo>
                  <a:pt x="85916" y="22899"/>
                </a:lnTo>
                <a:lnTo>
                  <a:pt x="87026" y="22816"/>
                </a:lnTo>
                <a:lnTo>
                  <a:pt x="88137" y="22727"/>
                </a:lnTo>
                <a:lnTo>
                  <a:pt x="89247" y="22628"/>
                </a:lnTo>
                <a:lnTo>
                  <a:pt x="90303" y="22519"/>
                </a:lnTo>
                <a:lnTo>
                  <a:pt x="91360" y="22399"/>
                </a:lnTo>
                <a:lnTo>
                  <a:pt x="92362" y="22274"/>
                </a:lnTo>
                <a:lnTo>
                  <a:pt x="93337" y="22139"/>
                </a:lnTo>
                <a:lnTo>
                  <a:pt x="94258" y="21993"/>
                </a:lnTo>
                <a:lnTo>
                  <a:pt x="95179" y="21837"/>
                </a:lnTo>
                <a:lnTo>
                  <a:pt x="96045" y="21676"/>
                </a:lnTo>
                <a:lnTo>
                  <a:pt x="96885" y="21509"/>
                </a:lnTo>
                <a:lnTo>
                  <a:pt x="97671" y="21332"/>
                </a:lnTo>
                <a:lnTo>
                  <a:pt x="98429" y="21150"/>
                </a:lnTo>
                <a:lnTo>
                  <a:pt x="99160" y="20958"/>
                </a:lnTo>
                <a:lnTo>
                  <a:pt x="99864" y="20765"/>
                </a:lnTo>
                <a:lnTo>
                  <a:pt x="100514" y="20562"/>
                </a:lnTo>
                <a:lnTo>
                  <a:pt x="101137" y="20359"/>
                </a:lnTo>
                <a:lnTo>
                  <a:pt x="101733" y="20146"/>
                </a:lnTo>
                <a:lnTo>
                  <a:pt x="102275" y="19932"/>
                </a:lnTo>
                <a:lnTo>
                  <a:pt x="102790" y="19709"/>
                </a:lnTo>
                <a:lnTo>
                  <a:pt x="103250" y="19490"/>
                </a:lnTo>
                <a:lnTo>
                  <a:pt x="103683" y="19261"/>
                </a:lnTo>
                <a:lnTo>
                  <a:pt x="104090" y="19032"/>
                </a:lnTo>
                <a:lnTo>
                  <a:pt x="104442" y="18798"/>
                </a:lnTo>
                <a:lnTo>
                  <a:pt x="104767" y="18564"/>
                </a:lnTo>
                <a:lnTo>
                  <a:pt x="105065" y="18324"/>
                </a:lnTo>
                <a:lnTo>
                  <a:pt x="105309" y="18085"/>
                </a:lnTo>
                <a:lnTo>
                  <a:pt x="105498" y="17846"/>
                </a:lnTo>
                <a:lnTo>
                  <a:pt x="105688" y="17606"/>
                </a:lnTo>
                <a:lnTo>
                  <a:pt x="105796" y="17362"/>
                </a:lnTo>
                <a:lnTo>
                  <a:pt x="105904" y="17122"/>
                </a:lnTo>
                <a:lnTo>
                  <a:pt x="105959" y="16878"/>
                </a:lnTo>
                <a:lnTo>
                  <a:pt x="105959" y="16638"/>
                </a:lnTo>
                <a:lnTo>
                  <a:pt x="105932" y="16399"/>
                </a:lnTo>
                <a:lnTo>
                  <a:pt x="105850" y="16160"/>
                </a:lnTo>
                <a:lnTo>
                  <a:pt x="105742" y="15920"/>
                </a:lnTo>
                <a:lnTo>
                  <a:pt x="105607" y="15686"/>
                </a:lnTo>
                <a:lnTo>
                  <a:pt x="105444" y="15447"/>
                </a:lnTo>
                <a:lnTo>
                  <a:pt x="105254" y="15212"/>
                </a:lnTo>
                <a:lnTo>
                  <a:pt x="105038" y="14983"/>
                </a:lnTo>
                <a:lnTo>
                  <a:pt x="104767" y="14749"/>
                </a:lnTo>
                <a:lnTo>
                  <a:pt x="104496" y="14520"/>
                </a:lnTo>
                <a:lnTo>
                  <a:pt x="104198" y="14286"/>
                </a:lnTo>
                <a:lnTo>
                  <a:pt x="103873" y="14057"/>
                </a:lnTo>
                <a:lnTo>
                  <a:pt x="103521" y="13833"/>
                </a:lnTo>
                <a:lnTo>
                  <a:pt x="103142" y="13604"/>
                </a:lnTo>
                <a:lnTo>
                  <a:pt x="102763" y="13381"/>
                </a:lnTo>
                <a:lnTo>
                  <a:pt x="102329" y="13157"/>
                </a:lnTo>
                <a:lnTo>
                  <a:pt x="101896" y="12933"/>
                </a:lnTo>
                <a:lnTo>
                  <a:pt x="101435" y="12709"/>
                </a:lnTo>
                <a:lnTo>
                  <a:pt x="100975" y="12485"/>
                </a:lnTo>
                <a:lnTo>
                  <a:pt x="100460" y="12267"/>
                </a:lnTo>
                <a:lnTo>
                  <a:pt x="99946" y="12048"/>
                </a:lnTo>
                <a:lnTo>
                  <a:pt x="99431" y="11830"/>
                </a:lnTo>
                <a:lnTo>
                  <a:pt x="98889" y="11616"/>
                </a:lnTo>
                <a:lnTo>
                  <a:pt x="97752" y="11184"/>
                </a:lnTo>
                <a:lnTo>
                  <a:pt x="96587" y="10758"/>
                </a:lnTo>
                <a:lnTo>
                  <a:pt x="95368" y="10336"/>
                </a:lnTo>
                <a:lnTo>
                  <a:pt x="94122" y="9920"/>
                </a:lnTo>
                <a:lnTo>
                  <a:pt x="92822" y="9509"/>
                </a:lnTo>
                <a:lnTo>
                  <a:pt x="91522" y="9098"/>
                </a:lnTo>
                <a:lnTo>
                  <a:pt x="89653" y="8536"/>
                </a:lnTo>
                <a:lnTo>
                  <a:pt x="87730" y="7974"/>
                </a:lnTo>
                <a:lnTo>
                  <a:pt x="86728" y="7693"/>
                </a:lnTo>
                <a:lnTo>
                  <a:pt x="85726" y="7417"/>
                </a:lnTo>
                <a:lnTo>
                  <a:pt x="84724" y="7141"/>
                </a:lnTo>
                <a:lnTo>
                  <a:pt x="83695" y="6865"/>
                </a:lnTo>
                <a:lnTo>
                  <a:pt x="82638" y="6594"/>
                </a:lnTo>
                <a:lnTo>
                  <a:pt x="81555" y="6329"/>
                </a:lnTo>
                <a:lnTo>
                  <a:pt x="80471" y="6064"/>
                </a:lnTo>
                <a:lnTo>
                  <a:pt x="79388" y="5803"/>
                </a:lnTo>
                <a:lnTo>
                  <a:pt x="78250" y="5543"/>
                </a:lnTo>
                <a:lnTo>
                  <a:pt x="77113" y="5288"/>
                </a:lnTo>
                <a:lnTo>
                  <a:pt x="75948" y="5038"/>
                </a:lnTo>
                <a:lnTo>
                  <a:pt x="74783" y="4794"/>
                </a:lnTo>
                <a:lnTo>
                  <a:pt x="73565" y="4549"/>
                </a:lnTo>
                <a:lnTo>
                  <a:pt x="72346" y="4310"/>
                </a:lnTo>
                <a:lnTo>
                  <a:pt x="71100" y="4081"/>
                </a:lnTo>
                <a:lnTo>
                  <a:pt x="69827" y="3852"/>
                </a:lnTo>
                <a:lnTo>
                  <a:pt x="68554" y="3628"/>
                </a:lnTo>
                <a:lnTo>
                  <a:pt x="67227" y="3415"/>
                </a:lnTo>
                <a:lnTo>
                  <a:pt x="65899" y="3201"/>
                </a:lnTo>
                <a:lnTo>
                  <a:pt x="64545" y="2998"/>
                </a:lnTo>
                <a:lnTo>
                  <a:pt x="63164" y="2795"/>
                </a:lnTo>
                <a:lnTo>
                  <a:pt x="61755" y="2608"/>
                </a:lnTo>
                <a:lnTo>
                  <a:pt x="60320" y="2421"/>
                </a:lnTo>
                <a:lnTo>
                  <a:pt x="58857" y="2244"/>
                </a:lnTo>
                <a:lnTo>
                  <a:pt x="57395" y="2072"/>
                </a:lnTo>
                <a:lnTo>
                  <a:pt x="55878" y="1906"/>
                </a:lnTo>
                <a:lnTo>
                  <a:pt x="54334" y="1749"/>
                </a:lnTo>
                <a:lnTo>
                  <a:pt x="52763" y="1604"/>
                </a:lnTo>
                <a:lnTo>
                  <a:pt x="51192" y="1458"/>
                </a:lnTo>
                <a:lnTo>
                  <a:pt x="49567" y="1318"/>
                </a:lnTo>
                <a:lnTo>
                  <a:pt x="47915" y="1182"/>
                </a:lnTo>
                <a:lnTo>
                  <a:pt x="46236" y="1052"/>
                </a:lnTo>
                <a:lnTo>
                  <a:pt x="44529" y="922"/>
                </a:lnTo>
                <a:lnTo>
                  <a:pt x="42823" y="802"/>
                </a:lnTo>
                <a:lnTo>
                  <a:pt x="41089" y="688"/>
                </a:lnTo>
                <a:lnTo>
                  <a:pt x="39356" y="579"/>
                </a:lnTo>
                <a:lnTo>
                  <a:pt x="37595" y="474"/>
                </a:lnTo>
                <a:lnTo>
                  <a:pt x="35835" y="381"/>
                </a:lnTo>
                <a:lnTo>
                  <a:pt x="34074" y="298"/>
                </a:lnTo>
                <a:lnTo>
                  <a:pt x="32314" y="219"/>
                </a:lnTo>
                <a:lnTo>
                  <a:pt x="30580" y="157"/>
                </a:lnTo>
                <a:lnTo>
                  <a:pt x="28820" y="100"/>
                </a:lnTo>
                <a:lnTo>
                  <a:pt x="27059" y="58"/>
                </a:lnTo>
                <a:lnTo>
                  <a:pt x="25326" y="27"/>
                </a:lnTo>
                <a:lnTo>
                  <a:pt x="24486" y="17"/>
                </a:lnTo>
                <a:lnTo>
                  <a:pt x="23619" y="6"/>
                </a:lnTo>
                <a:lnTo>
                  <a:pt x="22780" y="1"/>
                </a:lnTo>
                <a:close/>
              </a:path>
            </a:pathLst>
          </a:custGeom>
          <a:noFill/>
          <a:ln w="28575">
            <a:solidFill>
              <a:srgbClr val="FFDA6C"/>
            </a:solidFill>
            <a:round/>
          </a:ln>
        </p:spPr>
        <p:style>
          <a:lnRef idx="0">
            <a:scrgbClr r="0" g="0" b="0"/>
          </a:lnRef>
          <a:fillRef idx="0">
            <a:scrgbClr r="0" g="0" b="0"/>
          </a:fillRef>
          <a:effectRef idx="0">
            <a:scrgbClr r="0" g="0" b="0"/>
          </a:effectRef>
          <a:fontRef idx="minor"/>
        </p:style>
      </p:sp>
      <p:sp>
        <p:nvSpPr>
          <p:cNvPr id="394" name="Google Shape;254;p27"/>
          <p:cNvSpPr/>
          <p:nvPr/>
        </p:nvSpPr>
        <p:spPr>
          <a:xfrm rot="10800000">
            <a:off x="7685640" y="2792160"/>
            <a:ext cx="648720" cy="711360"/>
          </a:xfrm>
          <a:custGeom>
            <a:avLst/>
            <a:gdLst/>
            <a:ahLst/>
            <a:cxnLst/>
            <a:rect l="l" t="t" r="r" b="b"/>
            <a:pathLst>
              <a:path w="121316" h="28477">
                <a:moveTo>
                  <a:pt x="23212" y="0"/>
                </a:moveTo>
                <a:lnTo>
                  <a:pt x="22183" y="11"/>
                </a:lnTo>
                <a:lnTo>
                  <a:pt x="21154" y="26"/>
                </a:lnTo>
                <a:lnTo>
                  <a:pt x="20125" y="47"/>
                </a:lnTo>
                <a:lnTo>
                  <a:pt x="19122" y="68"/>
                </a:lnTo>
                <a:lnTo>
                  <a:pt x="18120" y="99"/>
                </a:lnTo>
                <a:lnTo>
                  <a:pt x="17145" y="136"/>
                </a:lnTo>
                <a:lnTo>
                  <a:pt x="16170" y="177"/>
                </a:lnTo>
                <a:lnTo>
                  <a:pt x="15195" y="224"/>
                </a:lnTo>
                <a:lnTo>
                  <a:pt x="14247" y="276"/>
                </a:lnTo>
                <a:lnTo>
                  <a:pt x="13326" y="339"/>
                </a:lnTo>
                <a:lnTo>
                  <a:pt x="12405" y="401"/>
                </a:lnTo>
                <a:lnTo>
                  <a:pt x="11512" y="474"/>
                </a:lnTo>
                <a:lnTo>
                  <a:pt x="10618" y="552"/>
                </a:lnTo>
                <a:lnTo>
                  <a:pt x="9751" y="640"/>
                </a:lnTo>
                <a:lnTo>
                  <a:pt x="8884" y="729"/>
                </a:lnTo>
                <a:lnTo>
                  <a:pt x="8072" y="828"/>
                </a:lnTo>
                <a:lnTo>
                  <a:pt x="7232" y="932"/>
                </a:lnTo>
                <a:lnTo>
                  <a:pt x="6447" y="1046"/>
                </a:lnTo>
                <a:lnTo>
                  <a:pt x="5661" y="1166"/>
                </a:lnTo>
                <a:lnTo>
                  <a:pt x="4903" y="1291"/>
                </a:lnTo>
                <a:lnTo>
                  <a:pt x="4171" y="1426"/>
                </a:lnTo>
                <a:lnTo>
                  <a:pt x="3521" y="1848"/>
                </a:lnTo>
                <a:lnTo>
                  <a:pt x="2925" y="2269"/>
                </a:lnTo>
                <a:lnTo>
                  <a:pt x="2411" y="2696"/>
                </a:lnTo>
                <a:lnTo>
                  <a:pt x="1923" y="3128"/>
                </a:lnTo>
                <a:lnTo>
                  <a:pt x="1490" y="3560"/>
                </a:lnTo>
                <a:lnTo>
                  <a:pt x="1111" y="3992"/>
                </a:lnTo>
                <a:lnTo>
                  <a:pt x="813" y="4424"/>
                </a:lnTo>
                <a:lnTo>
                  <a:pt x="542" y="4861"/>
                </a:lnTo>
                <a:lnTo>
                  <a:pt x="325" y="5298"/>
                </a:lnTo>
                <a:lnTo>
                  <a:pt x="163" y="5740"/>
                </a:lnTo>
                <a:lnTo>
                  <a:pt x="54" y="6178"/>
                </a:lnTo>
                <a:lnTo>
                  <a:pt x="0" y="6620"/>
                </a:lnTo>
                <a:lnTo>
                  <a:pt x="0" y="7062"/>
                </a:lnTo>
                <a:lnTo>
                  <a:pt x="54" y="7505"/>
                </a:lnTo>
                <a:lnTo>
                  <a:pt x="163" y="7947"/>
                </a:lnTo>
                <a:lnTo>
                  <a:pt x="298" y="8389"/>
                </a:lnTo>
                <a:lnTo>
                  <a:pt x="488" y="8832"/>
                </a:lnTo>
                <a:lnTo>
                  <a:pt x="732" y="9274"/>
                </a:lnTo>
                <a:lnTo>
                  <a:pt x="1029" y="9716"/>
                </a:lnTo>
                <a:lnTo>
                  <a:pt x="1355" y="10153"/>
                </a:lnTo>
                <a:lnTo>
                  <a:pt x="1734" y="10596"/>
                </a:lnTo>
                <a:lnTo>
                  <a:pt x="2167" y="11038"/>
                </a:lnTo>
                <a:lnTo>
                  <a:pt x="2655" y="11475"/>
                </a:lnTo>
                <a:lnTo>
                  <a:pt x="3169" y="11912"/>
                </a:lnTo>
                <a:lnTo>
                  <a:pt x="3738" y="12350"/>
                </a:lnTo>
                <a:lnTo>
                  <a:pt x="4334" y="12781"/>
                </a:lnTo>
                <a:lnTo>
                  <a:pt x="4984" y="13219"/>
                </a:lnTo>
                <a:lnTo>
                  <a:pt x="5688" y="13645"/>
                </a:lnTo>
                <a:lnTo>
                  <a:pt x="6419" y="14077"/>
                </a:lnTo>
                <a:lnTo>
                  <a:pt x="7205" y="14504"/>
                </a:lnTo>
                <a:lnTo>
                  <a:pt x="8045" y="14926"/>
                </a:lnTo>
                <a:lnTo>
                  <a:pt x="8911" y="15347"/>
                </a:lnTo>
                <a:lnTo>
                  <a:pt x="9805" y="15769"/>
                </a:lnTo>
                <a:lnTo>
                  <a:pt x="10753" y="16180"/>
                </a:lnTo>
                <a:lnTo>
                  <a:pt x="11728" y="16596"/>
                </a:lnTo>
                <a:lnTo>
                  <a:pt x="12757" y="17002"/>
                </a:lnTo>
                <a:lnTo>
                  <a:pt x="13814" y="17408"/>
                </a:lnTo>
                <a:lnTo>
                  <a:pt x="14924" y="17809"/>
                </a:lnTo>
                <a:lnTo>
                  <a:pt x="16062" y="18209"/>
                </a:lnTo>
                <a:lnTo>
                  <a:pt x="17227" y="18605"/>
                </a:lnTo>
                <a:lnTo>
                  <a:pt x="18418" y="18995"/>
                </a:lnTo>
                <a:lnTo>
                  <a:pt x="19664" y="19380"/>
                </a:lnTo>
                <a:lnTo>
                  <a:pt x="20964" y="19760"/>
                </a:lnTo>
                <a:lnTo>
                  <a:pt x="22264" y="20135"/>
                </a:lnTo>
                <a:lnTo>
                  <a:pt x="23619" y="20510"/>
                </a:lnTo>
                <a:lnTo>
                  <a:pt x="25000" y="20874"/>
                </a:lnTo>
                <a:lnTo>
                  <a:pt x="26408" y="21233"/>
                </a:lnTo>
                <a:lnTo>
                  <a:pt x="27871" y="21592"/>
                </a:lnTo>
                <a:lnTo>
                  <a:pt x="29361" y="21941"/>
                </a:lnTo>
                <a:lnTo>
                  <a:pt x="30878" y="22284"/>
                </a:lnTo>
                <a:lnTo>
                  <a:pt x="32421" y="22622"/>
                </a:lnTo>
                <a:lnTo>
                  <a:pt x="33992" y="22955"/>
                </a:lnTo>
                <a:lnTo>
                  <a:pt x="35590" y="23278"/>
                </a:lnTo>
                <a:lnTo>
                  <a:pt x="37215" y="23601"/>
                </a:lnTo>
                <a:lnTo>
                  <a:pt x="38895" y="23913"/>
                </a:lnTo>
                <a:lnTo>
                  <a:pt x="40574" y="24220"/>
                </a:lnTo>
                <a:lnTo>
                  <a:pt x="42308" y="24517"/>
                </a:lnTo>
                <a:lnTo>
                  <a:pt x="44041" y="24808"/>
                </a:lnTo>
                <a:lnTo>
                  <a:pt x="45829" y="25094"/>
                </a:lnTo>
                <a:lnTo>
                  <a:pt x="47616" y="25370"/>
                </a:lnTo>
                <a:lnTo>
                  <a:pt x="49458" y="25641"/>
                </a:lnTo>
                <a:lnTo>
                  <a:pt x="51300" y="25901"/>
                </a:lnTo>
                <a:lnTo>
                  <a:pt x="53196" y="26156"/>
                </a:lnTo>
                <a:lnTo>
                  <a:pt x="55092" y="26401"/>
                </a:lnTo>
                <a:lnTo>
                  <a:pt x="56284" y="26546"/>
                </a:lnTo>
                <a:lnTo>
                  <a:pt x="57502" y="26692"/>
                </a:lnTo>
                <a:lnTo>
                  <a:pt x="58748" y="26832"/>
                </a:lnTo>
                <a:lnTo>
                  <a:pt x="59994" y="26973"/>
                </a:lnTo>
                <a:lnTo>
                  <a:pt x="61267" y="27108"/>
                </a:lnTo>
                <a:lnTo>
                  <a:pt x="62540" y="27233"/>
                </a:lnTo>
                <a:lnTo>
                  <a:pt x="63840" y="27358"/>
                </a:lnTo>
                <a:lnTo>
                  <a:pt x="65140" y="27478"/>
                </a:lnTo>
                <a:lnTo>
                  <a:pt x="66468" y="27592"/>
                </a:lnTo>
                <a:lnTo>
                  <a:pt x="67795" y="27702"/>
                </a:lnTo>
                <a:lnTo>
                  <a:pt x="69149" y="27806"/>
                </a:lnTo>
                <a:lnTo>
                  <a:pt x="70503" y="27904"/>
                </a:lnTo>
                <a:lnTo>
                  <a:pt x="71858" y="27993"/>
                </a:lnTo>
                <a:lnTo>
                  <a:pt x="73239" y="28076"/>
                </a:lnTo>
                <a:lnTo>
                  <a:pt x="74620" y="28154"/>
                </a:lnTo>
                <a:lnTo>
                  <a:pt x="76002" y="28222"/>
                </a:lnTo>
                <a:lnTo>
                  <a:pt x="77383" y="28284"/>
                </a:lnTo>
                <a:lnTo>
                  <a:pt x="78764" y="28336"/>
                </a:lnTo>
                <a:lnTo>
                  <a:pt x="80146" y="28383"/>
                </a:lnTo>
                <a:lnTo>
                  <a:pt x="81554" y="28420"/>
                </a:lnTo>
                <a:lnTo>
                  <a:pt x="82935" y="28446"/>
                </a:lnTo>
                <a:lnTo>
                  <a:pt x="84317" y="28467"/>
                </a:lnTo>
                <a:lnTo>
                  <a:pt x="85725" y="28477"/>
                </a:lnTo>
                <a:lnTo>
                  <a:pt x="87107" y="28472"/>
                </a:lnTo>
                <a:lnTo>
                  <a:pt x="88488" y="28461"/>
                </a:lnTo>
                <a:lnTo>
                  <a:pt x="89869" y="28440"/>
                </a:lnTo>
                <a:lnTo>
                  <a:pt x="91251" y="28409"/>
                </a:lnTo>
                <a:lnTo>
                  <a:pt x="92605" y="28362"/>
                </a:lnTo>
                <a:lnTo>
                  <a:pt x="93959" y="28310"/>
                </a:lnTo>
                <a:lnTo>
                  <a:pt x="95313" y="28243"/>
                </a:lnTo>
                <a:lnTo>
                  <a:pt x="96668" y="28165"/>
                </a:lnTo>
                <a:lnTo>
                  <a:pt x="97995" y="28076"/>
                </a:lnTo>
                <a:lnTo>
                  <a:pt x="98672" y="28024"/>
                </a:lnTo>
                <a:lnTo>
                  <a:pt x="99322" y="27972"/>
                </a:lnTo>
                <a:lnTo>
                  <a:pt x="99945" y="27915"/>
                </a:lnTo>
                <a:lnTo>
                  <a:pt x="100595" y="27858"/>
                </a:lnTo>
                <a:lnTo>
                  <a:pt x="101218" y="27795"/>
                </a:lnTo>
                <a:lnTo>
                  <a:pt x="101841" y="27733"/>
                </a:lnTo>
                <a:lnTo>
                  <a:pt x="102437" y="27665"/>
                </a:lnTo>
                <a:lnTo>
                  <a:pt x="103060" y="27592"/>
                </a:lnTo>
                <a:lnTo>
                  <a:pt x="104225" y="27447"/>
                </a:lnTo>
                <a:lnTo>
                  <a:pt x="105362" y="27285"/>
                </a:lnTo>
                <a:lnTo>
                  <a:pt x="106473" y="27119"/>
                </a:lnTo>
                <a:lnTo>
                  <a:pt x="107556" y="26942"/>
                </a:lnTo>
                <a:lnTo>
                  <a:pt x="108585" y="26754"/>
                </a:lnTo>
                <a:lnTo>
                  <a:pt x="109587" y="26557"/>
                </a:lnTo>
                <a:lnTo>
                  <a:pt x="110562" y="26354"/>
                </a:lnTo>
                <a:lnTo>
                  <a:pt x="111483" y="26146"/>
                </a:lnTo>
                <a:lnTo>
                  <a:pt x="112377" y="25927"/>
                </a:lnTo>
                <a:lnTo>
                  <a:pt x="113217" y="25698"/>
                </a:lnTo>
                <a:lnTo>
                  <a:pt x="114029" y="25469"/>
                </a:lnTo>
                <a:lnTo>
                  <a:pt x="114788" y="25230"/>
                </a:lnTo>
                <a:lnTo>
                  <a:pt x="115519" y="24985"/>
                </a:lnTo>
                <a:lnTo>
                  <a:pt x="116223" y="24735"/>
                </a:lnTo>
                <a:lnTo>
                  <a:pt x="116873" y="24480"/>
                </a:lnTo>
                <a:lnTo>
                  <a:pt x="117469" y="24225"/>
                </a:lnTo>
                <a:lnTo>
                  <a:pt x="118038" y="23960"/>
                </a:lnTo>
                <a:lnTo>
                  <a:pt x="118553" y="23694"/>
                </a:lnTo>
                <a:lnTo>
                  <a:pt x="119040" y="23424"/>
                </a:lnTo>
                <a:lnTo>
                  <a:pt x="119474" y="23153"/>
                </a:lnTo>
                <a:lnTo>
                  <a:pt x="119853" y="22877"/>
                </a:lnTo>
                <a:lnTo>
                  <a:pt x="120205" y="22602"/>
                </a:lnTo>
                <a:lnTo>
                  <a:pt x="120503" y="22321"/>
                </a:lnTo>
                <a:lnTo>
                  <a:pt x="120747" y="22045"/>
                </a:lnTo>
                <a:lnTo>
                  <a:pt x="120963" y="21764"/>
                </a:lnTo>
                <a:lnTo>
                  <a:pt x="121126" y="21483"/>
                </a:lnTo>
                <a:lnTo>
                  <a:pt x="121234" y="21202"/>
                </a:lnTo>
                <a:lnTo>
                  <a:pt x="121288" y="20921"/>
                </a:lnTo>
                <a:lnTo>
                  <a:pt x="121315" y="20645"/>
                </a:lnTo>
                <a:lnTo>
                  <a:pt x="121315" y="20364"/>
                </a:lnTo>
                <a:lnTo>
                  <a:pt x="121261" y="20088"/>
                </a:lnTo>
                <a:lnTo>
                  <a:pt x="121180" y="19812"/>
                </a:lnTo>
                <a:lnTo>
                  <a:pt x="121072" y="19531"/>
                </a:lnTo>
                <a:lnTo>
                  <a:pt x="120909" y="19255"/>
                </a:lnTo>
                <a:lnTo>
                  <a:pt x="120747" y="18985"/>
                </a:lnTo>
                <a:lnTo>
                  <a:pt x="120530" y="18709"/>
                </a:lnTo>
                <a:lnTo>
                  <a:pt x="120286" y="18433"/>
                </a:lnTo>
                <a:lnTo>
                  <a:pt x="120015" y="18162"/>
                </a:lnTo>
                <a:lnTo>
                  <a:pt x="119717" y="17892"/>
                </a:lnTo>
                <a:lnTo>
                  <a:pt x="119392" y="17621"/>
                </a:lnTo>
                <a:lnTo>
                  <a:pt x="119040" y="17351"/>
                </a:lnTo>
                <a:lnTo>
                  <a:pt x="118661" y="17080"/>
                </a:lnTo>
                <a:lnTo>
                  <a:pt x="118282" y="16809"/>
                </a:lnTo>
                <a:lnTo>
                  <a:pt x="117848" y="16544"/>
                </a:lnTo>
                <a:lnTo>
                  <a:pt x="117415" y="16279"/>
                </a:lnTo>
                <a:lnTo>
                  <a:pt x="116955" y="16008"/>
                </a:lnTo>
                <a:lnTo>
                  <a:pt x="116467" y="15748"/>
                </a:lnTo>
                <a:lnTo>
                  <a:pt x="115980" y="15482"/>
                </a:lnTo>
                <a:lnTo>
                  <a:pt x="115465" y="15217"/>
                </a:lnTo>
                <a:lnTo>
                  <a:pt x="114923" y="14957"/>
                </a:lnTo>
                <a:lnTo>
                  <a:pt x="113813" y="14436"/>
                </a:lnTo>
                <a:lnTo>
                  <a:pt x="112648" y="13916"/>
                </a:lnTo>
                <a:lnTo>
                  <a:pt x="111456" y="13406"/>
                </a:lnTo>
                <a:lnTo>
                  <a:pt x="110210" y="12896"/>
                </a:lnTo>
                <a:lnTo>
                  <a:pt x="108937" y="12391"/>
                </a:lnTo>
                <a:lnTo>
                  <a:pt x="107096" y="11689"/>
                </a:lnTo>
                <a:lnTo>
                  <a:pt x="106148" y="11340"/>
                </a:lnTo>
                <a:lnTo>
                  <a:pt x="105200" y="10991"/>
                </a:lnTo>
                <a:lnTo>
                  <a:pt x="104225" y="10643"/>
                </a:lnTo>
                <a:lnTo>
                  <a:pt x="103222" y="10299"/>
                </a:lnTo>
                <a:lnTo>
                  <a:pt x="102193" y="9956"/>
                </a:lnTo>
                <a:lnTo>
                  <a:pt x="101164" y="9612"/>
                </a:lnTo>
                <a:lnTo>
                  <a:pt x="100108" y="9274"/>
                </a:lnTo>
                <a:lnTo>
                  <a:pt x="99024" y="8936"/>
                </a:lnTo>
                <a:lnTo>
                  <a:pt x="97941" y="8603"/>
                </a:lnTo>
                <a:lnTo>
                  <a:pt x="96803" y="8275"/>
                </a:lnTo>
                <a:lnTo>
                  <a:pt x="95666" y="7947"/>
                </a:lnTo>
                <a:lnTo>
                  <a:pt x="94474" y="7624"/>
                </a:lnTo>
                <a:lnTo>
                  <a:pt x="93282" y="7307"/>
                </a:lnTo>
                <a:lnTo>
                  <a:pt x="92063" y="6995"/>
                </a:lnTo>
                <a:lnTo>
                  <a:pt x="90817" y="6682"/>
                </a:lnTo>
                <a:lnTo>
                  <a:pt x="89544" y="6380"/>
                </a:lnTo>
                <a:lnTo>
                  <a:pt x="88244" y="6079"/>
                </a:lnTo>
                <a:lnTo>
                  <a:pt x="86890" y="5787"/>
                </a:lnTo>
                <a:lnTo>
                  <a:pt x="85536" y="5501"/>
                </a:lnTo>
                <a:lnTo>
                  <a:pt x="84154" y="5220"/>
                </a:lnTo>
                <a:lnTo>
                  <a:pt x="82719" y="4944"/>
                </a:lnTo>
                <a:lnTo>
                  <a:pt x="81256" y="4674"/>
                </a:lnTo>
                <a:lnTo>
                  <a:pt x="79794" y="4413"/>
                </a:lnTo>
                <a:lnTo>
                  <a:pt x="78277" y="4158"/>
                </a:lnTo>
                <a:lnTo>
                  <a:pt x="76706" y="3909"/>
                </a:lnTo>
                <a:lnTo>
                  <a:pt x="75135" y="3669"/>
                </a:lnTo>
                <a:lnTo>
                  <a:pt x="73510" y="3440"/>
                </a:lnTo>
                <a:lnTo>
                  <a:pt x="71858" y="3216"/>
                </a:lnTo>
                <a:lnTo>
                  <a:pt x="70151" y="3003"/>
                </a:lnTo>
                <a:lnTo>
                  <a:pt x="68418" y="2795"/>
                </a:lnTo>
                <a:lnTo>
                  <a:pt x="66657" y="2597"/>
                </a:lnTo>
                <a:lnTo>
                  <a:pt x="64815" y="2394"/>
                </a:lnTo>
                <a:lnTo>
                  <a:pt x="62892" y="2196"/>
                </a:lnTo>
                <a:lnTo>
                  <a:pt x="60942" y="1999"/>
                </a:lnTo>
                <a:lnTo>
                  <a:pt x="58938" y="1811"/>
                </a:lnTo>
                <a:lnTo>
                  <a:pt x="56906" y="1624"/>
                </a:lnTo>
                <a:lnTo>
                  <a:pt x="54821" y="1442"/>
                </a:lnTo>
                <a:lnTo>
                  <a:pt x="52708" y="1265"/>
                </a:lnTo>
                <a:lnTo>
                  <a:pt x="50541" y="1098"/>
                </a:lnTo>
                <a:lnTo>
                  <a:pt x="48375" y="937"/>
                </a:lnTo>
                <a:lnTo>
                  <a:pt x="46181" y="786"/>
                </a:lnTo>
                <a:lnTo>
                  <a:pt x="43987" y="646"/>
                </a:lnTo>
                <a:lnTo>
                  <a:pt x="41766" y="515"/>
                </a:lnTo>
                <a:lnTo>
                  <a:pt x="39545" y="401"/>
                </a:lnTo>
                <a:lnTo>
                  <a:pt x="38434" y="344"/>
                </a:lnTo>
                <a:lnTo>
                  <a:pt x="37324" y="297"/>
                </a:lnTo>
                <a:lnTo>
                  <a:pt x="36213" y="250"/>
                </a:lnTo>
                <a:lnTo>
                  <a:pt x="35103" y="208"/>
                </a:lnTo>
                <a:lnTo>
                  <a:pt x="34019" y="167"/>
                </a:lnTo>
                <a:lnTo>
                  <a:pt x="32909" y="130"/>
                </a:lnTo>
                <a:lnTo>
                  <a:pt x="31798" y="99"/>
                </a:lnTo>
                <a:lnTo>
                  <a:pt x="30715" y="73"/>
                </a:lnTo>
                <a:lnTo>
                  <a:pt x="29632" y="47"/>
                </a:lnTo>
                <a:lnTo>
                  <a:pt x="28548" y="26"/>
                </a:lnTo>
                <a:lnTo>
                  <a:pt x="27465" y="16"/>
                </a:lnTo>
                <a:lnTo>
                  <a:pt x="26381" y="6"/>
                </a:lnTo>
                <a:lnTo>
                  <a:pt x="25325" y="0"/>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395" name="Google Shape;255;p27"/>
          <p:cNvSpPr/>
          <p:nvPr/>
        </p:nvSpPr>
        <p:spPr>
          <a:xfrm rot="10800000">
            <a:off x="7910640" y="3630600"/>
            <a:ext cx="556920" cy="932760"/>
          </a:xfrm>
          <a:custGeom>
            <a:avLst/>
            <a:gdLst/>
            <a:ahLst/>
            <a:cxnLst/>
            <a:rect l="l" t="t" r="r" b="b"/>
            <a:pathLst>
              <a:path w="104198" h="37334">
                <a:moveTo>
                  <a:pt x="55" y="0"/>
                </a:moveTo>
                <a:lnTo>
                  <a:pt x="1" y="120"/>
                </a:lnTo>
                <a:lnTo>
                  <a:pt x="1" y="234"/>
                </a:lnTo>
                <a:lnTo>
                  <a:pt x="55" y="349"/>
                </a:lnTo>
                <a:lnTo>
                  <a:pt x="109" y="463"/>
                </a:lnTo>
                <a:lnTo>
                  <a:pt x="380" y="1030"/>
                </a:lnTo>
                <a:lnTo>
                  <a:pt x="732" y="1728"/>
                </a:lnTo>
                <a:lnTo>
                  <a:pt x="922" y="2160"/>
                </a:lnTo>
                <a:lnTo>
                  <a:pt x="1057" y="2394"/>
                </a:lnTo>
                <a:lnTo>
                  <a:pt x="1220" y="2638"/>
                </a:lnTo>
                <a:lnTo>
                  <a:pt x="2114" y="3716"/>
                </a:lnTo>
                <a:lnTo>
                  <a:pt x="2628" y="4314"/>
                </a:lnTo>
                <a:lnTo>
                  <a:pt x="3197" y="4949"/>
                </a:lnTo>
                <a:lnTo>
                  <a:pt x="3522" y="5282"/>
                </a:lnTo>
                <a:lnTo>
                  <a:pt x="3874" y="5620"/>
                </a:lnTo>
                <a:lnTo>
                  <a:pt x="4253" y="5969"/>
                </a:lnTo>
                <a:lnTo>
                  <a:pt x="4687" y="6328"/>
                </a:lnTo>
                <a:lnTo>
                  <a:pt x="5093" y="6692"/>
                </a:lnTo>
                <a:lnTo>
                  <a:pt x="5499" y="7067"/>
                </a:lnTo>
                <a:lnTo>
                  <a:pt x="5933" y="7452"/>
                </a:lnTo>
                <a:lnTo>
                  <a:pt x="6176" y="7645"/>
                </a:lnTo>
                <a:lnTo>
                  <a:pt x="6447" y="7837"/>
                </a:lnTo>
                <a:lnTo>
                  <a:pt x="7612" y="8628"/>
                </a:lnTo>
                <a:lnTo>
                  <a:pt x="8804" y="9445"/>
                </a:lnTo>
                <a:lnTo>
                  <a:pt x="9399" y="9867"/>
                </a:lnTo>
                <a:lnTo>
                  <a:pt x="10050" y="10299"/>
                </a:lnTo>
                <a:lnTo>
                  <a:pt x="10781" y="10731"/>
                </a:lnTo>
                <a:lnTo>
                  <a:pt x="11512" y="11163"/>
                </a:lnTo>
                <a:lnTo>
                  <a:pt x="13083" y="12053"/>
                </a:lnTo>
                <a:lnTo>
                  <a:pt x="13869" y="12511"/>
                </a:lnTo>
                <a:lnTo>
                  <a:pt x="14654" y="12969"/>
                </a:lnTo>
                <a:lnTo>
                  <a:pt x="15629" y="13463"/>
                </a:lnTo>
                <a:lnTo>
                  <a:pt x="16631" y="13963"/>
                </a:lnTo>
                <a:lnTo>
                  <a:pt x="17633" y="14452"/>
                </a:lnTo>
                <a:lnTo>
                  <a:pt x="18663" y="14946"/>
                </a:lnTo>
                <a:lnTo>
                  <a:pt x="19719" y="15435"/>
                </a:lnTo>
                <a:lnTo>
                  <a:pt x="20775" y="15924"/>
                </a:lnTo>
                <a:lnTo>
                  <a:pt x="21886" y="16408"/>
                </a:lnTo>
                <a:lnTo>
                  <a:pt x="22996" y="16892"/>
                </a:lnTo>
                <a:lnTo>
                  <a:pt x="24134" y="17376"/>
                </a:lnTo>
                <a:lnTo>
                  <a:pt x="25299" y="17855"/>
                </a:lnTo>
                <a:lnTo>
                  <a:pt x="26463" y="18334"/>
                </a:lnTo>
                <a:lnTo>
                  <a:pt x="27655" y="18813"/>
                </a:lnTo>
                <a:lnTo>
                  <a:pt x="28874" y="19291"/>
                </a:lnTo>
                <a:lnTo>
                  <a:pt x="30120" y="19765"/>
                </a:lnTo>
                <a:lnTo>
                  <a:pt x="31366" y="20233"/>
                </a:lnTo>
                <a:lnTo>
                  <a:pt x="32666" y="20702"/>
                </a:lnTo>
                <a:lnTo>
                  <a:pt x="33993" y="21170"/>
                </a:lnTo>
                <a:lnTo>
                  <a:pt x="35347" y="21628"/>
                </a:lnTo>
                <a:lnTo>
                  <a:pt x="36701" y="22091"/>
                </a:lnTo>
                <a:lnTo>
                  <a:pt x="38083" y="22549"/>
                </a:lnTo>
                <a:lnTo>
                  <a:pt x="39491" y="23002"/>
                </a:lnTo>
                <a:lnTo>
                  <a:pt x="40927" y="23455"/>
                </a:lnTo>
                <a:lnTo>
                  <a:pt x="42389" y="23907"/>
                </a:lnTo>
                <a:lnTo>
                  <a:pt x="43852" y="24355"/>
                </a:lnTo>
                <a:lnTo>
                  <a:pt x="45342" y="24803"/>
                </a:lnTo>
                <a:lnTo>
                  <a:pt x="46831" y="25245"/>
                </a:lnTo>
                <a:lnTo>
                  <a:pt x="48375" y="25687"/>
                </a:lnTo>
                <a:lnTo>
                  <a:pt x="49892" y="26124"/>
                </a:lnTo>
                <a:lnTo>
                  <a:pt x="51463" y="26562"/>
                </a:lnTo>
                <a:lnTo>
                  <a:pt x="53061" y="26993"/>
                </a:lnTo>
                <a:lnTo>
                  <a:pt x="54659" y="27425"/>
                </a:lnTo>
                <a:lnTo>
                  <a:pt x="56257" y="27857"/>
                </a:lnTo>
                <a:lnTo>
                  <a:pt x="57801" y="28237"/>
                </a:lnTo>
                <a:lnTo>
                  <a:pt x="59345" y="28617"/>
                </a:lnTo>
                <a:lnTo>
                  <a:pt x="62324" y="29361"/>
                </a:lnTo>
                <a:lnTo>
                  <a:pt x="63814" y="29720"/>
                </a:lnTo>
                <a:lnTo>
                  <a:pt x="65276" y="30074"/>
                </a:lnTo>
                <a:lnTo>
                  <a:pt x="66793" y="30413"/>
                </a:lnTo>
                <a:lnTo>
                  <a:pt x="68283" y="30746"/>
                </a:lnTo>
                <a:lnTo>
                  <a:pt x="73890" y="31989"/>
                </a:lnTo>
                <a:lnTo>
                  <a:pt x="79469" y="33108"/>
                </a:lnTo>
                <a:lnTo>
                  <a:pt x="80769" y="33374"/>
                </a:lnTo>
                <a:lnTo>
                  <a:pt x="82042" y="33629"/>
                </a:lnTo>
                <a:lnTo>
                  <a:pt x="83342" y="33873"/>
                </a:lnTo>
                <a:lnTo>
                  <a:pt x="84588" y="34107"/>
                </a:lnTo>
                <a:lnTo>
                  <a:pt x="87026" y="34550"/>
                </a:lnTo>
                <a:lnTo>
                  <a:pt x="89355" y="34961"/>
                </a:lnTo>
                <a:lnTo>
                  <a:pt x="93526" y="35705"/>
                </a:lnTo>
                <a:lnTo>
                  <a:pt x="97210" y="36283"/>
                </a:lnTo>
                <a:lnTo>
                  <a:pt x="102356" y="37074"/>
                </a:lnTo>
                <a:lnTo>
                  <a:pt x="102790" y="37147"/>
                </a:lnTo>
                <a:lnTo>
                  <a:pt x="103250" y="37214"/>
                </a:lnTo>
                <a:lnTo>
                  <a:pt x="103711" y="37277"/>
                </a:lnTo>
                <a:lnTo>
                  <a:pt x="104198" y="37334"/>
                </a:lnTo>
                <a:lnTo>
                  <a:pt x="103846" y="37245"/>
                </a:lnTo>
                <a:lnTo>
                  <a:pt x="103440" y="37167"/>
                </a:lnTo>
                <a:lnTo>
                  <a:pt x="103033" y="37089"/>
                </a:lnTo>
                <a:lnTo>
                  <a:pt x="102600" y="37017"/>
                </a:lnTo>
                <a:lnTo>
                  <a:pt x="97698" y="36173"/>
                </a:lnTo>
                <a:lnTo>
                  <a:pt x="94258" y="35565"/>
                </a:lnTo>
                <a:lnTo>
                  <a:pt x="90222" y="34810"/>
                </a:lnTo>
                <a:lnTo>
                  <a:pt x="89139" y="34597"/>
                </a:lnTo>
                <a:lnTo>
                  <a:pt x="88028" y="34378"/>
                </a:lnTo>
                <a:lnTo>
                  <a:pt x="85645" y="33930"/>
                </a:lnTo>
                <a:lnTo>
                  <a:pt x="84399" y="33691"/>
                </a:lnTo>
                <a:lnTo>
                  <a:pt x="83153" y="33447"/>
                </a:lnTo>
                <a:lnTo>
                  <a:pt x="81853" y="33192"/>
                </a:lnTo>
                <a:lnTo>
                  <a:pt x="80553" y="32921"/>
                </a:lnTo>
                <a:lnTo>
                  <a:pt x="77898" y="32369"/>
                </a:lnTo>
                <a:lnTo>
                  <a:pt x="75108" y="31797"/>
                </a:lnTo>
                <a:lnTo>
                  <a:pt x="69529" y="30517"/>
                </a:lnTo>
                <a:lnTo>
                  <a:pt x="68066" y="30189"/>
                </a:lnTo>
                <a:lnTo>
                  <a:pt x="66604" y="29851"/>
                </a:lnTo>
                <a:lnTo>
                  <a:pt x="65141" y="29497"/>
                </a:lnTo>
                <a:lnTo>
                  <a:pt x="63678" y="29132"/>
                </a:lnTo>
                <a:lnTo>
                  <a:pt x="60753" y="28393"/>
                </a:lnTo>
                <a:lnTo>
                  <a:pt x="59236" y="28013"/>
                </a:lnTo>
                <a:lnTo>
                  <a:pt x="57720" y="27634"/>
                </a:lnTo>
                <a:lnTo>
                  <a:pt x="56122" y="27202"/>
                </a:lnTo>
                <a:lnTo>
                  <a:pt x="54551" y="26770"/>
                </a:lnTo>
                <a:lnTo>
                  <a:pt x="52980" y="26338"/>
                </a:lnTo>
                <a:lnTo>
                  <a:pt x="51463" y="25901"/>
                </a:lnTo>
                <a:lnTo>
                  <a:pt x="49946" y="25463"/>
                </a:lnTo>
                <a:lnTo>
                  <a:pt x="48429" y="25021"/>
                </a:lnTo>
                <a:lnTo>
                  <a:pt x="46940" y="24579"/>
                </a:lnTo>
                <a:lnTo>
                  <a:pt x="45477" y="24136"/>
                </a:lnTo>
                <a:lnTo>
                  <a:pt x="44042" y="23689"/>
                </a:lnTo>
                <a:lnTo>
                  <a:pt x="42606" y="23241"/>
                </a:lnTo>
                <a:lnTo>
                  <a:pt x="41198" y="22789"/>
                </a:lnTo>
                <a:lnTo>
                  <a:pt x="39789" y="22336"/>
                </a:lnTo>
                <a:lnTo>
                  <a:pt x="38435" y="21878"/>
                </a:lnTo>
                <a:lnTo>
                  <a:pt x="37081" y="21420"/>
                </a:lnTo>
                <a:lnTo>
                  <a:pt x="35726" y="20962"/>
                </a:lnTo>
                <a:lnTo>
                  <a:pt x="34399" y="20499"/>
                </a:lnTo>
                <a:lnTo>
                  <a:pt x="33126" y="20030"/>
                </a:lnTo>
                <a:lnTo>
                  <a:pt x="31880" y="19562"/>
                </a:lnTo>
                <a:lnTo>
                  <a:pt x="30661" y="19094"/>
                </a:lnTo>
                <a:lnTo>
                  <a:pt x="29443" y="18625"/>
                </a:lnTo>
                <a:lnTo>
                  <a:pt x="28251" y="18152"/>
                </a:lnTo>
                <a:lnTo>
                  <a:pt x="27059" y="17673"/>
                </a:lnTo>
                <a:lnTo>
                  <a:pt x="25921" y="17199"/>
                </a:lnTo>
                <a:lnTo>
                  <a:pt x="24784" y="16721"/>
                </a:lnTo>
                <a:lnTo>
                  <a:pt x="23646" y="16237"/>
                </a:lnTo>
                <a:lnTo>
                  <a:pt x="22563" y="15758"/>
                </a:lnTo>
                <a:lnTo>
                  <a:pt x="21480" y="15274"/>
                </a:lnTo>
                <a:lnTo>
                  <a:pt x="20423" y="14785"/>
                </a:lnTo>
                <a:lnTo>
                  <a:pt x="19394" y="14301"/>
                </a:lnTo>
                <a:lnTo>
                  <a:pt x="18365" y="13812"/>
                </a:lnTo>
                <a:lnTo>
                  <a:pt x="17363" y="13322"/>
                </a:lnTo>
                <a:lnTo>
                  <a:pt x="16387" y="12828"/>
                </a:lnTo>
                <a:lnTo>
                  <a:pt x="15575" y="12375"/>
                </a:lnTo>
                <a:lnTo>
                  <a:pt x="14762" y="11923"/>
                </a:lnTo>
                <a:lnTo>
                  <a:pt x="13164" y="11043"/>
                </a:lnTo>
                <a:lnTo>
                  <a:pt x="12406" y="10611"/>
                </a:lnTo>
                <a:lnTo>
                  <a:pt x="11675" y="10184"/>
                </a:lnTo>
                <a:lnTo>
                  <a:pt x="10997" y="9758"/>
                </a:lnTo>
                <a:lnTo>
                  <a:pt x="10375" y="9341"/>
                </a:lnTo>
                <a:lnTo>
                  <a:pt x="9074" y="8524"/>
                </a:lnTo>
                <a:lnTo>
                  <a:pt x="8479" y="8129"/>
                </a:lnTo>
                <a:lnTo>
                  <a:pt x="8208" y="7931"/>
                </a:lnTo>
                <a:lnTo>
                  <a:pt x="7937" y="7738"/>
                </a:lnTo>
                <a:lnTo>
                  <a:pt x="6989" y="6979"/>
                </a:lnTo>
                <a:lnTo>
                  <a:pt x="6041" y="6245"/>
                </a:lnTo>
                <a:lnTo>
                  <a:pt x="5580" y="5896"/>
                </a:lnTo>
                <a:lnTo>
                  <a:pt x="5174" y="5553"/>
                </a:lnTo>
                <a:lnTo>
                  <a:pt x="4795" y="5214"/>
                </a:lnTo>
                <a:lnTo>
                  <a:pt x="4443" y="4887"/>
                </a:lnTo>
                <a:lnTo>
                  <a:pt x="3793" y="4252"/>
                </a:lnTo>
                <a:lnTo>
                  <a:pt x="3224" y="3658"/>
                </a:lnTo>
                <a:lnTo>
                  <a:pt x="2141" y="2592"/>
                </a:lnTo>
                <a:lnTo>
                  <a:pt x="1491" y="1691"/>
                </a:lnTo>
                <a:lnTo>
                  <a:pt x="949" y="994"/>
                </a:lnTo>
                <a:lnTo>
                  <a:pt x="543" y="437"/>
                </a:lnTo>
                <a:lnTo>
                  <a:pt x="461" y="328"/>
                </a:lnTo>
                <a:lnTo>
                  <a:pt x="353" y="219"/>
                </a:lnTo>
                <a:lnTo>
                  <a:pt x="218" y="109"/>
                </a:lnTo>
                <a:lnTo>
                  <a:pt x="55"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396" name="Google Shape;256;p27"/>
          <p:cNvSpPr/>
          <p:nvPr/>
        </p:nvSpPr>
        <p:spPr>
          <a:xfrm rot="10800000">
            <a:off x="7935120" y="3006360"/>
            <a:ext cx="550800" cy="1597320"/>
          </a:xfrm>
          <a:custGeom>
            <a:avLst/>
            <a:gdLst/>
            <a:ahLst/>
            <a:cxnLst/>
            <a:rect l="l" t="t" r="r" b="b"/>
            <a:pathLst>
              <a:path w="103006" h="63928">
                <a:moveTo>
                  <a:pt x="4523" y="1"/>
                </a:moveTo>
                <a:lnTo>
                  <a:pt x="4334" y="84"/>
                </a:lnTo>
                <a:lnTo>
                  <a:pt x="4171" y="167"/>
                </a:lnTo>
                <a:lnTo>
                  <a:pt x="4090" y="277"/>
                </a:lnTo>
                <a:lnTo>
                  <a:pt x="3955" y="402"/>
                </a:lnTo>
                <a:lnTo>
                  <a:pt x="3846" y="537"/>
                </a:lnTo>
                <a:lnTo>
                  <a:pt x="3819" y="610"/>
                </a:lnTo>
                <a:lnTo>
                  <a:pt x="3792" y="683"/>
                </a:lnTo>
                <a:lnTo>
                  <a:pt x="3196" y="1547"/>
                </a:lnTo>
                <a:lnTo>
                  <a:pt x="2465" y="2671"/>
                </a:lnTo>
                <a:lnTo>
                  <a:pt x="2004" y="3352"/>
                </a:lnTo>
                <a:lnTo>
                  <a:pt x="1788" y="3722"/>
                </a:lnTo>
                <a:lnTo>
                  <a:pt x="1571" y="4107"/>
                </a:lnTo>
                <a:lnTo>
                  <a:pt x="1381" y="4513"/>
                </a:lnTo>
                <a:lnTo>
                  <a:pt x="1219" y="4934"/>
                </a:lnTo>
                <a:lnTo>
                  <a:pt x="948" y="5830"/>
                </a:lnTo>
                <a:lnTo>
                  <a:pt x="650" y="6787"/>
                </a:lnTo>
                <a:lnTo>
                  <a:pt x="352" y="7802"/>
                </a:lnTo>
                <a:lnTo>
                  <a:pt x="217" y="8338"/>
                </a:lnTo>
                <a:lnTo>
                  <a:pt x="108" y="8884"/>
                </a:lnTo>
                <a:lnTo>
                  <a:pt x="27" y="9446"/>
                </a:lnTo>
                <a:lnTo>
                  <a:pt x="0" y="10024"/>
                </a:lnTo>
                <a:lnTo>
                  <a:pt x="0" y="12465"/>
                </a:lnTo>
                <a:lnTo>
                  <a:pt x="27" y="12787"/>
                </a:lnTo>
                <a:lnTo>
                  <a:pt x="81" y="13110"/>
                </a:lnTo>
                <a:lnTo>
                  <a:pt x="136" y="13438"/>
                </a:lnTo>
                <a:lnTo>
                  <a:pt x="217" y="13766"/>
                </a:lnTo>
                <a:lnTo>
                  <a:pt x="406" y="14437"/>
                </a:lnTo>
                <a:lnTo>
                  <a:pt x="596" y="15114"/>
                </a:lnTo>
                <a:lnTo>
                  <a:pt x="650" y="15462"/>
                </a:lnTo>
                <a:lnTo>
                  <a:pt x="731" y="15811"/>
                </a:lnTo>
                <a:lnTo>
                  <a:pt x="840" y="16165"/>
                </a:lnTo>
                <a:lnTo>
                  <a:pt x="948" y="16513"/>
                </a:lnTo>
                <a:lnTo>
                  <a:pt x="1219" y="17226"/>
                </a:lnTo>
                <a:lnTo>
                  <a:pt x="1571" y="17950"/>
                </a:lnTo>
                <a:lnTo>
                  <a:pt x="1950" y="18684"/>
                </a:lnTo>
                <a:lnTo>
                  <a:pt x="2357" y="19423"/>
                </a:lnTo>
                <a:lnTo>
                  <a:pt x="3196" y="20937"/>
                </a:lnTo>
                <a:lnTo>
                  <a:pt x="3765" y="21764"/>
                </a:lnTo>
                <a:lnTo>
                  <a:pt x="4388" y="22592"/>
                </a:lnTo>
                <a:lnTo>
                  <a:pt x="5038" y="23419"/>
                </a:lnTo>
                <a:lnTo>
                  <a:pt x="5742" y="24247"/>
                </a:lnTo>
                <a:lnTo>
                  <a:pt x="6501" y="25074"/>
                </a:lnTo>
                <a:lnTo>
                  <a:pt x="7286" y="25896"/>
                </a:lnTo>
                <a:lnTo>
                  <a:pt x="8126" y="26719"/>
                </a:lnTo>
                <a:lnTo>
                  <a:pt x="8992" y="27536"/>
                </a:lnTo>
                <a:lnTo>
                  <a:pt x="9886" y="28358"/>
                </a:lnTo>
                <a:lnTo>
                  <a:pt x="10834" y="29175"/>
                </a:lnTo>
                <a:lnTo>
                  <a:pt x="11836" y="29987"/>
                </a:lnTo>
                <a:lnTo>
                  <a:pt x="12866" y="30804"/>
                </a:lnTo>
                <a:lnTo>
                  <a:pt x="13922" y="31610"/>
                </a:lnTo>
                <a:lnTo>
                  <a:pt x="15032" y="32422"/>
                </a:lnTo>
                <a:lnTo>
                  <a:pt x="16197" y="33229"/>
                </a:lnTo>
                <a:lnTo>
                  <a:pt x="17389" y="34036"/>
                </a:lnTo>
                <a:lnTo>
                  <a:pt x="18662" y="34837"/>
                </a:lnTo>
                <a:lnTo>
                  <a:pt x="19989" y="35633"/>
                </a:lnTo>
                <a:lnTo>
                  <a:pt x="21370" y="36429"/>
                </a:lnTo>
                <a:lnTo>
                  <a:pt x="22779" y="37220"/>
                </a:lnTo>
                <a:lnTo>
                  <a:pt x="24214" y="38011"/>
                </a:lnTo>
                <a:lnTo>
                  <a:pt x="25704" y="38797"/>
                </a:lnTo>
                <a:lnTo>
                  <a:pt x="27221" y="39583"/>
                </a:lnTo>
                <a:lnTo>
                  <a:pt x="28792" y="40364"/>
                </a:lnTo>
                <a:lnTo>
                  <a:pt x="30390" y="41144"/>
                </a:lnTo>
                <a:lnTo>
                  <a:pt x="32015" y="41920"/>
                </a:lnTo>
                <a:lnTo>
                  <a:pt x="33694" y="42695"/>
                </a:lnTo>
                <a:lnTo>
                  <a:pt x="35401" y="43465"/>
                </a:lnTo>
                <a:lnTo>
                  <a:pt x="37161" y="44230"/>
                </a:lnTo>
                <a:lnTo>
                  <a:pt x="38949" y="44995"/>
                </a:lnTo>
                <a:lnTo>
                  <a:pt x="40791" y="45755"/>
                </a:lnTo>
                <a:lnTo>
                  <a:pt x="42659" y="46515"/>
                </a:lnTo>
                <a:lnTo>
                  <a:pt x="46262" y="47873"/>
                </a:lnTo>
                <a:lnTo>
                  <a:pt x="48022" y="48539"/>
                </a:lnTo>
                <a:lnTo>
                  <a:pt x="49783" y="49195"/>
                </a:lnTo>
                <a:lnTo>
                  <a:pt x="51543" y="49835"/>
                </a:lnTo>
                <a:lnTo>
                  <a:pt x="53331" y="50460"/>
                </a:lnTo>
                <a:lnTo>
                  <a:pt x="54225" y="50767"/>
                </a:lnTo>
                <a:lnTo>
                  <a:pt x="55146" y="51068"/>
                </a:lnTo>
                <a:lnTo>
                  <a:pt x="56067" y="51370"/>
                </a:lnTo>
                <a:lnTo>
                  <a:pt x="56988" y="51667"/>
                </a:lnTo>
                <a:lnTo>
                  <a:pt x="58694" y="52255"/>
                </a:lnTo>
                <a:lnTo>
                  <a:pt x="60400" y="52833"/>
                </a:lnTo>
                <a:lnTo>
                  <a:pt x="61240" y="53114"/>
                </a:lnTo>
                <a:lnTo>
                  <a:pt x="62107" y="53395"/>
                </a:lnTo>
                <a:lnTo>
                  <a:pt x="63001" y="53670"/>
                </a:lnTo>
                <a:lnTo>
                  <a:pt x="63894" y="53941"/>
                </a:lnTo>
                <a:lnTo>
                  <a:pt x="70774" y="55981"/>
                </a:lnTo>
                <a:lnTo>
                  <a:pt x="71587" y="56226"/>
                </a:lnTo>
                <a:lnTo>
                  <a:pt x="72399" y="56465"/>
                </a:lnTo>
                <a:lnTo>
                  <a:pt x="74051" y="56933"/>
                </a:lnTo>
                <a:lnTo>
                  <a:pt x="75676" y="57381"/>
                </a:lnTo>
                <a:lnTo>
                  <a:pt x="77302" y="57813"/>
                </a:lnTo>
                <a:lnTo>
                  <a:pt x="78900" y="58229"/>
                </a:lnTo>
                <a:lnTo>
                  <a:pt x="80471" y="58630"/>
                </a:lnTo>
                <a:lnTo>
                  <a:pt x="81987" y="59020"/>
                </a:lnTo>
                <a:lnTo>
                  <a:pt x="83423" y="59400"/>
                </a:lnTo>
                <a:lnTo>
                  <a:pt x="84858" y="59770"/>
                </a:lnTo>
                <a:lnTo>
                  <a:pt x="86213" y="60123"/>
                </a:lnTo>
                <a:lnTo>
                  <a:pt x="87540" y="60457"/>
                </a:lnTo>
                <a:lnTo>
                  <a:pt x="88840" y="60779"/>
                </a:lnTo>
                <a:lnTo>
                  <a:pt x="93661" y="61888"/>
                </a:lnTo>
                <a:lnTo>
                  <a:pt x="100568" y="63412"/>
                </a:lnTo>
                <a:lnTo>
                  <a:pt x="102355" y="63803"/>
                </a:lnTo>
                <a:lnTo>
                  <a:pt x="102816" y="63902"/>
                </a:lnTo>
                <a:lnTo>
                  <a:pt x="102951" y="63928"/>
                </a:lnTo>
                <a:lnTo>
                  <a:pt x="103006" y="63928"/>
                </a:lnTo>
                <a:lnTo>
                  <a:pt x="103006" y="63917"/>
                </a:lnTo>
                <a:lnTo>
                  <a:pt x="102924" y="63891"/>
                </a:lnTo>
                <a:lnTo>
                  <a:pt x="102491" y="63777"/>
                </a:lnTo>
                <a:lnTo>
                  <a:pt x="101760" y="63595"/>
                </a:lnTo>
                <a:lnTo>
                  <a:pt x="100866" y="63366"/>
                </a:lnTo>
                <a:lnTo>
                  <a:pt x="94419" y="61799"/>
                </a:lnTo>
                <a:lnTo>
                  <a:pt x="89707" y="60665"/>
                </a:lnTo>
                <a:lnTo>
                  <a:pt x="89030" y="60509"/>
                </a:lnTo>
                <a:lnTo>
                  <a:pt x="88379" y="60342"/>
                </a:lnTo>
                <a:lnTo>
                  <a:pt x="87757" y="60176"/>
                </a:lnTo>
                <a:lnTo>
                  <a:pt x="87106" y="60004"/>
                </a:lnTo>
                <a:lnTo>
                  <a:pt x="85833" y="59645"/>
                </a:lnTo>
                <a:lnTo>
                  <a:pt x="84452" y="59275"/>
                </a:lnTo>
                <a:lnTo>
                  <a:pt x="83044" y="58890"/>
                </a:lnTo>
                <a:lnTo>
                  <a:pt x="81554" y="58500"/>
                </a:lnTo>
                <a:lnTo>
                  <a:pt x="78466" y="57672"/>
                </a:lnTo>
                <a:lnTo>
                  <a:pt x="76868" y="57240"/>
                </a:lnTo>
                <a:lnTo>
                  <a:pt x="75270" y="56793"/>
                </a:lnTo>
                <a:lnTo>
                  <a:pt x="73672" y="56325"/>
                </a:lnTo>
                <a:lnTo>
                  <a:pt x="72887" y="56085"/>
                </a:lnTo>
                <a:lnTo>
                  <a:pt x="72074" y="55835"/>
                </a:lnTo>
                <a:lnTo>
                  <a:pt x="65194" y="53785"/>
                </a:lnTo>
                <a:lnTo>
                  <a:pt x="64328" y="53514"/>
                </a:lnTo>
                <a:lnTo>
                  <a:pt x="63461" y="53239"/>
                </a:lnTo>
                <a:lnTo>
                  <a:pt x="61782" y="52676"/>
                </a:lnTo>
                <a:lnTo>
                  <a:pt x="60075" y="52094"/>
                </a:lnTo>
                <a:lnTo>
                  <a:pt x="58288" y="51506"/>
                </a:lnTo>
                <a:lnTo>
                  <a:pt x="57394" y="51209"/>
                </a:lnTo>
                <a:lnTo>
                  <a:pt x="56473" y="50912"/>
                </a:lnTo>
                <a:lnTo>
                  <a:pt x="55579" y="50605"/>
                </a:lnTo>
                <a:lnTo>
                  <a:pt x="54712" y="50298"/>
                </a:lnTo>
                <a:lnTo>
                  <a:pt x="52952" y="49674"/>
                </a:lnTo>
                <a:lnTo>
                  <a:pt x="51218" y="49034"/>
                </a:lnTo>
                <a:lnTo>
                  <a:pt x="49458" y="48378"/>
                </a:lnTo>
                <a:lnTo>
                  <a:pt x="47724" y="47717"/>
                </a:lnTo>
                <a:lnTo>
                  <a:pt x="44176" y="46359"/>
                </a:lnTo>
                <a:lnTo>
                  <a:pt x="42334" y="45604"/>
                </a:lnTo>
                <a:lnTo>
                  <a:pt x="40520" y="44844"/>
                </a:lnTo>
                <a:lnTo>
                  <a:pt x="38759" y="44085"/>
                </a:lnTo>
                <a:lnTo>
                  <a:pt x="37026" y="43320"/>
                </a:lnTo>
                <a:lnTo>
                  <a:pt x="35346" y="42555"/>
                </a:lnTo>
                <a:lnTo>
                  <a:pt x="33694" y="41779"/>
                </a:lnTo>
                <a:lnTo>
                  <a:pt x="32069" y="41009"/>
                </a:lnTo>
                <a:lnTo>
                  <a:pt x="30498" y="40234"/>
                </a:lnTo>
                <a:lnTo>
                  <a:pt x="28954" y="39453"/>
                </a:lnTo>
                <a:lnTo>
                  <a:pt x="27438" y="38672"/>
                </a:lnTo>
                <a:lnTo>
                  <a:pt x="25975" y="37887"/>
                </a:lnTo>
                <a:lnTo>
                  <a:pt x="24539" y="37101"/>
                </a:lnTo>
                <a:lnTo>
                  <a:pt x="23131" y="36310"/>
                </a:lnTo>
                <a:lnTo>
                  <a:pt x="21777" y="35519"/>
                </a:lnTo>
                <a:lnTo>
                  <a:pt x="20450" y="34728"/>
                </a:lnTo>
                <a:lnTo>
                  <a:pt x="19177" y="33931"/>
                </a:lnTo>
                <a:lnTo>
                  <a:pt x="18012" y="33130"/>
                </a:lnTo>
                <a:lnTo>
                  <a:pt x="16874" y="32323"/>
                </a:lnTo>
                <a:lnTo>
                  <a:pt x="15764" y="31522"/>
                </a:lnTo>
                <a:lnTo>
                  <a:pt x="14707" y="30715"/>
                </a:lnTo>
                <a:lnTo>
                  <a:pt x="13678" y="29903"/>
                </a:lnTo>
                <a:lnTo>
                  <a:pt x="12703" y="29097"/>
                </a:lnTo>
                <a:lnTo>
                  <a:pt x="11755" y="28285"/>
                </a:lnTo>
                <a:lnTo>
                  <a:pt x="10861" y="27468"/>
                </a:lnTo>
                <a:lnTo>
                  <a:pt x="9995" y="26656"/>
                </a:lnTo>
                <a:lnTo>
                  <a:pt x="9155" y="25839"/>
                </a:lnTo>
                <a:lnTo>
                  <a:pt x="8369" y="25017"/>
                </a:lnTo>
                <a:lnTo>
                  <a:pt x="7611" y="24200"/>
                </a:lnTo>
                <a:lnTo>
                  <a:pt x="6907" y="23378"/>
                </a:lnTo>
                <a:lnTo>
                  <a:pt x="6230" y="22555"/>
                </a:lnTo>
                <a:lnTo>
                  <a:pt x="5607" y="21733"/>
                </a:lnTo>
                <a:lnTo>
                  <a:pt x="5011" y="20911"/>
                </a:lnTo>
                <a:lnTo>
                  <a:pt x="4144" y="19402"/>
                </a:lnTo>
                <a:lnTo>
                  <a:pt x="3738" y="18658"/>
                </a:lnTo>
                <a:lnTo>
                  <a:pt x="3332" y="17929"/>
                </a:lnTo>
                <a:lnTo>
                  <a:pt x="2979" y="17211"/>
                </a:lnTo>
                <a:lnTo>
                  <a:pt x="2682" y="16503"/>
                </a:lnTo>
                <a:lnTo>
                  <a:pt x="2546" y="16149"/>
                </a:lnTo>
                <a:lnTo>
                  <a:pt x="2411" y="15800"/>
                </a:lnTo>
                <a:lnTo>
                  <a:pt x="2329" y="15457"/>
                </a:lnTo>
                <a:lnTo>
                  <a:pt x="2248" y="15114"/>
                </a:lnTo>
                <a:lnTo>
                  <a:pt x="2167" y="14770"/>
                </a:lnTo>
                <a:lnTo>
                  <a:pt x="2059" y="14427"/>
                </a:lnTo>
                <a:lnTo>
                  <a:pt x="1842" y="13760"/>
                </a:lnTo>
                <a:lnTo>
                  <a:pt x="1734" y="13433"/>
                </a:lnTo>
                <a:lnTo>
                  <a:pt x="1652" y="13105"/>
                </a:lnTo>
                <a:lnTo>
                  <a:pt x="1571" y="12782"/>
                </a:lnTo>
                <a:lnTo>
                  <a:pt x="1571" y="12465"/>
                </a:lnTo>
                <a:lnTo>
                  <a:pt x="1571" y="10029"/>
                </a:lnTo>
                <a:lnTo>
                  <a:pt x="1517" y="9743"/>
                </a:lnTo>
                <a:lnTo>
                  <a:pt x="1517" y="9462"/>
                </a:lnTo>
                <a:lnTo>
                  <a:pt x="1517" y="8905"/>
                </a:lnTo>
                <a:lnTo>
                  <a:pt x="1598" y="8359"/>
                </a:lnTo>
                <a:lnTo>
                  <a:pt x="1679" y="7828"/>
                </a:lnTo>
                <a:lnTo>
                  <a:pt x="1815" y="7307"/>
                </a:lnTo>
                <a:lnTo>
                  <a:pt x="1950" y="6808"/>
                </a:lnTo>
                <a:lnTo>
                  <a:pt x="2086" y="6319"/>
                </a:lnTo>
                <a:lnTo>
                  <a:pt x="2194" y="5850"/>
                </a:lnTo>
                <a:lnTo>
                  <a:pt x="2275" y="5392"/>
                </a:lnTo>
                <a:lnTo>
                  <a:pt x="2357" y="4950"/>
                </a:lnTo>
                <a:lnTo>
                  <a:pt x="2465" y="4528"/>
                </a:lnTo>
                <a:lnTo>
                  <a:pt x="2546" y="4326"/>
                </a:lnTo>
                <a:lnTo>
                  <a:pt x="2627" y="4128"/>
                </a:lnTo>
                <a:lnTo>
                  <a:pt x="3007" y="3378"/>
                </a:lnTo>
                <a:lnTo>
                  <a:pt x="3359" y="2691"/>
                </a:lnTo>
                <a:lnTo>
                  <a:pt x="4334" y="704"/>
                </a:lnTo>
                <a:lnTo>
                  <a:pt x="4442" y="553"/>
                </a:lnTo>
                <a:lnTo>
                  <a:pt x="4496" y="412"/>
                </a:lnTo>
                <a:lnTo>
                  <a:pt x="4523" y="292"/>
                </a:lnTo>
                <a:lnTo>
                  <a:pt x="4523" y="178"/>
                </a:lnTo>
                <a:lnTo>
                  <a:pt x="4550" y="136"/>
                </a:lnTo>
                <a:lnTo>
                  <a:pt x="4550" y="89"/>
                </a:lnTo>
                <a:lnTo>
                  <a:pt x="4550" y="48"/>
                </a:lnTo>
                <a:lnTo>
                  <a:pt x="4523"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397" name="Google Shape;257;p27"/>
          <p:cNvSpPr/>
          <p:nvPr/>
        </p:nvSpPr>
        <p:spPr>
          <a:xfrm rot="10800000">
            <a:off x="8462880" y="2428200"/>
            <a:ext cx="419400" cy="1677600"/>
          </a:xfrm>
          <a:custGeom>
            <a:avLst/>
            <a:gdLst/>
            <a:ahLst/>
            <a:cxnLst/>
            <a:rect l="l" t="t" r="r" b="b"/>
            <a:pathLst>
              <a:path w="78521" h="67139">
                <a:moveTo>
                  <a:pt x="77627" y="1"/>
                </a:moveTo>
                <a:lnTo>
                  <a:pt x="77600" y="43"/>
                </a:lnTo>
                <a:lnTo>
                  <a:pt x="77600" y="89"/>
                </a:lnTo>
                <a:lnTo>
                  <a:pt x="77600" y="136"/>
                </a:lnTo>
                <a:lnTo>
                  <a:pt x="77627" y="178"/>
                </a:lnTo>
                <a:lnTo>
                  <a:pt x="77654" y="89"/>
                </a:lnTo>
                <a:lnTo>
                  <a:pt x="77627" y="1"/>
                </a:lnTo>
                <a:close/>
                <a:moveTo>
                  <a:pt x="77627" y="703"/>
                </a:moveTo>
                <a:lnTo>
                  <a:pt x="77627" y="709"/>
                </a:lnTo>
                <a:lnTo>
                  <a:pt x="77627" y="2733"/>
                </a:lnTo>
                <a:lnTo>
                  <a:pt x="77627" y="5949"/>
                </a:lnTo>
                <a:lnTo>
                  <a:pt x="77600" y="6917"/>
                </a:lnTo>
                <a:lnTo>
                  <a:pt x="77573" y="7427"/>
                </a:lnTo>
                <a:lnTo>
                  <a:pt x="77519" y="7953"/>
                </a:lnTo>
                <a:lnTo>
                  <a:pt x="77465" y="8489"/>
                </a:lnTo>
                <a:lnTo>
                  <a:pt x="77383" y="9040"/>
                </a:lnTo>
                <a:lnTo>
                  <a:pt x="77248" y="9613"/>
                </a:lnTo>
                <a:lnTo>
                  <a:pt x="77113" y="10190"/>
                </a:lnTo>
                <a:lnTo>
                  <a:pt x="77031" y="10789"/>
                </a:lnTo>
                <a:lnTo>
                  <a:pt x="76896" y="11403"/>
                </a:lnTo>
                <a:lnTo>
                  <a:pt x="76788" y="12027"/>
                </a:lnTo>
                <a:lnTo>
                  <a:pt x="76625" y="12668"/>
                </a:lnTo>
                <a:lnTo>
                  <a:pt x="76435" y="13323"/>
                </a:lnTo>
                <a:lnTo>
                  <a:pt x="76246" y="13984"/>
                </a:lnTo>
                <a:lnTo>
                  <a:pt x="76029" y="14661"/>
                </a:lnTo>
                <a:lnTo>
                  <a:pt x="75758" y="15353"/>
                </a:lnTo>
                <a:lnTo>
                  <a:pt x="75487" y="16050"/>
                </a:lnTo>
                <a:lnTo>
                  <a:pt x="75190" y="16763"/>
                </a:lnTo>
                <a:lnTo>
                  <a:pt x="74864" y="17481"/>
                </a:lnTo>
                <a:lnTo>
                  <a:pt x="74512" y="18210"/>
                </a:lnTo>
                <a:lnTo>
                  <a:pt x="74133" y="18954"/>
                </a:lnTo>
                <a:lnTo>
                  <a:pt x="73727" y="19703"/>
                </a:lnTo>
                <a:lnTo>
                  <a:pt x="73294" y="20458"/>
                </a:lnTo>
                <a:lnTo>
                  <a:pt x="72833" y="21223"/>
                </a:lnTo>
                <a:lnTo>
                  <a:pt x="71858" y="22784"/>
                </a:lnTo>
                <a:lnTo>
                  <a:pt x="71316" y="23581"/>
                </a:lnTo>
                <a:lnTo>
                  <a:pt x="70775" y="24387"/>
                </a:lnTo>
                <a:lnTo>
                  <a:pt x="70206" y="25199"/>
                </a:lnTo>
                <a:lnTo>
                  <a:pt x="69610" y="26021"/>
                </a:lnTo>
                <a:lnTo>
                  <a:pt x="68960" y="26854"/>
                </a:lnTo>
                <a:lnTo>
                  <a:pt x="68310" y="27692"/>
                </a:lnTo>
                <a:lnTo>
                  <a:pt x="67633" y="28535"/>
                </a:lnTo>
                <a:lnTo>
                  <a:pt x="66901" y="29388"/>
                </a:lnTo>
                <a:lnTo>
                  <a:pt x="66170" y="30242"/>
                </a:lnTo>
                <a:lnTo>
                  <a:pt x="65385" y="31106"/>
                </a:lnTo>
                <a:lnTo>
                  <a:pt x="64545" y="31975"/>
                </a:lnTo>
                <a:lnTo>
                  <a:pt x="63678" y="32849"/>
                </a:lnTo>
                <a:lnTo>
                  <a:pt x="62784" y="33723"/>
                </a:lnTo>
                <a:lnTo>
                  <a:pt x="61836" y="34603"/>
                </a:lnTo>
                <a:lnTo>
                  <a:pt x="60861" y="35482"/>
                </a:lnTo>
                <a:lnTo>
                  <a:pt x="59886" y="36351"/>
                </a:lnTo>
                <a:lnTo>
                  <a:pt x="58857" y="37220"/>
                </a:lnTo>
                <a:lnTo>
                  <a:pt x="57828" y="38074"/>
                </a:lnTo>
                <a:lnTo>
                  <a:pt x="56772" y="38927"/>
                </a:lnTo>
                <a:lnTo>
                  <a:pt x="55715" y="39770"/>
                </a:lnTo>
                <a:lnTo>
                  <a:pt x="54632" y="40603"/>
                </a:lnTo>
                <a:lnTo>
                  <a:pt x="53521" y="41430"/>
                </a:lnTo>
                <a:lnTo>
                  <a:pt x="52411" y="42247"/>
                </a:lnTo>
                <a:lnTo>
                  <a:pt x="51273" y="43054"/>
                </a:lnTo>
                <a:lnTo>
                  <a:pt x="50136" y="43856"/>
                </a:lnTo>
                <a:lnTo>
                  <a:pt x="48971" y="44647"/>
                </a:lnTo>
                <a:lnTo>
                  <a:pt x="47806" y="45427"/>
                </a:lnTo>
                <a:lnTo>
                  <a:pt x="46642" y="46197"/>
                </a:lnTo>
                <a:lnTo>
                  <a:pt x="45450" y="46957"/>
                </a:lnTo>
                <a:lnTo>
                  <a:pt x="44258" y="47712"/>
                </a:lnTo>
                <a:lnTo>
                  <a:pt x="39193" y="50590"/>
                </a:lnTo>
                <a:lnTo>
                  <a:pt x="36783" y="51974"/>
                </a:lnTo>
                <a:lnTo>
                  <a:pt x="34128" y="53301"/>
                </a:lnTo>
                <a:lnTo>
                  <a:pt x="33532" y="53624"/>
                </a:lnTo>
                <a:lnTo>
                  <a:pt x="32936" y="53946"/>
                </a:lnTo>
                <a:lnTo>
                  <a:pt x="31691" y="54576"/>
                </a:lnTo>
                <a:lnTo>
                  <a:pt x="30418" y="55200"/>
                </a:lnTo>
                <a:lnTo>
                  <a:pt x="29144" y="55804"/>
                </a:lnTo>
                <a:lnTo>
                  <a:pt x="28494" y="56095"/>
                </a:lnTo>
                <a:lnTo>
                  <a:pt x="27844" y="56387"/>
                </a:lnTo>
                <a:lnTo>
                  <a:pt x="26544" y="56959"/>
                </a:lnTo>
                <a:lnTo>
                  <a:pt x="25271" y="57516"/>
                </a:lnTo>
                <a:lnTo>
                  <a:pt x="23998" y="58068"/>
                </a:lnTo>
                <a:lnTo>
                  <a:pt x="21615" y="59119"/>
                </a:lnTo>
                <a:lnTo>
                  <a:pt x="20450" y="59624"/>
                </a:lnTo>
                <a:lnTo>
                  <a:pt x="19285" y="60118"/>
                </a:lnTo>
                <a:lnTo>
                  <a:pt x="14627" y="61903"/>
                </a:lnTo>
                <a:lnTo>
                  <a:pt x="10591" y="63459"/>
                </a:lnTo>
                <a:lnTo>
                  <a:pt x="10104" y="63636"/>
                </a:lnTo>
                <a:lnTo>
                  <a:pt x="9616" y="63803"/>
                </a:lnTo>
                <a:lnTo>
                  <a:pt x="8668" y="64131"/>
                </a:lnTo>
                <a:lnTo>
                  <a:pt x="7747" y="64443"/>
                </a:lnTo>
                <a:lnTo>
                  <a:pt x="6880" y="64734"/>
                </a:lnTo>
                <a:lnTo>
                  <a:pt x="3955" y="65744"/>
                </a:lnTo>
                <a:lnTo>
                  <a:pt x="1707" y="66509"/>
                </a:lnTo>
                <a:lnTo>
                  <a:pt x="380" y="66977"/>
                </a:lnTo>
                <a:lnTo>
                  <a:pt x="163" y="67055"/>
                </a:lnTo>
                <a:lnTo>
                  <a:pt x="1" y="67139"/>
                </a:lnTo>
                <a:lnTo>
                  <a:pt x="28" y="67139"/>
                </a:lnTo>
                <a:lnTo>
                  <a:pt x="55" y="67133"/>
                </a:lnTo>
                <a:lnTo>
                  <a:pt x="136" y="67107"/>
                </a:lnTo>
                <a:lnTo>
                  <a:pt x="244" y="67066"/>
                </a:lnTo>
                <a:lnTo>
                  <a:pt x="326" y="67003"/>
                </a:lnTo>
                <a:lnTo>
                  <a:pt x="1815" y="66556"/>
                </a:lnTo>
                <a:lnTo>
                  <a:pt x="7287" y="64817"/>
                </a:lnTo>
                <a:lnTo>
                  <a:pt x="8208" y="64526"/>
                </a:lnTo>
                <a:lnTo>
                  <a:pt x="9183" y="64219"/>
                </a:lnTo>
                <a:lnTo>
                  <a:pt x="10185" y="63896"/>
                </a:lnTo>
                <a:lnTo>
                  <a:pt x="10699" y="63725"/>
                </a:lnTo>
                <a:lnTo>
                  <a:pt x="11187" y="63553"/>
                </a:lnTo>
                <a:lnTo>
                  <a:pt x="13191" y="62804"/>
                </a:lnTo>
                <a:lnTo>
                  <a:pt x="15385" y="62002"/>
                </a:lnTo>
                <a:lnTo>
                  <a:pt x="20179" y="60217"/>
                </a:lnTo>
                <a:lnTo>
                  <a:pt x="21290" y="59728"/>
                </a:lnTo>
                <a:lnTo>
                  <a:pt x="22509" y="59228"/>
                </a:lnTo>
                <a:lnTo>
                  <a:pt x="25082" y="58172"/>
                </a:lnTo>
                <a:lnTo>
                  <a:pt x="26382" y="57625"/>
                </a:lnTo>
                <a:lnTo>
                  <a:pt x="27709" y="57069"/>
                </a:lnTo>
                <a:lnTo>
                  <a:pt x="28982" y="56496"/>
                </a:lnTo>
                <a:lnTo>
                  <a:pt x="30282" y="55908"/>
                </a:lnTo>
                <a:lnTo>
                  <a:pt x="31528" y="55299"/>
                </a:lnTo>
                <a:lnTo>
                  <a:pt x="32828" y="54680"/>
                </a:lnTo>
                <a:lnTo>
                  <a:pt x="35401" y="53405"/>
                </a:lnTo>
                <a:lnTo>
                  <a:pt x="38137" y="52078"/>
                </a:lnTo>
                <a:lnTo>
                  <a:pt x="39356" y="51396"/>
                </a:lnTo>
                <a:lnTo>
                  <a:pt x="40602" y="50704"/>
                </a:lnTo>
                <a:lnTo>
                  <a:pt x="43148" y="49278"/>
                </a:lnTo>
                <a:lnTo>
                  <a:pt x="45748" y="47816"/>
                </a:lnTo>
                <a:lnTo>
                  <a:pt x="46967" y="47061"/>
                </a:lnTo>
                <a:lnTo>
                  <a:pt x="48185" y="46301"/>
                </a:lnTo>
                <a:lnTo>
                  <a:pt x="49377" y="45531"/>
                </a:lnTo>
                <a:lnTo>
                  <a:pt x="50569" y="44745"/>
                </a:lnTo>
                <a:lnTo>
                  <a:pt x="51761" y="43954"/>
                </a:lnTo>
                <a:lnTo>
                  <a:pt x="52925" y="43153"/>
                </a:lnTo>
                <a:lnTo>
                  <a:pt x="54090" y="42341"/>
                </a:lnTo>
                <a:lnTo>
                  <a:pt x="55228" y="41524"/>
                </a:lnTo>
                <a:lnTo>
                  <a:pt x="56338" y="40697"/>
                </a:lnTo>
                <a:lnTo>
                  <a:pt x="57449" y="39859"/>
                </a:lnTo>
                <a:lnTo>
                  <a:pt x="58532" y="39016"/>
                </a:lnTo>
                <a:lnTo>
                  <a:pt x="59588" y="38162"/>
                </a:lnTo>
                <a:lnTo>
                  <a:pt x="60618" y="37298"/>
                </a:lnTo>
                <a:lnTo>
                  <a:pt x="61620" y="36435"/>
                </a:lnTo>
                <a:lnTo>
                  <a:pt x="62595" y="35560"/>
                </a:lnTo>
                <a:lnTo>
                  <a:pt x="63543" y="34676"/>
                </a:lnTo>
                <a:lnTo>
                  <a:pt x="64464" y="33791"/>
                </a:lnTo>
                <a:lnTo>
                  <a:pt x="65330" y="32917"/>
                </a:lnTo>
                <a:lnTo>
                  <a:pt x="66197" y="32042"/>
                </a:lnTo>
                <a:lnTo>
                  <a:pt x="67037" y="31173"/>
                </a:lnTo>
                <a:lnTo>
                  <a:pt x="67849" y="30309"/>
                </a:lnTo>
                <a:lnTo>
                  <a:pt x="68608" y="29451"/>
                </a:lnTo>
                <a:lnTo>
                  <a:pt x="69339" y="28602"/>
                </a:lnTo>
                <a:lnTo>
                  <a:pt x="70043" y="27759"/>
                </a:lnTo>
                <a:lnTo>
                  <a:pt x="70720" y="26922"/>
                </a:lnTo>
                <a:lnTo>
                  <a:pt x="71370" y="26089"/>
                </a:lnTo>
                <a:lnTo>
                  <a:pt x="71966" y="25267"/>
                </a:lnTo>
                <a:lnTo>
                  <a:pt x="72535" y="24450"/>
                </a:lnTo>
                <a:lnTo>
                  <a:pt x="73077" y="23638"/>
                </a:lnTo>
                <a:lnTo>
                  <a:pt x="73564" y="22842"/>
                </a:lnTo>
                <a:lnTo>
                  <a:pt x="74025" y="22051"/>
                </a:lnTo>
                <a:lnTo>
                  <a:pt x="74431" y="21265"/>
                </a:lnTo>
                <a:lnTo>
                  <a:pt x="75190" y="19729"/>
                </a:lnTo>
                <a:lnTo>
                  <a:pt x="75867" y="18231"/>
                </a:lnTo>
                <a:lnTo>
                  <a:pt x="76490" y="16774"/>
                </a:lnTo>
                <a:lnTo>
                  <a:pt x="76788" y="16061"/>
                </a:lnTo>
                <a:lnTo>
                  <a:pt x="77031" y="15358"/>
                </a:lnTo>
                <a:lnTo>
                  <a:pt x="77275" y="14671"/>
                </a:lnTo>
                <a:lnTo>
                  <a:pt x="77492" y="13995"/>
                </a:lnTo>
                <a:lnTo>
                  <a:pt x="77681" y="13329"/>
                </a:lnTo>
                <a:lnTo>
                  <a:pt x="77871" y="12678"/>
                </a:lnTo>
                <a:lnTo>
                  <a:pt x="78006" y="12043"/>
                </a:lnTo>
                <a:lnTo>
                  <a:pt x="78142" y="11413"/>
                </a:lnTo>
                <a:lnTo>
                  <a:pt x="78223" y="10805"/>
                </a:lnTo>
                <a:lnTo>
                  <a:pt x="78277" y="10206"/>
                </a:lnTo>
                <a:lnTo>
                  <a:pt x="78359" y="9618"/>
                </a:lnTo>
                <a:lnTo>
                  <a:pt x="78440" y="9046"/>
                </a:lnTo>
                <a:lnTo>
                  <a:pt x="78494" y="7942"/>
                </a:lnTo>
                <a:lnTo>
                  <a:pt x="78521" y="6907"/>
                </a:lnTo>
                <a:lnTo>
                  <a:pt x="78521" y="5949"/>
                </a:lnTo>
                <a:lnTo>
                  <a:pt x="78494" y="5049"/>
                </a:lnTo>
                <a:lnTo>
                  <a:pt x="78413" y="4206"/>
                </a:lnTo>
                <a:lnTo>
                  <a:pt x="78304" y="3425"/>
                </a:lnTo>
                <a:lnTo>
                  <a:pt x="78142" y="2733"/>
                </a:lnTo>
                <a:lnTo>
                  <a:pt x="77979" y="2124"/>
                </a:lnTo>
                <a:lnTo>
                  <a:pt x="77817" y="1583"/>
                </a:lnTo>
                <a:lnTo>
                  <a:pt x="77681" y="1109"/>
                </a:lnTo>
                <a:lnTo>
                  <a:pt x="77654" y="896"/>
                </a:lnTo>
                <a:lnTo>
                  <a:pt x="77627" y="703"/>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398" name="Google Shape;258;p27"/>
          <p:cNvSpPr/>
          <p:nvPr/>
        </p:nvSpPr>
        <p:spPr>
          <a:xfrm rot="10800000">
            <a:off x="8569800" y="3789000"/>
            <a:ext cx="257400" cy="745200"/>
          </a:xfrm>
          <a:custGeom>
            <a:avLst/>
            <a:gdLst/>
            <a:ahLst/>
            <a:cxnLst/>
            <a:rect l="l" t="t" r="r" b="b"/>
            <a:pathLst>
              <a:path w="48212" h="29831">
                <a:moveTo>
                  <a:pt x="47941" y="1"/>
                </a:moveTo>
                <a:lnTo>
                  <a:pt x="47697" y="313"/>
                </a:lnTo>
                <a:lnTo>
                  <a:pt x="47562" y="625"/>
                </a:lnTo>
                <a:lnTo>
                  <a:pt x="47454" y="932"/>
                </a:lnTo>
                <a:lnTo>
                  <a:pt x="47426" y="1250"/>
                </a:lnTo>
                <a:lnTo>
                  <a:pt x="47345" y="1562"/>
                </a:lnTo>
                <a:lnTo>
                  <a:pt x="47237" y="1911"/>
                </a:lnTo>
                <a:lnTo>
                  <a:pt x="46939" y="2702"/>
                </a:lnTo>
                <a:lnTo>
                  <a:pt x="46560" y="3607"/>
                </a:lnTo>
                <a:lnTo>
                  <a:pt x="46072" y="4627"/>
                </a:lnTo>
                <a:lnTo>
                  <a:pt x="45774" y="5168"/>
                </a:lnTo>
                <a:lnTo>
                  <a:pt x="45449" y="5741"/>
                </a:lnTo>
                <a:lnTo>
                  <a:pt x="45070" y="6329"/>
                </a:lnTo>
                <a:lnTo>
                  <a:pt x="44637" y="6943"/>
                </a:lnTo>
                <a:lnTo>
                  <a:pt x="44149" y="7578"/>
                </a:lnTo>
                <a:lnTo>
                  <a:pt x="43580" y="8228"/>
                </a:lnTo>
                <a:lnTo>
                  <a:pt x="42957" y="8900"/>
                </a:lnTo>
                <a:lnTo>
                  <a:pt x="42280" y="9587"/>
                </a:lnTo>
                <a:lnTo>
                  <a:pt x="41549" y="10289"/>
                </a:lnTo>
                <a:lnTo>
                  <a:pt x="40736" y="11007"/>
                </a:lnTo>
                <a:lnTo>
                  <a:pt x="39897" y="11736"/>
                </a:lnTo>
                <a:lnTo>
                  <a:pt x="38976" y="12480"/>
                </a:lnTo>
                <a:lnTo>
                  <a:pt x="37974" y="13229"/>
                </a:lnTo>
                <a:lnTo>
                  <a:pt x="37459" y="13615"/>
                </a:lnTo>
                <a:lnTo>
                  <a:pt x="36917" y="13994"/>
                </a:lnTo>
                <a:lnTo>
                  <a:pt x="36349" y="14380"/>
                </a:lnTo>
                <a:lnTo>
                  <a:pt x="35780" y="14765"/>
                </a:lnTo>
                <a:lnTo>
                  <a:pt x="35157" y="15155"/>
                </a:lnTo>
                <a:lnTo>
                  <a:pt x="34534" y="15545"/>
                </a:lnTo>
                <a:lnTo>
                  <a:pt x="33315" y="16279"/>
                </a:lnTo>
                <a:lnTo>
                  <a:pt x="32042" y="17002"/>
                </a:lnTo>
                <a:lnTo>
                  <a:pt x="30715" y="17731"/>
                </a:lnTo>
                <a:lnTo>
                  <a:pt x="29361" y="18449"/>
                </a:lnTo>
                <a:lnTo>
                  <a:pt x="27952" y="19167"/>
                </a:lnTo>
                <a:lnTo>
                  <a:pt x="26490" y="19880"/>
                </a:lnTo>
                <a:lnTo>
                  <a:pt x="24973" y="20593"/>
                </a:lnTo>
                <a:lnTo>
                  <a:pt x="23429" y="21301"/>
                </a:lnTo>
                <a:lnTo>
                  <a:pt x="21939" y="21941"/>
                </a:lnTo>
                <a:lnTo>
                  <a:pt x="20477" y="22560"/>
                </a:lnTo>
                <a:lnTo>
                  <a:pt x="19014" y="23154"/>
                </a:lnTo>
                <a:lnTo>
                  <a:pt x="17551" y="23731"/>
                </a:lnTo>
                <a:lnTo>
                  <a:pt x="16116" y="24288"/>
                </a:lnTo>
                <a:lnTo>
                  <a:pt x="14707" y="24819"/>
                </a:lnTo>
                <a:lnTo>
                  <a:pt x="13326" y="25329"/>
                </a:lnTo>
                <a:lnTo>
                  <a:pt x="11972" y="25813"/>
                </a:lnTo>
                <a:lnTo>
                  <a:pt x="9426" y="26708"/>
                </a:lnTo>
                <a:lnTo>
                  <a:pt x="8234" y="27119"/>
                </a:lnTo>
                <a:lnTo>
                  <a:pt x="7096" y="27499"/>
                </a:lnTo>
                <a:lnTo>
                  <a:pt x="6013" y="27858"/>
                </a:lnTo>
                <a:lnTo>
                  <a:pt x="5011" y="28186"/>
                </a:lnTo>
                <a:lnTo>
                  <a:pt x="4063" y="28483"/>
                </a:lnTo>
                <a:lnTo>
                  <a:pt x="3196" y="28743"/>
                </a:lnTo>
                <a:lnTo>
                  <a:pt x="2302" y="29008"/>
                </a:lnTo>
                <a:lnTo>
                  <a:pt x="1490" y="29279"/>
                </a:lnTo>
                <a:lnTo>
                  <a:pt x="704" y="29549"/>
                </a:lnTo>
                <a:lnTo>
                  <a:pt x="0" y="29830"/>
                </a:lnTo>
                <a:lnTo>
                  <a:pt x="1029" y="29596"/>
                </a:lnTo>
                <a:lnTo>
                  <a:pt x="2004" y="29352"/>
                </a:lnTo>
                <a:lnTo>
                  <a:pt x="2952" y="29102"/>
                </a:lnTo>
                <a:lnTo>
                  <a:pt x="3846" y="28842"/>
                </a:lnTo>
                <a:lnTo>
                  <a:pt x="4821" y="28581"/>
                </a:lnTo>
                <a:lnTo>
                  <a:pt x="5823" y="28290"/>
                </a:lnTo>
                <a:lnTo>
                  <a:pt x="6907" y="27973"/>
                </a:lnTo>
                <a:lnTo>
                  <a:pt x="8072" y="27624"/>
                </a:lnTo>
                <a:lnTo>
                  <a:pt x="9263" y="27244"/>
                </a:lnTo>
                <a:lnTo>
                  <a:pt x="10536" y="26843"/>
                </a:lnTo>
                <a:lnTo>
                  <a:pt x="13218" y="25959"/>
                </a:lnTo>
                <a:lnTo>
                  <a:pt x="14653" y="25475"/>
                </a:lnTo>
                <a:lnTo>
                  <a:pt x="16089" y="24970"/>
                </a:lnTo>
                <a:lnTo>
                  <a:pt x="17551" y="24444"/>
                </a:lnTo>
                <a:lnTo>
                  <a:pt x="19041" y="23887"/>
                </a:lnTo>
                <a:lnTo>
                  <a:pt x="20531" y="23315"/>
                </a:lnTo>
                <a:lnTo>
                  <a:pt x="22048" y="22716"/>
                </a:lnTo>
                <a:lnTo>
                  <a:pt x="23564" y="22097"/>
                </a:lnTo>
                <a:lnTo>
                  <a:pt x="25081" y="21462"/>
                </a:lnTo>
                <a:lnTo>
                  <a:pt x="26679" y="20749"/>
                </a:lnTo>
                <a:lnTo>
                  <a:pt x="28223" y="20036"/>
                </a:lnTo>
                <a:lnTo>
                  <a:pt x="29740" y="19318"/>
                </a:lnTo>
                <a:lnTo>
                  <a:pt x="31175" y="18595"/>
                </a:lnTo>
                <a:lnTo>
                  <a:pt x="32557" y="17871"/>
                </a:lnTo>
                <a:lnTo>
                  <a:pt x="33911" y="17143"/>
                </a:lnTo>
                <a:lnTo>
                  <a:pt x="35184" y="16409"/>
                </a:lnTo>
                <a:lnTo>
                  <a:pt x="36430" y="15670"/>
                </a:lnTo>
                <a:lnTo>
                  <a:pt x="37567" y="14926"/>
                </a:lnTo>
                <a:lnTo>
                  <a:pt x="38651" y="14182"/>
                </a:lnTo>
                <a:lnTo>
                  <a:pt x="39680" y="13432"/>
                </a:lnTo>
                <a:lnTo>
                  <a:pt x="40655" y="12683"/>
                </a:lnTo>
                <a:lnTo>
                  <a:pt x="41576" y="11928"/>
                </a:lnTo>
                <a:lnTo>
                  <a:pt x="42443" y="11174"/>
                </a:lnTo>
                <a:lnTo>
                  <a:pt x="43255" y="10414"/>
                </a:lnTo>
                <a:lnTo>
                  <a:pt x="44014" y="9649"/>
                </a:lnTo>
                <a:lnTo>
                  <a:pt x="44637" y="8957"/>
                </a:lnTo>
                <a:lnTo>
                  <a:pt x="45178" y="8275"/>
                </a:lnTo>
                <a:lnTo>
                  <a:pt x="45666" y="7614"/>
                </a:lnTo>
                <a:lnTo>
                  <a:pt x="46126" y="6974"/>
                </a:lnTo>
                <a:lnTo>
                  <a:pt x="46506" y="6350"/>
                </a:lnTo>
                <a:lnTo>
                  <a:pt x="46858" y="5756"/>
                </a:lnTo>
                <a:lnTo>
                  <a:pt x="47156" y="5184"/>
                </a:lnTo>
                <a:lnTo>
                  <a:pt x="47454" y="4643"/>
                </a:lnTo>
                <a:lnTo>
                  <a:pt x="47697" y="4128"/>
                </a:lnTo>
                <a:lnTo>
                  <a:pt x="47860" y="3633"/>
                </a:lnTo>
                <a:lnTo>
                  <a:pt x="47995" y="3165"/>
                </a:lnTo>
                <a:lnTo>
                  <a:pt x="48077" y="2722"/>
                </a:lnTo>
                <a:lnTo>
                  <a:pt x="48131" y="2311"/>
                </a:lnTo>
                <a:lnTo>
                  <a:pt x="48158" y="1926"/>
                </a:lnTo>
                <a:lnTo>
                  <a:pt x="48185" y="1255"/>
                </a:lnTo>
                <a:lnTo>
                  <a:pt x="48212" y="1099"/>
                </a:lnTo>
                <a:lnTo>
                  <a:pt x="48212" y="943"/>
                </a:lnTo>
                <a:lnTo>
                  <a:pt x="48212" y="781"/>
                </a:lnTo>
                <a:lnTo>
                  <a:pt x="48212" y="625"/>
                </a:lnTo>
                <a:lnTo>
                  <a:pt x="48158" y="469"/>
                </a:lnTo>
                <a:lnTo>
                  <a:pt x="48104" y="313"/>
                </a:lnTo>
                <a:lnTo>
                  <a:pt x="48022" y="157"/>
                </a:lnTo>
                <a:lnTo>
                  <a:pt x="47941"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399" name="Google Shape;259;p27"/>
          <p:cNvSpPr/>
          <p:nvPr/>
        </p:nvSpPr>
        <p:spPr>
          <a:xfrm rot="10800000">
            <a:off x="7889760" y="3061800"/>
            <a:ext cx="368280" cy="316080"/>
          </a:xfrm>
          <a:custGeom>
            <a:avLst/>
            <a:gdLst/>
            <a:ahLst/>
            <a:cxnLst/>
            <a:rect l="l" t="t" r="r" b="b"/>
            <a:pathLst>
              <a:path w="68933" h="12673">
                <a:moveTo>
                  <a:pt x="51137" y="1"/>
                </a:moveTo>
                <a:lnTo>
                  <a:pt x="42091" y="11"/>
                </a:lnTo>
                <a:lnTo>
                  <a:pt x="31717" y="32"/>
                </a:lnTo>
                <a:lnTo>
                  <a:pt x="20179" y="58"/>
                </a:lnTo>
                <a:lnTo>
                  <a:pt x="7665" y="94"/>
                </a:lnTo>
                <a:lnTo>
                  <a:pt x="6880" y="94"/>
                </a:lnTo>
                <a:lnTo>
                  <a:pt x="6880" y="209"/>
                </a:lnTo>
                <a:lnTo>
                  <a:pt x="6663" y="578"/>
                </a:lnTo>
                <a:lnTo>
                  <a:pt x="5200" y="3014"/>
                </a:lnTo>
                <a:lnTo>
                  <a:pt x="3846" y="5283"/>
                </a:lnTo>
                <a:lnTo>
                  <a:pt x="2654" y="7338"/>
                </a:lnTo>
                <a:lnTo>
                  <a:pt x="1652" y="9129"/>
                </a:lnTo>
                <a:lnTo>
                  <a:pt x="298" y="11720"/>
                </a:lnTo>
                <a:lnTo>
                  <a:pt x="190" y="11824"/>
                </a:lnTo>
                <a:lnTo>
                  <a:pt x="108" y="11928"/>
                </a:lnTo>
                <a:lnTo>
                  <a:pt x="54" y="12027"/>
                </a:lnTo>
                <a:lnTo>
                  <a:pt x="27" y="12121"/>
                </a:lnTo>
                <a:lnTo>
                  <a:pt x="0" y="12287"/>
                </a:lnTo>
                <a:lnTo>
                  <a:pt x="0" y="12428"/>
                </a:lnTo>
                <a:lnTo>
                  <a:pt x="0" y="12673"/>
                </a:lnTo>
                <a:lnTo>
                  <a:pt x="135" y="12600"/>
                </a:lnTo>
                <a:lnTo>
                  <a:pt x="271" y="12522"/>
                </a:lnTo>
                <a:lnTo>
                  <a:pt x="352" y="12444"/>
                </a:lnTo>
                <a:lnTo>
                  <a:pt x="406" y="12365"/>
                </a:lnTo>
                <a:lnTo>
                  <a:pt x="650" y="12048"/>
                </a:lnTo>
                <a:lnTo>
                  <a:pt x="948" y="11663"/>
                </a:lnTo>
                <a:lnTo>
                  <a:pt x="1734" y="10528"/>
                </a:lnTo>
                <a:lnTo>
                  <a:pt x="2736" y="9082"/>
                </a:lnTo>
                <a:lnTo>
                  <a:pt x="3900" y="7292"/>
                </a:lnTo>
                <a:lnTo>
                  <a:pt x="5200" y="5236"/>
                </a:lnTo>
                <a:lnTo>
                  <a:pt x="6636" y="2967"/>
                </a:lnTo>
                <a:lnTo>
                  <a:pt x="8126" y="547"/>
                </a:lnTo>
                <a:lnTo>
                  <a:pt x="8296" y="285"/>
                </a:lnTo>
                <a:lnTo>
                  <a:pt x="8296" y="285"/>
                </a:lnTo>
                <a:lnTo>
                  <a:pt x="20124" y="245"/>
                </a:lnTo>
                <a:lnTo>
                  <a:pt x="31663" y="204"/>
                </a:lnTo>
                <a:lnTo>
                  <a:pt x="42091" y="162"/>
                </a:lnTo>
                <a:lnTo>
                  <a:pt x="51137" y="115"/>
                </a:lnTo>
                <a:lnTo>
                  <a:pt x="64246" y="37"/>
                </a:lnTo>
                <a:lnTo>
                  <a:pt x="67686" y="37"/>
                </a:lnTo>
                <a:lnTo>
                  <a:pt x="68228" y="16"/>
                </a:lnTo>
                <a:lnTo>
                  <a:pt x="68607" y="6"/>
                </a:lnTo>
                <a:lnTo>
                  <a:pt x="68932"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0" name="Google Shape;260;p27"/>
          <p:cNvSpPr/>
          <p:nvPr/>
        </p:nvSpPr>
        <p:spPr>
          <a:xfrm rot="10800000">
            <a:off x="7751520" y="2867040"/>
            <a:ext cx="345240" cy="326160"/>
          </a:xfrm>
          <a:custGeom>
            <a:avLst/>
            <a:gdLst/>
            <a:ahLst/>
            <a:cxnLst/>
            <a:rect l="l" t="t" r="r" b="b"/>
            <a:pathLst>
              <a:path w="64627" h="13079">
                <a:moveTo>
                  <a:pt x="922" y="1"/>
                </a:moveTo>
                <a:lnTo>
                  <a:pt x="922" y="141"/>
                </a:lnTo>
                <a:lnTo>
                  <a:pt x="922" y="553"/>
                </a:lnTo>
                <a:lnTo>
                  <a:pt x="624" y="3077"/>
                </a:lnTo>
                <a:lnTo>
                  <a:pt x="326" y="5424"/>
                </a:lnTo>
                <a:lnTo>
                  <a:pt x="191" y="6522"/>
                </a:lnTo>
                <a:lnTo>
                  <a:pt x="82" y="7552"/>
                </a:lnTo>
                <a:lnTo>
                  <a:pt x="28" y="8515"/>
                </a:lnTo>
                <a:lnTo>
                  <a:pt x="1" y="9405"/>
                </a:lnTo>
                <a:lnTo>
                  <a:pt x="1" y="12095"/>
                </a:lnTo>
                <a:lnTo>
                  <a:pt x="1" y="12824"/>
                </a:lnTo>
                <a:lnTo>
                  <a:pt x="1" y="13079"/>
                </a:lnTo>
                <a:lnTo>
                  <a:pt x="109" y="13006"/>
                </a:lnTo>
                <a:lnTo>
                  <a:pt x="191" y="12928"/>
                </a:lnTo>
                <a:lnTo>
                  <a:pt x="245" y="12850"/>
                </a:lnTo>
                <a:lnTo>
                  <a:pt x="272" y="12772"/>
                </a:lnTo>
                <a:lnTo>
                  <a:pt x="353" y="12694"/>
                </a:lnTo>
                <a:lnTo>
                  <a:pt x="407" y="12616"/>
                </a:lnTo>
                <a:lnTo>
                  <a:pt x="461" y="12532"/>
                </a:lnTo>
                <a:lnTo>
                  <a:pt x="489" y="12444"/>
                </a:lnTo>
                <a:lnTo>
                  <a:pt x="516" y="12251"/>
                </a:lnTo>
                <a:lnTo>
                  <a:pt x="516" y="12043"/>
                </a:lnTo>
                <a:lnTo>
                  <a:pt x="759" y="10883"/>
                </a:lnTo>
                <a:lnTo>
                  <a:pt x="1084" y="9394"/>
                </a:lnTo>
                <a:lnTo>
                  <a:pt x="1382" y="7542"/>
                </a:lnTo>
                <a:lnTo>
                  <a:pt x="1707" y="5413"/>
                </a:lnTo>
                <a:lnTo>
                  <a:pt x="2032" y="3061"/>
                </a:lnTo>
                <a:lnTo>
                  <a:pt x="2384" y="537"/>
                </a:lnTo>
                <a:lnTo>
                  <a:pt x="2384" y="262"/>
                </a:lnTo>
                <a:lnTo>
                  <a:pt x="2384" y="262"/>
                </a:lnTo>
                <a:lnTo>
                  <a:pt x="4443" y="292"/>
                </a:lnTo>
                <a:lnTo>
                  <a:pt x="7260" y="329"/>
                </a:lnTo>
                <a:lnTo>
                  <a:pt x="10050" y="360"/>
                </a:lnTo>
                <a:lnTo>
                  <a:pt x="12839" y="386"/>
                </a:lnTo>
                <a:lnTo>
                  <a:pt x="15656" y="407"/>
                </a:lnTo>
                <a:lnTo>
                  <a:pt x="18446" y="423"/>
                </a:lnTo>
                <a:lnTo>
                  <a:pt x="21263" y="438"/>
                </a:lnTo>
                <a:lnTo>
                  <a:pt x="24053" y="449"/>
                </a:lnTo>
                <a:lnTo>
                  <a:pt x="26843" y="454"/>
                </a:lnTo>
                <a:lnTo>
                  <a:pt x="29659" y="454"/>
                </a:lnTo>
                <a:lnTo>
                  <a:pt x="32449" y="449"/>
                </a:lnTo>
                <a:lnTo>
                  <a:pt x="35266" y="438"/>
                </a:lnTo>
                <a:lnTo>
                  <a:pt x="38056" y="428"/>
                </a:lnTo>
                <a:lnTo>
                  <a:pt x="40873" y="412"/>
                </a:lnTo>
                <a:lnTo>
                  <a:pt x="43663" y="391"/>
                </a:lnTo>
                <a:lnTo>
                  <a:pt x="46479" y="365"/>
                </a:lnTo>
                <a:lnTo>
                  <a:pt x="50515" y="324"/>
                </a:lnTo>
                <a:lnTo>
                  <a:pt x="54145" y="277"/>
                </a:lnTo>
                <a:lnTo>
                  <a:pt x="57259" y="225"/>
                </a:lnTo>
                <a:lnTo>
                  <a:pt x="59914" y="173"/>
                </a:lnTo>
                <a:lnTo>
                  <a:pt x="60916" y="152"/>
                </a:lnTo>
                <a:lnTo>
                  <a:pt x="61864" y="126"/>
                </a:lnTo>
                <a:lnTo>
                  <a:pt x="62676" y="105"/>
                </a:lnTo>
                <a:lnTo>
                  <a:pt x="63029" y="95"/>
                </a:lnTo>
                <a:lnTo>
                  <a:pt x="63354" y="95"/>
                </a:lnTo>
                <a:lnTo>
                  <a:pt x="63679" y="89"/>
                </a:lnTo>
                <a:lnTo>
                  <a:pt x="64004" y="79"/>
                </a:lnTo>
                <a:lnTo>
                  <a:pt x="64329" y="63"/>
                </a:lnTo>
                <a:lnTo>
                  <a:pt x="64627" y="48"/>
                </a:lnTo>
                <a:lnTo>
                  <a:pt x="63354" y="48"/>
                </a:lnTo>
                <a:lnTo>
                  <a:pt x="59697" y="79"/>
                </a:lnTo>
                <a:lnTo>
                  <a:pt x="57097" y="105"/>
                </a:lnTo>
                <a:lnTo>
                  <a:pt x="53955" y="136"/>
                </a:lnTo>
                <a:lnTo>
                  <a:pt x="50325" y="168"/>
                </a:lnTo>
                <a:lnTo>
                  <a:pt x="46263" y="194"/>
                </a:lnTo>
                <a:lnTo>
                  <a:pt x="43473" y="209"/>
                </a:lnTo>
                <a:lnTo>
                  <a:pt x="40683" y="220"/>
                </a:lnTo>
                <a:lnTo>
                  <a:pt x="37893" y="230"/>
                </a:lnTo>
                <a:lnTo>
                  <a:pt x="35104" y="230"/>
                </a:lnTo>
                <a:lnTo>
                  <a:pt x="32314" y="235"/>
                </a:lnTo>
                <a:lnTo>
                  <a:pt x="29524" y="230"/>
                </a:lnTo>
                <a:lnTo>
                  <a:pt x="26734" y="225"/>
                </a:lnTo>
                <a:lnTo>
                  <a:pt x="23944" y="214"/>
                </a:lnTo>
                <a:lnTo>
                  <a:pt x="21155" y="199"/>
                </a:lnTo>
                <a:lnTo>
                  <a:pt x="18365" y="183"/>
                </a:lnTo>
                <a:lnTo>
                  <a:pt x="15575" y="162"/>
                </a:lnTo>
                <a:lnTo>
                  <a:pt x="12785" y="136"/>
                </a:lnTo>
                <a:lnTo>
                  <a:pt x="9995" y="110"/>
                </a:lnTo>
                <a:lnTo>
                  <a:pt x="7233" y="74"/>
                </a:lnTo>
                <a:lnTo>
                  <a:pt x="4443" y="43"/>
                </a:lnTo>
                <a:lnTo>
                  <a:pt x="1653"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1" name="Google Shape;261;p27"/>
          <p:cNvSpPr/>
          <p:nvPr/>
        </p:nvSpPr>
        <p:spPr>
          <a:xfrm rot="10800000">
            <a:off x="7682760" y="2800800"/>
            <a:ext cx="286200" cy="244080"/>
          </a:xfrm>
          <a:custGeom>
            <a:avLst/>
            <a:gdLst/>
            <a:ahLst/>
            <a:cxnLst/>
            <a:rect l="l" t="t" r="r" b="b"/>
            <a:pathLst>
              <a:path w="53602" h="9795">
                <a:moveTo>
                  <a:pt x="0" y="1"/>
                </a:moveTo>
                <a:lnTo>
                  <a:pt x="407" y="282"/>
                </a:lnTo>
                <a:lnTo>
                  <a:pt x="1111" y="766"/>
                </a:lnTo>
                <a:lnTo>
                  <a:pt x="1788" y="1250"/>
                </a:lnTo>
                <a:lnTo>
                  <a:pt x="3061" y="2186"/>
                </a:lnTo>
                <a:lnTo>
                  <a:pt x="4226" y="3097"/>
                </a:lnTo>
                <a:lnTo>
                  <a:pt x="5282" y="3971"/>
                </a:lnTo>
                <a:lnTo>
                  <a:pt x="6257" y="4804"/>
                </a:lnTo>
                <a:lnTo>
                  <a:pt x="7151" y="5590"/>
                </a:lnTo>
                <a:lnTo>
                  <a:pt x="7936" y="6324"/>
                </a:lnTo>
                <a:lnTo>
                  <a:pt x="8613" y="7000"/>
                </a:lnTo>
                <a:lnTo>
                  <a:pt x="9697" y="8140"/>
                </a:lnTo>
                <a:lnTo>
                  <a:pt x="10591" y="9050"/>
                </a:lnTo>
                <a:lnTo>
                  <a:pt x="10726" y="9238"/>
                </a:lnTo>
                <a:lnTo>
                  <a:pt x="10916" y="9425"/>
                </a:lnTo>
                <a:lnTo>
                  <a:pt x="11132" y="9613"/>
                </a:lnTo>
                <a:lnTo>
                  <a:pt x="11403" y="9795"/>
                </a:lnTo>
                <a:lnTo>
                  <a:pt x="11376" y="9597"/>
                </a:lnTo>
                <a:lnTo>
                  <a:pt x="11322" y="9399"/>
                </a:lnTo>
                <a:lnTo>
                  <a:pt x="11214" y="9201"/>
                </a:lnTo>
                <a:lnTo>
                  <a:pt x="11051" y="9004"/>
                </a:lnTo>
                <a:lnTo>
                  <a:pt x="10807" y="8598"/>
                </a:lnTo>
                <a:lnTo>
                  <a:pt x="10482" y="8114"/>
                </a:lnTo>
                <a:lnTo>
                  <a:pt x="10049" y="7557"/>
                </a:lnTo>
                <a:lnTo>
                  <a:pt x="9507" y="6938"/>
                </a:lnTo>
                <a:lnTo>
                  <a:pt x="8749" y="6084"/>
                </a:lnTo>
                <a:lnTo>
                  <a:pt x="7909" y="5231"/>
                </a:lnTo>
                <a:lnTo>
                  <a:pt x="7015" y="4382"/>
                </a:lnTo>
                <a:lnTo>
                  <a:pt x="6067" y="3534"/>
                </a:lnTo>
                <a:lnTo>
                  <a:pt x="5065" y="2691"/>
                </a:lnTo>
                <a:lnTo>
                  <a:pt x="3982" y="1848"/>
                </a:lnTo>
                <a:lnTo>
                  <a:pt x="2871" y="1010"/>
                </a:lnTo>
                <a:lnTo>
                  <a:pt x="2069" y="446"/>
                </a:lnTo>
                <a:lnTo>
                  <a:pt x="2069" y="446"/>
                </a:lnTo>
                <a:lnTo>
                  <a:pt x="2384" y="474"/>
                </a:lnTo>
                <a:lnTo>
                  <a:pt x="4496" y="662"/>
                </a:lnTo>
                <a:lnTo>
                  <a:pt x="6636" y="838"/>
                </a:lnTo>
                <a:lnTo>
                  <a:pt x="8803" y="1010"/>
                </a:lnTo>
                <a:lnTo>
                  <a:pt x="10970" y="1172"/>
                </a:lnTo>
                <a:lnTo>
                  <a:pt x="13164" y="1322"/>
                </a:lnTo>
                <a:lnTo>
                  <a:pt x="15385" y="1468"/>
                </a:lnTo>
                <a:lnTo>
                  <a:pt x="17606" y="1598"/>
                </a:lnTo>
                <a:lnTo>
                  <a:pt x="19827" y="1723"/>
                </a:lnTo>
                <a:lnTo>
                  <a:pt x="22075" y="1838"/>
                </a:lnTo>
                <a:lnTo>
                  <a:pt x="24350" y="1942"/>
                </a:lnTo>
                <a:lnTo>
                  <a:pt x="26625" y="2041"/>
                </a:lnTo>
                <a:lnTo>
                  <a:pt x="28900" y="2124"/>
                </a:lnTo>
                <a:lnTo>
                  <a:pt x="31203" y="2202"/>
                </a:lnTo>
                <a:lnTo>
                  <a:pt x="33505" y="2270"/>
                </a:lnTo>
                <a:lnTo>
                  <a:pt x="35834" y="2327"/>
                </a:lnTo>
                <a:lnTo>
                  <a:pt x="38163" y="2374"/>
                </a:lnTo>
                <a:lnTo>
                  <a:pt x="39572" y="2400"/>
                </a:lnTo>
                <a:lnTo>
                  <a:pt x="40980" y="2421"/>
                </a:lnTo>
                <a:lnTo>
                  <a:pt x="42389" y="2436"/>
                </a:lnTo>
                <a:lnTo>
                  <a:pt x="43797" y="2447"/>
                </a:lnTo>
                <a:lnTo>
                  <a:pt x="45206" y="2457"/>
                </a:lnTo>
                <a:lnTo>
                  <a:pt x="46641" y="2462"/>
                </a:lnTo>
                <a:lnTo>
                  <a:pt x="48050" y="2462"/>
                </a:lnTo>
                <a:lnTo>
                  <a:pt x="49458" y="2457"/>
                </a:lnTo>
                <a:lnTo>
                  <a:pt x="52519" y="2457"/>
                </a:lnTo>
                <a:lnTo>
                  <a:pt x="52789" y="2467"/>
                </a:lnTo>
                <a:lnTo>
                  <a:pt x="53331" y="2467"/>
                </a:lnTo>
                <a:lnTo>
                  <a:pt x="53602" y="2457"/>
                </a:lnTo>
                <a:lnTo>
                  <a:pt x="52573" y="2441"/>
                </a:lnTo>
                <a:lnTo>
                  <a:pt x="51544" y="2431"/>
                </a:lnTo>
                <a:lnTo>
                  <a:pt x="49485" y="2431"/>
                </a:lnTo>
                <a:lnTo>
                  <a:pt x="47291" y="2415"/>
                </a:lnTo>
                <a:lnTo>
                  <a:pt x="44664" y="2379"/>
                </a:lnTo>
                <a:lnTo>
                  <a:pt x="43201" y="2358"/>
                </a:lnTo>
                <a:lnTo>
                  <a:pt x="41657" y="2332"/>
                </a:lnTo>
                <a:lnTo>
                  <a:pt x="40032" y="2301"/>
                </a:lnTo>
                <a:lnTo>
                  <a:pt x="38299" y="2259"/>
                </a:lnTo>
                <a:lnTo>
                  <a:pt x="35997" y="2202"/>
                </a:lnTo>
                <a:lnTo>
                  <a:pt x="33721" y="2134"/>
                </a:lnTo>
                <a:lnTo>
                  <a:pt x="31419" y="2056"/>
                </a:lnTo>
                <a:lnTo>
                  <a:pt x="29171" y="1973"/>
                </a:lnTo>
                <a:lnTo>
                  <a:pt x="26896" y="1879"/>
                </a:lnTo>
                <a:lnTo>
                  <a:pt x="24648" y="1775"/>
                </a:lnTo>
                <a:lnTo>
                  <a:pt x="22427" y="1666"/>
                </a:lnTo>
                <a:lnTo>
                  <a:pt x="20179" y="1546"/>
                </a:lnTo>
                <a:lnTo>
                  <a:pt x="17985" y="1416"/>
                </a:lnTo>
                <a:lnTo>
                  <a:pt x="15791" y="1276"/>
                </a:lnTo>
                <a:lnTo>
                  <a:pt x="13597" y="1130"/>
                </a:lnTo>
                <a:lnTo>
                  <a:pt x="11430" y="979"/>
                </a:lnTo>
                <a:lnTo>
                  <a:pt x="9290" y="812"/>
                </a:lnTo>
                <a:lnTo>
                  <a:pt x="7151" y="641"/>
                </a:lnTo>
                <a:lnTo>
                  <a:pt x="5038" y="464"/>
                </a:lnTo>
                <a:lnTo>
                  <a:pt x="2925" y="271"/>
                </a:lnTo>
                <a:lnTo>
                  <a:pt x="1354" y="126"/>
                </a:lnTo>
                <a:lnTo>
                  <a:pt x="0"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2" name="Google Shape;262;p27"/>
          <p:cNvSpPr/>
          <p:nvPr/>
        </p:nvSpPr>
        <p:spPr>
          <a:xfrm rot="10800000">
            <a:off x="8671680" y="3852720"/>
            <a:ext cx="239040" cy="138600"/>
          </a:xfrm>
          <a:custGeom>
            <a:avLst/>
            <a:gdLst/>
            <a:ahLst/>
            <a:cxnLst/>
            <a:rect l="l" t="t" r="r" b="b"/>
            <a:pathLst>
              <a:path w="44827" h="5569">
                <a:moveTo>
                  <a:pt x="39707" y="0"/>
                </a:moveTo>
                <a:lnTo>
                  <a:pt x="34155" y="136"/>
                </a:lnTo>
                <a:lnTo>
                  <a:pt x="31148" y="188"/>
                </a:lnTo>
                <a:lnTo>
                  <a:pt x="28142" y="234"/>
                </a:lnTo>
                <a:lnTo>
                  <a:pt x="25108" y="266"/>
                </a:lnTo>
                <a:lnTo>
                  <a:pt x="22102" y="292"/>
                </a:lnTo>
                <a:lnTo>
                  <a:pt x="19068" y="302"/>
                </a:lnTo>
                <a:lnTo>
                  <a:pt x="16062" y="307"/>
                </a:lnTo>
                <a:lnTo>
                  <a:pt x="13028" y="297"/>
                </a:lnTo>
                <a:lnTo>
                  <a:pt x="10022" y="281"/>
                </a:lnTo>
                <a:lnTo>
                  <a:pt x="7828" y="260"/>
                </a:lnTo>
                <a:lnTo>
                  <a:pt x="5851" y="240"/>
                </a:lnTo>
                <a:lnTo>
                  <a:pt x="2682" y="208"/>
                </a:lnTo>
                <a:lnTo>
                  <a:pt x="1544" y="193"/>
                </a:lnTo>
                <a:lnTo>
                  <a:pt x="677" y="188"/>
                </a:lnTo>
                <a:lnTo>
                  <a:pt x="163" y="188"/>
                </a:lnTo>
                <a:lnTo>
                  <a:pt x="27" y="193"/>
                </a:lnTo>
                <a:lnTo>
                  <a:pt x="0" y="198"/>
                </a:lnTo>
                <a:lnTo>
                  <a:pt x="650" y="240"/>
                </a:lnTo>
                <a:lnTo>
                  <a:pt x="1327" y="276"/>
                </a:lnTo>
                <a:lnTo>
                  <a:pt x="2032" y="307"/>
                </a:lnTo>
                <a:lnTo>
                  <a:pt x="2709" y="328"/>
                </a:lnTo>
                <a:lnTo>
                  <a:pt x="4144" y="365"/>
                </a:lnTo>
                <a:lnTo>
                  <a:pt x="5878" y="406"/>
                </a:lnTo>
                <a:lnTo>
                  <a:pt x="7855" y="448"/>
                </a:lnTo>
                <a:lnTo>
                  <a:pt x="10049" y="484"/>
                </a:lnTo>
                <a:lnTo>
                  <a:pt x="11566" y="505"/>
                </a:lnTo>
                <a:lnTo>
                  <a:pt x="13082" y="521"/>
                </a:lnTo>
                <a:lnTo>
                  <a:pt x="14572" y="531"/>
                </a:lnTo>
                <a:lnTo>
                  <a:pt x="16089" y="541"/>
                </a:lnTo>
                <a:lnTo>
                  <a:pt x="17606" y="552"/>
                </a:lnTo>
                <a:lnTo>
                  <a:pt x="22129" y="552"/>
                </a:lnTo>
                <a:lnTo>
                  <a:pt x="23646" y="541"/>
                </a:lnTo>
                <a:lnTo>
                  <a:pt x="25135" y="531"/>
                </a:lnTo>
                <a:lnTo>
                  <a:pt x="26652" y="521"/>
                </a:lnTo>
                <a:lnTo>
                  <a:pt x="28169" y="505"/>
                </a:lnTo>
                <a:lnTo>
                  <a:pt x="29659" y="484"/>
                </a:lnTo>
                <a:lnTo>
                  <a:pt x="31175" y="458"/>
                </a:lnTo>
                <a:lnTo>
                  <a:pt x="32692" y="432"/>
                </a:lnTo>
                <a:lnTo>
                  <a:pt x="34182" y="406"/>
                </a:lnTo>
                <a:lnTo>
                  <a:pt x="39149" y="286"/>
                </a:lnTo>
                <a:lnTo>
                  <a:pt x="40141" y="1286"/>
                </a:lnTo>
                <a:lnTo>
                  <a:pt x="41170" y="2311"/>
                </a:lnTo>
                <a:lnTo>
                  <a:pt x="42091" y="3232"/>
                </a:lnTo>
                <a:lnTo>
                  <a:pt x="42930" y="4028"/>
                </a:lnTo>
                <a:lnTo>
                  <a:pt x="43120" y="4221"/>
                </a:lnTo>
                <a:lnTo>
                  <a:pt x="43310" y="4419"/>
                </a:lnTo>
                <a:lnTo>
                  <a:pt x="43499" y="4611"/>
                </a:lnTo>
                <a:lnTo>
                  <a:pt x="43743" y="4804"/>
                </a:lnTo>
                <a:lnTo>
                  <a:pt x="43987" y="4996"/>
                </a:lnTo>
                <a:lnTo>
                  <a:pt x="44258" y="5189"/>
                </a:lnTo>
                <a:lnTo>
                  <a:pt x="44528" y="5381"/>
                </a:lnTo>
                <a:lnTo>
                  <a:pt x="44826" y="5569"/>
                </a:lnTo>
                <a:lnTo>
                  <a:pt x="44772" y="5371"/>
                </a:lnTo>
                <a:lnTo>
                  <a:pt x="44691" y="5173"/>
                </a:lnTo>
                <a:lnTo>
                  <a:pt x="44583" y="4975"/>
                </a:lnTo>
                <a:lnTo>
                  <a:pt x="44474" y="4778"/>
                </a:lnTo>
                <a:lnTo>
                  <a:pt x="44339" y="4580"/>
                </a:lnTo>
                <a:lnTo>
                  <a:pt x="44176" y="4387"/>
                </a:lnTo>
                <a:lnTo>
                  <a:pt x="43987" y="4190"/>
                </a:lnTo>
                <a:lnTo>
                  <a:pt x="43797" y="3997"/>
                </a:lnTo>
                <a:lnTo>
                  <a:pt x="43120" y="3196"/>
                </a:lnTo>
                <a:lnTo>
                  <a:pt x="42307" y="2269"/>
                </a:lnTo>
                <a:lnTo>
                  <a:pt x="41387" y="1239"/>
                </a:lnTo>
                <a:lnTo>
                  <a:pt x="40357" y="120"/>
                </a:lnTo>
                <a:lnTo>
                  <a:pt x="40357"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3" name="Google Shape;263;p27"/>
          <p:cNvSpPr/>
          <p:nvPr/>
        </p:nvSpPr>
        <p:spPr>
          <a:xfrm rot="10800000">
            <a:off x="8761680" y="3719160"/>
            <a:ext cx="216000" cy="147960"/>
          </a:xfrm>
          <a:custGeom>
            <a:avLst/>
            <a:gdLst/>
            <a:ahLst/>
            <a:cxnLst/>
            <a:rect l="l" t="t" r="r" b="b"/>
            <a:pathLst>
              <a:path w="40467" h="5949">
                <a:moveTo>
                  <a:pt x="28" y="0"/>
                </a:moveTo>
                <a:lnTo>
                  <a:pt x="1" y="6"/>
                </a:lnTo>
                <a:lnTo>
                  <a:pt x="624" y="68"/>
                </a:lnTo>
                <a:lnTo>
                  <a:pt x="1274" y="115"/>
                </a:lnTo>
                <a:lnTo>
                  <a:pt x="1924" y="156"/>
                </a:lnTo>
                <a:lnTo>
                  <a:pt x="2601" y="182"/>
                </a:lnTo>
                <a:lnTo>
                  <a:pt x="3901" y="250"/>
                </a:lnTo>
                <a:lnTo>
                  <a:pt x="5499" y="318"/>
                </a:lnTo>
                <a:lnTo>
                  <a:pt x="7368" y="396"/>
                </a:lnTo>
                <a:lnTo>
                  <a:pt x="9508" y="469"/>
                </a:lnTo>
                <a:lnTo>
                  <a:pt x="10997" y="510"/>
                </a:lnTo>
                <a:lnTo>
                  <a:pt x="12460" y="547"/>
                </a:lnTo>
                <a:lnTo>
                  <a:pt x="13950" y="583"/>
                </a:lnTo>
                <a:lnTo>
                  <a:pt x="15439" y="609"/>
                </a:lnTo>
                <a:lnTo>
                  <a:pt x="16929" y="635"/>
                </a:lnTo>
                <a:lnTo>
                  <a:pt x="18419" y="651"/>
                </a:lnTo>
                <a:lnTo>
                  <a:pt x="19908" y="666"/>
                </a:lnTo>
                <a:lnTo>
                  <a:pt x="21398" y="677"/>
                </a:lnTo>
                <a:lnTo>
                  <a:pt x="22888" y="682"/>
                </a:lnTo>
                <a:lnTo>
                  <a:pt x="24378" y="682"/>
                </a:lnTo>
                <a:lnTo>
                  <a:pt x="25867" y="677"/>
                </a:lnTo>
                <a:lnTo>
                  <a:pt x="27357" y="672"/>
                </a:lnTo>
                <a:lnTo>
                  <a:pt x="28847" y="656"/>
                </a:lnTo>
                <a:lnTo>
                  <a:pt x="30336" y="640"/>
                </a:lnTo>
                <a:lnTo>
                  <a:pt x="31826" y="614"/>
                </a:lnTo>
                <a:lnTo>
                  <a:pt x="33316" y="588"/>
                </a:lnTo>
                <a:lnTo>
                  <a:pt x="34399" y="568"/>
                </a:lnTo>
                <a:lnTo>
                  <a:pt x="35455" y="542"/>
                </a:lnTo>
                <a:lnTo>
                  <a:pt x="36855" y="503"/>
                </a:lnTo>
                <a:lnTo>
                  <a:pt x="36855" y="503"/>
                </a:lnTo>
                <a:lnTo>
                  <a:pt x="37406" y="1510"/>
                </a:lnTo>
                <a:lnTo>
                  <a:pt x="38029" y="2566"/>
                </a:lnTo>
                <a:lnTo>
                  <a:pt x="38624" y="3518"/>
                </a:lnTo>
                <a:lnTo>
                  <a:pt x="39139" y="4346"/>
                </a:lnTo>
                <a:lnTo>
                  <a:pt x="39247" y="4549"/>
                </a:lnTo>
                <a:lnTo>
                  <a:pt x="39356" y="4746"/>
                </a:lnTo>
                <a:lnTo>
                  <a:pt x="39491" y="4949"/>
                </a:lnTo>
                <a:lnTo>
                  <a:pt x="39654" y="5152"/>
                </a:lnTo>
                <a:lnTo>
                  <a:pt x="39816" y="5350"/>
                </a:lnTo>
                <a:lnTo>
                  <a:pt x="40006" y="5548"/>
                </a:lnTo>
                <a:lnTo>
                  <a:pt x="40222" y="5751"/>
                </a:lnTo>
                <a:lnTo>
                  <a:pt x="40466" y="5949"/>
                </a:lnTo>
                <a:lnTo>
                  <a:pt x="40466" y="5746"/>
                </a:lnTo>
                <a:lnTo>
                  <a:pt x="40466" y="5543"/>
                </a:lnTo>
                <a:lnTo>
                  <a:pt x="40439" y="5335"/>
                </a:lnTo>
                <a:lnTo>
                  <a:pt x="40412" y="5132"/>
                </a:lnTo>
                <a:lnTo>
                  <a:pt x="40358" y="4929"/>
                </a:lnTo>
                <a:lnTo>
                  <a:pt x="40277" y="4731"/>
                </a:lnTo>
                <a:lnTo>
                  <a:pt x="40168" y="4528"/>
                </a:lnTo>
                <a:lnTo>
                  <a:pt x="40033" y="4325"/>
                </a:lnTo>
                <a:lnTo>
                  <a:pt x="39681" y="3513"/>
                </a:lnTo>
                <a:lnTo>
                  <a:pt x="39220" y="2566"/>
                </a:lnTo>
                <a:lnTo>
                  <a:pt x="38679" y="1504"/>
                </a:lnTo>
                <a:lnTo>
                  <a:pt x="38083" y="349"/>
                </a:lnTo>
                <a:lnTo>
                  <a:pt x="38083" y="219"/>
                </a:lnTo>
                <a:lnTo>
                  <a:pt x="37378" y="219"/>
                </a:lnTo>
                <a:lnTo>
                  <a:pt x="36403" y="250"/>
                </a:lnTo>
                <a:lnTo>
                  <a:pt x="35374" y="281"/>
                </a:lnTo>
                <a:lnTo>
                  <a:pt x="34832" y="297"/>
                </a:lnTo>
                <a:lnTo>
                  <a:pt x="34318" y="307"/>
                </a:lnTo>
                <a:lnTo>
                  <a:pt x="33776" y="313"/>
                </a:lnTo>
                <a:lnTo>
                  <a:pt x="33262" y="318"/>
                </a:lnTo>
                <a:lnTo>
                  <a:pt x="31772" y="344"/>
                </a:lnTo>
                <a:lnTo>
                  <a:pt x="30309" y="370"/>
                </a:lnTo>
                <a:lnTo>
                  <a:pt x="28847" y="385"/>
                </a:lnTo>
                <a:lnTo>
                  <a:pt x="27384" y="401"/>
                </a:lnTo>
                <a:lnTo>
                  <a:pt x="25894" y="411"/>
                </a:lnTo>
                <a:lnTo>
                  <a:pt x="24432" y="422"/>
                </a:lnTo>
                <a:lnTo>
                  <a:pt x="21479" y="422"/>
                </a:lnTo>
                <a:lnTo>
                  <a:pt x="19990" y="417"/>
                </a:lnTo>
                <a:lnTo>
                  <a:pt x="18527" y="406"/>
                </a:lnTo>
                <a:lnTo>
                  <a:pt x="17064" y="396"/>
                </a:lnTo>
                <a:lnTo>
                  <a:pt x="15575" y="380"/>
                </a:lnTo>
                <a:lnTo>
                  <a:pt x="14112" y="359"/>
                </a:lnTo>
                <a:lnTo>
                  <a:pt x="12650" y="333"/>
                </a:lnTo>
                <a:lnTo>
                  <a:pt x="11187" y="302"/>
                </a:lnTo>
                <a:lnTo>
                  <a:pt x="9724" y="271"/>
                </a:lnTo>
                <a:lnTo>
                  <a:pt x="7585" y="219"/>
                </a:lnTo>
                <a:lnTo>
                  <a:pt x="5662" y="167"/>
                </a:lnTo>
                <a:lnTo>
                  <a:pt x="4009" y="115"/>
                </a:lnTo>
                <a:lnTo>
                  <a:pt x="2601" y="73"/>
                </a:lnTo>
                <a:lnTo>
                  <a:pt x="678" y="11"/>
                </a:lnTo>
                <a:lnTo>
                  <a:pt x="163"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4" name="Google Shape;264;p27"/>
          <p:cNvSpPr/>
          <p:nvPr/>
        </p:nvSpPr>
        <p:spPr>
          <a:xfrm rot="10800000">
            <a:off x="8499240" y="2565000"/>
            <a:ext cx="526320" cy="310680"/>
          </a:xfrm>
          <a:custGeom>
            <a:avLst/>
            <a:gdLst/>
            <a:ahLst/>
            <a:cxnLst/>
            <a:rect l="l" t="t" r="r" b="b"/>
            <a:pathLst>
              <a:path w="98456" h="12449">
                <a:moveTo>
                  <a:pt x="70233" y="0"/>
                </a:moveTo>
                <a:lnTo>
                  <a:pt x="69610" y="47"/>
                </a:lnTo>
                <a:lnTo>
                  <a:pt x="67064" y="250"/>
                </a:lnTo>
                <a:lnTo>
                  <a:pt x="19529" y="4033"/>
                </a:lnTo>
                <a:lnTo>
                  <a:pt x="5201" y="5204"/>
                </a:lnTo>
                <a:lnTo>
                  <a:pt x="1301" y="5537"/>
                </a:lnTo>
                <a:lnTo>
                  <a:pt x="623" y="5594"/>
                </a:lnTo>
                <a:lnTo>
                  <a:pt x="0" y="5667"/>
                </a:lnTo>
                <a:lnTo>
                  <a:pt x="353" y="5657"/>
                </a:lnTo>
                <a:lnTo>
                  <a:pt x="705" y="5641"/>
                </a:lnTo>
                <a:lnTo>
                  <a:pt x="1057" y="5620"/>
                </a:lnTo>
                <a:lnTo>
                  <a:pt x="1409" y="5594"/>
                </a:lnTo>
                <a:lnTo>
                  <a:pt x="5390" y="5313"/>
                </a:lnTo>
                <a:lnTo>
                  <a:pt x="19881" y="4210"/>
                </a:lnTo>
                <a:lnTo>
                  <a:pt x="67551" y="505"/>
                </a:lnTo>
                <a:lnTo>
                  <a:pt x="69538" y="348"/>
                </a:lnTo>
                <a:lnTo>
                  <a:pt x="89707" y="8915"/>
                </a:lnTo>
                <a:lnTo>
                  <a:pt x="95991" y="11517"/>
                </a:lnTo>
                <a:lnTo>
                  <a:pt x="97778" y="12219"/>
                </a:lnTo>
                <a:lnTo>
                  <a:pt x="97914" y="12282"/>
                </a:lnTo>
                <a:lnTo>
                  <a:pt x="98076" y="12339"/>
                </a:lnTo>
                <a:lnTo>
                  <a:pt x="98266" y="12396"/>
                </a:lnTo>
                <a:lnTo>
                  <a:pt x="98456" y="12448"/>
                </a:lnTo>
                <a:lnTo>
                  <a:pt x="98374" y="12386"/>
                </a:lnTo>
                <a:lnTo>
                  <a:pt x="98293" y="12318"/>
                </a:lnTo>
                <a:lnTo>
                  <a:pt x="98158" y="12256"/>
                </a:lnTo>
                <a:lnTo>
                  <a:pt x="98022" y="12193"/>
                </a:lnTo>
                <a:lnTo>
                  <a:pt x="96478" y="11475"/>
                </a:lnTo>
                <a:lnTo>
                  <a:pt x="90574" y="8826"/>
                </a:lnTo>
                <a:lnTo>
                  <a:pt x="70476" y="120"/>
                </a:lnTo>
                <a:lnTo>
                  <a:pt x="70233" y="0"/>
                </a:lnTo>
                <a:close/>
                <a:moveTo>
                  <a:pt x="98456" y="12448"/>
                </a:moveTo>
                <a:lnTo>
                  <a:pt x="98456" y="12448"/>
                </a:lnTo>
                <a:lnTo>
                  <a:pt x="98456" y="12448"/>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5" name="Google Shape;265;p27"/>
          <p:cNvSpPr/>
          <p:nvPr/>
        </p:nvSpPr>
        <p:spPr>
          <a:xfrm rot="10800000">
            <a:off x="8618760" y="2295720"/>
            <a:ext cx="469080" cy="345240"/>
          </a:xfrm>
          <a:custGeom>
            <a:avLst/>
            <a:gdLst/>
            <a:ahLst/>
            <a:cxnLst/>
            <a:rect l="l" t="t" r="r" b="b"/>
            <a:pathLst>
              <a:path w="87785" h="13844">
                <a:moveTo>
                  <a:pt x="61457" y="0"/>
                </a:moveTo>
                <a:lnTo>
                  <a:pt x="60753" y="83"/>
                </a:lnTo>
                <a:lnTo>
                  <a:pt x="17579" y="5142"/>
                </a:lnTo>
                <a:lnTo>
                  <a:pt x="4605" y="6693"/>
                </a:lnTo>
                <a:lnTo>
                  <a:pt x="1165" y="7119"/>
                </a:lnTo>
                <a:lnTo>
                  <a:pt x="868" y="7161"/>
                </a:lnTo>
                <a:lnTo>
                  <a:pt x="570" y="7197"/>
                </a:lnTo>
                <a:lnTo>
                  <a:pt x="272" y="7244"/>
                </a:lnTo>
                <a:lnTo>
                  <a:pt x="1" y="7286"/>
                </a:lnTo>
                <a:lnTo>
                  <a:pt x="28" y="7291"/>
                </a:lnTo>
                <a:lnTo>
                  <a:pt x="82" y="7286"/>
                </a:lnTo>
                <a:lnTo>
                  <a:pt x="353" y="7265"/>
                </a:lnTo>
                <a:lnTo>
                  <a:pt x="1301" y="7166"/>
                </a:lnTo>
                <a:lnTo>
                  <a:pt x="4741" y="6776"/>
                </a:lnTo>
                <a:lnTo>
                  <a:pt x="17904" y="5293"/>
                </a:lnTo>
                <a:lnTo>
                  <a:pt x="60785" y="382"/>
                </a:lnTo>
                <a:lnTo>
                  <a:pt x="61268" y="640"/>
                </a:lnTo>
                <a:lnTo>
                  <a:pt x="71425" y="5772"/>
                </a:lnTo>
                <a:lnTo>
                  <a:pt x="79740" y="9997"/>
                </a:lnTo>
                <a:lnTo>
                  <a:pt x="81419" y="10830"/>
                </a:lnTo>
                <a:lnTo>
                  <a:pt x="82963" y="11584"/>
                </a:lnTo>
                <a:lnTo>
                  <a:pt x="84344" y="12251"/>
                </a:lnTo>
                <a:lnTo>
                  <a:pt x="85509" y="12823"/>
                </a:lnTo>
                <a:lnTo>
                  <a:pt x="87134" y="13588"/>
                </a:lnTo>
                <a:lnTo>
                  <a:pt x="87270" y="13656"/>
                </a:lnTo>
                <a:lnTo>
                  <a:pt x="87405" y="13718"/>
                </a:lnTo>
                <a:lnTo>
                  <a:pt x="87595" y="13781"/>
                </a:lnTo>
                <a:lnTo>
                  <a:pt x="87784" y="13843"/>
                </a:lnTo>
                <a:lnTo>
                  <a:pt x="87622" y="13703"/>
                </a:lnTo>
                <a:lnTo>
                  <a:pt x="87405" y="13567"/>
                </a:lnTo>
                <a:lnTo>
                  <a:pt x="86782" y="13219"/>
                </a:lnTo>
                <a:lnTo>
                  <a:pt x="85997" y="12792"/>
                </a:lnTo>
                <a:lnTo>
                  <a:pt x="83667" y="11538"/>
                </a:lnTo>
                <a:lnTo>
                  <a:pt x="80661" y="9935"/>
                </a:lnTo>
                <a:lnTo>
                  <a:pt x="72481" y="5688"/>
                </a:lnTo>
                <a:lnTo>
                  <a:pt x="67687" y="3201"/>
                </a:lnTo>
                <a:lnTo>
                  <a:pt x="62514" y="547"/>
                </a:lnTo>
                <a:lnTo>
                  <a:pt x="61728" y="146"/>
                </a:lnTo>
                <a:lnTo>
                  <a:pt x="61457"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6" name="Google Shape;266;p27"/>
          <p:cNvSpPr/>
          <p:nvPr/>
        </p:nvSpPr>
        <p:spPr>
          <a:xfrm rot="10800000">
            <a:off x="7951680" y="3741120"/>
            <a:ext cx="305640" cy="225720"/>
          </a:xfrm>
          <a:custGeom>
            <a:avLst/>
            <a:gdLst/>
            <a:ahLst/>
            <a:cxnLst/>
            <a:rect l="l" t="t" r="r" b="b"/>
            <a:pathLst>
              <a:path w="57259" h="9051">
                <a:moveTo>
                  <a:pt x="55363" y="1"/>
                </a:moveTo>
                <a:lnTo>
                  <a:pt x="54442" y="6"/>
                </a:lnTo>
                <a:lnTo>
                  <a:pt x="53494" y="16"/>
                </a:lnTo>
                <a:lnTo>
                  <a:pt x="43147" y="89"/>
                </a:lnTo>
                <a:lnTo>
                  <a:pt x="36105" y="157"/>
                </a:lnTo>
                <a:lnTo>
                  <a:pt x="28007" y="240"/>
                </a:lnTo>
                <a:lnTo>
                  <a:pt x="19069" y="339"/>
                </a:lnTo>
                <a:lnTo>
                  <a:pt x="9480" y="448"/>
                </a:lnTo>
                <a:lnTo>
                  <a:pt x="5905" y="448"/>
                </a:lnTo>
                <a:lnTo>
                  <a:pt x="5905" y="568"/>
                </a:lnTo>
                <a:lnTo>
                  <a:pt x="5797" y="948"/>
                </a:lnTo>
                <a:lnTo>
                  <a:pt x="5688" y="1328"/>
                </a:lnTo>
                <a:lnTo>
                  <a:pt x="5580" y="1708"/>
                </a:lnTo>
                <a:lnTo>
                  <a:pt x="5445" y="2082"/>
                </a:lnTo>
                <a:lnTo>
                  <a:pt x="5282" y="2462"/>
                </a:lnTo>
                <a:lnTo>
                  <a:pt x="5120" y="2842"/>
                </a:lnTo>
                <a:lnTo>
                  <a:pt x="4903" y="3217"/>
                </a:lnTo>
                <a:lnTo>
                  <a:pt x="4713" y="3597"/>
                </a:lnTo>
                <a:lnTo>
                  <a:pt x="4497" y="3972"/>
                </a:lnTo>
                <a:lnTo>
                  <a:pt x="4253" y="4351"/>
                </a:lnTo>
                <a:lnTo>
                  <a:pt x="3982" y="4726"/>
                </a:lnTo>
                <a:lnTo>
                  <a:pt x="3711" y="5101"/>
                </a:lnTo>
                <a:lnTo>
                  <a:pt x="3413" y="5476"/>
                </a:lnTo>
                <a:lnTo>
                  <a:pt x="3115" y="5850"/>
                </a:lnTo>
                <a:lnTo>
                  <a:pt x="2790" y="6225"/>
                </a:lnTo>
                <a:lnTo>
                  <a:pt x="2438" y="6600"/>
                </a:lnTo>
                <a:lnTo>
                  <a:pt x="1924" y="7141"/>
                </a:lnTo>
                <a:lnTo>
                  <a:pt x="1436" y="7625"/>
                </a:lnTo>
                <a:lnTo>
                  <a:pt x="976" y="8041"/>
                </a:lnTo>
                <a:lnTo>
                  <a:pt x="596" y="8390"/>
                </a:lnTo>
                <a:lnTo>
                  <a:pt x="380" y="8551"/>
                </a:lnTo>
                <a:lnTo>
                  <a:pt x="217" y="8718"/>
                </a:lnTo>
                <a:lnTo>
                  <a:pt x="82" y="8884"/>
                </a:lnTo>
                <a:lnTo>
                  <a:pt x="1" y="9051"/>
                </a:lnTo>
                <a:lnTo>
                  <a:pt x="271" y="8905"/>
                </a:lnTo>
                <a:lnTo>
                  <a:pt x="542" y="8754"/>
                </a:lnTo>
                <a:lnTo>
                  <a:pt x="759" y="8603"/>
                </a:lnTo>
                <a:lnTo>
                  <a:pt x="921" y="8447"/>
                </a:lnTo>
                <a:lnTo>
                  <a:pt x="1409" y="8104"/>
                </a:lnTo>
                <a:lnTo>
                  <a:pt x="1951" y="7687"/>
                </a:lnTo>
                <a:lnTo>
                  <a:pt x="2547" y="7208"/>
                </a:lnTo>
                <a:lnTo>
                  <a:pt x="3170" y="6667"/>
                </a:lnTo>
                <a:lnTo>
                  <a:pt x="3576" y="6293"/>
                </a:lnTo>
                <a:lnTo>
                  <a:pt x="3955" y="5918"/>
                </a:lnTo>
                <a:lnTo>
                  <a:pt x="4307" y="5543"/>
                </a:lnTo>
                <a:lnTo>
                  <a:pt x="4659" y="5163"/>
                </a:lnTo>
                <a:lnTo>
                  <a:pt x="4984" y="4789"/>
                </a:lnTo>
                <a:lnTo>
                  <a:pt x="5282" y="4409"/>
                </a:lnTo>
                <a:lnTo>
                  <a:pt x="5553" y="4034"/>
                </a:lnTo>
                <a:lnTo>
                  <a:pt x="5824" y="3654"/>
                </a:lnTo>
                <a:lnTo>
                  <a:pt x="6068" y="3274"/>
                </a:lnTo>
                <a:lnTo>
                  <a:pt x="6284" y="2894"/>
                </a:lnTo>
                <a:lnTo>
                  <a:pt x="6474" y="2514"/>
                </a:lnTo>
                <a:lnTo>
                  <a:pt x="6664" y="2135"/>
                </a:lnTo>
                <a:lnTo>
                  <a:pt x="6826" y="1755"/>
                </a:lnTo>
                <a:lnTo>
                  <a:pt x="6961" y="1370"/>
                </a:lnTo>
                <a:lnTo>
                  <a:pt x="7070" y="990"/>
                </a:lnTo>
                <a:lnTo>
                  <a:pt x="7145" y="727"/>
                </a:lnTo>
                <a:lnTo>
                  <a:pt x="7145" y="727"/>
                </a:lnTo>
                <a:lnTo>
                  <a:pt x="9507" y="698"/>
                </a:lnTo>
                <a:lnTo>
                  <a:pt x="19123" y="589"/>
                </a:lnTo>
                <a:lnTo>
                  <a:pt x="28061" y="474"/>
                </a:lnTo>
                <a:lnTo>
                  <a:pt x="36132" y="370"/>
                </a:lnTo>
                <a:lnTo>
                  <a:pt x="43175" y="271"/>
                </a:lnTo>
                <a:lnTo>
                  <a:pt x="53521" y="110"/>
                </a:lnTo>
                <a:lnTo>
                  <a:pt x="54469" y="95"/>
                </a:lnTo>
                <a:lnTo>
                  <a:pt x="55390" y="79"/>
                </a:lnTo>
                <a:lnTo>
                  <a:pt x="56338" y="53"/>
                </a:lnTo>
                <a:lnTo>
                  <a:pt x="57259" y="16"/>
                </a:lnTo>
                <a:lnTo>
                  <a:pt x="56311" y="6"/>
                </a:lnTo>
                <a:lnTo>
                  <a:pt x="55363"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7" name="Google Shape;267;p27"/>
          <p:cNvSpPr/>
          <p:nvPr/>
        </p:nvSpPr>
        <p:spPr>
          <a:xfrm rot="10800000">
            <a:off x="7803720" y="3561480"/>
            <a:ext cx="314280" cy="241560"/>
          </a:xfrm>
          <a:custGeom>
            <a:avLst/>
            <a:gdLst/>
            <a:ahLst/>
            <a:cxnLst/>
            <a:rect l="l" t="t" r="r" b="b"/>
            <a:pathLst>
              <a:path w="58830" h="9691">
                <a:moveTo>
                  <a:pt x="58830" y="0"/>
                </a:moveTo>
                <a:lnTo>
                  <a:pt x="57882" y="6"/>
                </a:lnTo>
                <a:lnTo>
                  <a:pt x="56907" y="21"/>
                </a:lnTo>
                <a:lnTo>
                  <a:pt x="55959" y="42"/>
                </a:lnTo>
                <a:lnTo>
                  <a:pt x="55011" y="73"/>
                </a:lnTo>
                <a:lnTo>
                  <a:pt x="44664" y="344"/>
                </a:lnTo>
                <a:lnTo>
                  <a:pt x="41197" y="427"/>
                </a:lnTo>
                <a:lnTo>
                  <a:pt x="37460" y="516"/>
                </a:lnTo>
                <a:lnTo>
                  <a:pt x="33424" y="604"/>
                </a:lnTo>
                <a:lnTo>
                  <a:pt x="29171" y="687"/>
                </a:lnTo>
                <a:lnTo>
                  <a:pt x="24702" y="776"/>
                </a:lnTo>
                <a:lnTo>
                  <a:pt x="20017" y="859"/>
                </a:lnTo>
                <a:lnTo>
                  <a:pt x="15195" y="937"/>
                </a:lnTo>
                <a:lnTo>
                  <a:pt x="10185" y="1005"/>
                </a:lnTo>
                <a:lnTo>
                  <a:pt x="5932" y="1057"/>
                </a:lnTo>
                <a:lnTo>
                  <a:pt x="5363" y="1057"/>
                </a:lnTo>
                <a:lnTo>
                  <a:pt x="5363" y="1166"/>
                </a:lnTo>
                <a:lnTo>
                  <a:pt x="4172" y="2899"/>
                </a:lnTo>
                <a:lnTo>
                  <a:pt x="3088" y="4507"/>
                </a:lnTo>
                <a:lnTo>
                  <a:pt x="2113" y="5959"/>
                </a:lnTo>
                <a:lnTo>
                  <a:pt x="1301" y="7213"/>
                </a:lnTo>
                <a:lnTo>
                  <a:pt x="705" y="8218"/>
                </a:lnTo>
                <a:lnTo>
                  <a:pt x="244" y="9024"/>
                </a:lnTo>
                <a:lnTo>
                  <a:pt x="109" y="9191"/>
                </a:lnTo>
                <a:lnTo>
                  <a:pt x="55" y="9357"/>
                </a:lnTo>
                <a:lnTo>
                  <a:pt x="1" y="9524"/>
                </a:lnTo>
                <a:lnTo>
                  <a:pt x="28" y="9690"/>
                </a:lnTo>
                <a:lnTo>
                  <a:pt x="244" y="9529"/>
                </a:lnTo>
                <a:lnTo>
                  <a:pt x="434" y="9368"/>
                </a:lnTo>
                <a:lnTo>
                  <a:pt x="569" y="9206"/>
                </a:lnTo>
                <a:lnTo>
                  <a:pt x="678" y="9045"/>
                </a:lnTo>
                <a:lnTo>
                  <a:pt x="2140" y="7244"/>
                </a:lnTo>
                <a:lnTo>
                  <a:pt x="2547" y="6646"/>
                </a:lnTo>
                <a:lnTo>
                  <a:pt x="3034" y="5990"/>
                </a:lnTo>
                <a:lnTo>
                  <a:pt x="4145" y="4543"/>
                </a:lnTo>
                <a:lnTo>
                  <a:pt x="5363" y="2941"/>
                </a:lnTo>
                <a:lnTo>
                  <a:pt x="6557" y="1310"/>
                </a:lnTo>
                <a:lnTo>
                  <a:pt x="6557" y="1310"/>
                </a:lnTo>
                <a:lnTo>
                  <a:pt x="10293" y="1265"/>
                </a:lnTo>
                <a:lnTo>
                  <a:pt x="12812" y="1229"/>
                </a:lnTo>
                <a:lnTo>
                  <a:pt x="15304" y="1192"/>
                </a:lnTo>
                <a:lnTo>
                  <a:pt x="20179" y="1109"/>
                </a:lnTo>
                <a:lnTo>
                  <a:pt x="24838" y="1020"/>
                </a:lnTo>
                <a:lnTo>
                  <a:pt x="29334" y="927"/>
                </a:lnTo>
                <a:lnTo>
                  <a:pt x="33586" y="828"/>
                </a:lnTo>
                <a:lnTo>
                  <a:pt x="37595" y="724"/>
                </a:lnTo>
                <a:lnTo>
                  <a:pt x="41333" y="625"/>
                </a:lnTo>
                <a:lnTo>
                  <a:pt x="44773" y="521"/>
                </a:lnTo>
                <a:lnTo>
                  <a:pt x="47887" y="427"/>
                </a:lnTo>
                <a:lnTo>
                  <a:pt x="50650" y="333"/>
                </a:lnTo>
                <a:lnTo>
                  <a:pt x="53088" y="245"/>
                </a:lnTo>
                <a:lnTo>
                  <a:pt x="55119" y="172"/>
                </a:lnTo>
                <a:lnTo>
                  <a:pt x="56067" y="141"/>
                </a:lnTo>
                <a:lnTo>
                  <a:pt x="56988" y="104"/>
                </a:lnTo>
                <a:lnTo>
                  <a:pt x="57909" y="58"/>
                </a:lnTo>
                <a:lnTo>
                  <a:pt x="58830"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8" name="Google Shape;268;p27"/>
          <p:cNvSpPr/>
          <p:nvPr/>
        </p:nvSpPr>
        <p:spPr>
          <a:xfrm rot="10800000">
            <a:off x="7728840" y="3484440"/>
            <a:ext cx="225000" cy="161280"/>
          </a:xfrm>
          <a:custGeom>
            <a:avLst/>
            <a:gdLst/>
            <a:ahLst/>
            <a:cxnLst/>
            <a:rect l="l" t="t" r="r" b="b"/>
            <a:pathLst>
              <a:path w="42172" h="6485">
                <a:moveTo>
                  <a:pt x="3738" y="0"/>
                </a:moveTo>
                <a:lnTo>
                  <a:pt x="3738" y="136"/>
                </a:lnTo>
                <a:lnTo>
                  <a:pt x="3657" y="698"/>
                </a:lnTo>
                <a:lnTo>
                  <a:pt x="3521" y="1265"/>
                </a:lnTo>
                <a:lnTo>
                  <a:pt x="3332" y="1832"/>
                </a:lnTo>
                <a:lnTo>
                  <a:pt x="3088" y="2394"/>
                </a:lnTo>
                <a:lnTo>
                  <a:pt x="2790" y="2961"/>
                </a:lnTo>
                <a:lnTo>
                  <a:pt x="2438" y="3523"/>
                </a:lnTo>
                <a:lnTo>
                  <a:pt x="2032" y="4085"/>
                </a:lnTo>
                <a:lnTo>
                  <a:pt x="1598" y="4642"/>
                </a:lnTo>
                <a:lnTo>
                  <a:pt x="1246" y="5048"/>
                </a:lnTo>
                <a:lnTo>
                  <a:pt x="921" y="5412"/>
                </a:lnTo>
                <a:lnTo>
                  <a:pt x="379" y="5990"/>
                </a:lnTo>
                <a:lnTo>
                  <a:pt x="190" y="6203"/>
                </a:lnTo>
                <a:lnTo>
                  <a:pt x="54" y="6354"/>
                </a:lnTo>
                <a:lnTo>
                  <a:pt x="0" y="6453"/>
                </a:lnTo>
                <a:lnTo>
                  <a:pt x="27" y="6474"/>
                </a:lnTo>
                <a:lnTo>
                  <a:pt x="27" y="6485"/>
                </a:lnTo>
                <a:lnTo>
                  <a:pt x="54" y="6485"/>
                </a:lnTo>
                <a:lnTo>
                  <a:pt x="298" y="6365"/>
                </a:lnTo>
                <a:lnTo>
                  <a:pt x="515" y="6245"/>
                </a:lnTo>
                <a:lnTo>
                  <a:pt x="704" y="6120"/>
                </a:lnTo>
                <a:lnTo>
                  <a:pt x="840" y="5995"/>
                </a:lnTo>
                <a:lnTo>
                  <a:pt x="1219" y="5740"/>
                </a:lnTo>
                <a:lnTo>
                  <a:pt x="1598" y="5433"/>
                </a:lnTo>
                <a:lnTo>
                  <a:pt x="2032" y="5074"/>
                </a:lnTo>
                <a:lnTo>
                  <a:pt x="2492" y="4668"/>
                </a:lnTo>
                <a:lnTo>
                  <a:pt x="3034" y="4106"/>
                </a:lnTo>
                <a:lnTo>
                  <a:pt x="3494" y="3544"/>
                </a:lnTo>
                <a:lnTo>
                  <a:pt x="3927" y="2977"/>
                </a:lnTo>
                <a:lnTo>
                  <a:pt x="4280" y="2410"/>
                </a:lnTo>
                <a:lnTo>
                  <a:pt x="4550" y="1842"/>
                </a:lnTo>
                <a:lnTo>
                  <a:pt x="4794" y="1275"/>
                </a:lnTo>
                <a:lnTo>
                  <a:pt x="4930" y="703"/>
                </a:lnTo>
                <a:lnTo>
                  <a:pt x="5011" y="277"/>
                </a:lnTo>
                <a:lnTo>
                  <a:pt x="5011" y="277"/>
                </a:lnTo>
                <a:lnTo>
                  <a:pt x="6528" y="313"/>
                </a:lnTo>
                <a:lnTo>
                  <a:pt x="9670" y="380"/>
                </a:lnTo>
                <a:lnTo>
                  <a:pt x="12811" y="437"/>
                </a:lnTo>
                <a:lnTo>
                  <a:pt x="15953" y="484"/>
                </a:lnTo>
                <a:lnTo>
                  <a:pt x="19122" y="515"/>
                </a:lnTo>
                <a:lnTo>
                  <a:pt x="22264" y="536"/>
                </a:lnTo>
                <a:lnTo>
                  <a:pt x="25433" y="547"/>
                </a:lnTo>
                <a:lnTo>
                  <a:pt x="28602" y="541"/>
                </a:lnTo>
                <a:lnTo>
                  <a:pt x="31744" y="526"/>
                </a:lnTo>
                <a:lnTo>
                  <a:pt x="32936" y="515"/>
                </a:lnTo>
                <a:lnTo>
                  <a:pt x="34073" y="500"/>
                </a:lnTo>
                <a:lnTo>
                  <a:pt x="36105" y="469"/>
                </a:lnTo>
                <a:lnTo>
                  <a:pt x="37892" y="443"/>
                </a:lnTo>
                <a:lnTo>
                  <a:pt x="38678" y="432"/>
                </a:lnTo>
                <a:lnTo>
                  <a:pt x="39409" y="432"/>
                </a:lnTo>
                <a:lnTo>
                  <a:pt x="40113" y="422"/>
                </a:lnTo>
                <a:lnTo>
                  <a:pt x="40791" y="406"/>
                </a:lnTo>
                <a:lnTo>
                  <a:pt x="41495" y="375"/>
                </a:lnTo>
                <a:lnTo>
                  <a:pt x="42172" y="339"/>
                </a:lnTo>
                <a:lnTo>
                  <a:pt x="41468" y="328"/>
                </a:lnTo>
                <a:lnTo>
                  <a:pt x="40763" y="323"/>
                </a:lnTo>
                <a:lnTo>
                  <a:pt x="40059" y="328"/>
                </a:lnTo>
                <a:lnTo>
                  <a:pt x="39382" y="339"/>
                </a:lnTo>
                <a:lnTo>
                  <a:pt x="31744" y="339"/>
                </a:lnTo>
                <a:lnTo>
                  <a:pt x="28602" y="333"/>
                </a:lnTo>
                <a:lnTo>
                  <a:pt x="25487" y="323"/>
                </a:lnTo>
                <a:lnTo>
                  <a:pt x="22345" y="302"/>
                </a:lnTo>
                <a:lnTo>
                  <a:pt x="19204" y="271"/>
                </a:lnTo>
                <a:lnTo>
                  <a:pt x="16062" y="229"/>
                </a:lnTo>
                <a:lnTo>
                  <a:pt x="12947" y="177"/>
                </a:lnTo>
                <a:lnTo>
                  <a:pt x="9805" y="120"/>
                </a:lnTo>
                <a:lnTo>
                  <a:pt x="6690" y="52"/>
                </a:lnTo>
                <a:lnTo>
                  <a:pt x="4442"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09" name="Google Shape;269;p27"/>
          <p:cNvSpPr/>
          <p:nvPr/>
        </p:nvSpPr>
        <p:spPr>
          <a:xfrm rot="10800000">
            <a:off x="8823960" y="3664080"/>
            <a:ext cx="65160" cy="128160"/>
          </a:xfrm>
          <a:custGeom>
            <a:avLst/>
            <a:gdLst/>
            <a:ahLst/>
            <a:cxnLst/>
            <a:rect l="l" t="t" r="r" b="b"/>
            <a:pathLst>
              <a:path w="12298" h="5158">
                <a:moveTo>
                  <a:pt x="12298" y="1"/>
                </a:moveTo>
                <a:lnTo>
                  <a:pt x="11404" y="308"/>
                </a:lnTo>
                <a:lnTo>
                  <a:pt x="10537" y="620"/>
                </a:lnTo>
                <a:lnTo>
                  <a:pt x="9697" y="937"/>
                </a:lnTo>
                <a:lnTo>
                  <a:pt x="8885" y="1255"/>
                </a:lnTo>
                <a:lnTo>
                  <a:pt x="8099" y="1572"/>
                </a:lnTo>
                <a:lnTo>
                  <a:pt x="7341" y="1895"/>
                </a:lnTo>
                <a:lnTo>
                  <a:pt x="6610" y="2218"/>
                </a:lnTo>
                <a:lnTo>
                  <a:pt x="5905" y="2545"/>
                </a:lnTo>
                <a:lnTo>
                  <a:pt x="5093" y="2863"/>
                </a:lnTo>
                <a:lnTo>
                  <a:pt x="4280" y="3186"/>
                </a:lnTo>
                <a:lnTo>
                  <a:pt x="3495" y="3508"/>
                </a:lnTo>
                <a:lnTo>
                  <a:pt x="2736" y="3836"/>
                </a:lnTo>
                <a:lnTo>
                  <a:pt x="2005" y="4164"/>
                </a:lnTo>
                <a:lnTo>
                  <a:pt x="1301" y="4492"/>
                </a:lnTo>
                <a:lnTo>
                  <a:pt x="624" y="4825"/>
                </a:lnTo>
                <a:lnTo>
                  <a:pt x="114" y="5098"/>
                </a:lnTo>
                <a:lnTo>
                  <a:pt x="976" y="4835"/>
                </a:lnTo>
                <a:lnTo>
                  <a:pt x="1951" y="4533"/>
                </a:lnTo>
                <a:lnTo>
                  <a:pt x="2899" y="4226"/>
                </a:lnTo>
                <a:lnTo>
                  <a:pt x="3793" y="3919"/>
                </a:lnTo>
                <a:lnTo>
                  <a:pt x="4687" y="3607"/>
                </a:lnTo>
                <a:lnTo>
                  <a:pt x="5526" y="3295"/>
                </a:lnTo>
                <a:lnTo>
                  <a:pt x="6339" y="2977"/>
                </a:lnTo>
                <a:lnTo>
                  <a:pt x="7124" y="2655"/>
                </a:lnTo>
                <a:lnTo>
                  <a:pt x="7883" y="2332"/>
                </a:lnTo>
                <a:lnTo>
                  <a:pt x="8614" y="2004"/>
                </a:lnTo>
                <a:lnTo>
                  <a:pt x="9291" y="1676"/>
                </a:lnTo>
                <a:lnTo>
                  <a:pt x="9968" y="1349"/>
                </a:lnTo>
                <a:lnTo>
                  <a:pt x="10591" y="1015"/>
                </a:lnTo>
                <a:lnTo>
                  <a:pt x="11187" y="677"/>
                </a:lnTo>
                <a:lnTo>
                  <a:pt x="11756" y="339"/>
                </a:lnTo>
                <a:lnTo>
                  <a:pt x="12298" y="1"/>
                </a:lnTo>
                <a:close/>
                <a:moveTo>
                  <a:pt x="114" y="5098"/>
                </a:moveTo>
                <a:lnTo>
                  <a:pt x="1" y="5132"/>
                </a:lnTo>
                <a:lnTo>
                  <a:pt x="1" y="5158"/>
                </a:lnTo>
                <a:lnTo>
                  <a:pt x="114" y="5098"/>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10" name="Google Shape;270;p27"/>
          <p:cNvSpPr/>
          <p:nvPr/>
        </p:nvSpPr>
        <p:spPr>
          <a:xfrm rot="10800000">
            <a:off x="8822520" y="3747600"/>
            <a:ext cx="155880" cy="43920"/>
          </a:xfrm>
          <a:custGeom>
            <a:avLst/>
            <a:gdLst/>
            <a:ahLst/>
            <a:cxnLst/>
            <a:rect l="l" t="t" r="r" b="b"/>
            <a:pathLst>
              <a:path w="29253" h="1786">
                <a:moveTo>
                  <a:pt x="29252" y="1"/>
                </a:moveTo>
                <a:lnTo>
                  <a:pt x="27519" y="162"/>
                </a:lnTo>
                <a:lnTo>
                  <a:pt x="25786" y="318"/>
                </a:lnTo>
                <a:lnTo>
                  <a:pt x="24025" y="469"/>
                </a:lnTo>
                <a:lnTo>
                  <a:pt x="22264" y="620"/>
                </a:lnTo>
                <a:lnTo>
                  <a:pt x="20477" y="760"/>
                </a:lnTo>
                <a:lnTo>
                  <a:pt x="18689" y="901"/>
                </a:lnTo>
                <a:lnTo>
                  <a:pt x="16902" y="1031"/>
                </a:lnTo>
                <a:lnTo>
                  <a:pt x="15087" y="1161"/>
                </a:lnTo>
                <a:lnTo>
                  <a:pt x="13218" y="1249"/>
                </a:lnTo>
                <a:lnTo>
                  <a:pt x="11349" y="1338"/>
                </a:lnTo>
                <a:lnTo>
                  <a:pt x="9480" y="1416"/>
                </a:lnTo>
                <a:lnTo>
                  <a:pt x="7584" y="1494"/>
                </a:lnTo>
                <a:lnTo>
                  <a:pt x="5688" y="1562"/>
                </a:lnTo>
                <a:lnTo>
                  <a:pt x="3792" y="1629"/>
                </a:lnTo>
                <a:lnTo>
                  <a:pt x="1896" y="1687"/>
                </a:lnTo>
                <a:lnTo>
                  <a:pt x="0" y="1744"/>
                </a:lnTo>
                <a:lnTo>
                  <a:pt x="975" y="1759"/>
                </a:lnTo>
                <a:lnTo>
                  <a:pt x="1950" y="1775"/>
                </a:lnTo>
                <a:lnTo>
                  <a:pt x="2926" y="1785"/>
                </a:lnTo>
                <a:lnTo>
                  <a:pt x="4903" y="1785"/>
                </a:lnTo>
                <a:lnTo>
                  <a:pt x="5878" y="1775"/>
                </a:lnTo>
                <a:lnTo>
                  <a:pt x="6853" y="1765"/>
                </a:lnTo>
                <a:lnTo>
                  <a:pt x="7828" y="1744"/>
                </a:lnTo>
                <a:lnTo>
                  <a:pt x="8803" y="1723"/>
                </a:lnTo>
                <a:lnTo>
                  <a:pt x="9778" y="1692"/>
                </a:lnTo>
                <a:lnTo>
                  <a:pt x="10726" y="1655"/>
                </a:lnTo>
                <a:lnTo>
                  <a:pt x="11701" y="1619"/>
                </a:lnTo>
                <a:lnTo>
                  <a:pt x="12649" y="1572"/>
                </a:lnTo>
                <a:lnTo>
                  <a:pt x="13597" y="1520"/>
                </a:lnTo>
                <a:lnTo>
                  <a:pt x="14545" y="1463"/>
                </a:lnTo>
                <a:lnTo>
                  <a:pt x="15466" y="1406"/>
                </a:lnTo>
                <a:lnTo>
                  <a:pt x="16414" y="1354"/>
                </a:lnTo>
                <a:lnTo>
                  <a:pt x="17362" y="1296"/>
                </a:lnTo>
                <a:lnTo>
                  <a:pt x="18283" y="1234"/>
                </a:lnTo>
                <a:lnTo>
                  <a:pt x="19204" y="1166"/>
                </a:lnTo>
                <a:lnTo>
                  <a:pt x="20125" y="1099"/>
                </a:lnTo>
                <a:lnTo>
                  <a:pt x="21019" y="1020"/>
                </a:lnTo>
                <a:lnTo>
                  <a:pt x="21912" y="937"/>
                </a:lnTo>
                <a:lnTo>
                  <a:pt x="22779" y="854"/>
                </a:lnTo>
                <a:lnTo>
                  <a:pt x="23646" y="766"/>
                </a:lnTo>
                <a:lnTo>
                  <a:pt x="24485" y="667"/>
                </a:lnTo>
                <a:lnTo>
                  <a:pt x="25325" y="568"/>
                </a:lnTo>
                <a:lnTo>
                  <a:pt x="26138" y="464"/>
                </a:lnTo>
                <a:lnTo>
                  <a:pt x="26950" y="354"/>
                </a:lnTo>
                <a:lnTo>
                  <a:pt x="27736" y="240"/>
                </a:lnTo>
                <a:lnTo>
                  <a:pt x="28494" y="120"/>
                </a:lnTo>
                <a:lnTo>
                  <a:pt x="29252"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11" name="Google Shape;271;p27"/>
          <p:cNvSpPr/>
          <p:nvPr/>
        </p:nvSpPr>
        <p:spPr>
          <a:xfrm>
            <a:off x="7864920" y="714960"/>
            <a:ext cx="477720" cy="477720"/>
          </a:xfrm>
          <a:custGeom>
            <a:avLst/>
            <a:gdLst/>
            <a:ahLst/>
            <a:cxnLst/>
            <a:rect l="l" t="t" r="r" b="b"/>
            <a:pathLst>
              <a:path w="8330" h="833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a:solidFill>
              <a:srgbClr val="4861E7"/>
            </a:solidFill>
            <a:round/>
          </a:ln>
        </p:spPr>
        <p:style>
          <a:lnRef idx="0">
            <a:scrgbClr r="0" g="0" b="0"/>
          </a:lnRef>
          <a:fillRef idx="0">
            <a:scrgbClr r="0" g="0" b="0"/>
          </a:fillRef>
          <a:effectRef idx="0">
            <a:scrgbClr r="0" g="0" b="0"/>
          </a:effectRef>
          <a:fontRef idx="minor"/>
        </p:style>
      </p:sp>
      <p:sp>
        <p:nvSpPr>
          <p:cNvPr id="412" name="Google Shape;272;p27"/>
          <p:cNvSpPr/>
          <p:nvPr/>
        </p:nvSpPr>
        <p:spPr>
          <a:xfrm>
            <a:off x="-466200" y="4406040"/>
            <a:ext cx="1289520" cy="128916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w="0">
            <a:noFill/>
          </a:ln>
        </p:spPr>
        <p:style>
          <a:lnRef idx="0">
            <a:scrgbClr r="0" g="0" b="0"/>
          </a:lnRef>
          <a:fillRef idx="0">
            <a:scrgbClr r="0" g="0" b="0"/>
          </a:fillRef>
          <a:effectRef idx="0">
            <a:scrgbClr r="0" g="0" b="0"/>
          </a:effectRef>
          <a:fontRef idx="minor"/>
        </p:style>
      </p:sp>
      <p:sp>
        <p:nvSpPr>
          <p:cNvPr id="4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41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
        <p:cNvGrpSpPr/>
        <p:nvPr/>
      </p:nvGrpSpPr>
      <p:grpSpPr>
        <a:xfrm>
          <a:off x="0" y="0"/>
          <a:ext cx="0" cy="0"/>
          <a:chOff x="0" y="0"/>
          <a:chExt cx="0" cy="0"/>
        </a:xfrm>
      </p:grpSpPr>
      <p:sp>
        <p:nvSpPr>
          <p:cNvPr id="43" name="Google Shape;9;p2"/>
          <p:cNvSpPr/>
          <p:nvPr/>
        </p:nvSpPr>
        <p:spPr>
          <a:xfrm>
            <a:off x="598680" y="595800"/>
            <a:ext cx="635400" cy="604080"/>
          </a:xfrm>
          <a:custGeom>
            <a:avLst/>
            <a:gdLst/>
            <a:ahLst/>
            <a:cxnLst/>
            <a:rect l="l" t="t" r="r" b="b"/>
            <a:pathLst>
              <a:path w="14665" h="13937" fill="none">
                <a:moveTo>
                  <a:pt x="4340" y="837"/>
                </a:moveTo>
                <a:lnTo>
                  <a:pt x="4340" y="837"/>
                </a:lnTo>
                <a:lnTo>
                  <a:pt x="3963" y="1025"/>
                </a:lnTo>
                <a:lnTo>
                  <a:pt x="3586" y="1241"/>
                </a:lnTo>
                <a:lnTo>
                  <a:pt x="3235" y="1484"/>
                </a:lnTo>
                <a:lnTo>
                  <a:pt x="2858" y="1780"/>
                </a:lnTo>
                <a:lnTo>
                  <a:pt x="2508" y="2103"/>
                </a:lnTo>
                <a:lnTo>
                  <a:pt x="2157" y="2454"/>
                </a:lnTo>
                <a:lnTo>
                  <a:pt x="1807" y="2831"/>
                </a:lnTo>
                <a:lnTo>
                  <a:pt x="1483" y="3209"/>
                </a:lnTo>
                <a:lnTo>
                  <a:pt x="1187" y="3640"/>
                </a:lnTo>
                <a:lnTo>
                  <a:pt x="917" y="4044"/>
                </a:lnTo>
                <a:lnTo>
                  <a:pt x="675" y="4476"/>
                </a:lnTo>
                <a:lnTo>
                  <a:pt x="459" y="4907"/>
                </a:lnTo>
                <a:lnTo>
                  <a:pt x="297" y="5365"/>
                </a:lnTo>
                <a:lnTo>
                  <a:pt x="162" y="5796"/>
                </a:lnTo>
                <a:lnTo>
                  <a:pt x="55" y="6228"/>
                </a:lnTo>
                <a:lnTo>
                  <a:pt x="1" y="6632"/>
                </a:lnTo>
                <a:lnTo>
                  <a:pt x="1" y="6632"/>
                </a:lnTo>
                <a:lnTo>
                  <a:pt x="1" y="7063"/>
                </a:lnTo>
                <a:lnTo>
                  <a:pt x="1" y="7468"/>
                </a:lnTo>
                <a:lnTo>
                  <a:pt x="55" y="7872"/>
                </a:lnTo>
                <a:lnTo>
                  <a:pt x="135" y="8276"/>
                </a:lnTo>
                <a:lnTo>
                  <a:pt x="216" y="8681"/>
                </a:lnTo>
                <a:lnTo>
                  <a:pt x="351" y="9058"/>
                </a:lnTo>
                <a:lnTo>
                  <a:pt x="486" y="9435"/>
                </a:lnTo>
                <a:lnTo>
                  <a:pt x="675" y="9813"/>
                </a:lnTo>
                <a:lnTo>
                  <a:pt x="863" y="10190"/>
                </a:lnTo>
                <a:lnTo>
                  <a:pt x="1079" y="10540"/>
                </a:lnTo>
                <a:lnTo>
                  <a:pt x="1322" y="10864"/>
                </a:lnTo>
                <a:lnTo>
                  <a:pt x="1564" y="11187"/>
                </a:lnTo>
                <a:lnTo>
                  <a:pt x="1861" y="11511"/>
                </a:lnTo>
                <a:lnTo>
                  <a:pt x="2130" y="11807"/>
                </a:lnTo>
                <a:lnTo>
                  <a:pt x="2454" y="12077"/>
                </a:lnTo>
                <a:lnTo>
                  <a:pt x="2777" y="12320"/>
                </a:lnTo>
                <a:lnTo>
                  <a:pt x="2777" y="12320"/>
                </a:lnTo>
                <a:lnTo>
                  <a:pt x="3128" y="12562"/>
                </a:lnTo>
                <a:lnTo>
                  <a:pt x="3478" y="12778"/>
                </a:lnTo>
                <a:lnTo>
                  <a:pt x="3828" y="12966"/>
                </a:lnTo>
                <a:lnTo>
                  <a:pt x="4206" y="13155"/>
                </a:lnTo>
                <a:lnTo>
                  <a:pt x="4583" y="13317"/>
                </a:lnTo>
                <a:lnTo>
                  <a:pt x="4987" y="13452"/>
                </a:lnTo>
                <a:lnTo>
                  <a:pt x="5365" y="13586"/>
                </a:lnTo>
                <a:lnTo>
                  <a:pt x="5769" y="13694"/>
                </a:lnTo>
                <a:lnTo>
                  <a:pt x="6173" y="13775"/>
                </a:lnTo>
                <a:lnTo>
                  <a:pt x="6578" y="13856"/>
                </a:lnTo>
                <a:lnTo>
                  <a:pt x="6982" y="13910"/>
                </a:lnTo>
                <a:lnTo>
                  <a:pt x="7386" y="13937"/>
                </a:lnTo>
                <a:lnTo>
                  <a:pt x="7791" y="13937"/>
                </a:lnTo>
                <a:lnTo>
                  <a:pt x="8222" y="13937"/>
                </a:lnTo>
                <a:lnTo>
                  <a:pt x="8626" y="13910"/>
                </a:lnTo>
                <a:lnTo>
                  <a:pt x="9031" y="13883"/>
                </a:lnTo>
                <a:lnTo>
                  <a:pt x="9031" y="13883"/>
                </a:lnTo>
                <a:lnTo>
                  <a:pt x="9624" y="13802"/>
                </a:lnTo>
                <a:lnTo>
                  <a:pt x="10217" y="13667"/>
                </a:lnTo>
                <a:lnTo>
                  <a:pt x="10783" y="13506"/>
                </a:lnTo>
                <a:lnTo>
                  <a:pt x="11349" y="13317"/>
                </a:lnTo>
                <a:lnTo>
                  <a:pt x="11861" y="13047"/>
                </a:lnTo>
                <a:lnTo>
                  <a:pt x="12373" y="12751"/>
                </a:lnTo>
                <a:lnTo>
                  <a:pt x="12616" y="12562"/>
                </a:lnTo>
                <a:lnTo>
                  <a:pt x="12831" y="12400"/>
                </a:lnTo>
                <a:lnTo>
                  <a:pt x="13047" y="12185"/>
                </a:lnTo>
                <a:lnTo>
                  <a:pt x="13263" y="11969"/>
                </a:lnTo>
                <a:lnTo>
                  <a:pt x="13263" y="11969"/>
                </a:lnTo>
                <a:lnTo>
                  <a:pt x="13478" y="11726"/>
                </a:lnTo>
                <a:lnTo>
                  <a:pt x="13667" y="11457"/>
                </a:lnTo>
                <a:lnTo>
                  <a:pt x="13829" y="11187"/>
                </a:lnTo>
                <a:lnTo>
                  <a:pt x="13990" y="10918"/>
                </a:lnTo>
                <a:lnTo>
                  <a:pt x="14125" y="10621"/>
                </a:lnTo>
                <a:lnTo>
                  <a:pt x="14260" y="10325"/>
                </a:lnTo>
                <a:lnTo>
                  <a:pt x="14368" y="10028"/>
                </a:lnTo>
                <a:lnTo>
                  <a:pt x="14449" y="9705"/>
                </a:lnTo>
                <a:lnTo>
                  <a:pt x="14583" y="9058"/>
                </a:lnTo>
                <a:lnTo>
                  <a:pt x="14637" y="8411"/>
                </a:lnTo>
                <a:lnTo>
                  <a:pt x="14664" y="7764"/>
                </a:lnTo>
                <a:lnTo>
                  <a:pt x="14637" y="7117"/>
                </a:lnTo>
                <a:lnTo>
                  <a:pt x="14637" y="7117"/>
                </a:lnTo>
                <a:lnTo>
                  <a:pt x="14583" y="6659"/>
                </a:lnTo>
                <a:lnTo>
                  <a:pt x="14503" y="6201"/>
                </a:lnTo>
                <a:lnTo>
                  <a:pt x="14395" y="5769"/>
                </a:lnTo>
                <a:lnTo>
                  <a:pt x="14260" y="5338"/>
                </a:lnTo>
                <a:lnTo>
                  <a:pt x="14125" y="4907"/>
                </a:lnTo>
                <a:lnTo>
                  <a:pt x="13964" y="4502"/>
                </a:lnTo>
                <a:lnTo>
                  <a:pt x="13775" y="4098"/>
                </a:lnTo>
                <a:lnTo>
                  <a:pt x="13559" y="3721"/>
                </a:lnTo>
                <a:lnTo>
                  <a:pt x="13317" y="3343"/>
                </a:lnTo>
                <a:lnTo>
                  <a:pt x="13074" y="2966"/>
                </a:lnTo>
                <a:lnTo>
                  <a:pt x="12804" y="2616"/>
                </a:lnTo>
                <a:lnTo>
                  <a:pt x="12508" y="2292"/>
                </a:lnTo>
                <a:lnTo>
                  <a:pt x="12184" y="1969"/>
                </a:lnTo>
                <a:lnTo>
                  <a:pt x="11861" y="1645"/>
                </a:lnTo>
                <a:lnTo>
                  <a:pt x="11511" y="1376"/>
                </a:lnTo>
                <a:lnTo>
                  <a:pt x="11133" y="1106"/>
                </a:lnTo>
                <a:lnTo>
                  <a:pt x="11133" y="1106"/>
                </a:lnTo>
                <a:lnTo>
                  <a:pt x="10756" y="864"/>
                </a:lnTo>
                <a:lnTo>
                  <a:pt x="10352" y="675"/>
                </a:lnTo>
                <a:lnTo>
                  <a:pt x="9947" y="486"/>
                </a:lnTo>
                <a:lnTo>
                  <a:pt x="9516" y="324"/>
                </a:lnTo>
                <a:lnTo>
                  <a:pt x="9085" y="217"/>
                </a:lnTo>
                <a:lnTo>
                  <a:pt x="8653" y="109"/>
                </a:lnTo>
                <a:lnTo>
                  <a:pt x="8195" y="55"/>
                </a:lnTo>
                <a:lnTo>
                  <a:pt x="7764" y="28"/>
                </a:lnTo>
                <a:lnTo>
                  <a:pt x="7306" y="1"/>
                </a:lnTo>
                <a:lnTo>
                  <a:pt x="6874" y="28"/>
                </a:lnTo>
                <a:lnTo>
                  <a:pt x="6416" y="82"/>
                </a:lnTo>
                <a:lnTo>
                  <a:pt x="5985" y="163"/>
                </a:lnTo>
                <a:lnTo>
                  <a:pt x="5553" y="297"/>
                </a:lnTo>
                <a:lnTo>
                  <a:pt x="5149" y="432"/>
                </a:lnTo>
                <a:lnTo>
                  <a:pt x="4745" y="621"/>
                </a:lnTo>
                <a:lnTo>
                  <a:pt x="4340" y="837"/>
                </a:lnTo>
              </a:path>
            </a:pathLst>
          </a:custGeom>
          <a:noFill/>
          <a:ln w="0">
            <a:noFill/>
          </a:ln>
        </p:spPr>
        <p:style>
          <a:lnRef idx="0">
            <a:scrgbClr r="0" g="0" b="0"/>
          </a:lnRef>
          <a:fillRef idx="0">
            <a:scrgbClr r="0" g="0" b="0"/>
          </a:fillRef>
          <a:effectRef idx="0">
            <a:scrgbClr r="0" g="0" b="0"/>
          </a:effectRef>
          <a:fontRef idx="minor"/>
        </p:style>
      </p:sp>
      <p:sp>
        <p:nvSpPr>
          <p:cNvPr id="44" name="Google Shape;12;p2"/>
          <p:cNvSpPr/>
          <p:nvPr/>
        </p:nvSpPr>
        <p:spPr>
          <a:xfrm rot="20187600">
            <a:off x="3129840" y="-567360"/>
            <a:ext cx="7691760" cy="7477920"/>
          </a:xfrm>
          <a:custGeom>
            <a:avLst/>
            <a:gdLst/>
            <a:ahLst/>
            <a:cxnLst/>
            <a:rect l="l" t="t" r="r" b="b"/>
            <a:pathLst>
              <a:path w="84371" h="82026">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1400" b="0" strike="noStrike" spc="-1">
                <a:solidFill>
                  <a:srgbClr val="000000"/>
                </a:solidFill>
                <a:latin typeface="Arial"/>
                <a:ea typeface="Arial"/>
              </a:rPr>
              <a:t> </a:t>
            </a:r>
            <a:endParaRPr lang="en-US" sz="1400" b="0" strike="noStrike" spc="-1">
              <a:latin typeface="Arial"/>
            </a:endParaRPr>
          </a:p>
        </p:txBody>
      </p:sp>
      <p:sp>
        <p:nvSpPr>
          <p:cNvPr id="45" name="Google Shape;13;p2"/>
          <p:cNvSpPr/>
          <p:nvPr/>
        </p:nvSpPr>
        <p:spPr>
          <a:xfrm>
            <a:off x="4832640" y="483840"/>
            <a:ext cx="531360" cy="53136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6" name="Google Shape;14;p2"/>
          <p:cNvSpPr/>
          <p:nvPr/>
        </p:nvSpPr>
        <p:spPr>
          <a:xfrm>
            <a:off x="5663880" y="3157920"/>
            <a:ext cx="104400" cy="104400"/>
          </a:xfrm>
          <a:custGeom>
            <a:avLst/>
            <a:gdLst/>
            <a:ahLst/>
            <a:cxnLst/>
            <a:rect l="l" t="t" r="r" b="b"/>
            <a:pathLst>
              <a:path w="2427" h="2427">
                <a:moveTo>
                  <a:pt x="1214" y="0"/>
                </a:moveTo>
                <a:lnTo>
                  <a:pt x="971" y="27"/>
                </a:lnTo>
                <a:lnTo>
                  <a:pt x="728" y="81"/>
                </a:lnTo>
                <a:lnTo>
                  <a:pt x="513" y="189"/>
                </a:lnTo>
                <a:lnTo>
                  <a:pt x="351" y="351"/>
                </a:lnTo>
                <a:lnTo>
                  <a:pt x="189" y="540"/>
                </a:lnTo>
                <a:lnTo>
                  <a:pt x="82" y="728"/>
                </a:lnTo>
                <a:lnTo>
                  <a:pt x="28" y="971"/>
                </a:lnTo>
                <a:lnTo>
                  <a:pt x="1" y="1213"/>
                </a:lnTo>
                <a:lnTo>
                  <a:pt x="28" y="1456"/>
                </a:lnTo>
                <a:lnTo>
                  <a:pt x="82" y="1672"/>
                </a:lnTo>
                <a:lnTo>
                  <a:pt x="189" y="1887"/>
                </a:lnTo>
                <a:lnTo>
                  <a:pt x="351" y="2076"/>
                </a:lnTo>
                <a:lnTo>
                  <a:pt x="513" y="2211"/>
                </a:lnTo>
                <a:lnTo>
                  <a:pt x="728" y="2319"/>
                </a:lnTo>
                <a:lnTo>
                  <a:pt x="971" y="2399"/>
                </a:lnTo>
                <a:lnTo>
                  <a:pt x="1214" y="2426"/>
                </a:lnTo>
                <a:lnTo>
                  <a:pt x="1456" y="2399"/>
                </a:lnTo>
                <a:lnTo>
                  <a:pt x="1672" y="2319"/>
                </a:lnTo>
                <a:lnTo>
                  <a:pt x="1888" y="2211"/>
                </a:lnTo>
                <a:lnTo>
                  <a:pt x="2049" y="2076"/>
                </a:lnTo>
                <a:lnTo>
                  <a:pt x="2211" y="1887"/>
                </a:lnTo>
                <a:lnTo>
                  <a:pt x="2319" y="1672"/>
                </a:lnTo>
                <a:lnTo>
                  <a:pt x="2400" y="1456"/>
                </a:lnTo>
                <a:lnTo>
                  <a:pt x="2427" y="1213"/>
                </a:lnTo>
                <a:lnTo>
                  <a:pt x="2400" y="971"/>
                </a:lnTo>
                <a:lnTo>
                  <a:pt x="2319" y="728"/>
                </a:lnTo>
                <a:lnTo>
                  <a:pt x="2211" y="540"/>
                </a:lnTo>
                <a:lnTo>
                  <a:pt x="2049" y="351"/>
                </a:lnTo>
                <a:lnTo>
                  <a:pt x="1888" y="189"/>
                </a:lnTo>
                <a:lnTo>
                  <a:pt x="1672" y="81"/>
                </a:lnTo>
                <a:lnTo>
                  <a:pt x="1456" y="27"/>
                </a:lnTo>
                <a:lnTo>
                  <a:pt x="1214" y="0"/>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7" name="Google Shape;15;p2"/>
          <p:cNvSpPr/>
          <p:nvPr/>
        </p:nvSpPr>
        <p:spPr>
          <a:xfrm>
            <a:off x="3353040" y="3695040"/>
            <a:ext cx="531360" cy="505080"/>
          </a:xfrm>
          <a:custGeom>
            <a:avLst/>
            <a:gdLst/>
            <a:ahLst/>
            <a:cxnLst/>
            <a:rect l="l" t="t" r="r" b="b"/>
            <a:pathLst>
              <a:path w="14665" h="13937">
                <a:moveTo>
                  <a:pt x="7306" y="1"/>
                </a:moveTo>
                <a:lnTo>
                  <a:pt x="6874" y="28"/>
                </a:lnTo>
                <a:lnTo>
                  <a:pt x="6416" y="81"/>
                </a:lnTo>
                <a:lnTo>
                  <a:pt x="5985" y="162"/>
                </a:lnTo>
                <a:lnTo>
                  <a:pt x="5554" y="270"/>
                </a:lnTo>
                <a:lnTo>
                  <a:pt x="5149" y="432"/>
                </a:lnTo>
                <a:lnTo>
                  <a:pt x="4745" y="594"/>
                </a:lnTo>
                <a:lnTo>
                  <a:pt x="4341" y="809"/>
                </a:lnTo>
                <a:lnTo>
                  <a:pt x="4341" y="836"/>
                </a:lnTo>
                <a:lnTo>
                  <a:pt x="3963" y="998"/>
                </a:lnTo>
                <a:lnTo>
                  <a:pt x="3613" y="1214"/>
                </a:lnTo>
                <a:lnTo>
                  <a:pt x="3235" y="1483"/>
                </a:lnTo>
                <a:lnTo>
                  <a:pt x="2858" y="1753"/>
                </a:lnTo>
                <a:lnTo>
                  <a:pt x="2508" y="2076"/>
                </a:lnTo>
                <a:lnTo>
                  <a:pt x="2157" y="2427"/>
                </a:lnTo>
                <a:lnTo>
                  <a:pt x="1807" y="2804"/>
                </a:lnTo>
                <a:lnTo>
                  <a:pt x="1483" y="3208"/>
                </a:lnTo>
                <a:lnTo>
                  <a:pt x="1187" y="3613"/>
                </a:lnTo>
                <a:lnTo>
                  <a:pt x="917" y="4044"/>
                </a:lnTo>
                <a:lnTo>
                  <a:pt x="675" y="4475"/>
                </a:lnTo>
                <a:lnTo>
                  <a:pt x="459" y="4906"/>
                </a:lnTo>
                <a:lnTo>
                  <a:pt x="297" y="5338"/>
                </a:lnTo>
                <a:lnTo>
                  <a:pt x="162" y="5769"/>
                </a:lnTo>
                <a:lnTo>
                  <a:pt x="55" y="6200"/>
                </a:lnTo>
                <a:lnTo>
                  <a:pt x="1" y="6632"/>
                </a:lnTo>
                <a:lnTo>
                  <a:pt x="1" y="7036"/>
                </a:lnTo>
                <a:lnTo>
                  <a:pt x="1" y="7440"/>
                </a:lnTo>
                <a:lnTo>
                  <a:pt x="55" y="7845"/>
                </a:lnTo>
                <a:lnTo>
                  <a:pt x="136" y="8249"/>
                </a:lnTo>
                <a:lnTo>
                  <a:pt x="216" y="8653"/>
                </a:lnTo>
                <a:lnTo>
                  <a:pt x="351" y="9058"/>
                </a:lnTo>
                <a:lnTo>
                  <a:pt x="486" y="9435"/>
                </a:lnTo>
                <a:lnTo>
                  <a:pt x="675" y="9812"/>
                </a:lnTo>
                <a:lnTo>
                  <a:pt x="863" y="10163"/>
                </a:lnTo>
                <a:lnTo>
                  <a:pt x="1079" y="10513"/>
                </a:lnTo>
                <a:lnTo>
                  <a:pt x="1322" y="10864"/>
                </a:lnTo>
                <a:lnTo>
                  <a:pt x="1564" y="11187"/>
                </a:lnTo>
                <a:lnTo>
                  <a:pt x="1861" y="11484"/>
                </a:lnTo>
                <a:lnTo>
                  <a:pt x="2130" y="11780"/>
                </a:lnTo>
                <a:lnTo>
                  <a:pt x="2454" y="12050"/>
                </a:lnTo>
                <a:lnTo>
                  <a:pt x="2777" y="12319"/>
                </a:lnTo>
                <a:lnTo>
                  <a:pt x="3128" y="12535"/>
                </a:lnTo>
                <a:lnTo>
                  <a:pt x="3478" y="12750"/>
                </a:lnTo>
                <a:lnTo>
                  <a:pt x="3855" y="12966"/>
                </a:lnTo>
                <a:lnTo>
                  <a:pt x="4206" y="13128"/>
                </a:lnTo>
                <a:lnTo>
                  <a:pt x="4583" y="13290"/>
                </a:lnTo>
                <a:lnTo>
                  <a:pt x="4987" y="13424"/>
                </a:lnTo>
                <a:lnTo>
                  <a:pt x="5365" y="13559"/>
                </a:lnTo>
                <a:lnTo>
                  <a:pt x="5769" y="13667"/>
                </a:lnTo>
                <a:lnTo>
                  <a:pt x="6173" y="13748"/>
                </a:lnTo>
                <a:lnTo>
                  <a:pt x="6578" y="13829"/>
                </a:lnTo>
                <a:lnTo>
                  <a:pt x="6982" y="13883"/>
                </a:lnTo>
                <a:lnTo>
                  <a:pt x="7386" y="13910"/>
                </a:lnTo>
                <a:lnTo>
                  <a:pt x="7791" y="13936"/>
                </a:lnTo>
                <a:lnTo>
                  <a:pt x="8222" y="13936"/>
                </a:lnTo>
                <a:lnTo>
                  <a:pt x="8626" y="13910"/>
                </a:lnTo>
                <a:lnTo>
                  <a:pt x="9058" y="13856"/>
                </a:lnTo>
                <a:lnTo>
                  <a:pt x="9624" y="13775"/>
                </a:lnTo>
                <a:lnTo>
                  <a:pt x="10217" y="13667"/>
                </a:lnTo>
                <a:lnTo>
                  <a:pt x="10783" y="13505"/>
                </a:lnTo>
                <a:lnTo>
                  <a:pt x="11349" y="13290"/>
                </a:lnTo>
                <a:lnTo>
                  <a:pt x="11861" y="13047"/>
                </a:lnTo>
                <a:lnTo>
                  <a:pt x="12373" y="12723"/>
                </a:lnTo>
                <a:lnTo>
                  <a:pt x="12616" y="12562"/>
                </a:lnTo>
                <a:lnTo>
                  <a:pt x="12831" y="12373"/>
                </a:lnTo>
                <a:lnTo>
                  <a:pt x="13047" y="12184"/>
                </a:lnTo>
                <a:lnTo>
                  <a:pt x="13263" y="11969"/>
                </a:lnTo>
                <a:lnTo>
                  <a:pt x="13478" y="11699"/>
                </a:lnTo>
                <a:lnTo>
                  <a:pt x="13667" y="11457"/>
                </a:lnTo>
                <a:lnTo>
                  <a:pt x="13829" y="11187"/>
                </a:lnTo>
                <a:lnTo>
                  <a:pt x="13990" y="10891"/>
                </a:lnTo>
                <a:lnTo>
                  <a:pt x="14125" y="10621"/>
                </a:lnTo>
                <a:lnTo>
                  <a:pt x="14260" y="10298"/>
                </a:lnTo>
                <a:lnTo>
                  <a:pt x="14368" y="10001"/>
                </a:lnTo>
                <a:lnTo>
                  <a:pt x="14449" y="9678"/>
                </a:lnTo>
                <a:lnTo>
                  <a:pt x="14584" y="9058"/>
                </a:lnTo>
                <a:lnTo>
                  <a:pt x="14637" y="8411"/>
                </a:lnTo>
                <a:lnTo>
                  <a:pt x="14664" y="7737"/>
                </a:lnTo>
                <a:lnTo>
                  <a:pt x="14637" y="7090"/>
                </a:lnTo>
                <a:lnTo>
                  <a:pt x="14584" y="6632"/>
                </a:lnTo>
                <a:lnTo>
                  <a:pt x="14503" y="6200"/>
                </a:lnTo>
                <a:lnTo>
                  <a:pt x="14395" y="5742"/>
                </a:lnTo>
                <a:lnTo>
                  <a:pt x="14287" y="5311"/>
                </a:lnTo>
                <a:lnTo>
                  <a:pt x="14125" y="4906"/>
                </a:lnTo>
                <a:lnTo>
                  <a:pt x="13964" y="4502"/>
                </a:lnTo>
                <a:lnTo>
                  <a:pt x="13775" y="4098"/>
                </a:lnTo>
                <a:lnTo>
                  <a:pt x="13559" y="3693"/>
                </a:lnTo>
                <a:lnTo>
                  <a:pt x="13317" y="3316"/>
                </a:lnTo>
                <a:lnTo>
                  <a:pt x="13074" y="2966"/>
                </a:lnTo>
                <a:lnTo>
                  <a:pt x="12804" y="2615"/>
                </a:lnTo>
                <a:lnTo>
                  <a:pt x="12508" y="2265"/>
                </a:lnTo>
                <a:lnTo>
                  <a:pt x="12184" y="1941"/>
                </a:lnTo>
                <a:lnTo>
                  <a:pt x="11861" y="1645"/>
                </a:lnTo>
                <a:lnTo>
                  <a:pt x="11511" y="1348"/>
                </a:lnTo>
                <a:lnTo>
                  <a:pt x="11133" y="1079"/>
                </a:lnTo>
                <a:lnTo>
                  <a:pt x="10756" y="863"/>
                </a:lnTo>
                <a:lnTo>
                  <a:pt x="10352" y="648"/>
                </a:lnTo>
                <a:lnTo>
                  <a:pt x="9947" y="459"/>
                </a:lnTo>
                <a:lnTo>
                  <a:pt x="9516" y="324"/>
                </a:lnTo>
                <a:lnTo>
                  <a:pt x="9085" y="189"/>
                </a:lnTo>
                <a:lnTo>
                  <a:pt x="8653" y="108"/>
                </a:lnTo>
                <a:lnTo>
                  <a:pt x="8195" y="28"/>
                </a:lnTo>
                <a:lnTo>
                  <a:pt x="7764"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48" name="Google Shape;16;p2"/>
          <p:cNvSpPr/>
          <p:nvPr/>
        </p:nvSpPr>
        <p:spPr>
          <a:xfrm>
            <a:off x="8597880" y="1551960"/>
            <a:ext cx="202680" cy="204120"/>
          </a:xfrm>
          <a:custGeom>
            <a:avLst/>
            <a:gdLst/>
            <a:ahLst/>
            <a:cxnLst/>
            <a:rect l="l" t="t" r="r" b="b"/>
            <a:pathLst>
              <a:path w="4691" h="4718">
                <a:moveTo>
                  <a:pt x="4691" y="2345"/>
                </a:moveTo>
                <a:lnTo>
                  <a:pt x="4691" y="2345"/>
                </a:lnTo>
                <a:lnTo>
                  <a:pt x="4691" y="2588"/>
                </a:lnTo>
                <a:lnTo>
                  <a:pt x="4664" y="2831"/>
                </a:lnTo>
                <a:lnTo>
                  <a:pt x="4583" y="3046"/>
                </a:lnTo>
                <a:lnTo>
                  <a:pt x="4529" y="3262"/>
                </a:lnTo>
                <a:lnTo>
                  <a:pt x="4421" y="3478"/>
                </a:lnTo>
                <a:lnTo>
                  <a:pt x="4286" y="3666"/>
                </a:lnTo>
                <a:lnTo>
                  <a:pt x="4152" y="3855"/>
                </a:lnTo>
                <a:lnTo>
                  <a:pt x="4017" y="4017"/>
                </a:lnTo>
                <a:lnTo>
                  <a:pt x="3855" y="4178"/>
                </a:lnTo>
                <a:lnTo>
                  <a:pt x="3666" y="4313"/>
                </a:lnTo>
                <a:lnTo>
                  <a:pt x="3478" y="4421"/>
                </a:lnTo>
                <a:lnTo>
                  <a:pt x="3262" y="4529"/>
                </a:lnTo>
                <a:lnTo>
                  <a:pt x="3046" y="4610"/>
                </a:lnTo>
                <a:lnTo>
                  <a:pt x="2831" y="4664"/>
                </a:lnTo>
                <a:lnTo>
                  <a:pt x="2588" y="4691"/>
                </a:lnTo>
                <a:lnTo>
                  <a:pt x="2346" y="4717"/>
                </a:lnTo>
                <a:lnTo>
                  <a:pt x="2346" y="4717"/>
                </a:lnTo>
                <a:lnTo>
                  <a:pt x="2103" y="4691"/>
                </a:lnTo>
                <a:lnTo>
                  <a:pt x="1860" y="4664"/>
                </a:lnTo>
                <a:lnTo>
                  <a:pt x="1645" y="4610"/>
                </a:lnTo>
                <a:lnTo>
                  <a:pt x="1429" y="4529"/>
                </a:lnTo>
                <a:lnTo>
                  <a:pt x="1214" y="4421"/>
                </a:lnTo>
                <a:lnTo>
                  <a:pt x="1025" y="4313"/>
                </a:lnTo>
                <a:lnTo>
                  <a:pt x="836" y="4178"/>
                </a:lnTo>
                <a:lnTo>
                  <a:pt x="674" y="4017"/>
                </a:lnTo>
                <a:lnTo>
                  <a:pt x="540" y="3855"/>
                </a:lnTo>
                <a:lnTo>
                  <a:pt x="405" y="3666"/>
                </a:lnTo>
                <a:lnTo>
                  <a:pt x="270" y="3478"/>
                </a:lnTo>
                <a:lnTo>
                  <a:pt x="162" y="3262"/>
                </a:lnTo>
                <a:lnTo>
                  <a:pt x="108" y="3046"/>
                </a:lnTo>
                <a:lnTo>
                  <a:pt x="27" y="2831"/>
                </a:lnTo>
                <a:lnTo>
                  <a:pt x="1" y="2588"/>
                </a:lnTo>
                <a:lnTo>
                  <a:pt x="1" y="2345"/>
                </a:lnTo>
                <a:lnTo>
                  <a:pt x="1" y="2345"/>
                </a:lnTo>
                <a:lnTo>
                  <a:pt x="1" y="2103"/>
                </a:lnTo>
                <a:lnTo>
                  <a:pt x="27" y="1887"/>
                </a:lnTo>
                <a:lnTo>
                  <a:pt x="108" y="1645"/>
                </a:lnTo>
                <a:lnTo>
                  <a:pt x="162" y="1429"/>
                </a:lnTo>
                <a:lnTo>
                  <a:pt x="270" y="1240"/>
                </a:lnTo>
                <a:lnTo>
                  <a:pt x="405" y="1025"/>
                </a:lnTo>
                <a:lnTo>
                  <a:pt x="540" y="863"/>
                </a:lnTo>
                <a:lnTo>
                  <a:pt x="674" y="701"/>
                </a:lnTo>
                <a:lnTo>
                  <a:pt x="836" y="539"/>
                </a:lnTo>
                <a:lnTo>
                  <a:pt x="1025" y="405"/>
                </a:lnTo>
                <a:lnTo>
                  <a:pt x="1214" y="270"/>
                </a:lnTo>
                <a:lnTo>
                  <a:pt x="1429" y="189"/>
                </a:lnTo>
                <a:lnTo>
                  <a:pt x="1645" y="108"/>
                </a:lnTo>
                <a:lnTo>
                  <a:pt x="1860" y="54"/>
                </a:lnTo>
                <a:lnTo>
                  <a:pt x="2103" y="0"/>
                </a:lnTo>
                <a:lnTo>
                  <a:pt x="2346" y="0"/>
                </a:lnTo>
                <a:lnTo>
                  <a:pt x="2346" y="0"/>
                </a:lnTo>
                <a:lnTo>
                  <a:pt x="2588" y="0"/>
                </a:lnTo>
                <a:lnTo>
                  <a:pt x="2831" y="54"/>
                </a:lnTo>
                <a:lnTo>
                  <a:pt x="3046" y="108"/>
                </a:lnTo>
                <a:lnTo>
                  <a:pt x="3262" y="189"/>
                </a:lnTo>
                <a:lnTo>
                  <a:pt x="3478" y="270"/>
                </a:lnTo>
                <a:lnTo>
                  <a:pt x="3666" y="405"/>
                </a:lnTo>
                <a:lnTo>
                  <a:pt x="3855" y="539"/>
                </a:lnTo>
                <a:lnTo>
                  <a:pt x="4017" y="701"/>
                </a:lnTo>
                <a:lnTo>
                  <a:pt x="4152" y="863"/>
                </a:lnTo>
                <a:lnTo>
                  <a:pt x="4286" y="1025"/>
                </a:lnTo>
                <a:lnTo>
                  <a:pt x="4421" y="1240"/>
                </a:lnTo>
                <a:lnTo>
                  <a:pt x="4529" y="1429"/>
                </a:lnTo>
                <a:lnTo>
                  <a:pt x="4583" y="1645"/>
                </a:lnTo>
                <a:lnTo>
                  <a:pt x="4664" y="1887"/>
                </a:lnTo>
                <a:lnTo>
                  <a:pt x="4691" y="2103"/>
                </a:lnTo>
                <a:lnTo>
                  <a:pt x="4691" y="2345"/>
                </a:lnTo>
                <a:lnTo>
                  <a:pt x="4691" y="2345"/>
                </a:lnTo>
                <a:close/>
              </a:path>
            </a:pathLst>
          </a:custGeom>
          <a:solidFill>
            <a:srgbClr val="FFD966"/>
          </a:solidFill>
          <a:ln w="0">
            <a:noFill/>
          </a:ln>
        </p:spPr>
        <p:style>
          <a:lnRef idx="0">
            <a:scrgbClr r="0" g="0" b="0"/>
          </a:lnRef>
          <a:fillRef idx="0">
            <a:scrgbClr r="0" g="0" b="0"/>
          </a:fillRef>
          <a:effectRef idx="0">
            <a:scrgbClr r="0" g="0" b="0"/>
          </a:effectRef>
          <a:fontRef idx="minor"/>
        </p:style>
      </p:sp>
      <p:sp>
        <p:nvSpPr>
          <p:cNvPr id="49" name="Google Shape;17;p2"/>
          <p:cNvSpPr/>
          <p:nvPr/>
        </p:nvSpPr>
        <p:spPr>
          <a:xfrm>
            <a:off x="7349760" y="3695040"/>
            <a:ext cx="718560" cy="98640"/>
          </a:xfrm>
          <a:custGeom>
            <a:avLst/>
            <a:gdLst/>
            <a:ahLst/>
            <a:cxnLst/>
            <a:rect l="l" t="t" r="r" b="b"/>
            <a:pathLst>
              <a:path w="16579" h="2292">
                <a:moveTo>
                  <a:pt x="1" y="1"/>
                </a:moveTo>
                <a:lnTo>
                  <a:pt x="1" y="2292"/>
                </a:lnTo>
                <a:lnTo>
                  <a:pt x="16578" y="2292"/>
                </a:lnTo>
                <a:lnTo>
                  <a:pt x="16578" y="1"/>
                </a:lnTo>
                <a:close/>
              </a:path>
            </a:pathLst>
          </a:custGeom>
          <a:solidFill>
            <a:srgbClr val="FFD966"/>
          </a:solidFill>
          <a:ln w="0">
            <a:noFill/>
          </a:ln>
        </p:spPr>
        <p:style>
          <a:lnRef idx="0">
            <a:scrgbClr r="0" g="0" b="0"/>
          </a:lnRef>
          <a:fillRef idx="0">
            <a:scrgbClr r="0" g="0" b="0"/>
          </a:fillRef>
          <a:effectRef idx="0">
            <a:scrgbClr r="0" g="0" b="0"/>
          </a:effectRef>
          <a:fontRef idx="minor"/>
        </p:style>
      </p:sp>
      <p:sp>
        <p:nvSpPr>
          <p:cNvPr id="50" name="Google Shape;18;p2"/>
          <p:cNvSpPr/>
          <p:nvPr/>
        </p:nvSpPr>
        <p:spPr>
          <a:xfrm>
            <a:off x="7349760" y="3873960"/>
            <a:ext cx="310320" cy="97560"/>
          </a:xfrm>
          <a:custGeom>
            <a:avLst/>
            <a:gdLst/>
            <a:ahLst/>
            <a:cxnLst/>
            <a:rect l="l" t="t" r="r" b="b"/>
            <a:pathLst>
              <a:path w="7171" h="2266">
                <a:moveTo>
                  <a:pt x="1" y="1"/>
                </a:moveTo>
                <a:lnTo>
                  <a:pt x="1" y="2265"/>
                </a:lnTo>
                <a:lnTo>
                  <a:pt x="7171" y="2265"/>
                </a:lnTo>
                <a:lnTo>
                  <a:pt x="7171" y="1"/>
                </a:lnTo>
                <a:close/>
              </a:path>
            </a:pathLst>
          </a:custGeom>
          <a:solidFill>
            <a:srgbClr val="FFD966"/>
          </a:solidFill>
          <a:ln w="0">
            <a:noFill/>
          </a:ln>
        </p:spPr>
        <p:style>
          <a:lnRef idx="0">
            <a:scrgbClr r="0" g="0" b="0"/>
          </a:lnRef>
          <a:fillRef idx="0">
            <a:scrgbClr r="0" g="0" b="0"/>
          </a:fillRef>
          <a:effectRef idx="0">
            <a:scrgbClr r="0" g="0" b="0"/>
          </a:effectRef>
          <a:fontRef idx="minor"/>
        </p:style>
      </p:sp>
      <p:sp>
        <p:nvSpPr>
          <p:cNvPr id="51"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5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
        <p:cNvGrpSpPr/>
        <p:nvPr/>
      </p:nvGrpSpPr>
      <p:grpSpPr>
        <a:xfrm>
          <a:off x="0" y="0"/>
          <a:ext cx="0" cy="0"/>
          <a:chOff x="0" y="0"/>
          <a:chExt cx="0" cy="0"/>
        </a:xfrm>
      </p:grpSpPr>
      <p:sp>
        <p:nvSpPr>
          <p:cNvPr id="89" name="Google Shape;26;p4"/>
          <p:cNvSpPr/>
          <p:nvPr/>
        </p:nvSpPr>
        <p:spPr>
          <a:xfrm>
            <a:off x="144000" y="3354120"/>
            <a:ext cx="529200" cy="52920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w="0">
            <a:noFill/>
          </a:ln>
        </p:spPr>
        <p:style>
          <a:lnRef idx="0">
            <a:scrgbClr r="0" g="0" b="0"/>
          </a:lnRef>
          <a:fillRef idx="0">
            <a:scrgbClr r="0" g="0" b="0"/>
          </a:fillRef>
          <a:effectRef idx="0">
            <a:scrgbClr r="0" g="0" b="0"/>
          </a:effectRef>
          <a:fontRef idx="minor"/>
        </p:style>
      </p:sp>
      <p:sp>
        <p:nvSpPr>
          <p:cNvPr id="90" name="Google Shape;27;p4"/>
          <p:cNvSpPr/>
          <p:nvPr/>
        </p:nvSpPr>
        <p:spPr>
          <a:xfrm rot="10800000">
            <a:off x="-1309680" y="-1203480"/>
            <a:ext cx="3420360" cy="3325320"/>
          </a:xfrm>
          <a:custGeom>
            <a:avLst/>
            <a:gdLst/>
            <a:ahLst/>
            <a:cxnLst/>
            <a:rect l="l" t="t" r="r" b="b"/>
            <a:pathLst>
              <a:path w="84371" h="82026">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1400" b="0" strike="noStrike" spc="-1">
                <a:solidFill>
                  <a:srgbClr val="000000"/>
                </a:solidFill>
                <a:latin typeface="Arial"/>
                <a:ea typeface="Arial"/>
              </a:rPr>
              <a:t> </a:t>
            </a:r>
            <a:endParaRPr lang="en-US" sz="1400" b="0" strike="noStrike" spc="-1">
              <a:latin typeface="Arial"/>
            </a:endParaRPr>
          </a:p>
        </p:txBody>
      </p:sp>
      <p:sp>
        <p:nvSpPr>
          <p:cNvPr id="91" name="Google Shape;28;p4"/>
          <p:cNvSpPr/>
          <p:nvPr/>
        </p:nvSpPr>
        <p:spPr>
          <a:xfrm>
            <a:off x="8300520" y="4336920"/>
            <a:ext cx="1329120" cy="132876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noFill/>
          <a:ln w="28575">
            <a:solidFill>
              <a:srgbClr val="4861E7"/>
            </a:solidFill>
            <a:round/>
          </a:ln>
        </p:spPr>
        <p:style>
          <a:lnRef idx="0">
            <a:scrgbClr r="0" g="0" b="0"/>
          </a:lnRef>
          <a:fillRef idx="0">
            <a:scrgbClr r="0" g="0" b="0"/>
          </a:fillRef>
          <a:effectRef idx="0">
            <a:scrgbClr r="0" g="0" b="0"/>
          </a:effectRef>
          <a:fontRef idx="minor"/>
        </p:style>
      </p:sp>
      <p:sp>
        <p:nvSpPr>
          <p:cNvPr id="92" name="PlaceHolder 1"/>
          <p:cNvSpPr>
            <a:spLocks noGrp="1"/>
          </p:cNvSpPr>
          <p:nvPr>
            <p:ph type="title"/>
          </p:nvPr>
        </p:nvSpPr>
        <p:spPr>
          <a:xfrm>
            <a:off x="457200" y="205200"/>
            <a:ext cx="8228880" cy="85824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93" name="PlaceHolder 2"/>
          <p:cNvSpPr>
            <a:spLocks noGrp="1"/>
          </p:cNvSpPr>
          <p:nvPr>
            <p:ph type="body"/>
          </p:nvPr>
        </p:nvSpPr>
        <p:spPr>
          <a:xfrm>
            <a:off x="457200" y="1203480"/>
            <a:ext cx="8228880" cy="2982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
        <p:cNvGrpSpPr/>
        <p:nvPr/>
      </p:nvGrpSpPr>
      <p:grpSpPr>
        <a:xfrm>
          <a:off x="0" y="0"/>
          <a:ext cx="0" cy="0"/>
          <a:chOff x="0" y="0"/>
          <a:chExt cx="0" cy="0"/>
        </a:xfrm>
      </p:grpSpPr>
      <p:grpSp>
        <p:nvGrpSpPr>
          <p:cNvPr id="130" name="Google Shape;72;p9"/>
          <p:cNvGrpSpPr/>
          <p:nvPr/>
        </p:nvGrpSpPr>
        <p:grpSpPr>
          <a:xfrm>
            <a:off x="927360" y="3848400"/>
            <a:ext cx="1010160" cy="1373760"/>
            <a:chOff x="927360" y="3848400"/>
            <a:chExt cx="1010160" cy="1373760"/>
          </a:xfrm>
        </p:grpSpPr>
        <p:sp>
          <p:nvSpPr>
            <p:cNvPr id="131" name="Google Shape;73;p9"/>
            <p:cNvSpPr/>
            <p:nvPr/>
          </p:nvSpPr>
          <p:spPr>
            <a:xfrm>
              <a:off x="1132200" y="3848400"/>
              <a:ext cx="351000" cy="729000"/>
            </a:xfrm>
            <a:custGeom>
              <a:avLst/>
              <a:gdLst/>
              <a:ahLst/>
              <a:cxnLst/>
              <a:rect l="l" t="t" r="r" b="b"/>
              <a:pathLst>
                <a:path w="3236" h="6713" fill="none">
                  <a:moveTo>
                    <a:pt x="863" y="1"/>
                  </a:moveTo>
                  <a:lnTo>
                    <a:pt x="863" y="1"/>
                  </a:lnTo>
                  <a:lnTo>
                    <a:pt x="1106" y="55"/>
                  </a:lnTo>
                  <a:lnTo>
                    <a:pt x="1348" y="135"/>
                  </a:lnTo>
                  <a:lnTo>
                    <a:pt x="1564" y="243"/>
                  </a:lnTo>
                  <a:lnTo>
                    <a:pt x="1780" y="351"/>
                  </a:lnTo>
                  <a:lnTo>
                    <a:pt x="1968" y="513"/>
                  </a:lnTo>
                  <a:lnTo>
                    <a:pt x="2157" y="675"/>
                  </a:lnTo>
                  <a:lnTo>
                    <a:pt x="2346" y="836"/>
                  </a:lnTo>
                  <a:lnTo>
                    <a:pt x="2480" y="1025"/>
                  </a:lnTo>
                  <a:lnTo>
                    <a:pt x="2480" y="1025"/>
                  </a:lnTo>
                  <a:lnTo>
                    <a:pt x="2723" y="1456"/>
                  </a:lnTo>
                  <a:lnTo>
                    <a:pt x="2939" y="1915"/>
                  </a:lnTo>
                  <a:lnTo>
                    <a:pt x="3073" y="2373"/>
                  </a:lnTo>
                  <a:lnTo>
                    <a:pt x="3181" y="2858"/>
                  </a:lnTo>
                  <a:lnTo>
                    <a:pt x="3181" y="2858"/>
                  </a:lnTo>
                  <a:lnTo>
                    <a:pt x="3235" y="3343"/>
                  </a:lnTo>
                  <a:lnTo>
                    <a:pt x="3235" y="3828"/>
                  </a:lnTo>
                  <a:lnTo>
                    <a:pt x="3208" y="4314"/>
                  </a:lnTo>
                  <a:lnTo>
                    <a:pt x="3127" y="4799"/>
                  </a:lnTo>
                  <a:lnTo>
                    <a:pt x="3046" y="5311"/>
                  </a:lnTo>
                  <a:lnTo>
                    <a:pt x="2912" y="5796"/>
                  </a:lnTo>
                  <a:lnTo>
                    <a:pt x="2750" y="6254"/>
                  </a:lnTo>
                  <a:lnTo>
                    <a:pt x="2588" y="6713"/>
                  </a:lnTo>
                  <a:lnTo>
                    <a:pt x="2588" y="6713"/>
                  </a:lnTo>
                  <a:lnTo>
                    <a:pt x="2346" y="6578"/>
                  </a:lnTo>
                  <a:lnTo>
                    <a:pt x="2130" y="6443"/>
                  </a:lnTo>
                  <a:lnTo>
                    <a:pt x="1941" y="6281"/>
                  </a:lnTo>
                  <a:lnTo>
                    <a:pt x="1726" y="6120"/>
                  </a:lnTo>
                  <a:lnTo>
                    <a:pt x="1402" y="5742"/>
                  </a:lnTo>
                  <a:lnTo>
                    <a:pt x="1106" y="5338"/>
                  </a:lnTo>
                  <a:lnTo>
                    <a:pt x="836" y="4933"/>
                  </a:lnTo>
                  <a:lnTo>
                    <a:pt x="621" y="4529"/>
                  </a:lnTo>
                  <a:lnTo>
                    <a:pt x="459" y="4179"/>
                  </a:lnTo>
                  <a:lnTo>
                    <a:pt x="324" y="3855"/>
                  </a:lnTo>
                  <a:lnTo>
                    <a:pt x="324" y="3855"/>
                  </a:lnTo>
                  <a:lnTo>
                    <a:pt x="243" y="3613"/>
                  </a:lnTo>
                  <a:lnTo>
                    <a:pt x="189" y="3343"/>
                  </a:lnTo>
                  <a:lnTo>
                    <a:pt x="54" y="2750"/>
                  </a:lnTo>
                  <a:lnTo>
                    <a:pt x="1" y="2130"/>
                  </a:lnTo>
                  <a:lnTo>
                    <a:pt x="1" y="1807"/>
                  </a:lnTo>
                  <a:lnTo>
                    <a:pt x="1" y="1510"/>
                  </a:lnTo>
                  <a:lnTo>
                    <a:pt x="27" y="1214"/>
                  </a:lnTo>
                  <a:lnTo>
                    <a:pt x="81" y="944"/>
                  </a:lnTo>
                  <a:lnTo>
                    <a:pt x="162" y="702"/>
                  </a:lnTo>
                  <a:lnTo>
                    <a:pt x="243" y="486"/>
                  </a:lnTo>
                  <a:lnTo>
                    <a:pt x="378" y="297"/>
                  </a:lnTo>
                  <a:lnTo>
                    <a:pt x="513" y="162"/>
                  </a:lnTo>
                  <a:lnTo>
                    <a:pt x="674" y="55"/>
                  </a:lnTo>
                  <a:lnTo>
                    <a:pt x="863" y="1"/>
                  </a:lnTo>
                </a:path>
              </a:pathLst>
            </a:custGeom>
            <a:solidFill>
              <a:schemeClr val="dk1"/>
            </a:solidFill>
            <a:ln w="19050">
              <a:solidFill>
                <a:srgbClr val="526DFF"/>
              </a:solidFill>
              <a:round/>
            </a:ln>
          </p:spPr>
          <p:style>
            <a:lnRef idx="0">
              <a:scrgbClr r="0" g="0" b="0"/>
            </a:lnRef>
            <a:fillRef idx="0">
              <a:scrgbClr r="0" g="0" b="0"/>
            </a:fillRef>
            <a:effectRef idx="0">
              <a:scrgbClr r="0" g="0" b="0"/>
            </a:effectRef>
            <a:fontRef idx="minor"/>
          </p:style>
        </p:sp>
        <p:sp>
          <p:nvSpPr>
            <p:cNvPr id="132" name="Google Shape;74;p9"/>
            <p:cNvSpPr/>
            <p:nvPr/>
          </p:nvSpPr>
          <p:spPr>
            <a:xfrm>
              <a:off x="1583640" y="4393440"/>
              <a:ext cx="353880" cy="374400"/>
            </a:xfrm>
            <a:custGeom>
              <a:avLst/>
              <a:gdLst/>
              <a:ahLst/>
              <a:cxnLst/>
              <a:rect l="l" t="t" r="r" b="b"/>
              <a:pathLst>
                <a:path w="3263" h="3451">
                  <a:moveTo>
                    <a:pt x="2211" y="0"/>
                  </a:moveTo>
                  <a:lnTo>
                    <a:pt x="1968" y="81"/>
                  </a:lnTo>
                  <a:lnTo>
                    <a:pt x="1699" y="162"/>
                  </a:lnTo>
                  <a:lnTo>
                    <a:pt x="1456" y="270"/>
                  </a:lnTo>
                  <a:lnTo>
                    <a:pt x="1214" y="405"/>
                  </a:lnTo>
                  <a:lnTo>
                    <a:pt x="971" y="566"/>
                  </a:lnTo>
                  <a:lnTo>
                    <a:pt x="782" y="728"/>
                  </a:lnTo>
                  <a:lnTo>
                    <a:pt x="594" y="917"/>
                  </a:lnTo>
                  <a:lnTo>
                    <a:pt x="405" y="1132"/>
                  </a:lnTo>
                  <a:lnTo>
                    <a:pt x="270" y="1375"/>
                  </a:lnTo>
                  <a:lnTo>
                    <a:pt x="135" y="1618"/>
                  </a:lnTo>
                  <a:lnTo>
                    <a:pt x="55" y="1887"/>
                  </a:lnTo>
                  <a:lnTo>
                    <a:pt x="28" y="2157"/>
                  </a:lnTo>
                  <a:lnTo>
                    <a:pt x="1" y="2426"/>
                  </a:lnTo>
                  <a:lnTo>
                    <a:pt x="28" y="2696"/>
                  </a:lnTo>
                  <a:lnTo>
                    <a:pt x="82" y="2965"/>
                  </a:lnTo>
                  <a:lnTo>
                    <a:pt x="189" y="3208"/>
                  </a:lnTo>
                  <a:lnTo>
                    <a:pt x="324" y="3451"/>
                  </a:lnTo>
                  <a:lnTo>
                    <a:pt x="701" y="3397"/>
                  </a:lnTo>
                  <a:lnTo>
                    <a:pt x="1079" y="3289"/>
                  </a:lnTo>
                  <a:lnTo>
                    <a:pt x="1429" y="3154"/>
                  </a:lnTo>
                  <a:lnTo>
                    <a:pt x="1753" y="2938"/>
                  </a:lnTo>
                  <a:lnTo>
                    <a:pt x="2049" y="2696"/>
                  </a:lnTo>
                  <a:lnTo>
                    <a:pt x="2346" y="2453"/>
                  </a:lnTo>
                  <a:lnTo>
                    <a:pt x="2615" y="2157"/>
                  </a:lnTo>
                  <a:lnTo>
                    <a:pt x="2858" y="1833"/>
                  </a:lnTo>
                  <a:lnTo>
                    <a:pt x="2993" y="1645"/>
                  </a:lnTo>
                  <a:lnTo>
                    <a:pt x="3127" y="1429"/>
                  </a:lnTo>
                  <a:lnTo>
                    <a:pt x="3208" y="1213"/>
                  </a:lnTo>
                  <a:lnTo>
                    <a:pt x="3262" y="998"/>
                  </a:lnTo>
                  <a:lnTo>
                    <a:pt x="3262" y="863"/>
                  </a:lnTo>
                  <a:lnTo>
                    <a:pt x="3262" y="755"/>
                  </a:lnTo>
                  <a:lnTo>
                    <a:pt x="3208" y="513"/>
                  </a:lnTo>
                  <a:lnTo>
                    <a:pt x="3100" y="324"/>
                  </a:lnTo>
                  <a:lnTo>
                    <a:pt x="3020" y="216"/>
                  </a:lnTo>
                  <a:lnTo>
                    <a:pt x="2939" y="135"/>
                  </a:lnTo>
                  <a:lnTo>
                    <a:pt x="2696" y="54"/>
                  </a:lnTo>
                  <a:lnTo>
                    <a:pt x="2454"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33" name="Google Shape;75;p9"/>
            <p:cNvSpPr/>
            <p:nvPr/>
          </p:nvSpPr>
          <p:spPr>
            <a:xfrm>
              <a:off x="1568880" y="4537080"/>
              <a:ext cx="222120" cy="661680"/>
            </a:xfrm>
            <a:custGeom>
              <a:avLst/>
              <a:gdLst/>
              <a:ahLst/>
              <a:cxnLst/>
              <a:rect l="l" t="t" r="r" b="b"/>
              <a:pathLst>
                <a:path w="2050" h="6093">
                  <a:moveTo>
                    <a:pt x="2049" y="0"/>
                  </a:moveTo>
                  <a:lnTo>
                    <a:pt x="1942" y="54"/>
                  </a:lnTo>
                  <a:lnTo>
                    <a:pt x="1834" y="135"/>
                  </a:lnTo>
                  <a:lnTo>
                    <a:pt x="1537" y="351"/>
                  </a:lnTo>
                  <a:lnTo>
                    <a:pt x="1268" y="593"/>
                  </a:lnTo>
                  <a:lnTo>
                    <a:pt x="1052" y="809"/>
                  </a:lnTo>
                  <a:lnTo>
                    <a:pt x="890" y="1051"/>
                  </a:lnTo>
                  <a:lnTo>
                    <a:pt x="729" y="1321"/>
                  </a:lnTo>
                  <a:lnTo>
                    <a:pt x="567" y="1591"/>
                  </a:lnTo>
                  <a:lnTo>
                    <a:pt x="432" y="1860"/>
                  </a:lnTo>
                  <a:lnTo>
                    <a:pt x="324" y="2130"/>
                  </a:lnTo>
                  <a:lnTo>
                    <a:pt x="243" y="2426"/>
                  </a:lnTo>
                  <a:lnTo>
                    <a:pt x="163" y="2723"/>
                  </a:lnTo>
                  <a:lnTo>
                    <a:pt x="82" y="3316"/>
                  </a:lnTo>
                  <a:lnTo>
                    <a:pt x="28" y="3909"/>
                  </a:lnTo>
                  <a:lnTo>
                    <a:pt x="1" y="4502"/>
                  </a:lnTo>
                  <a:lnTo>
                    <a:pt x="28" y="5095"/>
                  </a:lnTo>
                  <a:lnTo>
                    <a:pt x="82" y="5822"/>
                  </a:lnTo>
                  <a:lnTo>
                    <a:pt x="109" y="5957"/>
                  </a:lnTo>
                  <a:lnTo>
                    <a:pt x="136" y="6092"/>
                  </a:lnTo>
                  <a:lnTo>
                    <a:pt x="136" y="5607"/>
                  </a:lnTo>
                  <a:lnTo>
                    <a:pt x="136" y="5095"/>
                  </a:lnTo>
                  <a:lnTo>
                    <a:pt x="136" y="4502"/>
                  </a:lnTo>
                  <a:lnTo>
                    <a:pt x="163" y="3909"/>
                  </a:lnTo>
                  <a:lnTo>
                    <a:pt x="217" y="3343"/>
                  </a:lnTo>
                  <a:lnTo>
                    <a:pt x="324" y="2750"/>
                  </a:lnTo>
                  <a:lnTo>
                    <a:pt x="378" y="2453"/>
                  </a:lnTo>
                  <a:lnTo>
                    <a:pt x="459" y="2184"/>
                  </a:lnTo>
                  <a:lnTo>
                    <a:pt x="567" y="1914"/>
                  </a:lnTo>
                  <a:lnTo>
                    <a:pt x="702" y="1644"/>
                  </a:lnTo>
                  <a:lnTo>
                    <a:pt x="836" y="1375"/>
                  </a:lnTo>
                  <a:lnTo>
                    <a:pt x="971" y="1132"/>
                  </a:lnTo>
                  <a:lnTo>
                    <a:pt x="1160" y="890"/>
                  </a:lnTo>
                  <a:lnTo>
                    <a:pt x="1322" y="647"/>
                  </a:lnTo>
                  <a:lnTo>
                    <a:pt x="1672" y="324"/>
                  </a:lnTo>
                  <a:lnTo>
                    <a:pt x="2049"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34" name="Google Shape;76;p9"/>
            <p:cNvSpPr/>
            <p:nvPr/>
          </p:nvSpPr>
          <p:spPr>
            <a:xfrm>
              <a:off x="1261080" y="4056480"/>
              <a:ext cx="327600" cy="1165680"/>
            </a:xfrm>
            <a:custGeom>
              <a:avLst/>
              <a:gdLst/>
              <a:ahLst/>
              <a:cxnLst/>
              <a:rect l="l" t="t" r="r" b="b"/>
              <a:pathLst>
                <a:path w="3020" h="10729">
                  <a:moveTo>
                    <a:pt x="1" y="1"/>
                  </a:moveTo>
                  <a:lnTo>
                    <a:pt x="28" y="216"/>
                  </a:lnTo>
                  <a:lnTo>
                    <a:pt x="108" y="432"/>
                  </a:lnTo>
                  <a:lnTo>
                    <a:pt x="432" y="1564"/>
                  </a:lnTo>
                  <a:lnTo>
                    <a:pt x="944" y="3262"/>
                  </a:lnTo>
                  <a:lnTo>
                    <a:pt x="1537" y="5365"/>
                  </a:lnTo>
                  <a:lnTo>
                    <a:pt x="2130" y="7440"/>
                  </a:lnTo>
                  <a:lnTo>
                    <a:pt x="2588" y="9165"/>
                  </a:lnTo>
                  <a:lnTo>
                    <a:pt x="2885" y="10324"/>
                  </a:lnTo>
                  <a:lnTo>
                    <a:pt x="2939" y="10540"/>
                  </a:lnTo>
                  <a:lnTo>
                    <a:pt x="3020" y="10729"/>
                  </a:lnTo>
                  <a:lnTo>
                    <a:pt x="2993" y="10513"/>
                  </a:lnTo>
                  <a:lnTo>
                    <a:pt x="2939" y="10297"/>
                  </a:lnTo>
                  <a:lnTo>
                    <a:pt x="2669" y="9138"/>
                  </a:lnTo>
                  <a:lnTo>
                    <a:pt x="2238" y="7413"/>
                  </a:lnTo>
                  <a:lnTo>
                    <a:pt x="1672" y="5311"/>
                  </a:lnTo>
                  <a:lnTo>
                    <a:pt x="1079" y="3235"/>
                  </a:lnTo>
                  <a:lnTo>
                    <a:pt x="540" y="1537"/>
                  </a:lnTo>
                  <a:lnTo>
                    <a:pt x="162" y="405"/>
                  </a:lnTo>
                  <a:lnTo>
                    <a:pt x="81" y="189"/>
                  </a:lnTo>
                  <a:lnTo>
                    <a:pt x="1"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35" name="Google Shape;77;p9"/>
            <p:cNvSpPr/>
            <p:nvPr/>
          </p:nvSpPr>
          <p:spPr>
            <a:xfrm>
              <a:off x="927360" y="4592520"/>
              <a:ext cx="506160" cy="330480"/>
            </a:xfrm>
            <a:custGeom>
              <a:avLst/>
              <a:gdLst/>
              <a:ahLst/>
              <a:cxnLst/>
              <a:rect l="l" t="t" r="r" b="b"/>
              <a:pathLst>
                <a:path w="4664" h="3047">
                  <a:moveTo>
                    <a:pt x="728" y="0"/>
                  </a:moveTo>
                  <a:lnTo>
                    <a:pt x="567" y="27"/>
                  </a:lnTo>
                  <a:lnTo>
                    <a:pt x="432" y="54"/>
                  </a:lnTo>
                  <a:lnTo>
                    <a:pt x="297" y="108"/>
                  </a:lnTo>
                  <a:lnTo>
                    <a:pt x="189" y="189"/>
                  </a:lnTo>
                  <a:lnTo>
                    <a:pt x="108" y="297"/>
                  </a:lnTo>
                  <a:lnTo>
                    <a:pt x="28" y="432"/>
                  </a:lnTo>
                  <a:lnTo>
                    <a:pt x="1" y="566"/>
                  </a:lnTo>
                  <a:lnTo>
                    <a:pt x="1" y="701"/>
                  </a:lnTo>
                  <a:lnTo>
                    <a:pt x="28" y="863"/>
                  </a:lnTo>
                  <a:lnTo>
                    <a:pt x="82" y="998"/>
                  </a:lnTo>
                  <a:lnTo>
                    <a:pt x="135" y="1132"/>
                  </a:lnTo>
                  <a:lnTo>
                    <a:pt x="297" y="1402"/>
                  </a:lnTo>
                  <a:lnTo>
                    <a:pt x="486" y="1645"/>
                  </a:lnTo>
                  <a:lnTo>
                    <a:pt x="702" y="1860"/>
                  </a:lnTo>
                  <a:lnTo>
                    <a:pt x="944" y="2076"/>
                  </a:lnTo>
                  <a:lnTo>
                    <a:pt x="1187" y="2265"/>
                  </a:lnTo>
                  <a:lnTo>
                    <a:pt x="1429" y="2426"/>
                  </a:lnTo>
                  <a:lnTo>
                    <a:pt x="1699" y="2561"/>
                  </a:lnTo>
                  <a:lnTo>
                    <a:pt x="1968" y="2696"/>
                  </a:lnTo>
                  <a:lnTo>
                    <a:pt x="2238" y="2804"/>
                  </a:lnTo>
                  <a:lnTo>
                    <a:pt x="2534" y="2911"/>
                  </a:lnTo>
                  <a:lnTo>
                    <a:pt x="2831" y="2965"/>
                  </a:lnTo>
                  <a:lnTo>
                    <a:pt x="3127" y="3019"/>
                  </a:lnTo>
                  <a:lnTo>
                    <a:pt x="3424" y="3046"/>
                  </a:lnTo>
                  <a:lnTo>
                    <a:pt x="3747" y="3046"/>
                  </a:lnTo>
                  <a:lnTo>
                    <a:pt x="4044" y="3019"/>
                  </a:lnTo>
                  <a:lnTo>
                    <a:pt x="4340" y="2992"/>
                  </a:lnTo>
                  <a:lnTo>
                    <a:pt x="4664" y="2911"/>
                  </a:lnTo>
                  <a:lnTo>
                    <a:pt x="4664" y="2804"/>
                  </a:lnTo>
                  <a:lnTo>
                    <a:pt x="4529" y="2534"/>
                  </a:lnTo>
                  <a:lnTo>
                    <a:pt x="4394" y="2292"/>
                  </a:lnTo>
                  <a:lnTo>
                    <a:pt x="4233" y="2049"/>
                  </a:lnTo>
                  <a:lnTo>
                    <a:pt x="4044" y="1806"/>
                  </a:lnTo>
                  <a:lnTo>
                    <a:pt x="3882" y="1591"/>
                  </a:lnTo>
                  <a:lnTo>
                    <a:pt x="3667" y="1375"/>
                  </a:lnTo>
                  <a:lnTo>
                    <a:pt x="3478" y="1186"/>
                  </a:lnTo>
                  <a:lnTo>
                    <a:pt x="3262" y="998"/>
                  </a:lnTo>
                  <a:lnTo>
                    <a:pt x="3020" y="836"/>
                  </a:lnTo>
                  <a:lnTo>
                    <a:pt x="2777" y="674"/>
                  </a:lnTo>
                  <a:lnTo>
                    <a:pt x="2534" y="539"/>
                  </a:lnTo>
                  <a:lnTo>
                    <a:pt x="2265" y="405"/>
                  </a:lnTo>
                  <a:lnTo>
                    <a:pt x="2022" y="270"/>
                  </a:lnTo>
                  <a:lnTo>
                    <a:pt x="1726" y="189"/>
                  </a:lnTo>
                  <a:lnTo>
                    <a:pt x="1456" y="108"/>
                  </a:lnTo>
                  <a:lnTo>
                    <a:pt x="1187" y="27"/>
                  </a:lnTo>
                  <a:lnTo>
                    <a:pt x="863" y="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36" name="Google Shape;78;p9"/>
            <p:cNvSpPr/>
            <p:nvPr/>
          </p:nvSpPr>
          <p:spPr>
            <a:xfrm>
              <a:off x="1100160" y="4715640"/>
              <a:ext cx="474120" cy="462240"/>
            </a:xfrm>
            <a:custGeom>
              <a:avLst/>
              <a:gdLst/>
              <a:ahLst/>
              <a:cxnLst/>
              <a:rect l="l" t="t" r="r" b="b"/>
              <a:pathLst>
                <a:path w="4367" h="4260">
                  <a:moveTo>
                    <a:pt x="0" y="0"/>
                  </a:moveTo>
                  <a:lnTo>
                    <a:pt x="81" y="54"/>
                  </a:lnTo>
                  <a:lnTo>
                    <a:pt x="243" y="81"/>
                  </a:lnTo>
                  <a:lnTo>
                    <a:pt x="539" y="189"/>
                  </a:lnTo>
                  <a:lnTo>
                    <a:pt x="890" y="324"/>
                  </a:lnTo>
                  <a:lnTo>
                    <a:pt x="1348" y="513"/>
                  </a:lnTo>
                  <a:lnTo>
                    <a:pt x="1806" y="782"/>
                  </a:lnTo>
                  <a:lnTo>
                    <a:pt x="2318" y="1133"/>
                  </a:lnTo>
                  <a:lnTo>
                    <a:pt x="2776" y="1537"/>
                  </a:lnTo>
                  <a:lnTo>
                    <a:pt x="3208" y="1995"/>
                  </a:lnTo>
                  <a:lnTo>
                    <a:pt x="3558" y="2480"/>
                  </a:lnTo>
                  <a:lnTo>
                    <a:pt x="3828" y="2912"/>
                  </a:lnTo>
                  <a:lnTo>
                    <a:pt x="4043" y="3370"/>
                  </a:lnTo>
                  <a:lnTo>
                    <a:pt x="4205" y="3720"/>
                  </a:lnTo>
                  <a:lnTo>
                    <a:pt x="4286" y="4017"/>
                  </a:lnTo>
                  <a:lnTo>
                    <a:pt x="4340" y="4178"/>
                  </a:lnTo>
                  <a:lnTo>
                    <a:pt x="4367" y="4259"/>
                  </a:lnTo>
                  <a:lnTo>
                    <a:pt x="4367" y="4125"/>
                  </a:lnTo>
                  <a:lnTo>
                    <a:pt x="4340" y="3990"/>
                  </a:lnTo>
                  <a:lnTo>
                    <a:pt x="4286" y="3693"/>
                  </a:lnTo>
                  <a:lnTo>
                    <a:pt x="4151" y="3343"/>
                  </a:lnTo>
                  <a:lnTo>
                    <a:pt x="3935" y="2858"/>
                  </a:lnTo>
                  <a:lnTo>
                    <a:pt x="3666" y="2399"/>
                  </a:lnTo>
                  <a:lnTo>
                    <a:pt x="3504" y="2157"/>
                  </a:lnTo>
                  <a:lnTo>
                    <a:pt x="3316" y="1887"/>
                  </a:lnTo>
                  <a:lnTo>
                    <a:pt x="3100" y="1645"/>
                  </a:lnTo>
                  <a:lnTo>
                    <a:pt x="2884" y="1429"/>
                  </a:lnTo>
                  <a:lnTo>
                    <a:pt x="2642" y="1213"/>
                  </a:lnTo>
                  <a:lnTo>
                    <a:pt x="2399" y="1025"/>
                  </a:lnTo>
                  <a:lnTo>
                    <a:pt x="2129" y="836"/>
                  </a:lnTo>
                  <a:lnTo>
                    <a:pt x="1860" y="647"/>
                  </a:lnTo>
                  <a:lnTo>
                    <a:pt x="1402" y="405"/>
                  </a:lnTo>
                  <a:lnTo>
                    <a:pt x="943" y="216"/>
                  </a:lnTo>
                  <a:lnTo>
                    <a:pt x="566" y="108"/>
                  </a:lnTo>
                  <a:lnTo>
                    <a:pt x="270" y="27"/>
                  </a:lnTo>
                  <a:lnTo>
                    <a:pt x="135" y="27"/>
                  </a:lnTo>
                  <a:lnTo>
                    <a:pt x="0" y="0"/>
                  </a:lnTo>
                  <a:close/>
                </a:path>
              </a:pathLst>
            </a:custGeom>
            <a:solidFill>
              <a:srgbClr val="263238"/>
            </a:solidFill>
            <a:ln w="0">
              <a:noFill/>
            </a:ln>
          </p:spPr>
          <p:style>
            <a:lnRef idx="0">
              <a:scrgbClr r="0" g="0" b="0"/>
            </a:lnRef>
            <a:fillRef idx="0">
              <a:scrgbClr r="0" g="0" b="0"/>
            </a:fillRef>
            <a:effectRef idx="0">
              <a:scrgbClr r="0" g="0" b="0"/>
            </a:effectRef>
            <a:fontRef idx="minor"/>
          </p:style>
        </p:sp>
      </p:grpSp>
      <p:sp>
        <p:nvSpPr>
          <p:cNvPr id="137" name="Google Shape;79;p9"/>
          <p:cNvSpPr/>
          <p:nvPr/>
        </p:nvSpPr>
        <p:spPr>
          <a:xfrm>
            <a:off x="437040" y="169200"/>
            <a:ext cx="758160" cy="75816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38" name="Google Shape;80;p9"/>
          <p:cNvSpPr/>
          <p:nvPr/>
        </p:nvSpPr>
        <p:spPr>
          <a:xfrm>
            <a:off x="7409520" y="4218840"/>
            <a:ext cx="718560" cy="98640"/>
          </a:xfrm>
          <a:custGeom>
            <a:avLst/>
            <a:gdLst/>
            <a:ahLst/>
            <a:cxnLst/>
            <a:rect l="l" t="t" r="r" b="b"/>
            <a:pathLst>
              <a:path w="16579" h="2292">
                <a:moveTo>
                  <a:pt x="1" y="1"/>
                </a:moveTo>
                <a:lnTo>
                  <a:pt x="1" y="2292"/>
                </a:lnTo>
                <a:lnTo>
                  <a:pt x="16578" y="2292"/>
                </a:lnTo>
                <a:lnTo>
                  <a:pt x="16578"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139" name="Google Shape;81;p9"/>
          <p:cNvSpPr/>
          <p:nvPr/>
        </p:nvSpPr>
        <p:spPr>
          <a:xfrm>
            <a:off x="7409520" y="4397760"/>
            <a:ext cx="310320" cy="97560"/>
          </a:xfrm>
          <a:custGeom>
            <a:avLst/>
            <a:gdLst/>
            <a:ahLst/>
            <a:cxnLst/>
            <a:rect l="l" t="t" r="r" b="b"/>
            <a:pathLst>
              <a:path w="7171" h="2266">
                <a:moveTo>
                  <a:pt x="1" y="1"/>
                </a:moveTo>
                <a:lnTo>
                  <a:pt x="1" y="2265"/>
                </a:lnTo>
                <a:lnTo>
                  <a:pt x="7171" y="2265"/>
                </a:lnTo>
                <a:lnTo>
                  <a:pt x="7171" y="1"/>
                </a:lnTo>
                <a:close/>
              </a:path>
            </a:pathLst>
          </a:custGeom>
          <a:solidFill>
            <a:schemeClr val="accent3"/>
          </a:solidFill>
          <a:ln w="0">
            <a:noFill/>
          </a:ln>
        </p:spPr>
        <p:style>
          <a:lnRef idx="0">
            <a:scrgbClr r="0" g="0" b="0"/>
          </a:lnRef>
          <a:fillRef idx="0">
            <a:scrgbClr r="0" g="0" b="0"/>
          </a:fillRef>
          <a:effectRef idx="0">
            <a:scrgbClr r="0" g="0" b="0"/>
          </a:effectRef>
          <a:fontRef idx="minor"/>
        </p:style>
      </p:sp>
      <p:sp>
        <p:nvSpPr>
          <p:cNvPr id="14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14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
        <p:cNvGrpSpPr/>
        <p:nvPr/>
      </p:nvGrpSpPr>
      <p:grpSpPr>
        <a:xfrm>
          <a:off x="0" y="0"/>
          <a:ext cx="0" cy="0"/>
          <a:chOff x="0" y="0"/>
          <a:chExt cx="0" cy="0"/>
        </a:xfrm>
      </p:grpSpPr>
      <p:sp>
        <p:nvSpPr>
          <p:cNvPr id="178" name="Google Shape;109;p14"/>
          <p:cNvSpPr/>
          <p:nvPr/>
        </p:nvSpPr>
        <p:spPr>
          <a:xfrm rot="10800000">
            <a:off x="-1309680" y="-1203480"/>
            <a:ext cx="3420360" cy="3325320"/>
          </a:xfrm>
          <a:custGeom>
            <a:avLst/>
            <a:gdLst/>
            <a:ahLst/>
            <a:cxnLst/>
            <a:rect l="l" t="t" r="r" b="b"/>
            <a:pathLst>
              <a:path w="84371" h="82026">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lIns="90000" tIns="91440" rIns="90000" bIns="91440" anchor="ctr">
            <a:noAutofit/>
          </a:bodyPr>
          <a:lstStyle/>
          <a:p>
            <a:pPr>
              <a:lnSpc>
                <a:spcPct val="100000"/>
              </a:lnSpc>
              <a:buNone/>
              <a:tabLst>
                <a:tab pos="0" algn="l"/>
              </a:tabLst>
            </a:pPr>
            <a:r>
              <a:rPr lang="en" sz="1400" b="0" strike="noStrike" spc="-1">
                <a:solidFill>
                  <a:srgbClr val="000000"/>
                </a:solidFill>
                <a:latin typeface="Arial"/>
                <a:ea typeface="Arial"/>
              </a:rPr>
              <a:t> </a:t>
            </a:r>
            <a:endParaRPr lang="en-US" sz="1400" b="0" strike="noStrike" spc="-1">
              <a:latin typeface="Arial"/>
            </a:endParaRPr>
          </a:p>
        </p:txBody>
      </p:sp>
      <p:sp>
        <p:nvSpPr>
          <p:cNvPr id="179" name="Google Shape;110;p14"/>
          <p:cNvSpPr/>
          <p:nvPr/>
        </p:nvSpPr>
        <p:spPr>
          <a:xfrm>
            <a:off x="-682920" y="4259160"/>
            <a:ext cx="1537200" cy="153720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80" name="Google Shape;111;p14"/>
          <p:cNvSpPr/>
          <p:nvPr/>
        </p:nvSpPr>
        <p:spPr>
          <a:xfrm>
            <a:off x="8194320" y="4259160"/>
            <a:ext cx="1537200" cy="153720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18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18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9" name="Google Shape;56;p7"/>
          <p:cNvSpPr/>
          <p:nvPr/>
        </p:nvSpPr>
        <p:spPr>
          <a:xfrm rot="9450000" flipH="1">
            <a:off x="433080" y="5190840"/>
            <a:ext cx="353520" cy="18000"/>
          </a:xfrm>
          <a:custGeom>
            <a:avLst/>
            <a:gdLst/>
            <a:ahLst/>
            <a:cxnLst/>
            <a:rect l="l" t="t" r="r" b="b"/>
            <a:pathLst>
              <a:path w="59561" h="677">
                <a:moveTo>
                  <a:pt x="596" y="0"/>
                </a:moveTo>
                <a:lnTo>
                  <a:pt x="0" y="11"/>
                </a:lnTo>
                <a:lnTo>
                  <a:pt x="569" y="37"/>
                </a:lnTo>
                <a:lnTo>
                  <a:pt x="1165" y="57"/>
                </a:lnTo>
                <a:lnTo>
                  <a:pt x="1761" y="73"/>
                </a:lnTo>
                <a:lnTo>
                  <a:pt x="2357" y="78"/>
                </a:lnTo>
                <a:lnTo>
                  <a:pt x="8694" y="177"/>
                </a:lnTo>
                <a:lnTo>
                  <a:pt x="13109" y="234"/>
                </a:lnTo>
                <a:lnTo>
                  <a:pt x="18147" y="297"/>
                </a:lnTo>
                <a:lnTo>
                  <a:pt x="29740" y="427"/>
                </a:lnTo>
                <a:lnTo>
                  <a:pt x="35753" y="495"/>
                </a:lnTo>
                <a:lnTo>
                  <a:pt x="41359" y="557"/>
                </a:lnTo>
                <a:lnTo>
                  <a:pt x="43960" y="583"/>
                </a:lnTo>
                <a:lnTo>
                  <a:pt x="46424" y="604"/>
                </a:lnTo>
                <a:lnTo>
                  <a:pt x="48727" y="614"/>
                </a:lnTo>
                <a:lnTo>
                  <a:pt x="50839" y="619"/>
                </a:lnTo>
                <a:lnTo>
                  <a:pt x="57231" y="661"/>
                </a:lnTo>
                <a:lnTo>
                  <a:pt x="57800" y="672"/>
                </a:lnTo>
                <a:lnTo>
                  <a:pt x="58396" y="677"/>
                </a:lnTo>
                <a:lnTo>
                  <a:pt x="58992" y="672"/>
                </a:lnTo>
                <a:lnTo>
                  <a:pt x="59561" y="661"/>
                </a:lnTo>
                <a:lnTo>
                  <a:pt x="58992" y="635"/>
                </a:lnTo>
                <a:lnTo>
                  <a:pt x="58423" y="614"/>
                </a:lnTo>
                <a:lnTo>
                  <a:pt x="57827" y="599"/>
                </a:lnTo>
                <a:lnTo>
                  <a:pt x="57258" y="593"/>
                </a:lnTo>
                <a:lnTo>
                  <a:pt x="50893" y="495"/>
                </a:lnTo>
                <a:lnTo>
                  <a:pt x="46478" y="432"/>
                </a:lnTo>
                <a:lnTo>
                  <a:pt x="41414" y="364"/>
                </a:lnTo>
                <a:lnTo>
                  <a:pt x="35834" y="302"/>
                </a:lnTo>
                <a:lnTo>
                  <a:pt x="29821" y="234"/>
                </a:lnTo>
                <a:lnTo>
                  <a:pt x="23808" y="172"/>
                </a:lnTo>
                <a:lnTo>
                  <a:pt x="18229" y="120"/>
                </a:lnTo>
                <a:lnTo>
                  <a:pt x="13164" y="78"/>
                </a:lnTo>
                <a:lnTo>
                  <a:pt x="8749" y="42"/>
                </a:lnTo>
                <a:lnTo>
                  <a:pt x="2357" y="11"/>
                </a:lnTo>
                <a:lnTo>
                  <a:pt x="1761"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20" name="Google Shape;57;p7"/>
          <p:cNvSpPr/>
          <p:nvPr/>
        </p:nvSpPr>
        <p:spPr>
          <a:xfrm rot="9450000" flipH="1">
            <a:off x="336960" y="5640840"/>
            <a:ext cx="453240" cy="19080"/>
          </a:xfrm>
          <a:custGeom>
            <a:avLst/>
            <a:gdLst/>
            <a:ahLst/>
            <a:cxnLst/>
            <a:rect l="l" t="t" r="r" b="b"/>
            <a:pathLst>
              <a:path w="76381" h="709">
                <a:moveTo>
                  <a:pt x="1490" y="0"/>
                </a:moveTo>
                <a:lnTo>
                  <a:pt x="759" y="6"/>
                </a:lnTo>
                <a:lnTo>
                  <a:pt x="0" y="16"/>
                </a:lnTo>
                <a:lnTo>
                  <a:pt x="732" y="42"/>
                </a:lnTo>
                <a:lnTo>
                  <a:pt x="1490" y="63"/>
                </a:lnTo>
                <a:lnTo>
                  <a:pt x="2221" y="73"/>
                </a:lnTo>
                <a:lnTo>
                  <a:pt x="2953" y="84"/>
                </a:lnTo>
                <a:lnTo>
                  <a:pt x="11159" y="183"/>
                </a:lnTo>
                <a:lnTo>
                  <a:pt x="16820" y="245"/>
                </a:lnTo>
                <a:lnTo>
                  <a:pt x="23294" y="313"/>
                </a:lnTo>
                <a:lnTo>
                  <a:pt x="30471" y="380"/>
                </a:lnTo>
                <a:lnTo>
                  <a:pt x="38163" y="448"/>
                </a:lnTo>
                <a:lnTo>
                  <a:pt x="45856" y="516"/>
                </a:lnTo>
                <a:lnTo>
                  <a:pt x="53033" y="573"/>
                </a:lnTo>
                <a:lnTo>
                  <a:pt x="59534" y="620"/>
                </a:lnTo>
                <a:lnTo>
                  <a:pt x="65195" y="656"/>
                </a:lnTo>
                <a:lnTo>
                  <a:pt x="73374" y="693"/>
                </a:lnTo>
                <a:lnTo>
                  <a:pt x="74133" y="703"/>
                </a:lnTo>
                <a:lnTo>
                  <a:pt x="74891" y="708"/>
                </a:lnTo>
                <a:lnTo>
                  <a:pt x="75622" y="703"/>
                </a:lnTo>
                <a:lnTo>
                  <a:pt x="76381" y="693"/>
                </a:lnTo>
                <a:lnTo>
                  <a:pt x="75650" y="672"/>
                </a:lnTo>
                <a:lnTo>
                  <a:pt x="74891" y="651"/>
                </a:lnTo>
                <a:lnTo>
                  <a:pt x="74133" y="640"/>
                </a:lnTo>
                <a:lnTo>
                  <a:pt x="73374" y="635"/>
                </a:lnTo>
                <a:lnTo>
                  <a:pt x="65222" y="526"/>
                </a:lnTo>
                <a:lnTo>
                  <a:pt x="53087" y="401"/>
                </a:lnTo>
                <a:lnTo>
                  <a:pt x="45937" y="333"/>
                </a:lnTo>
                <a:lnTo>
                  <a:pt x="38218" y="261"/>
                </a:lnTo>
                <a:lnTo>
                  <a:pt x="30525" y="198"/>
                </a:lnTo>
                <a:lnTo>
                  <a:pt x="23348" y="141"/>
                </a:lnTo>
                <a:lnTo>
                  <a:pt x="11214" y="58"/>
                </a:lnTo>
                <a:lnTo>
                  <a:pt x="3007" y="16"/>
                </a:lnTo>
                <a:lnTo>
                  <a:pt x="2248" y="6"/>
                </a:lnTo>
                <a:lnTo>
                  <a:pt x="1490"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21" name="Google Shape;58;p7"/>
          <p:cNvSpPr/>
          <p:nvPr/>
        </p:nvSpPr>
        <p:spPr>
          <a:xfrm rot="9450000" flipH="1">
            <a:off x="64800" y="5417280"/>
            <a:ext cx="237240" cy="380880"/>
          </a:xfrm>
          <a:custGeom>
            <a:avLst/>
            <a:gdLst/>
            <a:ahLst/>
            <a:cxnLst/>
            <a:rect l="l" t="t" r="r" b="b"/>
            <a:pathLst>
              <a:path w="40033" h="13729">
                <a:moveTo>
                  <a:pt x="40033" y="0"/>
                </a:moveTo>
                <a:lnTo>
                  <a:pt x="39545" y="125"/>
                </a:lnTo>
                <a:lnTo>
                  <a:pt x="39085" y="250"/>
                </a:lnTo>
                <a:lnTo>
                  <a:pt x="38624" y="380"/>
                </a:lnTo>
                <a:lnTo>
                  <a:pt x="38218" y="516"/>
                </a:lnTo>
                <a:lnTo>
                  <a:pt x="37243" y="792"/>
                </a:lnTo>
                <a:lnTo>
                  <a:pt x="36105" y="1119"/>
                </a:lnTo>
                <a:lnTo>
                  <a:pt x="34805" y="1499"/>
                </a:lnTo>
                <a:lnTo>
                  <a:pt x="33370" y="1926"/>
                </a:lnTo>
                <a:lnTo>
                  <a:pt x="31799" y="2400"/>
                </a:lnTo>
                <a:lnTo>
                  <a:pt x="30146" y="2915"/>
                </a:lnTo>
                <a:lnTo>
                  <a:pt x="28359" y="3466"/>
                </a:lnTo>
                <a:lnTo>
                  <a:pt x="26517" y="4054"/>
                </a:lnTo>
                <a:lnTo>
                  <a:pt x="24567" y="4674"/>
                </a:lnTo>
                <a:lnTo>
                  <a:pt x="22590" y="5324"/>
                </a:lnTo>
                <a:lnTo>
                  <a:pt x="20558" y="6001"/>
                </a:lnTo>
                <a:lnTo>
                  <a:pt x="18473" y="6703"/>
                </a:lnTo>
                <a:lnTo>
                  <a:pt x="16441" y="7406"/>
                </a:lnTo>
                <a:lnTo>
                  <a:pt x="14491" y="8093"/>
                </a:lnTo>
                <a:lnTo>
                  <a:pt x="12622" y="8759"/>
                </a:lnTo>
                <a:lnTo>
                  <a:pt x="10862" y="9399"/>
                </a:lnTo>
                <a:lnTo>
                  <a:pt x="9237" y="10008"/>
                </a:lnTo>
                <a:lnTo>
                  <a:pt x="7693" y="10586"/>
                </a:lnTo>
                <a:lnTo>
                  <a:pt x="6284" y="11127"/>
                </a:lnTo>
                <a:lnTo>
                  <a:pt x="5011" y="11632"/>
                </a:lnTo>
                <a:lnTo>
                  <a:pt x="3819" y="12090"/>
                </a:lnTo>
                <a:lnTo>
                  <a:pt x="2817" y="12501"/>
                </a:lnTo>
                <a:lnTo>
                  <a:pt x="1951" y="12860"/>
                </a:lnTo>
                <a:lnTo>
                  <a:pt x="1246" y="13162"/>
                </a:lnTo>
                <a:lnTo>
                  <a:pt x="894" y="13297"/>
                </a:lnTo>
                <a:lnTo>
                  <a:pt x="569" y="13437"/>
                </a:lnTo>
                <a:lnTo>
                  <a:pt x="271" y="13583"/>
                </a:lnTo>
                <a:lnTo>
                  <a:pt x="0" y="13729"/>
                </a:lnTo>
                <a:lnTo>
                  <a:pt x="0" y="13729"/>
                </a:lnTo>
                <a:lnTo>
                  <a:pt x="461" y="13599"/>
                </a:lnTo>
                <a:lnTo>
                  <a:pt x="867" y="13469"/>
                </a:lnTo>
                <a:lnTo>
                  <a:pt x="1273" y="13333"/>
                </a:lnTo>
                <a:lnTo>
                  <a:pt x="1626" y="13193"/>
                </a:lnTo>
                <a:lnTo>
                  <a:pt x="3413" y="12527"/>
                </a:lnTo>
                <a:lnTo>
                  <a:pt x="5661" y="11694"/>
                </a:lnTo>
                <a:lnTo>
                  <a:pt x="8478" y="10664"/>
                </a:lnTo>
                <a:lnTo>
                  <a:pt x="11783" y="9488"/>
                </a:lnTo>
                <a:lnTo>
                  <a:pt x="15439" y="8186"/>
                </a:lnTo>
                <a:lnTo>
                  <a:pt x="17416" y="7505"/>
                </a:lnTo>
                <a:lnTo>
                  <a:pt x="19448" y="6802"/>
                </a:lnTo>
                <a:lnTo>
                  <a:pt x="21506" y="6100"/>
                </a:lnTo>
                <a:lnTo>
                  <a:pt x="23510" y="5423"/>
                </a:lnTo>
                <a:lnTo>
                  <a:pt x="25488" y="4773"/>
                </a:lnTo>
                <a:lnTo>
                  <a:pt x="27384" y="4153"/>
                </a:lnTo>
                <a:lnTo>
                  <a:pt x="30932" y="3003"/>
                </a:lnTo>
                <a:lnTo>
                  <a:pt x="34047" y="2009"/>
                </a:lnTo>
                <a:lnTo>
                  <a:pt x="36566" y="1203"/>
                </a:lnTo>
                <a:lnTo>
                  <a:pt x="38597" y="563"/>
                </a:lnTo>
                <a:lnTo>
                  <a:pt x="39003" y="427"/>
                </a:lnTo>
                <a:lnTo>
                  <a:pt x="39382" y="287"/>
                </a:lnTo>
                <a:lnTo>
                  <a:pt x="39707" y="146"/>
                </a:lnTo>
                <a:lnTo>
                  <a:pt x="40033"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22" name="Google Shape;59;p7"/>
          <p:cNvSpPr/>
          <p:nvPr/>
        </p:nvSpPr>
        <p:spPr>
          <a:xfrm>
            <a:off x="-66960" y="-40680"/>
            <a:ext cx="8556840" cy="5224320"/>
          </a:xfrm>
          <a:custGeom>
            <a:avLst/>
            <a:gdLst/>
            <a:ahLst/>
            <a:cxnLst/>
            <a:rect l="l" t="t" r="r" b="b"/>
            <a:pathLst>
              <a:path w="80554" h="69822">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23" name="Google Shape;61;p7"/>
          <p:cNvSpPr/>
          <p:nvPr/>
        </p:nvSpPr>
        <p:spPr>
          <a:xfrm>
            <a:off x="7704720" y="3987360"/>
            <a:ext cx="718560" cy="98640"/>
          </a:xfrm>
          <a:custGeom>
            <a:avLst/>
            <a:gdLst/>
            <a:ahLst/>
            <a:cxnLst/>
            <a:rect l="l" t="t" r="r" b="b"/>
            <a:pathLst>
              <a:path w="16579" h="2292">
                <a:moveTo>
                  <a:pt x="1" y="1"/>
                </a:moveTo>
                <a:lnTo>
                  <a:pt x="1" y="2292"/>
                </a:lnTo>
                <a:lnTo>
                  <a:pt x="16578" y="2292"/>
                </a:lnTo>
                <a:lnTo>
                  <a:pt x="16578"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24" name="Google Shape;62;p7"/>
          <p:cNvSpPr/>
          <p:nvPr/>
        </p:nvSpPr>
        <p:spPr>
          <a:xfrm>
            <a:off x="4572000" y="1249200"/>
            <a:ext cx="758160" cy="75816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25" name="Google Shape;63;p7"/>
          <p:cNvSpPr/>
          <p:nvPr/>
        </p:nvSpPr>
        <p:spPr>
          <a:xfrm>
            <a:off x="-911520" y="4086720"/>
            <a:ext cx="2084760" cy="208476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26" name="Google Shape;64;p7"/>
          <p:cNvSpPr/>
          <p:nvPr/>
        </p:nvSpPr>
        <p:spPr>
          <a:xfrm>
            <a:off x="8350560" y="1200600"/>
            <a:ext cx="360720" cy="360720"/>
          </a:xfrm>
          <a:custGeom>
            <a:avLst/>
            <a:gdLst/>
            <a:ahLst/>
            <a:cxnLst/>
            <a:rect l="l" t="t" r="r" b="b"/>
            <a:pathLst>
              <a:path w="8330" h="833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27" name="Google Shape;65;p7"/>
          <p:cNvSpPr/>
          <p:nvPr/>
        </p:nvSpPr>
        <p:spPr>
          <a:xfrm>
            <a:off x="7704720" y="4166280"/>
            <a:ext cx="310320" cy="97560"/>
          </a:xfrm>
          <a:custGeom>
            <a:avLst/>
            <a:gdLst/>
            <a:ahLst/>
            <a:cxnLst/>
            <a:rect l="l" t="t" r="r" b="b"/>
            <a:pathLst>
              <a:path w="7171" h="2266">
                <a:moveTo>
                  <a:pt x="1" y="1"/>
                </a:moveTo>
                <a:lnTo>
                  <a:pt x="1" y="2265"/>
                </a:lnTo>
                <a:lnTo>
                  <a:pt x="7171" y="2265"/>
                </a:lnTo>
                <a:lnTo>
                  <a:pt x="7171"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2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22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 name="Google Shape;114;p15"/>
          <p:cNvSpPr/>
          <p:nvPr/>
        </p:nvSpPr>
        <p:spPr>
          <a:xfrm rot="19620600">
            <a:off x="1001880" y="-2805120"/>
            <a:ext cx="9493560" cy="9874440"/>
          </a:xfrm>
          <a:custGeom>
            <a:avLst/>
            <a:gdLst/>
            <a:ahLst/>
            <a:cxnLst/>
            <a:rect l="l" t="t" r="r" b="b"/>
            <a:pathLst>
              <a:path w="84371" h="82026">
                <a:moveTo>
                  <a:pt x="61405" y="0"/>
                </a:moveTo>
                <a:lnTo>
                  <a:pt x="60677" y="27"/>
                </a:lnTo>
                <a:lnTo>
                  <a:pt x="59949" y="108"/>
                </a:lnTo>
                <a:lnTo>
                  <a:pt x="59249" y="189"/>
                </a:lnTo>
                <a:lnTo>
                  <a:pt x="58521" y="324"/>
                </a:lnTo>
                <a:lnTo>
                  <a:pt x="57820" y="486"/>
                </a:lnTo>
                <a:lnTo>
                  <a:pt x="57119" y="647"/>
                </a:lnTo>
                <a:lnTo>
                  <a:pt x="56418" y="863"/>
                </a:lnTo>
                <a:lnTo>
                  <a:pt x="55744" y="1079"/>
                </a:lnTo>
                <a:lnTo>
                  <a:pt x="55044" y="1321"/>
                </a:lnTo>
                <a:lnTo>
                  <a:pt x="54397" y="1618"/>
                </a:lnTo>
                <a:lnTo>
                  <a:pt x="53750" y="1914"/>
                </a:lnTo>
                <a:lnTo>
                  <a:pt x="53103" y="2238"/>
                </a:lnTo>
                <a:lnTo>
                  <a:pt x="52483" y="2588"/>
                </a:lnTo>
                <a:lnTo>
                  <a:pt x="51863" y="2965"/>
                </a:lnTo>
                <a:lnTo>
                  <a:pt x="51270" y="3370"/>
                </a:lnTo>
                <a:lnTo>
                  <a:pt x="50704" y="3801"/>
                </a:lnTo>
                <a:lnTo>
                  <a:pt x="50138" y="4259"/>
                </a:lnTo>
                <a:lnTo>
                  <a:pt x="49599" y="4718"/>
                </a:lnTo>
                <a:lnTo>
                  <a:pt x="49086" y="5203"/>
                </a:lnTo>
                <a:lnTo>
                  <a:pt x="48601" y="5715"/>
                </a:lnTo>
                <a:lnTo>
                  <a:pt x="48116" y="6254"/>
                </a:lnTo>
                <a:lnTo>
                  <a:pt x="47685" y="6820"/>
                </a:lnTo>
                <a:lnTo>
                  <a:pt x="47253" y="7386"/>
                </a:lnTo>
                <a:lnTo>
                  <a:pt x="46876" y="7979"/>
                </a:lnTo>
                <a:lnTo>
                  <a:pt x="46499" y="8599"/>
                </a:lnTo>
                <a:lnTo>
                  <a:pt x="46175" y="9219"/>
                </a:lnTo>
                <a:lnTo>
                  <a:pt x="45879" y="9893"/>
                </a:lnTo>
                <a:lnTo>
                  <a:pt x="45582" y="10594"/>
                </a:lnTo>
                <a:lnTo>
                  <a:pt x="45340" y="11322"/>
                </a:lnTo>
                <a:lnTo>
                  <a:pt x="45097" y="12049"/>
                </a:lnTo>
                <a:lnTo>
                  <a:pt x="44908" y="12777"/>
                </a:lnTo>
                <a:lnTo>
                  <a:pt x="44558" y="14260"/>
                </a:lnTo>
                <a:lnTo>
                  <a:pt x="44235" y="15769"/>
                </a:lnTo>
                <a:lnTo>
                  <a:pt x="43911" y="17279"/>
                </a:lnTo>
                <a:lnTo>
                  <a:pt x="43561" y="18761"/>
                </a:lnTo>
                <a:lnTo>
                  <a:pt x="43372" y="19516"/>
                </a:lnTo>
                <a:lnTo>
                  <a:pt x="43156" y="20244"/>
                </a:lnTo>
                <a:lnTo>
                  <a:pt x="42914" y="20972"/>
                </a:lnTo>
                <a:lnTo>
                  <a:pt x="42617" y="21672"/>
                </a:lnTo>
                <a:lnTo>
                  <a:pt x="42348" y="22292"/>
                </a:lnTo>
                <a:lnTo>
                  <a:pt x="42078" y="22885"/>
                </a:lnTo>
                <a:lnTo>
                  <a:pt x="41755" y="23451"/>
                </a:lnTo>
                <a:lnTo>
                  <a:pt x="41431" y="24018"/>
                </a:lnTo>
                <a:lnTo>
                  <a:pt x="41081" y="24557"/>
                </a:lnTo>
                <a:lnTo>
                  <a:pt x="40703" y="25096"/>
                </a:lnTo>
                <a:lnTo>
                  <a:pt x="40299" y="25608"/>
                </a:lnTo>
                <a:lnTo>
                  <a:pt x="39895" y="26093"/>
                </a:lnTo>
                <a:lnTo>
                  <a:pt x="39463" y="26578"/>
                </a:lnTo>
                <a:lnTo>
                  <a:pt x="39032" y="27063"/>
                </a:lnTo>
                <a:lnTo>
                  <a:pt x="38574" y="27522"/>
                </a:lnTo>
                <a:lnTo>
                  <a:pt x="38089" y="27980"/>
                </a:lnTo>
                <a:lnTo>
                  <a:pt x="37604" y="28411"/>
                </a:lnTo>
                <a:lnTo>
                  <a:pt x="37091" y="28816"/>
                </a:lnTo>
                <a:lnTo>
                  <a:pt x="36579" y="29220"/>
                </a:lnTo>
                <a:lnTo>
                  <a:pt x="36040" y="29624"/>
                </a:lnTo>
                <a:lnTo>
                  <a:pt x="35501" y="30002"/>
                </a:lnTo>
                <a:lnTo>
                  <a:pt x="34935" y="30379"/>
                </a:lnTo>
                <a:lnTo>
                  <a:pt x="33803" y="31080"/>
                </a:lnTo>
                <a:lnTo>
                  <a:pt x="32617" y="31727"/>
                </a:lnTo>
                <a:lnTo>
                  <a:pt x="31404" y="32320"/>
                </a:lnTo>
                <a:lnTo>
                  <a:pt x="30191" y="32859"/>
                </a:lnTo>
                <a:lnTo>
                  <a:pt x="28951" y="33371"/>
                </a:lnTo>
                <a:lnTo>
                  <a:pt x="27684" y="33829"/>
                </a:lnTo>
                <a:lnTo>
                  <a:pt x="26417" y="34234"/>
                </a:lnTo>
                <a:lnTo>
                  <a:pt x="25339" y="34557"/>
                </a:lnTo>
                <a:lnTo>
                  <a:pt x="24261" y="34827"/>
                </a:lnTo>
                <a:lnTo>
                  <a:pt x="23182" y="35069"/>
                </a:lnTo>
                <a:lnTo>
                  <a:pt x="22131" y="35258"/>
                </a:lnTo>
                <a:lnTo>
                  <a:pt x="20056" y="35635"/>
                </a:lnTo>
                <a:lnTo>
                  <a:pt x="18007" y="36013"/>
                </a:lnTo>
                <a:lnTo>
                  <a:pt x="17010" y="36228"/>
                </a:lnTo>
                <a:lnTo>
                  <a:pt x="16012" y="36471"/>
                </a:lnTo>
                <a:lnTo>
                  <a:pt x="15042" y="36740"/>
                </a:lnTo>
                <a:lnTo>
                  <a:pt x="14045" y="37064"/>
                </a:lnTo>
                <a:lnTo>
                  <a:pt x="13101" y="37468"/>
                </a:lnTo>
                <a:lnTo>
                  <a:pt x="12616" y="37684"/>
                </a:lnTo>
                <a:lnTo>
                  <a:pt x="12131" y="37899"/>
                </a:lnTo>
                <a:lnTo>
                  <a:pt x="11673" y="38169"/>
                </a:lnTo>
                <a:lnTo>
                  <a:pt x="11187" y="38439"/>
                </a:lnTo>
                <a:lnTo>
                  <a:pt x="10729" y="38735"/>
                </a:lnTo>
                <a:lnTo>
                  <a:pt x="10271" y="39032"/>
                </a:lnTo>
                <a:lnTo>
                  <a:pt x="9462" y="39652"/>
                </a:lnTo>
                <a:lnTo>
                  <a:pt x="8681" y="40272"/>
                </a:lnTo>
                <a:lnTo>
                  <a:pt x="7926" y="40918"/>
                </a:lnTo>
                <a:lnTo>
                  <a:pt x="7225" y="41592"/>
                </a:lnTo>
                <a:lnTo>
                  <a:pt x="6551" y="42266"/>
                </a:lnTo>
                <a:lnTo>
                  <a:pt x="5931" y="42967"/>
                </a:lnTo>
                <a:lnTo>
                  <a:pt x="5338" y="43668"/>
                </a:lnTo>
                <a:lnTo>
                  <a:pt x="4772" y="44396"/>
                </a:lnTo>
                <a:lnTo>
                  <a:pt x="4233" y="45123"/>
                </a:lnTo>
                <a:lnTo>
                  <a:pt x="3748" y="45851"/>
                </a:lnTo>
                <a:lnTo>
                  <a:pt x="3290" y="46606"/>
                </a:lnTo>
                <a:lnTo>
                  <a:pt x="2858" y="47388"/>
                </a:lnTo>
                <a:lnTo>
                  <a:pt x="2454" y="48142"/>
                </a:lnTo>
                <a:lnTo>
                  <a:pt x="2077" y="48924"/>
                </a:lnTo>
                <a:lnTo>
                  <a:pt x="1753" y="49706"/>
                </a:lnTo>
                <a:lnTo>
                  <a:pt x="1457" y="50488"/>
                </a:lnTo>
                <a:lnTo>
                  <a:pt x="1187" y="51269"/>
                </a:lnTo>
                <a:lnTo>
                  <a:pt x="944" y="52051"/>
                </a:lnTo>
                <a:lnTo>
                  <a:pt x="729" y="52833"/>
                </a:lnTo>
                <a:lnTo>
                  <a:pt x="540" y="53614"/>
                </a:lnTo>
                <a:lnTo>
                  <a:pt x="378" y="54396"/>
                </a:lnTo>
                <a:lnTo>
                  <a:pt x="244" y="55178"/>
                </a:lnTo>
                <a:lnTo>
                  <a:pt x="136" y="55959"/>
                </a:lnTo>
                <a:lnTo>
                  <a:pt x="82" y="56714"/>
                </a:lnTo>
                <a:lnTo>
                  <a:pt x="28" y="57469"/>
                </a:lnTo>
                <a:lnTo>
                  <a:pt x="1" y="58224"/>
                </a:lnTo>
                <a:lnTo>
                  <a:pt x="1" y="58978"/>
                </a:lnTo>
                <a:lnTo>
                  <a:pt x="28" y="59679"/>
                </a:lnTo>
                <a:lnTo>
                  <a:pt x="82" y="60407"/>
                </a:lnTo>
                <a:lnTo>
                  <a:pt x="163" y="61108"/>
                </a:lnTo>
                <a:lnTo>
                  <a:pt x="271" y="61782"/>
                </a:lnTo>
                <a:lnTo>
                  <a:pt x="378" y="62456"/>
                </a:lnTo>
                <a:lnTo>
                  <a:pt x="486" y="62914"/>
                </a:lnTo>
                <a:lnTo>
                  <a:pt x="621" y="63372"/>
                </a:lnTo>
                <a:lnTo>
                  <a:pt x="917" y="64289"/>
                </a:lnTo>
                <a:lnTo>
                  <a:pt x="1268" y="65232"/>
                </a:lnTo>
                <a:lnTo>
                  <a:pt x="1699" y="66149"/>
                </a:lnTo>
                <a:lnTo>
                  <a:pt x="2184" y="67092"/>
                </a:lnTo>
                <a:lnTo>
                  <a:pt x="2723" y="68035"/>
                </a:lnTo>
                <a:lnTo>
                  <a:pt x="3343" y="68952"/>
                </a:lnTo>
                <a:lnTo>
                  <a:pt x="3990" y="69868"/>
                </a:lnTo>
                <a:lnTo>
                  <a:pt x="4476" y="70515"/>
                </a:lnTo>
                <a:lnTo>
                  <a:pt x="4988" y="71162"/>
                </a:lnTo>
                <a:lnTo>
                  <a:pt x="5500" y="71755"/>
                </a:lnTo>
                <a:lnTo>
                  <a:pt x="6039" y="72348"/>
                </a:lnTo>
                <a:lnTo>
                  <a:pt x="6605" y="72941"/>
                </a:lnTo>
                <a:lnTo>
                  <a:pt x="7171" y="73507"/>
                </a:lnTo>
                <a:lnTo>
                  <a:pt x="7764" y="74046"/>
                </a:lnTo>
                <a:lnTo>
                  <a:pt x="8357" y="74586"/>
                </a:lnTo>
                <a:lnTo>
                  <a:pt x="8977" y="75098"/>
                </a:lnTo>
                <a:lnTo>
                  <a:pt x="9597" y="75583"/>
                </a:lnTo>
                <a:lnTo>
                  <a:pt x="10244" y="76068"/>
                </a:lnTo>
                <a:lnTo>
                  <a:pt x="10891" y="76526"/>
                </a:lnTo>
                <a:lnTo>
                  <a:pt x="11565" y="76958"/>
                </a:lnTo>
                <a:lnTo>
                  <a:pt x="12239" y="77389"/>
                </a:lnTo>
                <a:lnTo>
                  <a:pt x="12913" y="77793"/>
                </a:lnTo>
                <a:lnTo>
                  <a:pt x="13613" y="78171"/>
                </a:lnTo>
                <a:lnTo>
                  <a:pt x="14314" y="78548"/>
                </a:lnTo>
                <a:lnTo>
                  <a:pt x="15042" y="78898"/>
                </a:lnTo>
                <a:lnTo>
                  <a:pt x="15770" y="79222"/>
                </a:lnTo>
                <a:lnTo>
                  <a:pt x="16498" y="79545"/>
                </a:lnTo>
                <a:lnTo>
                  <a:pt x="17225" y="79842"/>
                </a:lnTo>
                <a:lnTo>
                  <a:pt x="17980" y="80111"/>
                </a:lnTo>
                <a:lnTo>
                  <a:pt x="18735" y="80381"/>
                </a:lnTo>
                <a:lnTo>
                  <a:pt x="19517" y="80597"/>
                </a:lnTo>
                <a:lnTo>
                  <a:pt x="20271" y="80839"/>
                </a:lnTo>
                <a:lnTo>
                  <a:pt x="21053" y="81028"/>
                </a:lnTo>
                <a:lnTo>
                  <a:pt x="21862" y="81217"/>
                </a:lnTo>
                <a:lnTo>
                  <a:pt x="22643" y="81378"/>
                </a:lnTo>
                <a:lnTo>
                  <a:pt x="23425" y="81513"/>
                </a:lnTo>
                <a:lnTo>
                  <a:pt x="24234" y="81621"/>
                </a:lnTo>
                <a:lnTo>
                  <a:pt x="25042" y="81729"/>
                </a:lnTo>
                <a:lnTo>
                  <a:pt x="25851" y="81810"/>
                </a:lnTo>
                <a:lnTo>
                  <a:pt x="27118" y="81917"/>
                </a:lnTo>
                <a:lnTo>
                  <a:pt x="28385" y="81998"/>
                </a:lnTo>
                <a:lnTo>
                  <a:pt x="29625" y="82025"/>
                </a:lnTo>
                <a:lnTo>
                  <a:pt x="32159" y="82025"/>
                </a:lnTo>
                <a:lnTo>
                  <a:pt x="33425" y="81971"/>
                </a:lnTo>
                <a:lnTo>
                  <a:pt x="34692" y="81890"/>
                </a:lnTo>
                <a:lnTo>
                  <a:pt x="35932" y="81783"/>
                </a:lnTo>
                <a:lnTo>
                  <a:pt x="37199" y="81648"/>
                </a:lnTo>
                <a:lnTo>
                  <a:pt x="38439" y="81513"/>
                </a:lnTo>
                <a:lnTo>
                  <a:pt x="39679" y="81324"/>
                </a:lnTo>
                <a:lnTo>
                  <a:pt x="40919" y="81109"/>
                </a:lnTo>
                <a:lnTo>
                  <a:pt x="42132" y="80866"/>
                </a:lnTo>
                <a:lnTo>
                  <a:pt x="43372" y="80597"/>
                </a:lnTo>
                <a:lnTo>
                  <a:pt x="44585" y="80300"/>
                </a:lnTo>
                <a:lnTo>
                  <a:pt x="45771" y="79977"/>
                </a:lnTo>
                <a:lnTo>
                  <a:pt x="46957" y="79626"/>
                </a:lnTo>
                <a:lnTo>
                  <a:pt x="48143" y="79249"/>
                </a:lnTo>
                <a:lnTo>
                  <a:pt x="49329" y="78844"/>
                </a:lnTo>
                <a:lnTo>
                  <a:pt x="50488" y="78413"/>
                </a:lnTo>
                <a:lnTo>
                  <a:pt x="51620" y="77982"/>
                </a:lnTo>
                <a:lnTo>
                  <a:pt x="52752" y="77497"/>
                </a:lnTo>
                <a:lnTo>
                  <a:pt x="53858" y="76985"/>
                </a:lnTo>
                <a:lnTo>
                  <a:pt x="54963" y="76472"/>
                </a:lnTo>
                <a:lnTo>
                  <a:pt x="56041" y="75906"/>
                </a:lnTo>
                <a:lnTo>
                  <a:pt x="57119" y="75340"/>
                </a:lnTo>
                <a:lnTo>
                  <a:pt x="58170" y="74720"/>
                </a:lnTo>
                <a:lnTo>
                  <a:pt x="59195" y="74100"/>
                </a:lnTo>
                <a:lnTo>
                  <a:pt x="60192" y="73453"/>
                </a:lnTo>
                <a:lnTo>
                  <a:pt x="61189" y="72780"/>
                </a:lnTo>
                <a:lnTo>
                  <a:pt x="62160" y="72079"/>
                </a:lnTo>
                <a:lnTo>
                  <a:pt x="63103" y="71351"/>
                </a:lnTo>
                <a:lnTo>
                  <a:pt x="64181" y="70488"/>
                </a:lnTo>
                <a:lnTo>
                  <a:pt x="65206" y="69626"/>
                </a:lnTo>
                <a:lnTo>
                  <a:pt x="66203" y="68709"/>
                </a:lnTo>
                <a:lnTo>
                  <a:pt x="67146" y="67793"/>
                </a:lnTo>
                <a:lnTo>
                  <a:pt x="68090" y="66849"/>
                </a:lnTo>
                <a:lnTo>
                  <a:pt x="68979" y="65879"/>
                </a:lnTo>
                <a:lnTo>
                  <a:pt x="69842" y="64909"/>
                </a:lnTo>
                <a:lnTo>
                  <a:pt x="70651" y="63911"/>
                </a:lnTo>
                <a:lnTo>
                  <a:pt x="71459" y="62914"/>
                </a:lnTo>
                <a:lnTo>
                  <a:pt x="72214" y="61890"/>
                </a:lnTo>
                <a:lnTo>
                  <a:pt x="72969" y="60838"/>
                </a:lnTo>
                <a:lnTo>
                  <a:pt x="73670" y="59787"/>
                </a:lnTo>
                <a:lnTo>
                  <a:pt x="74343" y="58709"/>
                </a:lnTo>
                <a:lnTo>
                  <a:pt x="74990" y="57631"/>
                </a:lnTo>
                <a:lnTo>
                  <a:pt x="75637" y="56552"/>
                </a:lnTo>
                <a:lnTo>
                  <a:pt x="76230" y="55447"/>
                </a:lnTo>
                <a:lnTo>
                  <a:pt x="76796" y="54342"/>
                </a:lnTo>
                <a:lnTo>
                  <a:pt x="77362" y="53237"/>
                </a:lnTo>
                <a:lnTo>
                  <a:pt x="77902" y="52105"/>
                </a:lnTo>
                <a:lnTo>
                  <a:pt x="78387" y="50973"/>
                </a:lnTo>
                <a:lnTo>
                  <a:pt x="78872" y="49841"/>
                </a:lnTo>
                <a:lnTo>
                  <a:pt x="79357" y="48708"/>
                </a:lnTo>
                <a:lnTo>
                  <a:pt x="79788" y="47549"/>
                </a:lnTo>
                <a:lnTo>
                  <a:pt x="80220" y="46390"/>
                </a:lnTo>
                <a:lnTo>
                  <a:pt x="80624" y="45258"/>
                </a:lnTo>
                <a:lnTo>
                  <a:pt x="81028" y="44099"/>
                </a:lnTo>
                <a:lnTo>
                  <a:pt x="81756" y="41781"/>
                </a:lnTo>
                <a:lnTo>
                  <a:pt x="82403" y="39463"/>
                </a:lnTo>
                <a:lnTo>
                  <a:pt x="83023" y="37172"/>
                </a:lnTo>
                <a:lnTo>
                  <a:pt x="83373" y="35770"/>
                </a:lnTo>
                <a:lnTo>
                  <a:pt x="83643" y="34341"/>
                </a:lnTo>
                <a:lnTo>
                  <a:pt x="83886" y="32913"/>
                </a:lnTo>
                <a:lnTo>
                  <a:pt x="84101" y="31484"/>
                </a:lnTo>
                <a:lnTo>
                  <a:pt x="84236" y="30029"/>
                </a:lnTo>
                <a:lnTo>
                  <a:pt x="84317" y="28573"/>
                </a:lnTo>
                <a:lnTo>
                  <a:pt x="84371" y="27144"/>
                </a:lnTo>
                <a:lnTo>
                  <a:pt x="84344" y="25689"/>
                </a:lnTo>
                <a:lnTo>
                  <a:pt x="84263" y="24260"/>
                </a:lnTo>
                <a:lnTo>
                  <a:pt x="84128" y="22805"/>
                </a:lnTo>
                <a:lnTo>
                  <a:pt x="83913" y="21403"/>
                </a:lnTo>
                <a:lnTo>
                  <a:pt x="83805" y="20675"/>
                </a:lnTo>
                <a:lnTo>
                  <a:pt x="83670" y="19974"/>
                </a:lnTo>
                <a:lnTo>
                  <a:pt x="83508" y="19273"/>
                </a:lnTo>
                <a:lnTo>
                  <a:pt x="83347" y="18573"/>
                </a:lnTo>
                <a:lnTo>
                  <a:pt x="83158" y="17899"/>
                </a:lnTo>
                <a:lnTo>
                  <a:pt x="82942" y="17198"/>
                </a:lnTo>
                <a:lnTo>
                  <a:pt x="82727" y="16524"/>
                </a:lnTo>
                <a:lnTo>
                  <a:pt x="82484" y="15850"/>
                </a:lnTo>
                <a:lnTo>
                  <a:pt x="82214" y="15176"/>
                </a:lnTo>
                <a:lnTo>
                  <a:pt x="81945" y="14502"/>
                </a:lnTo>
                <a:lnTo>
                  <a:pt x="81648" y="13855"/>
                </a:lnTo>
                <a:lnTo>
                  <a:pt x="81352" y="13181"/>
                </a:lnTo>
                <a:lnTo>
                  <a:pt x="81001" y="12535"/>
                </a:lnTo>
                <a:lnTo>
                  <a:pt x="80678" y="11915"/>
                </a:lnTo>
                <a:lnTo>
                  <a:pt x="80301" y="11295"/>
                </a:lnTo>
                <a:lnTo>
                  <a:pt x="79923" y="10675"/>
                </a:lnTo>
                <a:lnTo>
                  <a:pt x="79519" y="10055"/>
                </a:lnTo>
                <a:lnTo>
                  <a:pt x="79088" y="9462"/>
                </a:lnTo>
                <a:lnTo>
                  <a:pt x="78656" y="8896"/>
                </a:lnTo>
                <a:lnTo>
                  <a:pt x="78198" y="8330"/>
                </a:lnTo>
                <a:lnTo>
                  <a:pt x="77740" y="7763"/>
                </a:lnTo>
                <a:lnTo>
                  <a:pt x="77255" y="7224"/>
                </a:lnTo>
                <a:lnTo>
                  <a:pt x="76769" y="6712"/>
                </a:lnTo>
                <a:lnTo>
                  <a:pt x="76257" y="6200"/>
                </a:lnTo>
                <a:lnTo>
                  <a:pt x="75718" y="5688"/>
                </a:lnTo>
                <a:lnTo>
                  <a:pt x="75179" y="5203"/>
                </a:lnTo>
                <a:lnTo>
                  <a:pt x="74640" y="4745"/>
                </a:lnTo>
                <a:lnTo>
                  <a:pt x="74074" y="4313"/>
                </a:lnTo>
                <a:lnTo>
                  <a:pt x="73481" y="3882"/>
                </a:lnTo>
                <a:lnTo>
                  <a:pt x="72888" y="3478"/>
                </a:lnTo>
                <a:lnTo>
                  <a:pt x="72295" y="3073"/>
                </a:lnTo>
                <a:lnTo>
                  <a:pt x="71675" y="2723"/>
                </a:lnTo>
                <a:lnTo>
                  <a:pt x="71055" y="2372"/>
                </a:lnTo>
                <a:lnTo>
                  <a:pt x="70408" y="2022"/>
                </a:lnTo>
                <a:lnTo>
                  <a:pt x="69761" y="1726"/>
                </a:lnTo>
                <a:lnTo>
                  <a:pt x="69114" y="1456"/>
                </a:lnTo>
                <a:lnTo>
                  <a:pt x="68440" y="1186"/>
                </a:lnTo>
                <a:lnTo>
                  <a:pt x="67766" y="944"/>
                </a:lnTo>
                <a:lnTo>
                  <a:pt x="67093" y="728"/>
                </a:lnTo>
                <a:lnTo>
                  <a:pt x="66392" y="539"/>
                </a:lnTo>
                <a:lnTo>
                  <a:pt x="65691" y="378"/>
                </a:lnTo>
                <a:lnTo>
                  <a:pt x="64990" y="243"/>
                </a:lnTo>
                <a:lnTo>
                  <a:pt x="64289" y="135"/>
                </a:lnTo>
                <a:lnTo>
                  <a:pt x="63561" y="54"/>
                </a:lnTo>
                <a:lnTo>
                  <a:pt x="62834" y="0"/>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267" name="Google Shape;117;p15"/>
          <p:cNvSpPr/>
          <p:nvPr/>
        </p:nvSpPr>
        <p:spPr>
          <a:xfrm>
            <a:off x="7624800" y="4165200"/>
            <a:ext cx="1034640" cy="103464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chemeClr val="accent1"/>
          </a:solidFill>
          <a:ln w="0">
            <a:noFill/>
          </a:ln>
        </p:spPr>
        <p:style>
          <a:lnRef idx="0">
            <a:scrgbClr r="0" g="0" b="0"/>
          </a:lnRef>
          <a:fillRef idx="0">
            <a:scrgbClr r="0" g="0" b="0"/>
          </a:fillRef>
          <a:effectRef idx="0">
            <a:scrgbClr r="0" g="0" b="0"/>
          </a:effectRef>
          <a:fontRef idx="minor"/>
        </p:style>
      </p:sp>
      <p:sp>
        <p:nvSpPr>
          <p:cNvPr id="2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26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6" name="Google Shape;119;p16"/>
          <p:cNvSpPr/>
          <p:nvPr/>
        </p:nvSpPr>
        <p:spPr>
          <a:xfrm rot="10800000" flipH="1">
            <a:off x="-52560" y="720"/>
            <a:ext cx="8423280" cy="5142600"/>
          </a:xfrm>
          <a:custGeom>
            <a:avLst/>
            <a:gdLst/>
            <a:ahLst/>
            <a:cxnLst/>
            <a:rect l="l" t="t" r="r" b="b"/>
            <a:pathLst>
              <a:path w="80554" h="69822">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rgbClr val="526DFF"/>
          </a:solidFill>
          <a:ln w="0">
            <a:noFill/>
          </a:ln>
        </p:spPr>
        <p:style>
          <a:lnRef idx="0">
            <a:scrgbClr r="0" g="0" b="0"/>
          </a:lnRef>
          <a:fillRef idx="0">
            <a:scrgbClr r="0" g="0" b="0"/>
          </a:fillRef>
          <a:effectRef idx="0">
            <a:scrgbClr r="0" g="0" b="0"/>
          </a:effectRef>
          <a:fontRef idx="minor"/>
        </p:style>
      </p:sp>
      <p:sp>
        <p:nvSpPr>
          <p:cNvPr id="307" name="Google Shape;120;p16"/>
          <p:cNvSpPr/>
          <p:nvPr/>
        </p:nvSpPr>
        <p:spPr>
          <a:xfrm flipH="1">
            <a:off x="238320" y="4352760"/>
            <a:ext cx="961200" cy="96120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4861E7"/>
          </a:solidFill>
          <a:ln w="0">
            <a:noFill/>
          </a:ln>
        </p:spPr>
        <p:style>
          <a:lnRef idx="0">
            <a:scrgbClr r="0" g="0" b="0"/>
          </a:lnRef>
          <a:fillRef idx="0">
            <a:scrgbClr r="0" g="0" b="0"/>
          </a:fillRef>
          <a:effectRef idx="0">
            <a:scrgbClr r="0" g="0" b="0"/>
          </a:effectRef>
          <a:fontRef idx="minor"/>
        </p:style>
      </p:sp>
      <p:sp>
        <p:nvSpPr>
          <p:cNvPr id="308" name="Google Shape;121;p16"/>
          <p:cNvSpPr/>
          <p:nvPr/>
        </p:nvSpPr>
        <p:spPr>
          <a:xfrm flipH="1">
            <a:off x="8357040" y="440640"/>
            <a:ext cx="502200" cy="502200"/>
          </a:xfrm>
          <a:custGeom>
            <a:avLst/>
            <a:gdLst/>
            <a:ahLst/>
            <a:cxnLst/>
            <a:rect l="l" t="t" r="r" b="b"/>
            <a:pathLst>
              <a:path w="8330" h="833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a:solidFill>
              <a:srgbClr val="4861E7"/>
            </a:solidFill>
            <a:round/>
          </a:ln>
        </p:spPr>
        <p:style>
          <a:lnRef idx="0">
            <a:scrgbClr r="0" g="0" b="0"/>
          </a:lnRef>
          <a:fillRef idx="0">
            <a:scrgbClr r="0" g="0" b="0"/>
          </a:fillRef>
          <a:effectRef idx="0">
            <a:scrgbClr r="0" g="0" b="0"/>
          </a:effectRef>
          <a:fontRef idx="minor"/>
        </p:style>
      </p:sp>
      <p:sp>
        <p:nvSpPr>
          <p:cNvPr id="309" name="Google Shape;122;p16"/>
          <p:cNvSpPr/>
          <p:nvPr/>
        </p:nvSpPr>
        <p:spPr>
          <a:xfrm flipH="1">
            <a:off x="357840" y="1102320"/>
            <a:ext cx="360720" cy="360720"/>
          </a:xfrm>
          <a:custGeom>
            <a:avLst/>
            <a:gdLst/>
            <a:ahLst/>
            <a:cxnLst/>
            <a:rect l="l" t="t" r="r" b="b"/>
            <a:pathLst>
              <a:path w="8330" h="833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31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31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8" name="Google Shape;83;p10"/>
          <p:cNvSpPr/>
          <p:nvPr/>
        </p:nvSpPr>
        <p:spPr>
          <a:xfrm flipH="1">
            <a:off x="2727360" y="-74520"/>
            <a:ext cx="6507000" cy="5291640"/>
          </a:xfrm>
          <a:custGeom>
            <a:avLst/>
            <a:gdLst/>
            <a:ahLst/>
            <a:cxnLst/>
            <a:rect l="l" t="t" r="r" b="b"/>
            <a:pathLst>
              <a:path w="80554" h="69822">
                <a:moveTo>
                  <a:pt x="485" y="1"/>
                </a:moveTo>
                <a:lnTo>
                  <a:pt x="0" y="534"/>
                </a:lnTo>
                <a:lnTo>
                  <a:pt x="0" y="69822"/>
                </a:lnTo>
                <a:lnTo>
                  <a:pt x="51768" y="69822"/>
                </a:lnTo>
                <a:lnTo>
                  <a:pt x="51736" y="68852"/>
                </a:lnTo>
                <a:lnTo>
                  <a:pt x="51687" y="67882"/>
                </a:lnTo>
                <a:lnTo>
                  <a:pt x="51606" y="66912"/>
                </a:lnTo>
                <a:lnTo>
                  <a:pt x="51509" y="65959"/>
                </a:lnTo>
                <a:lnTo>
                  <a:pt x="51396" y="64989"/>
                </a:lnTo>
                <a:lnTo>
                  <a:pt x="51267" y="64019"/>
                </a:lnTo>
                <a:lnTo>
                  <a:pt x="50976" y="62064"/>
                </a:lnTo>
                <a:lnTo>
                  <a:pt x="50701" y="60076"/>
                </a:lnTo>
                <a:lnTo>
                  <a:pt x="50572" y="59074"/>
                </a:lnTo>
                <a:lnTo>
                  <a:pt x="50459" y="58056"/>
                </a:lnTo>
                <a:lnTo>
                  <a:pt x="50346" y="57021"/>
                </a:lnTo>
                <a:lnTo>
                  <a:pt x="50265" y="55987"/>
                </a:lnTo>
                <a:lnTo>
                  <a:pt x="50200" y="54920"/>
                </a:lnTo>
                <a:lnTo>
                  <a:pt x="50168" y="53853"/>
                </a:lnTo>
                <a:lnTo>
                  <a:pt x="50168" y="52948"/>
                </a:lnTo>
                <a:lnTo>
                  <a:pt x="50168" y="52043"/>
                </a:lnTo>
                <a:lnTo>
                  <a:pt x="50200" y="51138"/>
                </a:lnTo>
                <a:lnTo>
                  <a:pt x="50233" y="50233"/>
                </a:lnTo>
                <a:lnTo>
                  <a:pt x="50297" y="49328"/>
                </a:lnTo>
                <a:lnTo>
                  <a:pt x="50362" y="48423"/>
                </a:lnTo>
                <a:lnTo>
                  <a:pt x="50443" y="47502"/>
                </a:lnTo>
                <a:lnTo>
                  <a:pt x="50556" y="46596"/>
                </a:lnTo>
                <a:lnTo>
                  <a:pt x="50669" y="45691"/>
                </a:lnTo>
                <a:lnTo>
                  <a:pt x="50814" y="44786"/>
                </a:lnTo>
                <a:lnTo>
                  <a:pt x="50976" y="43897"/>
                </a:lnTo>
                <a:lnTo>
                  <a:pt x="51154" y="43008"/>
                </a:lnTo>
                <a:lnTo>
                  <a:pt x="51348" y="42120"/>
                </a:lnTo>
                <a:lnTo>
                  <a:pt x="51574" y="41247"/>
                </a:lnTo>
                <a:lnTo>
                  <a:pt x="51816" y="40374"/>
                </a:lnTo>
                <a:lnTo>
                  <a:pt x="52075" y="39501"/>
                </a:lnTo>
                <a:lnTo>
                  <a:pt x="52350" y="38661"/>
                </a:lnTo>
                <a:lnTo>
                  <a:pt x="52657" y="37804"/>
                </a:lnTo>
                <a:lnTo>
                  <a:pt x="52980" y="36980"/>
                </a:lnTo>
                <a:lnTo>
                  <a:pt x="53336" y="36172"/>
                </a:lnTo>
                <a:lnTo>
                  <a:pt x="53707" y="35364"/>
                </a:lnTo>
                <a:lnTo>
                  <a:pt x="54111" y="34572"/>
                </a:lnTo>
                <a:lnTo>
                  <a:pt x="54532" y="33796"/>
                </a:lnTo>
                <a:lnTo>
                  <a:pt x="54984" y="33036"/>
                </a:lnTo>
                <a:lnTo>
                  <a:pt x="55453" y="32293"/>
                </a:lnTo>
                <a:lnTo>
                  <a:pt x="55954" y="31566"/>
                </a:lnTo>
                <a:lnTo>
                  <a:pt x="56471" y="30871"/>
                </a:lnTo>
                <a:lnTo>
                  <a:pt x="57037" y="30176"/>
                </a:lnTo>
                <a:lnTo>
                  <a:pt x="57619" y="29513"/>
                </a:lnTo>
                <a:lnTo>
                  <a:pt x="58217" y="28866"/>
                </a:lnTo>
                <a:lnTo>
                  <a:pt x="58863" y="28252"/>
                </a:lnTo>
                <a:lnTo>
                  <a:pt x="59526" y="27654"/>
                </a:lnTo>
                <a:lnTo>
                  <a:pt x="59930" y="27315"/>
                </a:lnTo>
                <a:lnTo>
                  <a:pt x="60334" y="26992"/>
                </a:lnTo>
                <a:lnTo>
                  <a:pt x="60738" y="26685"/>
                </a:lnTo>
                <a:lnTo>
                  <a:pt x="61158" y="26377"/>
                </a:lnTo>
                <a:lnTo>
                  <a:pt x="61999" y="25779"/>
                </a:lnTo>
                <a:lnTo>
                  <a:pt x="62871" y="25214"/>
                </a:lnTo>
                <a:lnTo>
                  <a:pt x="63760" y="24664"/>
                </a:lnTo>
                <a:lnTo>
                  <a:pt x="64649" y="24131"/>
                </a:lnTo>
                <a:lnTo>
                  <a:pt x="66460" y="23097"/>
                </a:lnTo>
                <a:lnTo>
                  <a:pt x="68270" y="22046"/>
                </a:lnTo>
                <a:lnTo>
                  <a:pt x="69159" y="21513"/>
                </a:lnTo>
                <a:lnTo>
                  <a:pt x="70031" y="20963"/>
                </a:lnTo>
                <a:lnTo>
                  <a:pt x="70904" y="20381"/>
                </a:lnTo>
                <a:lnTo>
                  <a:pt x="71745" y="19783"/>
                </a:lnTo>
                <a:lnTo>
                  <a:pt x="72165" y="19476"/>
                </a:lnTo>
                <a:lnTo>
                  <a:pt x="72569" y="19153"/>
                </a:lnTo>
                <a:lnTo>
                  <a:pt x="72973" y="18830"/>
                </a:lnTo>
                <a:lnTo>
                  <a:pt x="73361" y="18490"/>
                </a:lnTo>
                <a:lnTo>
                  <a:pt x="73846" y="18054"/>
                </a:lnTo>
                <a:lnTo>
                  <a:pt x="74298" y="17601"/>
                </a:lnTo>
                <a:lnTo>
                  <a:pt x="74735" y="17149"/>
                </a:lnTo>
                <a:lnTo>
                  <a:pt x="75171" y="16664"/>
                </a:lnTo>
                <a:lnTo>
                  <a:pt x="75575" y="16179"/>
                </a:lnTo>
                <a:lnTo>
                  <a:pt x="75963" y="15678"/>
                </a:lnTo>
                <a:lnTo>
                  <a:pt x="76351" y="15161"/>
                </a:lnTo>
                <a:lnTo>
                  <a:pt x="76706" y="14644"/>
                </a:lnTo>
                <a:lnTo>
                  <a:pt x="77046" y="14110"/>
                </a:lnTo>
                <a:lnTo>
                  <a:pt x="77385" y="13561"/>
                </a:lnTo>
                <a:lnTo>
                  <a:pt x="77692" y="13011"/>
                </a:lnTo>
                <a:lnTo>
                  <a:pt x="77983" y="12446"/>
                </a:lnTo>
                <a:lnTo>
                  <a:pt x="78274" y="11880"/>
                </a:lnTo>
                <a:lnTo>
                  <a:pt x="78533" y="11298"/>
                </a:lnTo>
                <a:lnTo>
                  <a:pt x="78775" y="10716"/>
                </a:lnTo>
                <a:lnTo>
                  <a:pt x="79018" y="10118"/>
                </a:lnTo>
                <a:lnTo>
                  <a:pt x="79228" y="9520"/>
                </a:lnTo>
                <a:lnTo>
                  <a:pt x="79422" y="8906"/>
                </a:lnTo>
                <a:lnTo>
                  <a:pt x="79616" y="8292"/>
                </a:lnTo>
                <a:lnTo>
                  <a:pt x="79777" y="7678"/>
                </a:lnTo>
                <a:lnTo>
                  <a:pt x="79923" y="7047"/>
                </a:lnTo>
                <a:lnTo>
                  <a:pt x="80068" y="6417"/>
                </a:lnTo>
                <a:lnTo>
                  <a:pt x="80181" y="5787"/>
                </a:lnTo>
                <a:lnTo>
                  <a:pt x="80278" y="5156"/>
                </a:lnTo>
                <a:lnTo>
                  <a:pt x="80359" y="4510"/>
                </a:lnTo>
                <a:lnTo>
                  <a:pt x="80440" y="3880"/>
                </a:lnTo>
                <a:lnTo>
                  <a:pt x="80488" y="3233"/>
                </a:lnTo>
                <a:lnTo>
                  <a:pt x="80521" y="2587"/>
                </a:lnTo>
                <a:lnTo>
                  <a:pt x="80553" y="1940"/>
                </a:lnTo>
                <a:lnTo>
                  <a:pt x="80553" y="1294"/>
                </a:lnTo>
                <a:lnTo>
                  <a:pt x="80537" y="647"/>
                </a:lnTo>
                <a:lnTo>
                  <a:pt x="80505" y="1"/>
                </a:lnTo>
                <a:close/>
              </a:path>
            </a:pathLst>
          </a:custGeom>
          <a:solidFill>
            <a:schemeClr val="dk1"/>
          </a:solidFill>
          <a:ln w="0">
            <a:noFill/>
          </a:ln>
        </p:spPr>
        <p:style>
          <a:lnRef idx="0">
            <a:scrgbClr r="0" g="0" b="0"/>
          </a:lnRef>
          <a:fillRef idx="0">
            <a:scrgbClr r="0" g="0" b="0"/>
          </a:fillRef>
          <a:effectRef idx="0">
            <a:scrgbClr r="0" g="0" b="0"/>
          </a:effectRef>
          <a:fontRef idx="minor"/>
        </p:style>
      </p:sp>
      <p:sp>
        <p:nvSpPr>
          <p:cNvPr id="349" name="Google Shape;86;p10"/>
          <p:cNvSpPr/>
          <p:nvPr/>
        </p:nvSpPr>
        <p:spPr>
          <a:xfrm>
            <a:off x="256680" y="3543840"/>
            <a:ext cx="1374840" cy="1374480"/>
          </a:xfrm>
          <a:custGeom>
            <a:avLst/>
            <a:gdLst/>
            <a:ahLst/>
            <a:cxnLst/>
            <a:rect l="l" t="t" r="r" b="b"/>
            <a:pathLst>
              <a:path w="12266" h="12266">
                <a:moveTo>
                  <a:pt x="1618" y="3855"/>
                </a:moveTo>
                <a:lnTo>
                  <a:pt x="1618" y="3855"/>
                </a:lnTo>
                <a:lnTo>
                  <a:pt x="1779" y="3559"/>
                </a:lnTo>
                <a:lnTo>
                  <a:pt x="1968" y="3262"/>
                </a:lnTo>
                <a:lnTo>
                  <a:pt x="2157" y="2993"/>
                </a:lnTo>
                <a:lnTo>
                  <a:pt x="2373" y="2750"/>
                </a:lnTo>
                <a:lnTo>
                  <a:pt x="1941" y="1618"/>
                </a:lnTo>
                <a:lnTo>
                  <a:pt x="3666" y="513"/>
                </a:lnTo>
                <a:lnTo>
                  <a:pt x="4529" y="1375"/>
                </a:lnTo>
                <a:lnTo>
                  <a:pt x="4529" y="1375"/>
                </a:lnTo>
                <a:lnTo>
                  <a:pt x="4852" y="1268"/>
                </a:lnTo>
                <a:lnTo>
                  <a:pt x="5176" y="1214"/>
                </a:lnTo>
                <a:lnTo>
                  <a:pt x="5499" y="1160"/>
                </a:lnTo>
                <a:lnTo>
                  <a:pt x="5850" y="1133"/>
                </a:lnTo>
                <a:lnTo>
                  <a:pt x="6362" y="1"/>
                </a:lnTo>
                <a:lnTo>
                  <a:pt x="8357" y="432"/>
                </a:lnTo>
                <a:lnTo>
                  <a:pt x="8357" y="1645"/>
                </a:lnTo>
                <a:lnTo>
                  <a:pt x="8357" y="1645"/>
                </a:lnTo>
                <a:lnTo>
                  <a:pt x="8653" y="1807"/>
                </a:lnTo>
                <a:lnTo>
                  <a:pt x="8923" y="1995"/>
                </a:lnTo>
                <a:lnTo>
                  <a:pt x="9192" y="2211"/>
                </a:lnTo>
                <a:lnTo>
                  <a:pt x="9435" y="2427"/>
                </a:lnTo>
                <a:lnTo>
                  <a:pt x="10594" y="1995"/>
                </a:lnTo>
                <a:lnTo>
                  <a:pt x="11699" y="3694"/>
                </a:lnTo>
                <a:lnTo>
                  <a:pt x="10890" y="4583"/>
                </a:lnTo>
                <a:lnTo>
                  <a:pt x="10890" y="4583"/>
                </a:lnTo>
                <a:lnTo>
                  <a:pt x="10971" y="4907"/>
                </a:lnTo>
                <a:lnTo>
                  <a:pt x="11052" y="5230"/>
                </a:lnTo>
                <a:lnTo>
                  <a:pt x="11079" y="5580"/>
                </a:lnTo>
                <a:lnTo>
                  <a:pt x="11106" y="5904"/>
                </a:lnTo>
                <a:lnTo>
                  <a:pt x="12265" y="6416"/>
                </a:lnTo>
                <a:lnTo>
                  <a:pt x="11834" y="8411"/>
                </a:lnTo>
                <a:lnTo>
                  <a:pt x="10594" y="8411"/>
                </a:lnTo>
                <a:lnTo>
                  <a:pt x="10594" y="8411"/>
                </a:lnTo>
                <a:lnTo>
                  <a:pt x="10432" y="8707"/>
                </a:lnTo>
                <a:lnTo>
                  <a:pt x="10243" y="8977"/>
                </a:lnTo>
                <a:lnTo>
                  <a:pt x="10055" y="9246"/>
                </a:lnTo>
                <a:lnTo>
                  <a:pt x="9839" y="9516"/>
                </a:lnTo>
                <a:lnTo>
                  <a:pt x="10270" y="10648"/>
                </a:lnTo>
                <a:lnTo>
                  <a:pt x="8545" y="11753"/>
                </a:lnTo>
                <a:lnTo>
                  <a:pt x="7683" y="10891"/>
                </a:lnTo>
                <a:lnTo>
                  <a:pt x="7683" y="10891"/>
                </a:lnTo>
                <a:lnTo>
                  <a:pt x="7359" y="10972"/>
                </a:lnTo>
                <a:lnTo>
                  <a:pt x="7036" y="11052"/>
                </a:lnTo>
                <a:lnTo>
                  <a:pt x="6685" y="11106"/>
                </a:lnTo>
                <a:lnTo>
                  <a:pt x="6362" y="11133"/>
                </a:lnTo>
                <a:lnTo>
                  <a:pt x="5850" y="12265"/>
                </a:lnTo>
                <a:lnTo>
                  <a:pt x="3855" y="11834"/>
                </a:lnTo>
                <a:lnTo>
                  <a:pt x="3855" y="10594"/>
                </a:lnTo>
                <a:lnTo>
                  <a:pt x="3855" y="10594"/>
                </a:lnTo>
                <a:lnTo>
                  <a:pt x="3559" y="10432"/>
                </a:lnTo>
                <a:lnTo>
                  <a:pt x="3289" y="10244"/>
                </a:lnTo>
                <a:lnTo>
                  <a:pt x="3019" y="10055"/>
                </a:lnTo>
                <a:lnTo>
                  <a:pt x="2750" y="9839"/>
                </a:lnTo>
                <a:lnTo>
                  <a:pt x="1618" y="10271"/>
                </a:lnTo>
                <a:lnTo>
                  <a:pt x="513" y="8573"/>
                </a:lnTo>
                <a:lnTo>
                  <a:pt x="1375" y="7683"/>
                </a:lnTo>
                <a:lnTo>
                  <a:pt x="1375" y="7683"/>
                </a:lnTo>
                <a:lnTo>
                  <a:pt x="1294" y="7360"/>
                </a:lnTo>
                <a:lnTo>
                  <a:pt x="1213" y="7036"/>
                </a:lnTo>
                <a:lnTo>
                  <a:pt x="1160" y="6713"/>
                </a:lnTo>
                <a:lnTo>
                  <a:pt x="1133" y="6362"/>
                </a:lnTo>
                <a:lnTo>
                  <a:pt x="0" y="5850"/>
                </a:lnTo>
                <a:lnTo>
                  <a:pt x="432" y="3855"/>
                </a:lnTo>
                <a:lnTo>
                  <a:pt x="1672" y="3855"/>
                </a:lnTo>
                <a:lnTo>
                  <a:pt x="1618" y="3855"/>
                </a:lnTo>
                <a:close/>
                <a:moveTo>
                  <a:pt x="3963" y="5580"/>
                </a:moveTo>
                <a:lnTo>
                  <a:pt x="3963" y="5580"/>
                </a:lnTo>
                <a:lnTo>
                  <a:pt x="3936" y="5796"/>
                </a:lnTo>
                <a:lnTo>
                  <a:pt x="3909" y="6012"/>
                </a:lnTo>
                <a:lnTo>
                  <a:pt x="3936" y="6227"/>
                </a:lnTo>
                <a:lnTo>
                  <a:pt x="3963" y="6443"/>
                </a:lnTo>
                <a:lnTo>
                  <a:pt x="3990" y="6659"/>
                </a:lnTo>
                <a:lnTo>
                  <a:pt x="4071" y="6847"/>
                </a:lnTo>
                <a:lnTo>
                  <a:pt x="4152" y="7036"/>
                </a:lnTo>
                <a:lnTo>
                  <a:pt x="4259" y="7225"/>
                </a:lnTo>
                <a:lnTo>
                  <a:pt x="4394" y="7413"/>
                </a:lnTo>
                <a:lnTo>
                  <a:pt x="4529" y="7548"/>
                </a:lnTo>
                <a:lnTo>
                  <a:pt x="4664" y="7710"/>
                </a:lnTo>
                <a:lnTo>
                  <a:pt x="4852" y="7845"/>
                </a:lnTo>
                <a:lnTo>
                  <a:pt x="5014" y="7953"/>
                </a:lnTo>
                <a:lnTo>
                  <a:pt x="5203" y="8060"/>
                </a:lnTo>
                <a:lnTo>
                  <a:pt x="5418" y="8114"/>
                </a:lnTo>
                <a:lnTo>
                  <a:pt x="5634" y="8195"/>
                </a:lnTo>
                <a:lnTo>
                  <a:pt x="5634" y="8195"/>
                </a:lnTo>
                <a:lnTo>
                  <a:pt x="5850" y="8222"/>
                </a:lnTo>
                <a:lnTo>
                  <a:pt x="6065" y="8249"/>
                </a:lnTo>
                <a:lnTo>
                  <a:pt x="6281" y="8222"/>
                </a:lnTo>
                <a:lnTo>
                  <a:pt x="6497" y="8195"/>
                </a:lnTo>
                <a:lnTo>
                  <a:pt x="6712" y="8141"/>
                </a:lnTo>
                <a:lnTo>
                  <a:pt x="6901" y="8087"/>
                </a:lnTo>
                <a:lnTo>
                  <a:pt x="7117" y="8006"/>
                </a:lnTo>
                <a:lnTo>
                  <a:pt x="7278" y="7899"/>
                </a:lnTo>
                <a:lnTo>
                  <a:pt x="7467" y="7764"/>
                </a:lnTo>
                <a:lnTo>
                  <a:pt x="7629" y="7629"/>
                </a:lnTo>
                <a:lnTo>
                  <a:pt x="7764" y="7467"/>
                </a:lnTo>
                <a:lnTo>
                  <a:pt x="7898" y="7306"/>
                </a:lnTo>
                <a:lnTo>
                  <a:pt x="8006" y="7117"/>
                </a:lnTo>
                <a:lnTo>
                  <a:pt x="8114" y="6928"/>
                </a:lnTo>
                <a:lnTo>
                  <a:pt x="8195" y="6740"/>
                </a:lnTo>
                <a:lnTo>
                  <a:pt x="8249" y="6524"/>
                </a:lnTo>
                <a:lnTo>
                  <a:pt x="8249" y="6524"/>
                </a:lnTo>
                <a:lnTo>
                  <a:pt x="8276" y="6281"/>
                </a:lnTo>
                <a:lnTo>
                  <a:pt x="8303" y="6066"/>
                </a:lnTo>
                <a:lnTo>
                  <a:pt x="8276" y="5850"/>
                </a:lnTo>
                <a:lnTo>
                  <a:pt x="8249" y="5634"/>
                </a:lnTo>
                <a:lnTo>
                  <a:pt x="8195" y="5446"/>
                </a:lnTo>
                <a:lnTo>
                  <a:pt x="8141" y="5230"/>
                </a:lnTo>
                <a:lnTo>
                  <a:pt x="8060" y="5041"/>
                </a:lnTo>
                <a:lnTo>
                  <a:pt x="7952" y="4880"/>
                </a:lnTo>
                <a:lnTo>
                  <a:pt x="7817" y="4691"/>
                </a:lnTo>
                <a:lnTo>
                  <a:pt x="7683" y="4529"/>
                </a:lnTo>
                <a:lnTo>
                  <a:pt x="7521" y="4394"/>
                </a:lnTo>
                <a:lnTo>
                  <a:pt x="7359" y="4260"/>
                </a:lnTo>
                <a:lnTo>
                  <a:pt x="7197" y="4152"/>
                </a:lnTo>
                <a:lnTo>
                  <a:pt x="6982" y="4044"/>
                </a:lnTo>
                <a:lnTo>
                  <a:pt x="6793" y="3963"/>
                </a:lnTo>
                <a:lnTo>
                  <a:pt x="6578" y="3909"/>
                </a:lnTo>
                <a:lnTo>
                  <a:pt x="6578" y="3909"/>
                </a:lnTo>
                <a:lnTo>
                  <a:pt x="6578" y="3909"/>
                </a:lnTo>
                <a:lnTo>
                  <a:pt x="6362" y="3882"/>
                </a:lnTo>
                <a:lnTo>
                  <a:pt x="6119" y="3855"/>
                </a:lnTo>
                <a:lnTo>
                  <a:pt x="5904" y="3855"/>
                </a:lnTo>
                <a:lnTo>
                  <a:pt x="5688" y="3909"/>
                </a:lnTo>
                <a:lnTo>
                  <a:pt x="5499" y="3936"/>
                </a:lnTo>
                <a:lnTo>
                  <a:pt x="5284" y="4017"/>
                </a:lnTo>
                <a:lnTo>
                  <a:pt x="5095" y="4098"/>
                </a:lnTo>
                <a:lnTo>
                  <a:pt x="4933" y="4206"/>
                </a:lnTo>
                <a:lnTo>
                  <a:pt x="4745" y="4341"/>
                </a:lnTo>
                <a:lnTo>
                  <a:pt x="4583" y="4475"/>
                </a:lnTo>
                <a:lnTo>
                  <a:pt x="4448" y="4610"/>
                </a:lnTo>
                <a:lnTo>
                  <a:pt x="4313" y="4799"/>
                </a:lnTo>
                <a:lnTo>
                  <a:pt x="4205" y="4961"/>
                </a:lnTo>
                <a:lnTo>
                  <a:pt x="4098" y="5149"/>
                </a:lnTo>
                <a:lnTo>
                  <a:pt x="4017" y="5365"/>
                </a:lnTo>
                <a:lnTo>
                  <a:pt x="3963" y="5580"/>
                </a:lnTo>
                <a:lnTo>
                  <a:pt x="3963" y="5580"/>
                </a:lnTo>
                <a:close/>
              </a:path>
            </a:pathLst>
          </a:custGeom>
          <a:solidFill>
            <a:srgbClr val="526DFF"/>
          </a:solidFill>
          <a:ln w="0">
            <a:noFill/>
          </a:ln>
        </p:spPr>
        <p:style>
          <a:lnRef idx="0">
            <a:scrgbClr r="0" g="0" b="0"/>
          </a:lnRef>
          <a:fillRef idx="0">
            <a:scrgbClr r="0" g="0" b="0"/>
          </a:fillRef>
          <a:effectRef idx="0">
            <a:scrgbClr r="0" g="0" b="0"/>
          </a:effectRef>
          <a:fontRef idx="minor"/>
        </p:style>
      </p:sp>
      <p:sp>
        <p:nvSpPr>
          <p:cNvPr id="350" name="Google Shape;87;p10"/>
          <p:cNvSpPr/>
          <p:nvPr/>
        </p:nvSpPr>
        <p:spPr>
          <a:xfrm>
            <a:off x="0" y="3040920"/>
            <a:ext cx="502200" cy="502200"/>
          </a:xfrm>
          <a:custGeom>
            <a:avLst/>
            <a:gdLst/>
            <a:ahLst/>
            <a:cxnLst/>
            <a:rect l="l" t="t" r="r" b="b"/>
            <a:pathLst>
              <a:path w="8330" h="833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noFill/>
          <a:ln w="19050">
            <a:solidFill>
              <a:srgbClr val="4861E7"/>
            </a:solidFill>
            <a:round/>
          </a:ln>
        </p:spPr>
        <p:style>
          <a:lnRef idx="0">
            <a:scrgbClr r="0" g="0" b="0"/>
          </a:lnRef>
          <a:fillRef idx="0">
            <a:scrgbClr r="0" g="0" b="0"/>
          </a:fillRef>
          <a:effectRef idx="0">
            <a:scrgbClr r="0" g="0" b="0"/>
          </a:effectRef>
          <a:fontRef idx="minor"/>
        </p:style>
      </p:sp>
      <p:sp>
        <p:nvSpPr>
          <p:cNvPr id="3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ru-RU" sz="1800" b="0" strike="noStrike" spc="-1">
                <a:solidFill>
                  <a:srgbClr val="000000"/>
                </a:solidFill>
                <a:latin typeface="Arial"/>
              </a:rPr>
              <a:t>Click to edit the title text format</a:t>
            </a:r>
          </a:p>
        </p:txBody>
      </p:sp>
      <p:sp>
        <p:nvSpPr>
          <p:cNvPr id="35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ru-RU"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ru-RU"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ru-RU"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ru-RU"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ru-RU"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ru-RU"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ru-RU"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Google Shape;792;p40"/>
          <p:cNvSpPr/>
          <p:nvPr/>
        </p:nvSpPr>
        <p:spPr>
          <a:xfrm>
            <a:off x="468360" y="239040"/>
            <a:ext cx="686160" cy="686160"/>
          </a:xfrm>
          <a:custGeom>
            <a:avLst/>
            <a:gdLst/>
            <a:ahLst/>
            <a:cxnLst/>
            <a:rect l="l" t="t" r="r" b="b"/>
            <a:pathLst>
              <a:path w="8330" h="8330">
                <a:moveTo>
                  <a:pt x="1106" y="2615"/>
                </a:moveTo>
                <a:lnTo>
                  <a:pt x="1106" y="2615"/>
                </a:lnTo>
                <a:lnTo>
                  <a:pt x="1349" y="2237"/>
                </a:lnTo>
                <a:lnTo>
                  <a:pt x="1618" y="1887"/>
                </a:lnTo>
                <a:lnTo>
                  <a:pt x="1322" y="1105"/>
                </a:lnTo>
                <a:lnTo>
                  <a:pt x="2481" y="350"/>
                </a:lnTo>
                <a:lnTo>
                  <a:pt x="3074" y="943"/>
                </a:lnTo>
                <a:lnTo>
                  <a:pt x="3074" y="943"/>
                </a:lnTo>
                <a:lnTo>
                  <a:pt x="3532" y="836"/>
                </a:lnTo>
                <a:lnTo>
                  <a:pt x="3963" y="782"/>
                </a:lnTo>
                <a:lnTo>
                  <a:pt x="4341" y="0"/>
                </a:lnTo>
                <a:lnTo>
                  <a:pt x="5688" y="297"/>
                </a:lnTo>
                <a:lnTo>
                  <a:pt x="5688" y="1132"/>
                </a:lnTo>
                <a:lnTo>
                  <a:pt x="5688" y="1132"/>
                </a:lnTo>
                <a:lnTo>
                  <a:pt x="6066" y="1375"/>
                </a:lnTo>
                <a:lnTo>
                  <a:pt x="6416" y="1644"/>
                </a:lnTo>
                <a:lnTo>
                  <a:pt x="7198" y="1348"/>
                </a:lnTo>
                <a:lnTo>
                  <a:pt x="7953" y="2507"/>
                </a:lnTo>
                <a:lnTo>
                  <a:pt x="7387" y="3127"/>
                </a:lnTo>
                <a:lnTo>
                  <a:pt x="7387" y="3127"/>
                </a:lnTo>
                <a:lnTo>
                  <a:pt x="7494" y="3558"/>
                </a:lnTo>
                <a:lnTo>
                  <a:pt x="7548" y="4016"/>
                </a:lnTo>
                <a:lnTo>
                  <a:pt x="8330" y="4367"/>
                </a:lnTo>
                <a:lnTo>
                  <a:pt x="8034" y="5715"/>
                </a:lnTo>
                <a:lnTo>
                  <a:pt x="7198" y="5715"/>
                </a:lnTo>
                <a:lnTo>
                  <a:pt x="7198" y="5715"/>
                </a:lnTo>
                <a:lnTo>
                  <a:pt x="6982" y="6119"/>
                </a:lnTo>
                <a:lnTo>
                  <a:pt x="6686" y="6469"/>
                </a:lnTo>
                <a:lnTo>
                  <a:pt x="6982" y="7224"/>
                </a:lnTo>
                <a:lnTo>
                  <a:pt x="5823" y="7979"/>
                </a:lnTo>
                <a:lnTo>
                  <a:pt x="5230" y="7386"/>
                </a:lnTo>
                <a:lnTo>
                  <a:pt x="5230" y="7386"/>
                </a:lnTo>
                <a:lnTo>
                  <a:pt x="4772" y="7521"/>
                </a:lnTo>
                <a:lnTo>
                  <a:pt x="4341" y="7547"/>
                </a:lnTo>
                <a:lnTo>
                  <a:pt x="3963" y="8329"/>
                </a:lnTo>
                <a:lnTo>
                  <a:pt x="2615" y="8033"/>
                </a:lnTo>
                <a:lnTo>
                  <a:pt x="2615" y="7197"/>
                </a:lnTo>
                <a:lnTo>
                  <a:pt x="2615" y="7197"/>
                </a:lnTo>
                <a:lnTo>
                  <a:pt x="2238" y="6981"/>
                </a:lnTo>
                <a:lnTo>
                  <a:pt x="1888" y="6685"/>
                </a:lnTo>
                <a:lnTo>
                  <a:pt x="1106" y="6981"/>
                </a:lnTo>
                <a:lnTo>
                  <a:pt x="351" y="5822"/>
                </a:lnTo>
                <a:lnTo>
                  <a:pt x="944" y="5229"/>
                </a:lnTo>
                <a:lnTo>
                  <a:pt x="944" y="5229"/>
                </a:lnTo>
                <a:lnTo>
                  <a:pt x="836" y="4771"/>
                </a:lnTo>
                <a:lnTo>
                  <a:pt x="783" y="4340"/>
                </a:lnTo>
                <a:lnTo>
                  <a:pt x="1" y="3989"/>
                </a:lnTo>
                <a:lnTo>
                  <a:pt x="297" y="2615"/>
                </a:lnTo>
                <a:lnTo>
                  <a:pt x="1133" y="2615"/>
                </a:lnTo>
                <a:lnTo>
                  <a:pt x="1106" y="2615"/>
                </a:lnTo>
                <a:close/>
                <a:moveTo>
                  <a:pt x="2696" y="3801"/>
                </a:moveTo>
                <a:lnTo>
                  <a:pt x="2696" y="3801"/>
                </a:lnTo>
                <a:lnTo>
                  <a:pt x="2669" y="4097"/>
                </a:lnTo>
                <a:lnTo>
                  <a:pt x="2696" y="4394"/>
                </a:lnTo>
                <a:lnTo>
                  <a:pt x="2777" y="4663"/>
                </a:lnTo>
                <a:lnTo>
                  <a:pt x="2912" y="4906"/>
                </a:lnTo>
                <a:lnTo>
                  <a:pt x="3074" y="5148"/>
                </a:lnTo>
                <a:lnTo>
                  <a:pt x="3289" y="5337"/>
                </a:lnTo>
                <a:lnTo>
                  <a:pt x="3559" y="5472"/>
                </a:lnTo>
                <a:lnTo>
                  <a:pt x="3828" y="5553"/>
                </a:lnTo>
                <a:lnTo>
                  <a:pt x="3828" y="5553"/>
                </a:lnTo>
                <a:lnTo>
                  <a:pt x="4125" y="5607"/>
                </a:lnTo>
                <a:lnTo>
                  <a:pt x="4421" y="5580"/>
                </a:lnTo>
                <a:lnTo>
                  <a:pt x="4691" y="5499"/>
                </a:lnTo>
                <a:lnTo>
                  <a:pt x="4961" y="5364"/>
                </a:lnTo>
                <a:lnTo>
                  <a:pt x="5176" y="5175"/>
                </a:lnTo>
                <a:lnTo>
                  <a:pt x="5365" y="4960"/>
                </a:lnTo>
                <a:lnTo>
                  <a:pt x="5500" y="4717"/>
                </a:lnTo>
                <a:lnTo>
                  <a:pt x="5608" y="4421"/>
                </a:lnTo>
                <a:lnTo>
                  <a:pt x="5608" y="4421"/>
                </a:lnTo>
                <a:lnTo>
                  <a:pt x="5634" y="4124"/>
                </a:lnTo>
                <a:lnTo>
                  <a:pt x="5608" y="3828"/>
                </a:lnTo>
                <a:lnTo>
                  <a:pt x="5527" y="3558"/>
                </a:lnTo>
                <a:lnTo>
                  <a:pt x="5392" y="3315"/>
                </a:lnTo>
                <a:lnTo>
                  <a:pt x="5230" y="3100"/>
                </a:lnTo>
                <a:lnTo>
                  <a:pt x="5015" y="2911"/>
                </a:lnTo>
                <a:lnTo>
                  <a:pt x="4745" y="2749"/>
                </a:lnTo>
                <a:lnTo>
                  <a:pt x="4475" y="2669"/>
                </a:lnTo>
                <a:lnTo>
                  <a:pt x="4475" y="2669"/>
                </a:lnTo>
                <a:lnTo>
                  <a:pt x="4475" y="2669"/>
                </a:lnTo>
                <a:lnTo>
                  <a:pt x="4179" y="2615"/>
                </a:lnTo>
                <a:lnTo>
                  <a:pt x="3882" y="2642"/>
                </a:lnTo>
                <a:lnTo>
                  <a:pt x="3613" y="2722"/>
                </a:lnTo>
                <a:lnTo>
                  <a:pt x="3343" y="2857"/>
                </a:lnTo>
                <a:lnTo>
                  <a:pt x="3128" y="3046"/>
                </a:lnTo>
                <a:lnTo>
                  <a:pt x="2939" y="3262"/>
                </a:lnTo>
                <a:lnTo>
                  <a:pt x="2804" y="3504"/>
                </a:lnTo>
                <a:lnTo>
                  <a:pt x="2696" y="3801"/>
                </a:lnTo>
                <a:lnTo>
                  <a:pt x="2696" y="380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452" name="TextBox 1190"/>
          <p:cNvSpPr/>
          <p:nvPr/>
        </p:nvSpPr>
        <p:spPr>
          <a:xfrm>
            <a:off x="1371600" y="1512360"/>
            <a:ext cx="1846080" cy="328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 sz="1200" b="0" strike="noStrike" spc="-1">
                <a:solidFill>
                  <a:srgbClr val="FFFFFF"/>
                </a:solidFill>
                <a:latin typeface="Nimbus Roman"/>
                <a:ea typeface="Comfortaa"/>
              </a:rPr>
              <a:t>1.Kirish</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2.O'zgaruvchilar</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3.String va uning metodlari</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4.Matematika va sonlar</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5.Shartli operatorlar</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6.List va Tuple</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7.Dictonary va Set</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8.Funksiyalar</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9.Takrorlash Operatorlari</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10.Exceptions va Handling</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11.Tahmin Qilish O'yini</a:t>
            </a:r>
            <a:endParaRPr lang="en-US" sz="1200" b="0" strike="noStrike" spc="-1">
              <a:latin typeface="Arial"/>
            </a:endParaRPr>
          </a:p>
        </p:txBody>
      </p:sp>
      <p:sp>
        <p:nvSpPr>
          <p:cNvPr id="453" name="TextBox 1191"/>
          <p:cNvSpPr/>
          <p:nvPr/>
        </p:nvSpPr>
        <p:spPr>
          <a:xfrm>
            <a:off x="5240160" y="1828800"/>
            <a:ext cx="2760480" cy="328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 sz="1200" b="0" strike="noStrike" spc="-1">
                <a:solidFill>
                  <a:srgbClr val="FFFFFF"/>
                </a:solidFill>
                <a:latin typeface="Nimbus Roman"/>
                <a:ea typeface="Comfortaa"/>
              </a:rPr>
              <a:t>1.Classlar va Obyektlar</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2.Dunder Metodlar</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3.Obyektga yo'naltirilgan dasturlash</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4.Fayllar, O'qish va Yozish</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5.Iterator va Generatorlar</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6.Kontext Menejerlar va Dekoratorlar</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7.Python Standart Kutubxonasi</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8.Pip va Virtual Environment</a:t>
            </a:r>
            <a:endParaRPr lang="en-US" sz="1200" b="0" strike="noStrike" spc="-1">
              <a:latin typeface="Arial"/>
            </a:endParaRPr>
          </a:p>
          <a:p>
            <a:pPr>
              <a:lnSpc>
                <a:spcPct val="100000"/>
              </a:lnSpc>
              <a:buNone/>
            </a:pPr>
            <a:endParaRPr lang="en-US" sz="1200" b="0" strike="noStrike" spc="-1">
              <a:latin typeface="Arial"/>
            </a:endParaRPr>
          </a:p>
          <a:p>
            <a:pPr>
              <a:lnSpc>
                <a:spcPct val="100000"/>
              </a:lnSpc>
              <a:buNone/>
            </a:pPr>
            <a:r>
              <a:rPr lang="en" sz="1200" b="0" strike="noStrike" spc="-1">
                <a:solidFill>
                  <a:srgbClr val="FFFFFF"/>
                </a:solidFill>
                <a:latin typeface="Nimbus Roman"/>
                <a:ea typeface="Comfortaa"/>
              </a:rPr>
              <a:t>9.SQLite bilan ishlash</a:t>
            </a:r>
            <a:endParaRPr lang="en-US" sz="1200" b="0" strike="noStrike" spc="-1">
              <a:latin typeface="Arial"/>
            </a:endParaRPr>
          </a:p>
        </p:txBody>
      </p:sp>
      <p:sp>
        <p:nvSpPr>
          <p:cNvPr id="454" name="TextBox 1192"/>
          <p:cNvSpPr/>
          <p:nvPr/>
        </p:nvSpPr>
        <p:spPr>
          <a:xfrm>
            <a:off x="3657600" y="202680"/>
            <a:ext cx="3200040" cy="4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spcBef>
                <a:spcPts val="1191"/>
              </a:spcBef>
              <a:spcAft>
                <a:spcPts val="992"/>
              </a:spcAft>
              <a:buNone/>
            </a:pPr>
            <a:r>
              <a:rPr lang="en-US" sz="2200" b="1" strike="noStrike" spc="-1">
                <a:solidFill>
                  <a:srgbClr val="FFFFFF"/>
                </a:solidFill>
                <a:latin typeface="Arial"/>
                <a:ea typeface="DejaVu Sans"/>
              </a:rPr>
              <a:t>Python Development</a:t>
            </a:r>
            <a:endParaRPr lang="en-US" sz="2200" b="0" strike="noStrike" spc="-1">
              <a:latin typeface="Arial"/>
            </a:endParaRPr>
          </a:p>
        </p:txBody>
      </p:sp>
      <p:sp>
        <p:nvSpPr>
          <p:cNvPr id="455" name="TextBox 1193"/>
          <p:cNvSpPr/>
          <p:nvPr/>
        </p:nvSpPr>
        <p:spPr>
          <a:xfrm>
            <a:off x="1371600" y="914400"/>
            <a:ext cx="2971440" cy="4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000" b="1" strike="noStrike" spc="-1">
                <a:solidFill>
                  <a:srgbClr val="FFFFFF"/>
                </a:solidFill>
                <a:latin typeface="Arial"/>
                <a:ea typeface="DejaVu Sans"/>
              </a:rPr>
              <a:t>Python Basic</a:t>
            </a:r>
            <a:endParaRPr lang="en-US" sz="2000" b="0" strike="noStrike" spc="-1">
              <a:latin typeface="Arial"/>
            </a:endParaRPr>
          </a:p>
        </p:txBody>
      </p:sp>
      <p:sp>
        <p:nvSpPr>
          <p:cNvPr id="456" name="TextBox 1194"/>
          <p:cNvSpPr/>
          <p:nvPr/>
        </p:nvSpPr>
        <p:spPr>
          <a:xfrm>
            <a:off x="5029200" y="914400"/>
            <a:ext cx="3200040" cy="48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000" b="1" strike="noStrike" spc="-1">
                <a:solidFill>
                  <a:srgbClr val="FFFFFF"/>
                </a:solidFill>
                <a:latin typeface="Arial"/>
                <a:ea typeface="DejaVu Sans"/>
              </a:rPr>
              <a:t>Python Advanced</a:t>
            </a:r>
            <a:endParaRPr lang="en-US" sz="2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
        <p:cNvGrpSpPr/>
        <p:nvPr/>
      </p:nvGrpSpPr>
      <p:grpSpPr>
        <a:xfrm>
          <a:off x="0" y="0"/>
          <a:ext cx="0" cy="0"/>
          <a:chOff x="0" y="0"/>
          <a:chExt cx="0" cy="0"/>
        </a:xfrm>
      </p:grpSpPr>
      <p:sp>
        <p:nvSpPr>
          <p:cNvPr id="457" name="PlaceHolder 1"/>
          <p:cNvSpPr>
            <a:spLocks noGrp="1"/>
          </p:cNvSpPr>
          <p:nvPr>
            <p:ph type="title"/>
          </p:nvPr>
        </p:nvSpPr>
        <p:spPr>
          <a:xfrm>
            <a:off x="228600" y="277920"/>
            <a:ext cx="5253480" cy="1410480"/>
          </a:xfrm>
          <a:prstGeom prst="rect">
            <a:avLst/>
          </a:prstGeom>
          <a:noFill/>
          <a:ln w="0">
            <a:noFill/>
          </a:ln>
        </p:spPr>
        <p:txBody>
          <a:bodyPr lIns="0" tIns="91440" rIns="0" bIns="91440" anchor="b">
            <a:noAutofit/>
          </a:bodyPr>
          <a:lstStyle/>
          <a:p>
            <a:pPr>
              <a:lnSpc>
                <a:spcPct val="100000"/>
              </a:lnSpc>
              <a:buNone/>
              <a:tabLst>
                <a:tab pos="0" algn="l"/>
              </a:tabLst>
            </a:pPr>
            <a:r>
              <a:rPr lang="en" sz="4000" b="1" strike="noStrike" spc="-1" dirty="0">
                <a:solidFill>
                  <a:srgbClr val="FFFFFF"/>
                </a:solidFill>
                <a:latin typeface="Nimbus"/>
                <a:ea typeface="Advent Pro"/>
              </a:rPr>
              <a:t>TELEGRAM BOT</a:t>
            </a:r>
            <a:br>
              <a:rPr sz="3600" dirty="0"/>
            </a:br>
            <a:r>
              <a:rPr lang="en" sz="3600" b="1" strike="noStrike" spc="-1" dirty="0">
                <a:solidFill>
                  <a:srgbClr val="FFFFFF"/>
                </a:solidFill>
                <a:latin typeface="Nimbus"/>
                <a:ea typeface="Advent Pro"/>
              </a:rPr>
              <a:t>		</a:t>
            </a:r>
            <a:r>
              <a:rPr lang="en-US" sz="2000" b="1" strike="noStrike" spc="-1" dirty="0">
                <a:solidFill>
                  <a:srgbClr val="FFDA6C"/>
                </a:solidFill>
                <a:latin typeface="Nimbus"/>
                <a:ea typeface="Advent Pro"/>
              </a:rPr>
              <a:t>SIFAT</a:t>
            </a:r>
            <a:r>
              <a:rPr lang="en" sz="2000" b="1" strike="noStrike" spc="-1" dirty="0">
                <a:solidFill>
                  <a:srgbClr val="FFDA6C"/>
                </a:solidFill>
                <a:latin typeface="Nimbus"/>
                <a:ea typeface="Advent Pro"/>
              </a:rPr>
              <a:t>  ACADEMY</a:t>
            </a:r>
            <a:endParaRPr lang="ru-RU" sz="2000" b="0" strike="noStrike" spc="-1" dirty="0">
              <a:solidFill>
                <a:srgbClr val="000000"/>
              </a:solidFill>
              <a:latin typeface="Arial"/>
            </a:endParaRPr>
          </a:p>
        </p:txBody>
      </p:sp>
      <p:sp>
        <p:nvSpPr>
          <p:cNvPr id="458" name="PlaceHolder 2"/>
          <p:cNvSpPr>
            <a:spLocks noGrp="1"/>
          </p:cNvSpPr>
          <p:nvPr>
            <p:ph type="subTitle"/>
          </p:nvPr>
        </p:nvSpPr>
        <p:spPr>
          <a:xfrm>
            <a:off x="457200" y="4465440"/>
            <a:ext cx="2979720" cy="792000"/>
          </a:xfrm>
          <a:prstGeom prst="rect">
            <a:avLst/>
          </a:prstGeom>
          <a:noFill/>
          <a:ln w="0">
            <a:noFill/>
          </a:ln>
        </p:spPr>
        <p:txBody>
          <a:bodyPr lIns="0" tIns="91440" rIns="0" bIns="91440" anchor="t">
            <a:noAutofit/>
          </a:bodyPr>
          <a:lstStyle/>
          <a:p>
            <a:pPr>
              <a:lnSpc>
                <a:spcPct val="100000"/>
              </a:lnSpc>
              <a:buNone/>
              <a:tabLst>
                <a:tab pos="0" algn="l"/>
              </a:tabLst>
            </a:pPr>
            <a:r>
              <a:rPr lang="en" sz="1400" b="0" strike="noStrike" spc="-1" dirty="0">
                <a:solidFill>
                  <a:srgbClr val="FFFFFF"/>
                </a:solidFill>
                <a:latin typeface="Comfortaa"/>
                <a:ea typeface="Comfortaa"/>
              </a:rPr>
              <a:t>Kurs davomiyligi 2 oy ±</a:t>
            </a:r>
            <a:endParaRPr lang="en-US" sz="1400" b="0" strike="noStrike" spc="-1" dirty="0">
              <a:latin typeface="Arial"/>
            </a:endParaRPr>
          </a:p>
        </p:txBody>
      </p:sp>
      <p:grpSp>
        <p:nvGrpSpPr>
          <p:cNvPr id="459" name="Google Shape;306;p34"/>
          <p:cNvGrpSpPr/>
          <p:nvPr/>
        </p:nvGrpSpPr>
        <p:grpSpPr>
          <a:xfrm>
            <a:off x="4827240" y="1142640"/>
            <a:ext cx="3630600" cy="5562360"/>
            <a:chOff x="4827240" y="1142640"/>
            <a:chExt cx="3630600" cy="5562360"/>
          </a:xfrm>
        </p:grpSpPr>
        <p:sp>
          <p:nvSpPr>
            <p:cNvPr id="460" name="Google Shape;307;p34"/>
            <p:cNvSpPr/>
            <p:nvPr/>
          </p:nvSpPr>
          <p:spPr>
            <a:xfrm flipV="1">
              <a:off x="6378840" y="6186600"/>
              <a:ext cx="10800" cy="12240"/>
            </a:xfrm>
            <a:custGeom>
              <a:avLst/>
              <a:gdLst/>
              <a:ahLst/>
              <a:cxnLst/>
              <a:rect l="l" t="t" r="r" b="b"/>
              <a:pathLst>
                <a:path w="627" h="1844">
                  <a:moveTo>
                    <a:pt x="297" y="0"/>
                  </a:moveTo>
                  <a:lnTo>
                    <a:pt x="255" y="16"/>
                  </a:lnTo>
                  <a:lnTo>
                    <a:pt x="218" y="46"/>
                  </a:lnTo>
                  <a:lnTo>
                    <a:pt x="186" y="93"/>
                  </a:lnTo>
                  <a:lnTo>
                    <a:pt x="149" y="139"/>
                  </a:lnTo>
                  <a:lnTo>
                    <a:pt x="122" y="200"/>
                  </a:lnTo>
                  <a:lnTo>
                    <a:pt x="101" y="262"/>
                  </a:lnTo>
                  <a:lnTo>
                    <a:pt x="58" y="400"/>
                  </a:lnTo>
                  <a:lnTo>
                    <a:pt x="27" y="553"/>
                  </a:lnTo>
                  <a:lnTo>
                    <a:pt x="11" y="722"/>
                  </a:lnTo>
                  <a:lnTo>
                    <a:pt x="0" y="907"/>
                  </a:lnTo>
                  <a:lnTo>
                    <a:pt x="5" y="1076"/>
                  </a:lnTo>
                  <a:lnTo>
                    <a:pt x="21" y="1260"/>
                  </a:lnTo>
                  <a:lnTo>
                    <a:pt x="37" y="1337"/>
                  </a:lnTo>
                  <a:lnTo>
                    <a:pt x="53" y="1429"/>
                  </a:lnTo>
                  <a:lnTo>
                    <a:pt x="69" y="1506"/>
                  </a:lnTo>
                  <a:lnTo>
                    <a:pt x="90" y="1567"/>
                  </a:lnTo>
                  <a:lnTo>
                    <a:pt x="138" y="1690"/>
                  </a:lnTo>
                  <a:lnTo>
                    <a:pt x="196" y="1767"/>
                  </a:lnTo>
                  <a:lnTo>
                    <a:pt x="249" y="1829"/>
                  </a:lnTo>
                  <a:lnTo>
                    <a:pt x="313" y="1844"/>
                  </a:lnTo>
                  <a:lnTo>
                    <a:pt x="377" y="1829"/>
                  </a:lnTo>
                  <a:lnTo>
                    <a:pt x="435" y="1782"/>
                  </a:lnTo>
                  <a:lnTo>
                    <a:pt x="462" y="1752"/>
                  </a:lnTo>
                  <a:lnTo>
                    <a:pt x="493" y="1706"/>
                  </a:lnTo>
                  <a:lnTo>
                    <a:pt x="520" y="1629"/>
                  </a:lnTo>
                  <a:lnTo>
                    <a:pt x="546" y="1552"/>
                  </a:lnTo>
                  <a:lnTo>
                    <a:pt x="568" y="1475"/>
                  </a:lnTo>
                  <a:lnTo>
                    <a:pt x="589" y="1383"/>
                  </a:lnTo>
                  <a:lnTo>
                    <a:pt x="600" y="1291"/>
                  </a:lnTo>
                  <a:lnTo>
                    <a:pt x="610" y="1199"/>
                  </a:lnTo>
                  <a:lnTo>
                    <a:pt x="621" y="1106"/>
                  </a:lnTo>
                  <a:lnTo>
                    <a:pt x="626" y="1014"/>
                  </a:lnTo>
                  <a:lnTo>
                    <a:pt x="621" y="830"/>
                  </a:lnTo>
                  <a:lnTo>
                    <a:pt x="610" y="646"/>
                  </a:lnTo>
                  <a:lnTo>
                    <a:pt x="584" y="477"/>
                  </a:lnTo>
                  <a:lnTo>
                    <a:pt x="552" y="323"/>
                  </a:lnTo>
                  <a:lnTo>
                    <a:pt x="525" y="246"/>
                  </a:lnTo>
                  <a:lnTo>
                    <a:pt x="504" y="185"/>
                  </a:lnTo>
                  <a:lnTo>
                    <a:pt x="478" y="123"/>
                  </a:lnTo>
                  <a:lnTo>
                    <a:pt x="446" y="77"/>
                  </a:lnTo>
                  <a:lnTo>
                    <a:pt x="409" y="31"/>
                  </a:lnTo>
                  <a:lnTo>
                    <a:pt x="371" y="16"/>
                  </a:lnTo>
                  <a:lnTo>
                    <a:pt x="33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61" name="Google Shape;308;p34"/>
            <p:cNvSpPr/>
            <p:nvPr/>
          </p:nvSpPr>
          <p:spPr>
            <a:xfrm flipV="1">
              <a:off x="6378840" y="6186600"/>
              <a:ext cx="10800" cy="12240"/>
            </a:xfrm>
            <a:custGeom>
              <a:avLst/>
              <a:gdLst/>
              <a:ahLst/>
              <a:cxnLst/>
              <a:rect l="l" t="t" r="r" b="b"/>
              <a:pathLst>
                <a:path w="627" h="1844" fill="none">
                  <a:moveTo>
                    <a:pt x="493" y="1706"/>
                  </a:moveTo>
                  <a:lnTo>
                    <a:pt x="493" y="1706"/>
                  </a:lnTo>
                  <a:lnTo>
                    <a:pt x="462" y="1752"/>
                  </a:lnTo>
                  <a:lnTo>
                    <a:pt x="435" y="1782"/>
                  </a:lnTo>
                  <a:lnTo>
                    <a:pt x="377" y="1829"/>
                  </a:lnTo>
                  <a:lnTo>
                    <a:pt x="313" y="1844"/>
                  </a:lnTo>
                  <a:lnTo>
                    <a:pt x="249" y="1829"/>
                  </a:lnTo>
                  <a:lnTo>
                    <a:pt x="196" y="1767"/>
                  </a:lnTo>
                  <a:lnTo>
                    <a:pt x="138" y="1690"/>
                  </a:lnTo>
                  <a:lnTo>
                    <a:pt x="90" y="1567"/>
                  </a:lnTo>
                  <a:lnTo>
                    <a:pt x="69" y="1506"/>
                  </a:lnTo>
                  <a:lnTo>
                    <a:pt x="53" y="1429"/>
                  </a:lnTo>
                  <a:lnTo>
                    <a:pt x="53" y="1429"/>
                  </a:lnTo>
                  <a:lnTo>
                    <a:pt x="37" y="1337"/>
                  </a:lnTo>
                  <a:lnTo>
                    <a:pt x="21" y="1260"/>
                  </a:lnTo>
                  <a:lnTo>
                    <a:pt x="5" y="1076"/>
                  </a:lnTo>
                  <a:lnTo>
                    <a:pt x="0" y="907"/>
                  </a:lnTo>
                  <a:lnTo>
                    <a:pt x="11" y="722"/>
                  </a:lnTo>
                  <a:lnTo>
                    <a:pt x="27" y="553"/>
                  </a:lnTo>
                  <a:lnTo>
                    <a:pt x="58" y="400"/>
                  </a:lnTo>
                  <a:lnTo>
                    <a:pt x="101" y="262"/>
                  </a:lnTo>
                  <a:lnTo>
                    <a:pt x="122" y="200"/>
                  </a:lnTo>
                  <a:lnTo>
                    <a:pt x="149" y="139"/>
                  </a:lnTo>
                  <a:lnTo>
                    <a:pt x="149" y="139"/>
                  </a:lnTo>
                  <a:lnTo>
                    <a:pt x="186" y="93"/>
                  </a:lnTo>
                  <a:lnTo>
                    <a:pt x="218" y="46"/>
                  </a:lnTo>
                  <a:lnTo>
                    <a:pt x="255" y="16"/>
                  </a:lnTo>
                  <a:lnTo>
                    <a:pt x="297" y="0"/>
                  </a:lnTo>
                  <a:lnTo>
                    <a:pt x="334" y="0"/>
                  </a:lnTo>
                  <a:lnTo>
                    <a:pt x="371" y="16"/>
                  </a:lnTo>
                  <a:lnTo>
                    <a:pt x="409" y="31"/>
                  </a:lnTo>
                  <a:lnTo>
                    <a:pt x="446" y="77"/>
                  </a:lnTo>
                  <a:lnTo>
                    <a:pt x="446" y="77"/>
                  </a:lnTo>
                  <a:lnTo>
                    <a:pt x="478" y="123"/>
                  </a:lnTo>
                  <a:lnTo>
                    <a:pt x="504" y="185"/>
                  </a:lnTo>
                  <a:lnTo>
                    <a:pt x="525" y="246"/>
                  </a:lnTo>
                  <a:lnTo>
                    <a:pt x="552" y="323"/>
                  </a:lnTo>
                  <a:lnTo>
                    <a:pt x="584" y="477"/>
                  </a:lnTo>
                  <a:lnTo>
                    <a:pt x="610" y="646"/>
                  </a:lnTo>
                  <a:lnTo>
                    <a:pt x="621" y="830"/>
                  </a:lnTo>
                  <a:lnTo>
                    <a:pt x="626" y="1014"/>
                  </a:lnTo>
                  <a:lnTo>
                    <a:pt x="621" y="1106"/>
                  </a:lnTo>
                  <a:lnTo>
                    <a:pt x="610" y="1199"/>
                  </a:lnTo>
                  <a:lnTo>
                    <a:pt x="600" y="1291"/>
                  </a:lnTo>
                  <a:lnTo>
                    <a:pt x="589" y="1383"/>
                  </a:lnTo>
                  <a:lnTo>
                    <a:pt x="589" y="1383"/>
                  </a:lnTo>
                  <a:lnTo>
                    <a:pt x="568" y="1475"/>
                  </a:lnTo>
                  <a:lnTo>
                    <a:pt x="546" y="1552"/>
                  </a:lnTo>
                  <a:lnTo>
                    <a:pt x="520" y="1629"/>
                  </a:lnTo>
                  <a:lnTo>
                    <a:pt x="493" y="1706"/>
                  </a:lnTo>
                </a:path>
              </a:pathLst>
            </a:custGeom>
            <a:noFill/>
            <a:ln w="0">
              <a:noFill/>
            </a:ln>
          </p:spPr>
          <p:style>
            <a:lnRef idx="0">
              <a:scrgbClr r="0" g="0" b="0"/>
            </a:lnRef>
            <a:fillRef idx="0">
              <a:scrgbClr r="0" g="0" b="0"/>
            </a:fillRef>
            <a:effectRef idx="0">
              <a:scrgbClr r="0" g="0" b="0"/>
            </a:effectRef>
            <a:fontRef idx="minor"/>
          </p:style>
        </p:sp>
        <p:sp>
          <p:nvSpPr>
            <p:cNvPr id="462" name="Google Shape;309;p34"/>
            <p:cNvSpPr/>
            <p:nvPr/>
          </p:nvSpPr>
          <p:spPr>
            <a:xfrm flipV="1">
              <a:off x="4946400" y="1653840"/>
              <a:ext cx="1180440" cy="903960"/>
            </a:xfrm>
            <a:custGeom>
              <a:avLst/>
              <a:gdLst/>
              <a:ahLst/>
              <a:cxnLst/>
              <a:rect l="l" t="t" r="r" b="b"/>
              <a:pathLst>
                <a:path w="64199" h="129648">
                  <a:moveTo>
                    <a:pt x="62443" y="0"/>
                  </a:moveTo>
                  <a:lnTo>
                    <a:pt x="62029" y="169"/>
                  </a:lnTo>
                  <a:lnTo>
                    <a:pt x="60857" y="676"/>
                  </a:lnTo>
                  <a:lnTo>
                    <a:pt x="59027" y="1475"/>
                  </a:lnTo>
                  <a:lnTo>
                    <a:pt x="56640" y="2550"/>
                  </a:lnTo>
                  <a:lnTo>
                    <a:pt x="55271" y="3180"/>
                  </a:lnTo>
                  <a:lnTo>
                    <a:pt x="53802" y="3887"/>
                  </a:lnTo>
                  <a:lnTo>
                    <a:pt x="52248" y="4624"/>
                  </a:lnTo>
                  <a:lnTo>
                    <a:pt x="50619" y="5423"/>
                  </a:lnTo>
                  <a:lnTo>
                    <a:pt x="48922" y="6268"/>
                  </a:lnTo>
                  <a:lnTo>
                    <a:pt x="47182" y="7175"/>
                  </a:lnTo>
                  <a:lnTo>
                    <a:pt x="45405" y="8112"/>
                  </a:lnTo>
                  <a:lnTo>
                    <a:pt x="43602" y="9080"/>
                  </a:lnTo>
                  <a:lnTo>
                    <a:pt x="41788" y="10093"/>
                  </a:lnTo>
                  <a:lnTo>
                    <a:pt x="39974" y="11138"/>
                  </a:lnTo>
                  <a:lnTo>
                    <a:pt x="39072" y="11660"/>
                  </a:lnTo>
                  <a:lnTo>
                    <a:pt x="38181" y="12198"/>
                  </a:lnTo>
                  <a:lnTo>
                    <a:pt x="37290" y="12751"/>
                  </a:lnTo>
                  <a:lnTo>
                    <a:pt x="36409" y="13304"/>
                  </a:lnTo>
                  <a:lnTo>
                    <a:pt x="35539" y="13857"/>
                  </a:lnTo>
                  <a:lnTo>
                    <a:pt x="34680" y="14426"/>
                  </a:lnTo>
                  <a:lnTo>
                    <a:pt x="33837" y="14994"/>
                  </a:lnTo>
                  <a:lnTo>
                    <a:pt x="33004" y="15563"/>
                  </a:lnTo>
                  <a:lnTo>
                    <a:pt x="32187" y="16131"/>
                  </a:lnTo>
                  <a:lnTo>
                    <a:pt x="31391" y="16715"/>
                  </a:lnTo>
                  <a:lnTo>
                    <a:pt x="30617" y="17299"/>
                  </a:lnTo>
                  <a:lnTo>
                    <a:pt x="29858" y="17882"/>
                  </a:lnTo>
                  <a:lnTo>
                    <a:pt x="29126" y="18466"/>
                  </a:lnTo>
                  <a:lnTo>
                    <a:pt x="28421" y="19050"/>
                  </a:lnTo>
                  <a:lnTo>
                    <a:pt x="27737" y="19634"/>
                  </a:lnTo>
                  <a:lnTo>
                    <a:pt x="27084" y="20233"/>
                  </a:lnTo>
                  <a:lnTo>
                    <a:pt x="26458" y="20817"/>
                  </a:lnTo>
                  <a:lnTo>
                    <a:pt x="25864" y="21416"/>
                  </a:lnTo>
                  <a:lnTo>
                    <a:pt x="25302" y="22000"/>
                  </a:lnTo>
                  <a:lnTo>
                    <a:pt x="24772" y="22599"/>
                  </a:lnTo>
                  <a:lnTo>
                    <a:pt x="24522" y="22891"/>
                  </a:lnTo>
                  <a:lnTo>
                    <a:pt x="24278" y="23183"/>
                  </a:lnTo>
                  <a:lnTo>
                    <a:pt x="24050" y="23475"/>
                  </a:lnTo>
                  <a:lnTo>
                    <a:pt x="23822" y="23766"/>
                  </a:lnTo>
                  <a:lnTo>
                    <a:pt x="23610" y="24058"/>
                  </a:lnTo>
                  <a:lnTo>
                    <a:pt x="23408" y="24350"/>
                  </a:lnTo>
                  <a:lnTo>
                    <a:pt x="23212" y="24642"/>
                  </a:lnTo>
                  <a:lnTo>
                    <a:pt x="23032" y="24934"/>
                  </a:lnTo>
                  <a:lnTo>
                    <a:pt x="22857" y="25226"/>
                  </a:lnTo>
                  <a:lnTo>
                    <a:pt x="22698" y="25518"/>
                  </a:lnTo>
                  <a:lnTo>
                    <a:pt x="22549" y="25810"/>
                  </a:lnTo>
                  <a:lnTo>
                    <a:pt x="22406" y="26086"/>
                  </a:lnTo>
                  <a:lnTo>
                    <a:pt x="22279" y="26378"/>
                  </a:lnTo>
                  <a:lnTo>
                    <a:pt x="22162" y="26670"/>
                  </a:lnTo>
                  <a:lnTo>
                    <a:pt x="22056" y="26947"/>
                  </a:lnTo>
                  <a:lnTo>
                    <a:pt x="21960" y="27238"/>
                  </a:lnTo>
                  <a:lnTo>
                    <a:pt x="21775" y="27853"/>
                  </a:lnTo>
                  <a:lnTo>
                    <a:pt x="21573" y="28544"/>
                  </a:lnTo>
                  <a:lnTo>
                    <a:pt x="21345" y="29343"/>
                  </a:lnTo>
                  <a:lnTo>
                    <a:pt x="21101" y="30204"/>
                  </a:lnTo>
                  <a:lnTo>
                    <a:pt x="20560" y="32185"/>
                  </a:lnTo>
                  <a:lnTo>
                    <a:pt x="19950" y="34459"/>
                  </a:lnTo>
                  <a:lnTo>
                    <a:pt x="19276" y="36994"/>
                  </a:lnTo>
                  <a:lnTo>
                    <a:pt x="18550" y="39775"/>
                  </a:lnTo>
                  <a:lnTo>
                    <a:pt x="17775" y="42786"/>
                  </a:lnTo>
                  <a:lnTo>
                    <a:pt x="16958" y="45966"/>
                  </a:lnTo>
                  <a:lnTo>
                    <a:pt x="16104" y="49330"/>
                  </a:lnTo>
                  <a:lnTo>
                    <a:pt x="15219" y="52833"/>
                  </a:lnTo>
                  <a:lnTo>
                    <a:pt x="14306" y="56443"/>
                  </a:lnTo>
                  <a:lnTo>
                    <a:pt x="13378" y="60161"/>
                  </a:lnTo>
                  <a:lnTo>
                    <a:pt x="11484" y="67735"/>
                  </a:lnTo>
                  <a:lnTo>
                    <a:pt x="9585" y="75386"/>
                  </a:lnTo>
                  <a:lnTo>
                    <a:pt x="7729" y="82898"/>
                  </a:lnTo>
                  <a:lnTo>
                    <a:pt x="5968" y="90057"/>
                  </a:lnTo>
                  <a:lnTo>
                    <a:pt x="4345" y="96679"/>
                  </a:lnTo>
                  <a:lnTo>
                    <a:pt x="2907" y="102532"/>
                  </a:lnTo>
                  <a:lnTo>
                    <a:pt x="791" y="111212"/>
                  </a:lnTo>
                  <a:lnTo>
                    <a:pt x="1" y="114469"/>
                  </a:lnTo>
                  <a:lnTo>
                    <a:pt x="11654" y="129648"/>
                  </a:lnTo>
                  <a:lnTo>
                    <a:pt x="32871" y="59900"/>
                  </a:lnTo>
                  <a:lnTo>
                    <a:pt x="64198" y="44506"/>
                  </a:lnTo>
                  <a:lnTo>
                    <a:pt x="62443" y="0"/>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463" name="Google Shape;310;p34"/>
            <p:cNvSpPr/>
            <p:nvPr/>
          </p:nvSpPr>
          <p:spPr>
            <a:xfrm flipV="1">
              <a:off x="4946400" y="1653840"/>
              <a:ext cx="1180440" cy="903960"/>
            </a:xfrm>
            <a:custGeom>
              <a:avLst/>
              <a:gdLst/>
              <a:ahLst/>
              <a:cxnLst/>
              <a:rect l="l" t="t" r="r" b="b"/>
              <a:pathLst>
                <a:path w="64199" h="129648" fill="none">
                  <a:moveTo>
                    <a:pt x="11654" y="129648"/>
                  </a:moveTo>
                  <a:lnTo>
                    <a:pt x="1" y="114469"/>
                  </a:lnTo>
                  <a:lnTo>
                    <a:pt x="1" y="114469"/>
                  </a:lnTo>
                  <a:lnTo>
                    <a:pt x="791" y="111212"/>
                  </a:lnTo>
                  <a:lnTo>
                    <a:pt x="2907" y="102532"/>
                  </a:lnTo>
                  <a:lnTo>
                    <a:pt x="4345" y="96679"/>
                  </a:lnTo>
                  <a:lnTo>
                    <a:pt x="5968" y="90057"/>
                  </a:lnTo>
                  <a:lnTo>
                    <a:pt x="7729" y="82898"/>
                  </a:lnTo>
                  <a:lnTo>
                    <a:pt x="9585" y="75386"/>
                  </a:lnTo>
                  <a:lnTo>
                    <a:pt x="11484" y="67735"/>
                  </a:lnTo>
                  <a:lnTo>
                    <a:pt x="13378" y="60161"/>
                  </a:lnTo>
                  <a:lnTo>
                    <a:pt x="14306" y="56443"/>
                  </a:lnTo>
                  <a:lnTo>
                    <a:pt x="15219" y="52833"/>
                  </a:lnTo>
                  <a:lnTo>
                    <a:pt x="16104" y="49330"/>
                  </a:lnTo>
                  <a:lnTo>
                    <a:pt x="16958" y="45966"/>
                  </a:lnTo>
                  <a:lnTo>
                    <a:pt x="17775" y="42786"/>
                  </a:lnTo>
                  <a:lnTo>
                    <a:pt x="18550" y="39775"/>
                  </a:lnTo>
                  <a:lnTo>
                    <a:pt x="19276" y="36994"/>
                  </a:lnTo>
                  <a:lnTo>
                    <a:pt x="19950" y="34459"/>
                  </a:lnTo>
                  <a:lnTo>
                    <a:pt x="20560" y="32185"/>
                  </a:lnTo>
                  <a:lnTo>
                    <a:pt x="21101" y="30204"/>
                  </a:lnTo>
                  <a:lnTo>
                    <a:pt x="21345" y="29343"/>
                  </a:lnTo>
                  <a:lnTo>
                    <a:pt x="21573" y="28544"/>
                  </a:lnTo>
                  <a:lnTo>
                    <a:pt x="21775" y="27853"/>
                  </a:lnTo>
                  <a:lnTo>
                    <a:pt x="21960" y="27238"/>
                  </a:lnTo>
                  <a:lnTo>
                    <a:pt x="21960" y="27238"/>
                  </a:lnTo>
                  <a:lnTo>
                    <a:pt x="22056" y="26947"/>
                  </a:lnTo>
                  <a:lnTo>
                    <a:pt x="22162" y="26670"/>
                  </a:lnTo>
                  <a:lnTo>
                    <a:pt x="22279" y="26378"/>
                  </a:lnTo>
                  <a:lnTo>
                    <a:pt x="22406" y="26086"/>
                  </a:lnTo>
                  <a:lnTo>
                    <a:pt x="22549" y="25810"/>
                  </a:lnTo>
                  <a:lnTo>
                    <a:pt x="22698" y="25518"/>
                  </a:lnTo>
                  <a:lnTo>
                    <a:pt x="22857" y="25226"/>
                  </a:lnTo>
                  <a:lnTo>
                    <a:pt x="23032" y="24934"/>
                  </a:lnTo>
                  <a:lnTo>
                    <a:pt x="23212" y="24642"/>
                  </a:lnTo>
                  <a:lnTo>
                    <a:pt x="23408" y="24350"/>
                  </a:lnTo>
                  <a:lnTo>
                    <a:pt x="23610" y="24058"/>
                  </a:lnTo>
                  <a:lnTo>
                    <a:pt x="23822" y="23766"/>
                  </a:lnTo>
                  <a:lnTo>
                    <a:pt x="24050" y="23475"/>
                  </a:lnTo>
                  <a:lnTo>
                    <a:pt x="24278" y="23183"/>
                  </a:lnTo>
                  <a:lnTo>
                    <a:pt x="24522" y="22891"/>
                  </a:lnTo>
                  <a:lnTo>
                    <a:pt x="24772" y="22599"/>
                  </a:lnTo>
                  <a:lnTo>
                    <a:pt x="25302" y="22000"/>
                  </a:lnTo>
                  <a:lnTo>
                    <a:pt x="25864" y="21416"/>
                  </a:lnTo>
                  <a:lnTo>
                    <a:pt x="26458" y="20817"/>
                  </a:lnTo>
                  <a:lnTo>
                    <a:pt x="27084" y="20233"/>
                  </a:lnTo>
                  <a:lnTo>
                    <a:pt x="27737" y="19634"/>
                  </a:lnTo>
                  <a:lnTo>
                    <a:pt x="28421" y="19050"/>
                  </a:lnTo>
                  <a:lnTo>
                    <a:pt x="29126" y="18466"/>
                  </a:lnTo>
                  <a:lnTo>
                    <a:pt x="29858" y="17882"/>
                  </a:lnTo>
                  <a:lnTo>
                    <a:pt x="30617" y="17299"/>
                  </a:lnTo>
                  <a:lnTo>
                    <a:pt x="31391" y="16715"/>
                  </a:lnTo>
                  <a:lnTo>
                    <a:pt x="32187" y="16131"/>
                  </a:lnTo>
                  <a:lnTo>
                    <a:pt x="33004" y="15563"/>
                  </a:lnTo>
                  <a:lnTo>
                    <a:pt x="33837" y="14994"/>
                  </a:lnTo>
                  <a:lnTo>
                    <a:pt x="34680" y="14426"/>
                  </a:lnTo>
                  <a:lnTo>
                    <a:pt x="35539" y="13857"/>
                  </a:lnTo>
                  <a:lnTo>
                    <a:pt x="36409" y="13304"/>
                  </a:lnTo>
                  <a:lnTo>
                    <a:pt x="37290" y="12751"/>
                  </a:lnTo>
                  <a:lnTo>
                    <a:pt x="38181" y="12198"/>
                  </a:lnTo>
                  <a:lnTo>
                    <a:pt x="39072" y="11660"/>
                  </a:lnTo>
                  <a:lnTo>
                    <a:pt x="39974" y="11138"/>
                  </a:lnTo>
                  <a:lnTo>
                    <a:pt x="41788" y="10093"/>
                  </a:lnTo>
                  <a:lnTo>
                    <a:pt x="43602" y="9080"/>
                  </a:lnTo>
                  <a:lnTo>
                    <a:pt x="45405" y="8112"/>
                  </a:lnTo>
                  <a:lnTo>
                    <a:pt x="47182" y="7175"/>
                  </a:lnTo>
                  <a:lnTo>
                    <a:pt x="48922" y="6268"/>
                  </a:lnTo>
                  <a:lnTo>
                    <a:pt x="50619" y="5423"/>
                  </a:lnTo>
                  <a:lnTo>
                    <a:pt x="52248" y="4624"/>
                  </a:lnTo>
                  <a:lnTo>
                    <a:pt x="53802" y="3887"/>
                  </a:lnTo>
                  <a:lnTo>
                    <a:pt x="55271" y="3180"/>
                  </a:lnTo>
                  <a:lnTo>
                    <a:pt x="56640" y="2550"/>
                  </a:lnTo>
                  <a:lnTo>
                    <a:pt x="59027" y="1475"/>
                  </a:lnTo>
                  <a:lnTo>
                    <a:pt x="60857" y="676"/>
                  </a:lnTo>
                  <a:lnTo>
                    <a:pt x="62029" y="169"/>
                  </a:lnTo>
                  <a:lnTo>
                    <a:pt x="62443" y="0"/>
                  </a:lnTo>
                  <a:lnTo>
                    <a:pt x="64198" y="44506"/>
                  </a:lnTo>
                  <a:lnTo>
                    <a:pt x="32871" y="59900"/>
                  </a:lnTo>
                  <a:lnTo>
                    <a:pt x="11654" y="129648"/>
                  </a:lnTo>
                </a:path>
              </a:pathLst>
            </a:custGeom>
            <a:noFill/>
            <a:ln w="0">
              <a:noFill/>
            </a:ln>
          </p:spPr>
          <p:style>
            <a:lnRef idx="0">
              <a:scrgbClr r="0" g="0" b="0"/>
            </a:lnRef>
            <a:fillRef idx="0">
              <a:scrgbClr r="0" g="0" b="0"/>
            </a:fillRef>
            <a:effectRef idx="0">
              <a:scrgbClr r="0" g="0" b="0"/>
            </a:effectRef>
            <a:fontRef idx="minor"/>
          </p:style>
        </p:sp>
        <p:sp>
          <p:nvSpPr>
            <p:cNvPr id="464" name="Google Shape;311;p34"/>
            <p:cNvSpPr/>
            <p:nvPr/>
          </p:nvSpPr>
          <p:spPr>
            <a:xfrm flipV="1">
              <a:off x="5380200" y="2135520"/>
              <a:ext cx="170640" cy="257040"/>
            </a:xfrm>
            <a:custGeom>
              <a:avLst/>
              <a:gdLst/>
              <a:ahLst/>
              <a:cxnLst/>
              <a:rect l="l" t="t" r="r" b="b"/>
              <a:pathLst>
                <a:path w="9316" h="36949">
                  <a:moveTo>
                    <a:pt x="33" y="0"/>
                  </a:moveTo>
                  <a:lnTo>
                    <a:pt x="17" y="231"/>
                  </a:lnTo>
                  <a:lnTo>
                    <a:pt x="11" y="477"/>
                  </a:lnTo>
                  <a:lnTo>
                    <a:pt x="6" y="722"/>
                  </a:lnTo>
                  <a:lnTo>
                    <a:pt x="1" y="953"/>
                  </a:lnTo>
                  <a:lnTo>
                    <a:pt x="6" y="1199"/>
                  </a:lnTo>
                  <a:lnTo>
                    <a:pt x="11" y="1429"/>
                  </a:lnTo>
                  <a:lnTo>
                    <a:pt x="17" y="1675"/>
                  </a:lnTo>
                  <a:lnTo>
                    <a:pt x="33" y="1905"/>
                  </a:lnTo>
                  <a:lnTo>
                    <a:pt x="49" y="2551"/>
                  </a:lnTo>
                  <a:lnTo>
                    <a:pt x="70" y="3196"/>
                  </a:lnTo>
                  <a:lnTo>
                    <a:pt x="96" y="3841"/>
                  </a:lnTo>
                  <a:lnTo>
                    <a:pt x="128" y="4486"/>
                  </a:lnTo>
                  <a:lnTo>
                    <a:pt x="165" y="5116"/>
                  </a:lnTo>
                  <a:lnTo>
                    <a:pt x="208" y="5761"/>
                  </a:lnTo>
                  <a:lnTo>
                    <a:pt x="255" y="6391"/>
                  </a:lnTo>
                  <a:lnTo>
                    <a:pt x="303" y="7021"/>
                  </a:lnTo>
                  <a:lnTo>
                    <a:pt x="383" y="7943"/>
                  </a:lnTo>
                  <a:lnTo>
                    <a:pt x="473" y="8880"/>
                  </a:lnTo>
                  <a:lnTo>
                    <a:pt x="563" y="9802"/>
                  </a:lnTo>
                  <a:lnTo>
                    <a:pt x="669" y="10708"/>
                  </a:lnTo>
                  <a:lnTo>
                    <a:pt x="775" y="11630"/>
                  </a:lnTo>
                  <a:lnTo>
                    <a:pt x="892" y="12521"/>
                  </a:lnTo>
                  <a:lnTo>
                    <a:pt x="1019" y="13412"/>
                  </a:lnTo>
                  <a:lnTo>
                    <a:pt x="1147" y="14303"/>
                  </a:lnTo>
                  <a:lnTo>
                    <a:pt x="1316" y="15379"/>
                  </a:lnTo>
                  <a:lnTo>
                    <a:pt x="1497" y="16439"/>
                  </a:lnTo>
                  <a:lnTo>
                    <a:pt x="1688" y="17483"/>
                  </a:lnTo>
                  <a:lnTo>
                    <a:pt x="1884" y="18513"/>
                  </a:lnTo>
                  <a:lnTo>
                    <a:pt x="2091" y="19527"/>
                  </a:lnTo>
                  <a:lnTo>
                    <a:pt x="2308" y="20525"/>
                  </a:lnTo>
                  <a:lnTo>
                    <a:pt x="2531" y="21508"/>
                  </a:lnTo>
                  <a:lnTo>
                    <a:pt x="2764" y="22476"/>
                  </a:lnTo>
                  <a:lnTo>
                    <a:pt x="3014" y="23413"/>
                  </a:lnTo>
                  <a:lnTo>
                    <a:pt x="3268" y="24335"/>
                  </a:lnTo>
                  <a:lnTo>
                    <a:pt x="3533" y="25242"/>
                  </a:lnTo>
                  <a:lnTo>
                    <a:pt x="3804" y="26117"/>
                  </a:lnTo>
                  <a:lnTo>
                    <a:pt x="4080" y="26978"/>
                  </a:lnTo>
                  <a:lnTo>
                    <a:pt x="4366" y="27823"/>
                  </a:lnTo>
                  <a:lnTo>
                    <a:pt x="4658" y="28652"/>
                  </a:lnTo>
                  <a:lnTo>
                    <a:pt x="4955" y="29451"/>
                  </a:lnTo>
                  <a:lnTo>
                    <a:pt x="5204" y="30081"/>
                  </a:lnTo>
                  <a:lnTo>
                    <a:pt x="5464" y="30695"/>
                  </a:lnTo>
                  <a:lnTo>
                    <a:pt x="5724" y="31279"/>
                  </a:lnTo>
                  <a:lnTo>
                    <a:pt x="5989" y="31863"/>
                  </a:lnTo>
                  <a:lnTo>
                    <a:pt x="6260" y="32416"/>
                  </a:lnTo>
                  <a:lnTo>
                    <a:pt x="6536" y="32954"/>
                  </a:lnTo>
                  <a:lnTo>
                    <a:pt x="6812" y="33476"/>
                  </a:lnTo>
                  <a:lnTo>
                    <a:pt x="7098" y="33983"/>
                  </a:lnTo>
                  <a:lnTo>
                    <a:pt x="7289" y="34321"/>
                  </a:lnTo>
                  <a:lnTo>
                    <a:pt x="7480" y="34644"/>
                  </a:lnTo>
                  <a:lnTo>
                    <a:pt x="7676" y="34951"/>
                  </a:lnTo>
                  <a:lnTo>
                    <a:pt x="7878" y="35258"/>
                  </a:lnTo>
                  <a:lnTo>
                    <a:pt x="8074" y="35535"/>
                  </a:lnTo>
                  <a:lnTo>
                    <a:pt x="8281" y="35811"/>
                  </a:lnTo>
                  <a:lnTo>
                    <a:pt x="8482" y="36072"/>
                  </a:lnTo>
                  <a:lnTo>
                    <a:pt x="8689" y="36318"/>
                  </a:lnTo>
                  <a:lnTo>
                    <a:pt x="8949" y="36625"/>
                  </a:lnTo>
                  <a:lnTo>
                    <a:pt x="9140" y="36841"/>
                  </a:lnTo>
                  <a:lnTo>
                    <a:pt x="9209" y="36902"/>
                  </a:lnTo>
                  <a:lnTo>
                    <a:pt x="9257" y="36933"/>
                  </a:lnTo>
                  <a:lnTo>
                    <a:pt x="9278" y="36948"/>
                  </a:lnTo>
                  <a:lnTo>
                    <a:pt x="9294" y="36933"/>
                  </a:lnTo>
                  <a:lnTo>
                    <a:pt x="9305" y="36917"/>
                  </a:lnTo>
                  <a:lnTo>
                    <a:pt x="9315" y="36887"/>
                  </a:lnTo>
                  <a:lnTo>
                    <a:pt x="9315" y="36871"/>
                  </a:lnTo>
                  <a:lnTo>
                    <a:pt x="9310" y="36856"/>
                  </a:lnTo>
                  <a:lnTo>
                    <a:pt x="9283" y="36779"/>
                  </a:lnTo>
                  <a:lnTo>
                    <a:pt x="9241" y="36702"/>
                  </a:lnTo>
                  <a:lnTo>
                    <a:pt x="9177" y="36595"/>
                  </a:lnTo>
                  <a:lnTo>
                    <a:pt x="9002" y="36303"/>
                  </a:lnTo>
                  <a:lnTo>
                    <a:pt x="8758" y="35919"/>
                  </a:lnTo>
                  <a:lnTo>
                    <a:pt x="8456" y="35443"/>
                  </a:lnTo>
                  <a:lnTo>
                    <a:pt x="8095" y="34843"/>
                  </a:lnTo>
                  <a:lnTo>
                    <a:pt x="7692" y="34137"/>
                  </a:lnTo>
                  <a:lnTo>
                    <a:pt x="7475" y="33737"/>
                  </a:lnTo>
                  <a:lnTo>
                    <a:pt x="7246" y="33307"/>
                  </a:lnTo>
                  <a:lnTo>
                    <a:pt x="6976" y="32785"/>
                  </a:lnTo>
                  <a:lnTo>
                    <a:pt x="6711" y="32232"/>
                  </a:lnTo>
                  <a:lnTo>
                    <a:pt x="6451" y="31679"/>
                  </a:lnTo>
                  <a:lnTo>
                    <a:pt x="6191" y="31110"/>
                  </a:lnTo>
                  <a:lnTo>
                    <a:pt x="5942" y="30526"/>
                  </a:lnTo>
                  <a:lnTo>
                    <a:pt x="5692" y="29912"/>
                  </a:lnTo>
                  <a:lnTo>
                    <a:pt x="5443" y="29297"/>
                  </a:lnTo>
                  <a:lnTo>
                    <a:pt x="5204" y="28667"/>
                  </a:lnTo>
                  <a:lnTo>
                    <a:pt x="4918" y="27869"/>
                  </a:lnTo>
                  <a:lnTo>
                    <a:pt x="4637" y="27054"/>
                  </a:lnTo>
                  <a:lnTo>
                    <a:pt x="4361" y="26209"/>
                  </a:lnTo>
                  <a:lnTo>
                    <a:pt x="4090" y="25364"/>
                  </a:lnTo>
                  <a:lnTo>
                    <a:pt x="3831" y="24504"/>
                  </a:lnTo>
                  <a:lnTo>
                    <a:pt x="3576" y="23613"/>
                  </a:lnTo>
                  <a:lnTo>
                    <a:pt x="3327" y="22722"/>
                  </a:lnTo>
                  <a:lnTo>
                    <a:pt x="3083" y="21800"/>
                  </a:lnTo>
                  <a:lnTo>
                    <a:pt x="2860" y="20848"/>
                  </a:lnTo>
                  <a:lnTo>
                    <a:pt x="2637" y="19895"/>
                  </a:lnTo>
                  <a:lnTo>
                    <a:pt x="2425" y="18927"/>
                  </a:lnTo>
                  <a:lnTo>
                    <a:pt x="2223" y="17944"/>
                  </a:lnTo>
                  <a:lnTo>
                    <a:pt x="2027" y="16946"/>
                  </a:lnTo>
                  <a:lnTo>
                    <a:pt x="1836" y="15932"/>
                  </a:lnTo>
                  <a:lnTo>
                    <a:pt x="1650" y="14918"/>
                  </a:lnTo>
                  <a:lnTo>
                    <a:pt x="1475" y="13873"/>
                  </a:lnTo>
                  <a:lnTo>
                    <a:pt x="1343" y="13028"/>
                  </a:lnTo>
                  <a:lnTo>
                    <a:pt x="1216" y="12152"/>
                  </a:lnTo>
                  <a:lnTo>
                    <a:pt x="1094" y="11277"/>
                  </a:lnTo>
                  <a:lnTo>
                    <a:pt x="977" y="10401"/>
                  </a:lnTo>
                  <a:lnTo>
                    <a:pt x="871" y="9510"/>
                  </a:lnTo>
                  <a:lnTo>
                    <a:pt x="765" y="8619"/>
                  </a:lnTo>
                  <a:lnTo>
                    <a:pt x="669" y="7728"/>
                  </a:lnTo>
                  <a:lnTo>
                    <a:pt x="579" y="6821"/>
                  </a:lnTo>
                  <a:lnTo>
                    <a:pt x="510" y="6053"/>
                  </a:lnTo>
                  <a:lnTo>
                    <a:pt x="446" y="5331"/>
                  </a:lnTo>
                  <a:lnTo>
                    <a:pt x="335" y="4010"/>
                  </a:lnTo>
                  <a:lnTo>
                    <a:pt x="250" y="2842"/>
                  </a:lnTo>
                  <a:lnTo>
                    <a:pt x="181" y="1859"/>
                  </a:lnTo>
                  <a:lnTo>
                    <a:pt x="128" y="1060"/>
                  </a:lnTo>
                  <a:lnTo>
                    <a:pt x="91" y="477"/>
                  </a:lnTo>
                  <a:lnTo>
                    <a:pt x="75" y="277"/>
                  </a:lnTo>
                  <a:lnTo>
                    <a:pt x="59" y="123"/>
                  </a:lnTo>
                  <a:lnTo>
                    <a:pt x="43" y="31"/>
                  </a:lnTo>
                  <a:lnTo>
                    <a:pt x="38"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65" name="Google Shape;312;p34"/>
            <p:cNvSpPr/>
            <p:nvPr/>
          </p:nvSpPr>
          <p:spPr>
            <a:xfrm flipV="1">
              <a:off x="5424840" y="2274840"/>
              <a:ext cx="563760" cy="129600"/>
            </a:xfrm>
            <a:custGeom>
              <a:avLst/>
              <a:gdLst/>
              <a:ahLst/>
              <a:cxnLst/>
              <a:rect l="l" t="t" r="r" b="b"/>
              <a:pathLst>
                <a:path w="30681" h="18667">
                  <a:moveTo>
                    <a:pt x="30526" y="0"/>
                  </a:moveTo>
                  <a:lnTo>
                    <a:pt x="30372" y="16"/>
                  </a:lnTo>
                  <a:lnTo>
                    <a:pt x="30219" y="46"/>
                  </a:lnTo>
                  <a:lnTo>
                    <a:pt x="30065" y="77"/>
                  </a:lnTo>
                  <a:lnTo>
                    <a:pt x="29911" y="123"/>
                  </a:lnTo>
                  <a:lnTo>
                    <a:pt x="29757" y="169"/>
                  </a:lnTo>
                  <a:lnTo>
                    <a:pt x="29603" y="231"/>
                  </a:lnTo>
                  <a:lnTo>
                    <a:pt x="29450" y="308"/>
                  </a:lnTo>
                  <a:lnTo>
                    <a:pt x="28792" y="538"/>
                  </a:lnTo>
                  <a:lnTo>
                    <a:pt x="28012" y="830"/>
                  </a:lnTo>
                  <a:lnTo>
                    <a:pt x="27121" y="1199"/>
                  </a:lnTo>
                  <a:lnTo>
                    <a:pt x="26118" y="1629"/>
                  </a:lnTo>
                  <a:lnTo>
                    <a:pt x="25015" y="2120"/>
                  </a:lnTo>
                  <a:lnTo>
                    <a:pt x="23827" y="2674"/>
                  </a:lnTo>
                  <a:lnTo>
                    <a:pt x="22549" y="3303"/>
                  </a:lnTo>
                  <a:lnTo>
                    <a:pt x="21201" y="3979"/>
                  </a:lnTo>
                  <a:lnTo>
                    <a:pt x="19780" y="4732"/>
                  </a:lnTo>
                  <a:lnTo>
                    <a:pt x="18305" y="5546"/>
                  </a:lnTo>
                  <a:lnTo>
                    <a:pt x="16772" y="6422"/>
                  </a:lnTo>
                  <a:lnTo>
                    <a:pt x="15993" y="6883"/>
                  </a:lnTo>
                  <a:lnTo>
                    <a:pt x="15202" y="7359"/>
                  </a:lnTo>
                  <a:lnTo>
                    <a:pt x="13632" y="8342"/>
                  </a:lnTo>
                  <a:lnTo>
                    <a:pt x="12110" y="9326"/>
                  </a:lnTo>
                  <a:lnTo>
                    <a:pt x="10641" y="10294"/>
                  </a:lnTo>
                  <a:lnTo>
                    <a:pt x="9240" y="11246"/>
                  </a:lnTo>
                  <a:lnTo>
                    <a:pt x="7909" y="12199"/>
                  </a:lnTo>
                  <a:lnTo>
                    <a:pt x="6652" y="13105"/>
                  </a:lnTo>
                  <a:lnTo>
                    <a:pt x="5485" y="13996"/>
                  </a:lnTo>
                  <a:lnTo>
                    <a:pt x="4408" y="14841"/>
                  </a:lnTo>
                  <a:lnTo>
                    <a:pt x="3432" y="15624"/>
                  </a:lnTo>
                  <a:lnTo>
                    <a:pt x="2562" y="16331"/>
                  </a:lnTo>
                  <a:lnTo>
                    <a:pt x="1804" y="16976"/>
                  </a:lnTo>
                  <a:lnTo>
                    <a:pt x="1172" y="17529"/>
                  </a:lnTo>
                  <a:lnTo>
                    <a:pt x="875" y="17760"/>
                  </a:lnTo>
                  <a:lnTo>
                    <a:pt x="578" y="18036"/>
                  </a:lnTo>
                  <a:lnTo>
                    <a:pt x="287" y="18328"/>
                  </a:lnTo>
                  <a:lnTo>
                    <a:pt x="0" y="18666"/>
                  </a:lnTo>
                  <a:lnTo>
                    <a:pt x="154" y="18620"/>
                  </a:lnTo>
                  <a:lnTo>
                    <a:pt x="308" y="18559"/>
                  </a:lnTo>
                  <a:lnTo>
                    <a:pt x="462" y="18482"/>
                  </a:lnTo>
                  <a:lnTo>
                    <a:pt x="610" y="18390"/>
                  </a:lnTo>
                  <a:lnTo>
                    <a:pt x="764" y="18298"/>
                  </a:lnTo>
                  <a:lnTo>
                    <a:pt x="913" y="18190"/>
                  </a:lnTo>
                  <a:lnTo>
                    <a:pt x="1061" y="18067"/>
                  </a:lnTo>
                  <a:lnTo>
                    <a:pt x="1210" y="17944"/>
                  </a:lnTo>
                  <a:lnTo>
                    <a:pt x="4477" y="15640"/>
                  </a:lnTo>
                  <a:lnTo>
                    <a:pt x="5559" y="14872"/>
                  </a:lnTo>
                  <a:lnTo>
                    <a:pt x="6731" y="14057"/>
                  </a:lnTo>
                  <a:lnTo>
                    <a:pt x="7988" y="13197"/>
                  </a:lnTo>
                  <a:lnTo>
                    <a:pt x="9320" y="12291"/>
                  </a:lnTo>
                  <a:lnTo>
                    <a:pt x="10725" y="11369"/>
                  </a:lnTo>
                  <a:lnTo>
                    <a:pt x="12189" y="10416"/>
                  </a:lnTo>
                  <a:lnTo>
                    <a:pt x="13706" y="9449"/>
                  </a:lnTo>
                  <a:lnTo>
                    <a:pt x="15277" y="8481"/>
                  </a:lnTo>
                  <a:lnTo>
                    <a:pt x="16847" y="7544"/>
                  </a:lnTo>
                  <a:lnTo>
                    <a:pt x="18374" y="6653"/>
                  </a:lnTo>
                  <a:lnTo>
                    <a:pt x="19849" y="5808"/>
                  </a:lnTo>
                  <a:lnTo>
                    <a:pt x="21265" y="5024"/>
                  </a:lnTo>
                  <a:lnTo>
                    <a:pt x="22612" y="4287"/>
                  </a:lnTo>
                  <a:lnTo>
                    <a:pt x="23880" y="3611"/>
                  </a:lnTo>
                  <a:lnTo>
                    <a:pt x="25068" y="2996"/>
                  </a:lnTo>
                  <a:lnTo>
                    <a:pt x="26161" y="2443"/>
                  </a:lnTo>
                  <a:lnTo>
                    <a:pt x="29476" y="738"/>
                  </a:lnTo>
                  <a:lnTo>
                    <a:pt x="29625" y="676"/>
                  </a:lnTo>
                  <a:lnTo>
                    <a:pt x="29778" y="615"/>
                  </a:lnTo>
                  <a:lnTo>
                    <a:pt x="29932" y="538"/>
                  </a:lnTo>
                  <a:lnTo>
                    <a:pt x="30081" y="446"/>
                  </a:lnTo>
                  <a:lnTo>
                    <a:pt x="30235" y="338"/>
                  </a:lnTo>
                  <a:lnTo>
                    <a:pt x="30383" y="231"/>
                  </a:lnTo>
                  <a:lnTo>
                    <a:pt x="30532" y="123"/>
                  </a:lnTo>
                  <a:lnTo>
                    <a:pt x="3068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66" name="Google Shape;313;p34"/>
            <p:cNvSpPr/>
            <p:nvPr/>
          </p:nvSpPr>
          <p:spPr>
            <a:xfrm flipV="1">
              <a:off x="5104800" y="1688040"/>
              <a:ext cx="392760" cy="487800"/>
            </a:xfrm>
            <a:custGeom>
              <a:avLst/>
              <a:gdLst/>
              <a:ahLst/>
              <a:cxnLst/>
              <a:rect l="l" t="t" r="r" b="b"/>
              <a:pathLst>
                <a:path w="21393" h="69994">
                  <a:moveTo>
                    <a:pt x="21382" y="0"/>
                  </a:moveTo>
                  <a:lnTo>
                    <a:pt x="21366" y="31"/>
                  </a:lnTo>
                  <a:lnTo>
                    <a:pt x="21313" y="154"/>
                  </a:lnTo>
                  <a:lnTo>
                    <a:pt x="21239" y="354"/>
                  </a:lnTo>
                  <a:lnTo>
                    <a:pt x="21133" y="646"/>
                  </a:lnTo>
                  <a:lnTo>
                    <a:pt x="20852" y="1475"/>
                  </a:lnTo>
                  <a:lnTo>
                    <a:pt x="20475" y="2612"/>
                  </a:lnTo>
                  <a:lnTo>
                    <a:pt x="20009" y="4056"/>
                  </a:lnTo>
                  <a:lnTo>
                    <a:pt x="19457" y="5777"/>
                  </a:lnTo>
                  <a:lnTo>
                    <a:pt x="18826" y="7774"/>
                  </a:lnTo>
                  <a:lnTo>
                    <a:pt x="18125" y="10002"/>
                  </a:lnTo>
                  <a:lnTo>
                    <a:pt x="16524" y="15133"/>
                  </a:lnTo>
                  <a:lnTo>
                    <a:pt x="14699" y="21048"/>
                  </a:lnTo>
                  <a:lnTo>
                    <a:pt x="12683" y="27592"/>
                  </a:lnTo>
                  <a:lnTo>
                    <a:pt x="10530" y="34628"/>
                  </a:lnTo>
                  <a:lnTo>
                    <a:pt x="8382" y="41695"/>
                  </a:lnTo>
                  <a:lnTo>
                    <a:pt x="6387" y="48286"/>
                  </a:lnTo>
                  <a:lnTo>
                    <a:pt x="4589" y="54262"/>
                  </a:lnTo>
                  <a:lnTo>
                    <a:pt x="3024" y="59486"/>
                  </a:lnTo>
                  <a:lnTo>
                    <a:pt x="1741" y="63803"/>
                  </a:lnTo>
                  <a:lnTo>
                    <a:pt x="1221" y="65585"/>
                  </a:lnTo>
                  <a:lnTo>
                    <a:pt x="786" y="67090"/>
                  </a:lnTo>
                  <a:lnTo>
                    <a:pt x="436" y="68304"/>
                  </a:lnTo>
                  <a:lnTo>
                    <a:pt x="192" y="69210"/>
                  </a:lnTo>
                  <a:lnTo>
                    <a:pt x="102" y="69533"/>
                  </a:lnTo>
                  <a:lnTo>
                    <a:pt x="43" y="69763"/>
                  </a:lnTo>
                  <a:lnTo>
                    <a:pt x="11" y="69917"/>
                  </a:lnTo>
                  <a:lnTo>
                    <a:pt x="1" y="69963"/>
                  </a:lnTo>
                  <a:lnTo>
                    <a:pt x="1" y="69994"/>
                  </a:lnTo>
                  <a:lnTo>
                    <a:pt x="11" y="69994"/>
                  </a:lnTo>
                  <a:lnTo>
                    <a:pt x="27" y="69963"/>
                  </a:lnTo>
                  <a:lnTo>
                    <a:pt x="80" y="69840"/>
                  </a:lnTo>
                  <a:lnTo>
                    <a:pt x="160" y="69640"/>
                  </a:lnTo>
                  <a:lnTo>
                    <a:pt x="261" y="69364"/>
                  </a:lnTo>
                  <a:lnTo>
                    <a:pt x="547" y="68534"/>
                  </a:lnTo>
                  <a:lnTo>
                    <a:pt x="924" y="67397"/>
                  </a:lnTo>
                  <a:lnTo>
                    <a:pt x="1390" y="65953"/>
                  </a:lnTo>
                  <a:lnTo>
                    <a:pt x="1937" y="64233"/>
                  </a:lnTo>
                  <a:lnTo>
                    <a:pt x="2568" y="62236"/>
                  </a:lnTo>
                  <a:lnTo>
                    <a:pt x="3268" y="60008"/>
                  </a:lnTo>
                  <a:lnTo>
                    <a:pt x="4870" y="54877"/>
                  </a:lnTo>
                  <a:lnTo>
                    <a:pt x="6700" y="48962"/>
                  </a:lnTo>
                  <a:lnTo>
                    <a:pt x="8710" y="42417"/>
                  </a:lnTo>
                  <a:lnTo>
                    <a:pt x="10864" y="35381"/>
                  </a:lnTo>
                  <a:lnTo>
                    <a:pt x="13012" y="28330"/>
                  </a:lnTo>
                  <a:lnTo>
                    <a:pt x="15012" y="21739"/>
                  </a:lnTo>
                  <a:lnTo>
                    <a:pt x="16821" y="15747"/>
                  </a:lnTo>
                  <a:lnTo>
                    <a:pt x="18385" y="10524"/>
                  </a:lnTo>
                  <a:lnTo>
                    <a:pt x="19064" y="8235"/>
                  </a:lnTo>
                  <a:lnTo>
                    <a:pt x="19669" y="6192"/>
                  </a:lnTo>
                  <a:lnTo>
                    <a:pt x="20194" y="4410"/>
                  </a:lnTo>
                  <a:lnTo>
                    <a:pt x="20629" y="2904"/>
                  </a:lnTo>
                  <a:lnTo>
                    <a:pt x="20974" y="1690"/>
                  </a:lnTo>
                  <a:lnTo>
                    <a:pt x="21218" y="784"/>
                  </a:lnTo>
                  <a:lnTo>
                    <a:pt x="21303" y="461"/>
                  </a:lnTo>
                  <a:lnTo>
                    <a:pt x="21361" y="216"/>
                  </a:lnTo>
                  <a:lnTo>
                    <a:pt x="21388" y="62"/>
                  </a:lnTo>
                  <a:lnTo>
                    <a:pt x="21393" y="31"/>
                  </a:lnTo>
                  <a:lnTo>
                    <a:pt x="21393"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67" name="Google Shape;314;p34"/>
            <p:cNvSpPr/>
            <p:nvPr/>
          </p:nvSpPr>
          <p:spPr>
            <a:xfrm flipV="1">
              <a:off x="5369040" y="2060280"/>
              <a:ext cx="11160" cy="11880"/>
            </a:xfrm>
            <a:custGeom>
              <a:avLst/>
              <a:gdLst/>
              <a:ahLst/>
              <a:cxnLst/>
              <a:rect l="l" t="t" r="r" b="b"/>
              <a:pathLst>
                <a:path w="638" h="1798">
                  <a:moveTo>
                    <a:pt x="292" y="0"/>
                  </a:moveTo>
                  <a:lnTo>
                    <a:pt x="261" y="15"/>
                  </a:lnTo>
                  <a:lnTo>
                    <a:pt x="229" y="31"/>
                  </a:lnTo>
                  <a:lnTo>
                    <a:pt x="170" y="108"/>
                  </a:lnTo>
                  <a:lnTo>
                    <a:pt x="117" y="200"/>
                  </a:lnTo>
                  <a:lnTo>
                    <a:pt x="75" y="323"/>
                  </a:lnTo>
                  <a:lnTo>
                    <a:pt x="38" y="476"/>
                  </a:lnTo>
                  <a:lnTo>
                    <a:pt x="17" y="645"/>
                  </a:lnTo>
                  <a:lnTo>
                    <a:pt x="1" y="814"/>
                  </a:lnTo>
                  <a:lnTo>
                    <a:pt x="1" y="906"/>
                  </a:lnTo>
                  <a:lnTo>
                    <a:pt x="1" y="999"/>
                  </a:lnTo>
                  <a:lnTo>
                    <a:pt x="17" y="1152"/>
                  </a:lnTo>
                  <a:lnTo>
                    <a:pt x="38" y="1290"/>
                  </a:lnTo>
                  <a:lnTo>
                    <a:pt x="54" y="1367"/>
                  </a:lnTo>
                  <a:lnTo>
                    <a:pt x="75" y="1444"/>
                  </a:lnTo>
                  <a:lnTo>
                    <a:pt x="96" y="1521"/>
                  </a:lnTo>
                  <a:lnTo>
                    <a:pt x="123" y="1582"/>
                  </a:lnTo>
                  <a:lnTo>
                    <a:pt x="176" y="1690"/>
                  </a:lnTo>
                  <a:lnTo>
                    <a:pt x="234" y="1751"/>
                  </a:lnTo>
                  <a:lnTo>
                    <a:pt x="298" y="1797"/>
                  </a:lnTo>
                  <a:lnTo>
                    <a:pt x="361" y="1797"/>
                  </a:lnTo>
                  <a:lnTo>
                    <a:pt x="393" y="1782"/>
                  </a:lnTo>
                  <a:lnTo>
                    <a:pt x="425" y="1767"/>
                  </a:lnTo>
                  <a:lnTo>
                    <a:pt x="457" y="1736"/>
                  </a:lnTo>
                  <a:lnTo>
                    <a:pt x="489" y="1690"/>
                  </a:lnTo>
                  <a:lnTo>
                    <a:pt x="521" y="1644"/>
                  </a:lnTo>
                  <a:lnTo>
                    <a:pt x="547" y="1567"/>
                  </a:lnTo>
                  <a:lnTo>
                    <a:pt x="574" y="1475"/>
                  </a:lnTo>
                  <a:lnTo>
                    <a:pt x="595" y="1383"/>
                  </a:lnTo>
                  <a:lnTo>
                    <a:pt x="616" y="1275"/>
                  </a:lnTo>
                  <a:lnTo>
                    <a:pt x="627" y="1183"/>
                  </a:lnTo>
                  <a:lnTo>
                    <a:pt x="637" y="1060"/>
                  </a:lnTo>
                  <a:lnTo>
                    <a:pt x="637" y="953"/>
                  </a:lnTo>
                  <a:lnTo>
                    <a:pt x="637" y="830"/>
                  </a:lnTo>
                  <a:lnTo>
                    <a:pt x="632" y="737"/>
                  </a:lnTo>
                  <a:lnTo>
                    <a:pt x="627" y="645"/>
                  </a:lnTo>
                  <a:lnTo>
                    <a:pt x="600" y="476"/>
                  </a:lnTo>
                  <a:lnTo>
                    <a:pt x="568" y="338"/>
                  </a:lnTo>
                  <a:lnTo>
                    <a:pt x="526" y="215"/>
                  </a:lnTo>
                  <a:lnTo>
                    <a:pt x="473" y="108"/>
                  </a:lnTo>
                  <a:lnTo>
                    <a:pt x="414" y="46"/>
                  </a:lnTo>
                  <a:lnTo>
                    <a:pt x="356"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68" name="Google Shape;315;p34"/>
            <p:cNvSpPr/>
            <p:nvPr/>
          </p:nvSpPr>
          <p:spPr>
            <a:xfrm flipV="1">
              <a:off x="5369040" y="2060280"/>
              <a:ext cx="11160" cy="11880"/>
            </a:xfrm>
            <a:custGeom>
              <a:avLst/>
              <a:gdLst/>
              <a:ahLst/>
              <a:cxnLst/>
              <a:rect l="l" t="t" r="r" b="b"/>
              <a:pathLst>
                <a:path w="638" h="1798" fill="none">
                  <a:moveTo>
                    <a:pt x="489" y="1690"/>
                  </a:moveTo>
                  <a:lnTo>
                    <a:pt x="489" y="1690"/>
                  </a:lnTo>
                  <a:lnTo>
                    <a:pt x="457" y="1736"/>
                  </a:lnTo>
                  <a:lnTo>
                    <a:pt x="425" y="1767"/>
                  </a:lnTo>
                  <a:lnTo>
                    <a:pt x="393" y="1782"/>
                  </a:lnTo>
                  <a:lnTo>
                    <a:pt x="361" y="1797"/>
                  </a:lnTo>
                  <a:lnTo>
                    <a:pt x="298" y="1797"/>
                  </a:lnTo>
                  <a:lnTo>
                    <a:pt x="234" y="1751"/>
                  </a:lnTo>
                  <a:lnTo>
                    <a:pt x="176" y="1690"/>
                  </a:lnTo>
                  <a:lnTo>
                    <a:pt x="123" y="1582"/>
                  </a:lnTo>
                  <a:lnTo>
                    <a:pt x="96" y="1521"/>
                  </a:lnTo>
                  <a:lnTo>
                    <a:pt x="75" y="1444"/>
                  </a:lnTo>
                  <a:lnTo>
                    <a:pt x="54" y="1367"/>
                  </a:lnTo>
                  <a:lnTo>
                    <a:pt x="38" y="1290"/>
                  </a:lnTo>
                  <a:lnTo>
                    <a:pt x="38" y="1290"/>
                  </a:lnTo>
                  <a:lnTo>
                    <a:pt x="17" y="1152"/>
                  </a:lnTo>
                  <a:lnTo>
                    <a:pt x="1" y="999"/>
                  </a:lnTo>
                  <a:lnTo>
                    <a:pt x="1" y="999"/>
                  </a:lnTo>
                  <a:lnTo>
                    <a:pt x="1" y="906"/>
                  </a:lnTo>
                  <a:lnTo>
                    <a:pt x="1" y="814"/>
                  </a:lnTo>
                  <a:lnTo>
                    <a:pt x="17" y="645"/>
                  </a:lnTo>
                  <a:lnTo>
                    <a:pt x="38" y="476"/>
                  </a:lnTo>
                  <a:lnTo>
                    <a:pt x="75" y="323"/>
                  </a:lnTo>
                  <a:lnTo>
                    <a:pt x="117" y="200"/>
                  </a:lnTo>
                  <a:lnTo>
                    <a:pt x="170" y="108"/>
                  </a:lnTo>
                  <a:lnTo>
                    <a:pt x="229" y="31"/>
                  </a:lnTo>
                  <a:lnTo>
                    <a:pt x="261" y="15"/>
                  </a:lnTo>
                  <a:lnTo>
                    <a:pt x="292" y="0"/>
                  </a:lnTo>
                  <a:lnTo>
                    <a:pt x="292" y="0"/>
                  </a:lnTo>
                  <a:lnTo>
                    <a:pt x="324" y="0"/>
                  </a:lnTo>
                  <a:lnTo>
                    <a:pt x="356" y="0"/>
                  </a:lnTo>
                  <a:lnTo>
                    <a:pt x="414" y="46"/>
                  </a:lnTo>
                  <a:lnTo>
                    <a:pt x="473" y="108"/>
                  </a:lnTo>
                  <a:lnTo>
                    <a:pt x="526" y="215"/>
                  </a:lnTo>
                  <a:lnTo>
                    <a:pt x="568" y="338"/>
                  </a:lnTo>
                  <a:lnTo>
                    <a:pt x="600" y="476"/>
                  </a:lnTo>
                  <a:lnTo>
                    <a:pt x="627" y="645"/>
                  </a:lnTo>
                  <a:lnTo>
                    <a:pt x="632" y="737"/>
                  </a:lnTo>
                  <a:lnTo>
                    <a:pt x="637" y="830"/>
                  </a:lnTo>
                  <a:lnTo>
                    <a:pt x="637" y="830"/>
                  </a:lnTo>
                  <a:lnTo>
                    <a:pt x="637" y="953"/>
                  </a:lnTo>
                  <a:lnTo>
                    <a:pt x="637" y="1060"/>
                  </a:lnTo>
                  <a:lnTo>
                    <a:pt x="627" y="1183"/>
                  </a:lnTo>
                  <a:lnTo>
                    <a:pt x="616" y="1275"/>
                  </a:lnTo>
                  <a:lnTo>
                    <a:pt x="595" y="1383"/>
                  </a:lnTo>
                  <a:lnTo>
                    <a:pt x="574" y="1475"/>
                  </a:lnTo>
                  <a:lnTo>
                    <a:pt x="547" y="1567"/>
                  </a:lnTo>
                  <a:lnTo>
                    <a:pt x="521" y="1644"/>
                  </a:lnTo>
                </a:path>
              </a:pathLst>
            </a:custGeom>
            <a:noFill/>
            <a:ln w="0">
              <a:noFill/>
            </a:ln>
          </p:spPr>
          <p:style>
            <a:lnRef idx="0">
              <a:scrgbClr r="0" g="0" b="0"/>
            </a:lnRef>
            <a:fillRef idx="0">
              <a:scrgbClr r="0" g="0" b="0"/>
            </a:fillRef>
            <a:effectRef idx="0">
              <a:scrgbClr r="0" g="0" b="0"/>
            </a:effectRef>
            <a:fontRef idx="minor"/>
          </p:style>
        </p:sp>
        <p:sp>
          <p:nvSpPr>
            <p:cNvPr id="469" name="Google Shape;316;p34"/>
            <p:cNvSpPr/>
            <p:nvPr/>
          </p:nvSpPr>
          <p:spPr>
            <a:xfrm flipV="1">
              <a:off x="5720040" y="2310120"/>
              <a:ext cx="11160" cy="11880"/>
            </a:xfrm>
            <a:custGeom>
              <a:avLst/>
              <a:gdLst/>
              <a:ahLst/>
              <a:cxnLst/>
              <a:rect l="l" t="t" r="r" b="b"/>
              <a:pathLst>
                <a:path w="643" h="1829">
                  <a:moveTo>
                    <a:pt x="319" y="0"/>
                  </a:moveTo>
                  <a:lnTo>
                    <a:pt x="287" y="16"/>
                  </a:lnTo>
                  <a:lnTo>
                    <a:pt x="255" y="31"/>
                  </a:lnTo>
                  <a:lnTo>
                    <a:pt x="223" y="46"/>
                  </a:lnTo>
                  <a:lnTo>
                    <a:pt x="165" y="123"/>
                  </a:lnTo>
                  <a:lnTo>
                    <a:pt x="117" y="231"/>
                  </a:lnTo>
                  <a:lnTo>
                    <a:pt x="69" y="354"/>
                  </a:lnTo>
                  <a:lnTo>
                    <a:pt x="37" y="492"/>
                  </a:lnTo>
                  <a:lnTo>
                    <a:pt x="16" y="661"/>
                  </a:lnTo>
                  <a:lnTo>
                    <a:pt x="0" y="845"/>
                  </a:lnTo>
                  <a:lnTo>
                    <a:pt x="0" y="937"/>
                  </a:lnTo>
                  <a:lnTo>
                    <a:pt x="6" y="1030"/>
                  </a:lnTo>
                  <a:lnTo>
                    <a:pt x="16" y="1199"/>
                  </a:lnTo>
                  <a:lnTo>
                    <a:pt x="43" y="1368"/>
                  </a:lnTo>
                  <a:lnTo>
                    <a:pt x="64" y="1444"/>
                  </a:lnTo>
                  <a:lnTo>
                    <a:pt x="80" y="1521"/>
                  </a:lnTo>
                  <a:lnTo>
                    <a:pt x="106" y="1583"/>
                  </a:lnTo>
                  <a:lnTo>
                    <a:pt x="128" y="1644"/>
                  </a:lnTo>
                  <a:lnTo>
                    <a:pt x="181" y="1736"/>
                  </a:lnTo>
                  <a:lnTo>
                    <a:pt x="244" y="1813"/>
                  </a:lnTo>
                  <a:lnTo>
                    <a:pt x="303" y="1829"/>
                  </a:lnTo>
                  <a:lnTo>
                    <a:pt x="366" y="1829"/>
                  </a:lnTo>
                  <a:lnTo>
                    <a:pt x="398" y="1813"/>
                  </a:lnTo>
                  <a:lnTo>
                    <a:pt x="430" y="1798"/>
                  </a:lnTo>
                  <a:lnTo>
                    <a:pt x="462" y="1752"/>
                  </a:lnTo>
                  <a:lnTo>
                    <a:pt x="488" y="1706"/>
                  </a:lnTo>
                  <a:lnTo>
                    <a:pt x="515" y="1675"/>
                  </a:lnTo>
                  <a:lnTo>
                    <a:pt x="547" y="1583"/>
                  </a:lnTo>
                  <a:lnTo>
                    <a:pt x="573" y="1506"/>
                  </a:lnTo>
                  <a:lnTo>
                    <a:pt x="594" y="1398"/>
                  </a:lnTo>
                  <a:lnTo>
                    <a:pt x="616" y="1291"/>
                  </a:lnTo>
                  <a:lnTo>
                    <a:pt x="626" y="1183"/>
                  </a:lnTo>
                  <a:lnTo>
                    <a:pt x="637" y="1076"/>
                  </a:lnTo>
                  <a:lnTo>
                    <a:pt x="642" y="953"/>
                  </a:lnTo>
                  <a:lnTo>
                    <a:pt x="637" y="830"/>
                  </a:lnTo>
                  <a:lnTo>
                    <a:pt x="631" y="738"/>
                  </a:lnTo>
                  <a:lnTo>
                    <a:pt x="626" y="646"/>
                  </a:lnTo>
                  <a:lnTo>
                    <a:pt x="600" y="477"/>
                  </a:lnTo>
                  <a:lnTo>
                    <a:pt x="562" y="338"/>
                  </a:lnTo>
                  <a:lnTo>
                    <a:pt x="520" y="215"/>
                  </a:lnTo>
                  <a:lnTo>
                    <a:pt x="467" y="108"/>
                  </a:lnTo>
                  <a:lnTo>
                    <a:pt x="414" y="46"/>
                  </a:lnTo>
                  <a:lnTo>
                    <a:pt x="350" y="16"/>
                  </a:lnTo>
                  <a:lnTo>
                    <a:pt x="31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70" name="Google Shape;317;p34"/>
            <p:cNvSpPr/>
            <p:nvPr/>
          </p:nvSpPr>
          <p:spPr>
            <a:xfrm flipV="1">
              <a:off x="5720040" y="2310120"/>
              <a:ext cx="11160" cy="11880"/>
            </a:xfrm>
            <a:custGeom>
              <a:avLst/>
              <a:gdLst/>
              <a:ahLst/>
              <a:cxnLst/>
              <a:rect l="l" t="t" r="r" b="b"/>
              <a:pathLst>
                <a:path w="643" h="1829" fill="none">
                  <a:moveTo>
                    <a:pt x="488" y="1706"/>
                  </a:moveTo>
                  <a:lnTo>
                    <a:pt x="488" y="1706"/>
                  </a:lnTo>
                  <a:lnTo>
                    <a:pt x="462" y="1752"/>
                  </a:lnTo>
                  <a:lnTo>
                    <a:pt x="430" y="1798"/>
                  </a:lnTo>
                  <a:lnTo>
                    <a:pt x="398" y="1813"/>
                  </a:lnTo>
                  <a:lnTo>
                    <a:pt x="366" y="1829"/>
                  </a:lnTo>
                  <a:lnTo>
                    <a:pt x="303" y="1829"/>
                  </a:lnTo>
                  <a:lnTo>
                    <a:pt x="244" y="1813"/>
                  </a:lnTo>
                  <a:lnTo>
                    <a:pt x="181" y="1736"/>
                  </a:lnTo>
                  <a:lnTo>
                    <a:pt x="128" y="1644"/>
                  </a:lnTo>
                  <a:lnTo>
                    <a:pt x="106" y="1583"/>
                  </a:lnTo>
                  <a:lnTo>
                    <a:pt x="80" y="1521"/>
                  </a:lnTo>
                  <a:lnTo>
                    <a:pt x="64" y="1444"/>
                  </a:lnTo>
                  <a:lnTo>
                    <a:pt x="43" y="1368"/>
                  </a:lnTo>
                  <a:lnTo>
                    <a:pt x="43" y="1368"/>
                  </a:lnTo>
                  <a:lnTo>
                    <a:pt x="16" y="1199"/>
                  </a:lnTo>
                  <a:lnTo>
                    <a:pt x="6" y="1030"/>
                  </a:lnTo>
                  <a:lnTo>
                    <a:pt x="6" y="1030"/>
                  </a:lnTo>
                  <a:lnTo>
                    <a:pt x="0" y="937"/>
                  </a:lnTo>
                  <a:lnTo>
                    <a:pt x="0" y="845"/>
                  </a:lnTo>
                  <a:lnTo>
                    <a:pt x="16" y="661"/>
                  </a:lnTo>
                  <a:lnTo>
                    <a:pt x="37" y="492"/>
                  </a:lnTo>
                  <a:lnTo>
                    <a:pt x="69" y="354"/>
                  </a:lnTo>
                  <a:lnTo>
                    <a:pt x="117" y="231"/>
                  </a:lnTo>
                  <a:lnTo>
                    <a:pt x="165" y="123"/>
                  </a:lnTo>
                  <a:lnTo>
                    <a:pt x="223" y="46"/>
                  </a:lnTo>
                  <a:lnTo>
                    <a:pt x="255" y="31"/>
                  </a:lnTo>
                  <a:lnTo>
                    <a:pt x="287" y="16"/>
                  </a:lnTo>
                  <a:lnTo>
                    <a:pt x="287" y="16"/>
                  </a:lnTo>
                  <a:lnTo>
                    <a:pt x="319" y="0"/>
                  </a:lnTo>
                  <a:lnTo>
                    <a:pt x="350" y="16"/>
                  </a:lnTo>
                  <a:lnTo>
                    <a:pt x="414" y="46"/>
                  </a:lnTo>
                  <a:lnTo>
                    <a:pt x="467" y="108"/>
                  </a:lnTo>
                  <a:lnTo>
                    <a:pt x="520" y="215"/>
                  </a:lnTo>
                  <a:lnTo>
                    <a:pt x="562" y="338"/>
                  </a:lnTo>
                  <a:lnTo>
                    <a:pt x="600" y="477"/>
                  </a:lnTo>
                  <a:lnTo>
                    <a:pt x="626" y="646"/>
                  </a:lnTo>
                  <a:lnTo>
                    <a:pt x="631" y="738"/>
                  </a:lnTo>
                  <a:lnTo>
                    <a:pt x="637" y="830"/>
                  </a:lnTo>
                  <a:lnTo>
                    <a:pt x="637" y="830"/>
                  </a:lnTo>
                  <a:lnTo>
                    <a:pt x="642" y="953"/>
                  </a:lnTo>
                  <a:lnTo>
                    <a:pt x="637" y="1076"/>
                  </a:lnTo>
                  <a:lnTo>
                    <a:pt x="626" y="1183"/>
                  </a:lnTo>
                  <a:lnTo>
                    <a:pt x="616" y="1291"/>
                  </a:lnTo>
                  <a:lnTo>
                    <a:pt x="594" y="1398"/>
                  </a:lnTo>
                  <a:lnTo>
                    <a:pt x="573" y="1506"/>
                  </a:lnTo>
                  <a:lnTo>
                    <a:pt x="547" y="1583"/>
                  </a:lnTo>
                  <a:lnTo>
                    <a:pt x="515" y="1675"/>
                  </a:lnTo>
                </a:path>
              </a:pathLst>
            </a:custGeom>
            <a:noFill/>
            <a:ln w="0">
              <a:noFill/>
            </a:ln>
          </p:spPr>
          <p:style>
            <a:lnRef idx="0">
              <a:scrgbClr r="0" g="0" b="0"/>
            </a:lnRef>
            <a:fillRef idx="0">
              <a:scrgbClr r="0" g="0" b="0"/>
            </a:fillRef>
            <a:effectRef idx="0">
              <a:scrgbClr r="0" g="0" b="0"/>
            </a:effectRef>
            <a:fontRef idx="minor"/>
          </p:style>
        </p:sp>
        <p:sp>
          <p:nvSpPr>
            <p:cNvPr id="471" name="Google Shape;318;p34"/>
            <p:cNvSpPr/>
            <p:nvPr/>
          </p:nvSpPr>
          <p:spPr>
            <a:xfrm flipV="1">
              <a:off x="5551560" y="2269080"/>
              <a:ext cx="10800" cy="11520"/>
            </a:xfrm>
            <a:custGeom>
              <a:avLst/>
              <a:gdLst/>
              <a:ahLst/>
              <a:cxnLst/>
              <a:rect l="l" t="t" r="r" b="b"/>
              <a:pathLst>
                <a:path w="621" h="1768">
                  <a:moveTo>
                    <a:pt x="340" y="1"/>
                  </a:moveTo>
                  <a:lnTo>
                    <a:pt x="302" y="16"/>
                  </a:lnTo>
                  <a:lnTo>
                    <a:pt x="271" y="16"/>
                  </a:lnTo>
                  <a:lnTo>
                    <a:pt x="239" y="47"/>
                  </a:lnTo>
                  <a:lnTo>
                    <a:pt x="207" y="78"/>
                  </a:lnTo>
                  <a:lnTo>
                    <a:pt x="149" y="170"/>
                  </a:lnTo>
                  <a:lnTo>
                    <a:pt x="101" y="277"/>
                  </a:lnTo>
                  <a:lnTo>
                    <a:pt x="58" y="416"/>
                  </a:lnTo>
                  <a:lnTo>
                    <a:pt x="27" y="585"/>
                  </a:lnTo>
                  <a:lnTo>
                    <a:pt x="16" y="677"/>
                  </a:lnTo>
                  <a:lnTo>
                    <a:pt x="5" y="769"/>
                  </a:lnTo>
                  <a:lnTo>
                    <a:pt x="0" y="861"/>
                  </a:lnTo>
                  <a:lnTo>
                    <a:pt x="0" y="953"/>
                  </a:lnTo>
                  <a:lnTo>
                    <a:pt x="11" y="1107"/>
                  </a:lnTo>
                  <a:lnTo>
                    <a:pt x="32" y="1261"/>
                  </a:lnTo>
                  <a:lnTo>
                    <a:pt x="48" y="1337"/>
                  </a:lnTo>
                  <a:lnTo>
                    <a:pt x="69" y="1430"/>
                  </a:lnTo>
                  <a:lnTo>
                    <a:pt x="90" y="1491"/>
                  </a:lnTo>
                  <a:lnTo>
                    <a:pt x="117" y="1552"/>
                  </a:lnTo>
                  <a:lnTo>
                    <a:pt x="170" y="1660"/>
                  </a:lnTo>
                  <a:lnTo>
                    <a:pt x="228" y="1737"/>
                  </a:lnTo>
                  <a:lnTo>
                    <a:pt x="292" y="1768"/>
                  </a:lnTo>
                  <a:lnTo>
                    <a:pt x="356" y="1768"/>
                  </a:lnTo>
                  <a:lnTo>
                    <a:pt x="387" y="1752"/>
                  </a:lnTo>
                  <a:lnTo>
                    <a:pt x="424" y="1737"/>
                  </a:lnTo>
                  <a:lnTo>
                    <a:pt x="451" y="1706"/>
                  </a:lnTo>
                  <a:lnTo>
                    <a:pt x="483" y="1660"/>
                  </a:lnTo>
                  <a:lnTo>
                    <a:pt x="515" y="1599"/>
                  </a:lnTo>
                  <a:lnTo>
                    <a:pt x="552" y="1476"/>
                  </a:lnTo>
                  <a:lnTo>
                    <a:pt x="584" y="1322"/>
                  </a:lnTo>
                  <a:lnTo>
                    <a:pt x="600" y="1245"/>
                  </a:lnTo>
                  <a:lnTo>
                    <a:pt x="610" y="1153"/>
                  </a:lnTo>
                  <a:lnTo>
                    <a:pt x="615" y="1061"/>
                  </a:lnTo>
                  <a:lnTo>
                    <a:pt x="621" y="969"/>
                  </a:lnTo>
                  <a:lnTo>
                    <a:pt x="615" y="784"/>
                  </a:lnTo>
                  <a:lnTo>
                    <a:pt x="605" y="600"/>
                  </a:lnTo>
                  <a:lnTo>
                    <a:pt x="578" y="431"/>
                  </a:lnTo>
                  <a:lnTo>
                    <a:pt x="541" y="293"/>
                  </a:lnTo>
                  <a:lnTo>
                    <a:pt x="520" y="216"/>
                  </a:lnTo>
                  <a:lnTo>
                    <a:pt x="493" y="154"/>
                  </a:lnTo>
                  <a:lnTo>
                    <a:pt x="467" y="108"/>
                  </a:lnTo>
                  <a:lnTo>
                    <a:pt x="440" y="62"/>
                  </a:lnTo>
                  <a:lnTo>
                    <a:pt x="387" y="16"/>
                  </a:lnTo>
                  <a:lnTo>
                    <a:pt x="34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72" name="Google Shape;319;p34"/>
            <p:cNvSpPr/>
            <p:nvPr/>
          </p:nvSpPr>
          <p:spPr>
            <a:xfrm flipV="1">
              <a:off x="5551560" y="2269080"/>
              <a:ext cx="10800" cy="11520"/>
            </a:xfrm>
            <a:custGeom>
              <a:avLst/>
              <a:gdLst/>
              <a:ahLst/>
              <a:cxnLst/>
              <a:rect l="l" t="t" r="r" b="b"/>
              <a:pathLst>
                <a:path w="621" h="1768" fill="none">
                  <a:moveTo>
                    <a:pt x="483" y="1660"/>
                  </a:moveTo>
                  <a:lnTo>
                    <a:pt x="483" y="1660"/>
                  </a:lnTo>
                  <a:lnTo>
                    <a:pt x="451" y="1706"/>
                  </a:lnTo>
                  <a:lnTo>
                    <a:pt x="424" y="1737"/>
                  </a:lnTo>
                  <a:lnTo>
                    <a:pt x="387" y="1752"/>
                  </a:lnTo>
                  <a:lnTo>
                    <a:pt x="356" y="1768"/>
                  </a:lnTo>
                  <a:lnTo>
                    <a:pt x="292" y="1768"/>
                  </a:lnTo>
                  <a:lnTo>
                    <a:pt x="228" y="1737"/>
                  </a:lnTo>
                  <a:lnTo>
                    <a:pt x="170" y="1660"/>
                  </a:lnTo>
                  <a:lnTo>
                    <a:pt x="117" y="1552"/>
                  </a:lnTo>
                  <a:lnTo>
                    <a:pt x="90" y="1491"/>
                  </a:lnTo>
                  <a:lnTo>
                    <a:pt x="69" y="1430"/>
                  </a:lnTo>
                  <a:lnTo>
                    <a:pt x="48" y="1337"/>
                  </a:lnTo>
                  <a:lnTo>
                    <a:pt x="32" y="1261"/>
                  </a:lnTo>
                  <a:lnTo>
                    <a:pt x="32" y="1261"/>
                  </a:lnTo>
                  <a:lnTo>
                    <a:pt x="11" y="1107"/>
                  </a:lnTo>
                  <a:lnTo>
                    <a:pt x="0" y="953"/>
                  </a:lnTo>
                  <a:lnTo>
                    <a:pt x="0" y="953"/>
                  </a:lnTo>
                  <a:lnTo>
                    <a:pt x="0" y="861"/>
                  </a:lnTo>
                  <a:lnTo>
                    <a:pt x="5" y="769"/>
                  </a:lnTo>
                  <a:lnTo>
                    <a:pt x="16" y="677"/>
                  </a:lnTo>
                  <a:lnTo>
                    <a:pt x="27" y="585"/>
                  </a:lnTo>
                  <a:lnTo>
                    <a:pt x="58" y="416"/>
                  </a:lnTo>
                  <a:lnTo>
                    <a:pt x="101" y="277"/>
                  </a:lnTo>
                  <a:lnTo>
                    <a:pt x="149" y="170"/>
                  </a:lnTo>
                  <a:lnTo>
                    <a:pt x="207" y="78"/>
                  </a:lnTo>
                  <a:lnTo>
                    <a:pt x="239" y="47"/>
                  </a:lnTo>
                  <a:lnTo>
                    <a:pt x="271" y="16"/>
                  </a:lnTo>
                  <a:lnTo>
                    <a:pt x="302" y="16"/>
                  </a:lnTo>
                  <a:lnTo>
                    <a:pt x="340" y="1"/>
                  </a:lnTo>
                  <a:lnTo>
                    <a:pt x="340" y="1"/>
                  </a:lnTo>
                  <a:lnTo>
                    <a:pt x="387" y="16"/>
                  </a:lnTo>
                  <a:lnTo>
                    <a:pt x="440" y="62"/>
                  </a:lnTo>
                  <a:lnTo>
                    <a:pt x="440" y="62"/>
                  </a:lnTo>
                  <a:lnTo>
                    <a:pt x="467" y="108"/>
                  </a:lnTo>
                  <a:lnTo>
                    <a:pt x="493" y="154"/>
                  </a:lnTo>
                  <a:lnTo>
                    <a:pt x="520" y="216"/>
                  </a:lnTo>
                  <a:lnTo>
                    <a:pt x="541" y="293"/>
                  </a:lnTo>
                  <a:lnTo>
                    <a:pt x="578" y="431"/>
                  </a:lnTo>
                  <a:lnTo>
                    <a:pt x="605" y="600"/>
                  </a:lnTo>
                  <a:lnTo>
                    <a:pt x="615" y="784"/>
                  </a:lnTo>
                  <a:lnTo>
                    <a:pt x="621" y="969"/>
                  </a:lnTo>
                  <a:lnTo>
                    <a:pt x="615" y="1061"/>
                  </a:lnTo>
                  <a:lnTo>
                    <a:pt x="610" y="1153"/>
                  </a:lnTo>
                  <a:lnTo>
                    <a:pt x="600" y="1245"/>
                  </a:lnTo>
                  <a:lnTo>
                    <a:pt x="584" y="1322"/>
                  </a:lnTo>
                  <a:lnTo>
                    <a:pt x="584" y="1322"/>
                  </a:lnTo>
                  <a:lnTo>
                    <a:pt x="552" y="1476"/>
                  </a:lnTo>
                  <a:lnTo>
                    <a:pt x="515" y="1599"/>
                  </a:lnTo>
                </a:path>
              </a:pathLst>
            </a:custGeom>
            <a:noFill/>
            <a:ln w="0">
              <a:noFill/>
            </a:ln>
          </p:spPr>
          <p:style>
            <a:lnRef idx="0">
              <a:scrgbClr r="0" g="0" b="0"/>
            </a:lnRef>
            <a:fillRef idx="0">
              <a:scrgbClr r="0" g="0" b="0"/>
            </a:fillRef>
            <a:effectRef idx="0">
              <a:scrgbClr r="0" g="0" b="0"/>
            </a:effectRef>
            <a:fontRef idx="minor"/>
          </p:style>
        </p:sp>
        <p:sp>
          <p:nvSpPr>
            <p:cNvPr id="473" name="Google Shape;320;p34"/>
            <p:cNvSpPr/>
            <p:nvPr/>
          </p:nvSpPr>
          <p:spPr>
            <a:xfrm flipV="1">
              <a:off x="5273280" y="1942200"/>
              <a:ext cx="11160" cy="11880"/>
            </a:xfrm>
            <a:custGeom>
              <a:avLst/>
              <a:gdLst/>
              <a:ahLst/>
              <a:cxnLst/>
              <a:rect l="l" t="t" r="r" b="b"/>
              <a:pathLst>
                <a:path w="637" h="1829">
                  <a:moveTo>
                    <a:pt x="287" y="0"/>
                  </a:moveTo>
                  <a:lnTo>
                    <a:pt x="255" y="16"/>
                  </a:lnTo>
                  <a:lnTo>
                    <a:pt x="223" y="46"/>
                  </a:lnTo>
                  <a:lnTo>
                    <a:pt x="165" y="123"/>
                  </a:lnTo>
                  <a:lnTo>
                    <a:pt x="112" y="215"/>
                  </a:lnTo>
                  <a:lnTo>
                    <a:pt x="69" y="338"/>
                  </a:lnTo>
                  <a:lnTo>
                    <a:pt x="37" y="492"/>
                  </a:lnTo>
                  <a:lnTo>
                    <a:pt x="16" y="661"/>
                  </a:lnTo>
                  <a:lnTo>
                    <a:pt x="0" y="830"/>
                  </a:lnTo>
                  <a:lnTo>
                    <a:pt x="0" y="922"/>
                  </a:lnTo>
                  <a:lnTo>
                    <a:pt x="0" y="1030"/>
                  </a:lnTo>
                  <a:lnTo>
                    <a:pt x="16" y="1199"/>
                  </a:lnTo>
                  <a:lnTo>
                    <a:pt x="43" y="1352"/>
                  </a:lnTo>
                  <a:lnTo>
                    <a:pt x="59" y="1444"/>
                  </a:lnTo>
                  <a:lnTo>
                    <a:pt x="80" y="1521"/>
                  </a:lnTo>
                  <a:lnTo>
                    <a:pt x="101" y="1583"/>
                  </a:lnTo>
                  <a:lnTo>
                    <a:pt x="128" y="1644"/>
                  </a:lnTo>
                  <a:lnTo>
                    <a:pt x="181" y="1736"/>
                  </a:lnTo>
                  <a:lnTo>
                    <a:pt x="239" y="1798"/>
                  </a:lnTo>
                  <a:lnTo>
                    <a:pt x="303" y="1828"/>
                  </a:lnTo>
                  <a:lnTo>
                    <a:pt x="366" y="1828"/>
                  </a:lnTo>
                  <a:lnTo>
                    <a:pt x="398" y="1813"/>
                  </a:lnTo>
                  <a:lnTo>
                    <a:pt x="430" y="1782"/>
                  </a:lnTo>
                  <a:lnTo>
                    <a:pt x="456" y="1752"/>
                  </a:lnTo>
                  <a:lnTo>
                    <a:pt x="488" y="1705"/>
                  </a:lnTo>
                  <a:lnTo>
                    <a:pt x="509" y="1659"/>
                  </a:lnTo>
                  <a:lnTo>
                    <a:pt x="541" y="1583"/>
                  </a:lnTo>
                  <a:lnTo>
                    <a:pt x="568" y="1490"/>
                  </a:lnTo>
                  <a:lnTo>
                    <a:pt x="594" y="1398"/>
                  </a:lnTo>
                  <a:lnTo>
                    <a:pt x="610" y="1291"/>
                  </a:lnTo>
                  <a:lnTo>
                    <a:pt x="626" y="1183"/>
                  </a:lnTo>
                  <a:lnTo>
                    <a:pt x="637" y="1060"/>
                  </a:lnTo>
                  <a:lnTo>
                    <a:pt x="637" y="937"/>
                  </a:lnTo>
                  <a:lnTo>
                    <a:pt x="637" y="830"/>
                  </a:lnTo>
                  <a:lnTo>
                    <a:pt x="631" y="722"/>
                  </a:lnTo>
                  <a:lnTo>
                    <a:pt x="621" y="645"/>
                  </a:lnTo>
                  <a:lnTo>
                    <a:pt x="600" y="476"/>
                  </a:lnTo>
                  <a:lnTo>
                    <a:pt x="563" y="323"/>
                  </a:lnTo>
                  <a:lnTo>
                    <a:pt x="520" y="200"/>
                  </a:lnTo>
                  <a:lnTo>
                    <a:pt x="467" y="108"/>
                  </a:lnTo>
                  <a:lnTo>
                    <a:pt x="409" y="31"/>
                  </a:lnTo>
                  <a:lnTo>
                    <a:pt x="35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74" name="Google Shape;321;p34"/>
            <p:cNvSpPr/>
            <p:nvPr/>
          </p:nvSpPr>
          <p:spPr>
            <a:xfrm flipV="1">
              <a:off x="5273280" y="1942200"/>
              <a:ext cx="11160" cy="11880"/>
            </a:xfrm>
            <a:custGeom>
              <a:avLst/>
              <a:gdLst/>
              <a:ahLst/>
              <a:cxnLst/>
              <a:rect l="l" t="t" r="r" b="b"/>
              <a:pathLst>
                <a:path w="637" h="1829" fill="none">
                  <a:moveTo>
                    <a:pt x="488" y="1705"/>
                  </a:moveTo>
                  <a:lnTo>
                    <a:pt x="488" y="1705"/>
                  </a:lnTo>
                  <a:lnTo>
                    <a:pt x="456" y="1752"/>
                  </a:lnTo>
                  <a:lnTo>
                    <a:pt x="430" y="1782"/>
                  </a:lnTo>
                  <a:lnTo>
                    <a:pt x="398" y="1813"/>
                  </a:lnTo>
                  <a:lnTo>
                    <a:pt x="366" y="1828"/>
                  </a:lnTo>
                  <a:lnTo>
                    <a:pt x="303" y="1828"/>
                  </a:lnTo>
                  <a:lnTo>
                    <a:pt x="239" y="1798"/>
                  </a:lnTo>
                  <a:lnTo>
                    <a:pt x="181" y="1736"/>
                  </a:lnTo>
                  <a:lnTo>
                    <a:pt x="128" y="1644"/>
                  </a:lnTo>
                  <a:lnTo>
                    <a:pt x="101" y="1583"/>
                  </a:lnTo>
                  <a:lnTo>
                    <a:pt x="80" y="1521"/>
                  </a:lnTo>
                  <a:lnTo>
                    <a:pt x="59" y="1444"/>
                  </a:lnTo>
                  <a:lnTo>
                    <a:pt x="43" y="1352"/>
                  </a:lnTo>
                  <a:lnTo>
                    <a:pt x="43" y="1352"/>
                  </a:lnTo>
                  <a:lnTo>
                    <a:pt x="16" y="1199"/>
                  </a:lnTo>
                  <a:lnTo>
                    <a:pt x="0" y="1030"/>
                  </a:lnTo>
                  <a:lnTo>
                    <a:pt x="0" y="1030"/>
                  </a:lnTo>
                  <a:lnTo>
                    <a:pt x="0" y="922"/>
                  </a:lnTo>
                  <a:lnTo>
                    <a:pt x="0" y="830"/>
                  </a:lnTo>
                  <a:lnTo>
                    <a:pt x="16" y="661"/>
                  </a:lnTo>
                  <a:lnTo>
                    <a:pt x="37" y="492"/>
                  </a:lnTo>
                  <a:lnTo>
                    <a:pt x="69" y="338"/>
                  </a:lnTo>
                  <a:lnTo>
                    <a:pt x="112" y="215"/>
                  </a:lnTo>
                  <a:lnTo>
                    <a:pt x="165" y="123"/>
                  </a:lnTo>
                  <a:lnTo>
                    <a:pt x="223" y="46"/>
                  </a:lnTo>
                  <a:lnTo>
                    <a:pt x="255" y="16"/>
                  </a:lnTo>
                  <a:lnTo>
                    <a:pt x="287" y="0"/>
                  </a:lnTo>
                  <a:lnTo>
                    <a:pt x="287" y="0"/>
                  </a:lnTo>
                  <a:lnTo>
                    <a:pt x="319" y="0"/>
                  </a:lnTo>
                  <a:lnTo>
                    <a:pt x="350" y="0"/>
                  </a:lnTo>
                  <a:lnTo>
                    <a:pt x="409" y="31"/>
                  </a:lnTo>
                  <a:lnTo>
                    <a:pt x="467" y="108"/>
                  </a:lnTo>
                  <a:lnTo>
                    <a:pt x="520" y="200"/>
                  </a:lnTo>
                  <a:lnTo>
                    <a:pt x="563" y="323"/>
                  </a:lnTo>
                  <a:lnTo>
                    <a:pt x="600" y="476"/>
                  </a:lnTo>
                  <a:lnTo>
                    <a:pt x="621" y="645"/>
                  </a:lnTo>
                  <a:lnTo>
                    <a:pt x="631" y="722"/>
                  </a:lnTo>
                  <a:lnTo>
                    <a:pt x="637" y="830"/>
                  </a:lnTo>
                  <a:lnTo>
                    <a:pt x="637" y="830"/>
                  </a:lnTo>
                  <a:lnTo>
                    <a:pt x="637" y="937"/>
                  </a:lnTo>
                  <a:lnTo>
                    <a:pt x="637" y="1060"/>
                  </a:lnTo>
                  <a:lnTo>
                    <a:pt x="626" y="1183"/>
                  </a:lnTo>
                  <a:lnTo>
                    <a:pt x="610" y="1291"/>
                  </a:lnTo>
                  <a:lnTo>
                    <a:pt x="594" y="1398"/>
                  </a:lnTo>
                  <a:lnTo>
                    <a:pt x="568" y="1490"/>
                  </a:lnTo>
                  <a:lnTo>
                    <a:pt x="541" y="1583"/>
                  </a:lnTo>
                  <a:lnTo>
                    <a:pt x="509" y="1659"/>
                  </a:lnTo>
                </a:path>
              </a:pathLst>
            </a:custGeom>
            <a:noFill/>
            <a:ln w="0">
              <a:noFill/>
            </a:ln>
          </p:spPr>
          <p:style>
            <a:lnRef idx="0">
              <a:scrgbClr r="0" g="0" b="0"/>
            </a:lnRef>
            <a:fillRef idx="0">
              <a:scrgbClr r="0" g="0" b="0"/>
            </a:fillRef>
            <a:effectRef idx="0">
              <a:scrgbClr r="0" g="0" b="0"/>
            </a:effectRef>
            <a:fontRef idx="minor"/>
          </p:style>
        </p:sp>
        <p:sp>
          <p:nvSpPr>
            <p:cNvPr id="475" name="Google Shape;322;p34"/>
            <p:cNvSpPr/>
            <p:nvPr/>
          </p:nvSpPr>
          <p:spPr>
            <a:xfrm flipV="1">
              <a:off x="5172840" y="1816920"/>
              <a:ext cx="10800" cy="12240"/>
            </a:xfrm>
            <a:custGeom>
              <a:avLst/>
              <a:gdLst/>
              <a:ahLst/>
              <a:cxnLst/>
              <a:rect l="l" t="t" r="r" b="b"/>
              <a:pathLst>
                <a:path w="633" h="1845">
                  <a:moveTo>
                    <a:pt x="293" y="1"/>
                  </a:moveTo>
                  <a:lnTo>
                    <a:pt x="255" y="16"/>
                  </a:lnTo>
                  <a:lnTo>
                    <a:pt x="213" y="47"/>
                  </a:lnTo>
                  <a:lnTo>
                    <a:pt x="176" y="93"/>
                  </a:lnTo>
                  <a:lnTo>
                    <a:pt x="144" y="154"/>
                  </a:lnTo>
                  <a:lnTo>
                    <a:pt x="118" y="216"/>
                  </a:lnTo>
                  <a:lnTo>
                    <a:pt x="91" y="277"/>
                  </a:lnTo>
                  <a:lnTo>
                    <a:pt x="54" y="416"/>
                  </a:lnTo>
                  <a:lnTo>
                    <a:pt x="22" y="569"/>
                  </a:lnTo>
                  <a:lnTo>
                    <a:pt x="6" y="738"/>
                  </a:lnTo>
                  <a:lnTo>
                    <a:pt x="1" y="922"/>
                  </a:lnTo>
                  <a:lnTo>
                    <a:pt x="6" y="1091"/>
                  </a:lnTo>
                  <a:lnTo>
                    <a:pt x="27" y="1276"/>
                  </a:lnTo>
                  <a:lnTo>
                    <a:pt x="38" y="1353"/>
                  </a:lnTo>
                  <a:lnTo>
                    <a:pt x="54" y="1429"/>
                  </a:lnTo>
                  <a:lnTo>
                    <a:pt x="75" y="1506"/>
                  </a:lnTo>
                  <a:lnTo>
                    <a:pt x="96" y="1583"/>
                  </a:lnTo>
                  <a:lnTo>
                    <a:pt x="144" y="1691"/>
                  </a:lnTo>
                  <a:lnTo>
                    <a:pt x="202" y="1783"/>
                  </a:lnTo>
                  <a:lnTo>
                    <a:pt x="261" y="1829"/>
                  </a:lnTo>
                  <a:lnTo>
                    <a:pt x="319" y="1844"/>
                  </a:lnTo>
                  <a:lnTo>
                    <a:pt x="383" y="1829"/>
                  </a:lnTo>
                  <a:lnTo>
                    <a:pt x="441" y="1767"/>
                  </a:lnTo>
                  <a:lnTo>
                    <a:pt x="473" y="1737"/>
                  </a:lnTo>
                  <a:lnTo>
                    <a:pt x="499" y="1691"/>
                  </a:lnTo>
                  <a:lnTo>
                    <a:pt x="526" y="1614"/>
                  </a:lnTo>
                  <a:lnTo>
                    <a:pt x="552" y="1537"/>
                  </a:lnTo>
                  <a:lnTo>
                    <a:pt x="579" y="1445"/>
                  </a:lnTo>
                  <a:lnTo>
                    <a:pt x="595" y="1353"/>
                  </a:lnTo>
                  <a:lnTo>
                    <a:pt x="611" y="1260"/>
                  </a:lnTo>
                  <a:lnTo>
                    <a:pt x="621" y="1168"/>
                  </a:lnTo>
                  <a:lnTo>
                    <a:pt x="627" y="1076"/>
                  </a:lnTo>
                  <a:lnTo>
                    <a:pt x="632" y="984"/>
                  </a:lnTo>
                  <a:lnTo>
                    <a:pt x="627" y="800"/>
                  </a:lnTo>
                  <a:lnTo>
                    <a:pt x="616" y="631"/>
                  </a:lnTo>
                  <a:lnTo>
                    <a:pt x="590" y="462"/>
                  </a:lnTo>
                  <a:lnTo>
                    <a:pt x="552" y="308"/>
                  </a:lnTo>
                  <a:lnTo>
                    <a:pt x="531" y="247"/>
                  </a:lnTo>
                  <a:lnTo>
                    <a:pt x="510" y="185"/>
                  </a:lnTo>
                  <a:lnTo>
                    <a:pt x="484" y="124"/>
                  </a:lnTo>
                  <a:lnTo>
                    <a:pt x="452" y="78"/>
                  </a:lnTo>
                  <a:lnTo>
                    <a:pt x="415" y="31"/>
                  </a:lnTo>
                  <a:lnTo>
                    <a:pt x="372" y="16"/>
                  </a:lnTo>
                  <a:lnTo>
                    <a:pt x="33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76" name="Google Shape;323;p34"/>
            <p:cNvSpPr/>
            <p:nvPr/>
          </p:nvSpPr>
          <p:spPr>
            <a:xfrm flipV="1">
              <a:off x="5172840" y="1816920"/>
              <a:ext cx="10800" cy="12240"/>
            </a:xfrm>
            <a:custGeom>
              <a:avLst/>
              <a:gdLst/>
              <a:ahLst/>
              <a:cxnLst/>
              <a:rect l="l" t="t" r="r" b="b"/>
              <a:pathLst>
                <a:path w="633" h="1845" fill="none">
                  <a:moveTo>
                    <a:pt x="499" y="1691"/>
                  </a:moveTo>
                  <a:lnTo>
                    <a:pt x="499" y="1691"/>
                  </a:lnTo>
                  <a:lnTo>
                    <a:pt x="473" y="1737"/>
                  </a:lnTo>
                  <a:lnTo>
                    <a:pt x="441" y="1767"/>
                  </a:lnTo>
                  <a:lnTo>
                    <a:pt x="383" y="1829"/>
                  </a:lnTo>
                  <a:lnTo>
                    <a:pt x="319" y="1844"/>
                  </a:lnTo>
                  <a:lnTo>
                    <a:pt x="261" y="1829"/>
                  </a:lnTo>
                  <a:lnTo>
                    <a:pt x="202" y="1783"/>
                  </a:lnTo>
                  <a:lnTo>
                    <a:pt x="144" y="1691"/>
                  </a:lnTo>
                  <a:lnTo>
                    <a:pt x="96" y="1583"/>
                  </a:lnTo>
                  <a:lnTo>
                    <a:pt x="75" y="1506"/>
                  </a:lnTo>
                  <a:lnTo>
                    <a:pt x="54" y="1429"/>
                  </a:lnTo>
                  <a:lnTo>
                    <a:pt x="54" y="1429"/>
                  </a:lnTo>
                  <a:lnTo>
                    <a:pt x="38" y="1353"/>
                  </a:lnTo>
                  <a:lnTo>
                    <a:pt x="27" y="1276"/>
                  </a:lnTo>
                  <a:lnTo>
                    <a:pt x="6" y="1091"/>
                  </a:lnTo>
                  <a:lnTo>
                    <a:pt x="1" y="922"/>
                  </a:lnTo>
                  <a:lnTo>
                    <a:pt x="6" y="738"/>
                  </a:lnTo>
                  <a:lnTo>
                    <a:pt x="22" y="569"/>
                  </a:lnTo>
                  <a:lnTo>
                    <a:pt x="54" y="416"/>
                  </a:lnTo>
                  <a:lnTo>
                    <a:pt x="91" y="277"/>
                  </a:lnTo>
                  <a:lnTo>
                    <a:pt x="118" y="216"/>
                  </a:lnTo>
                  <a:lnTo>
                    <a:pt x="144" y="154"/>
                  </a:lnTo>
                  <a:lnTo>
                    <a:pt x="144" y="154"/>
                  </a:lnTo>
                  <a:lnTo>
                    <a:pt x="176" y="93"/>
                  </a:lnTo>
                  <a:lnTo>
                    <a:pt x="213" y="47"/>
                  </a:lnTo>
                  <a:lnTo>
                    <a:pt x="255" y="16"/>
                  </a:lnTo>
                  <a:lnTo>
                    <a:pt x="293" y="1"/>
                  </a:lnTo>
                  <a:lnTo>
                    <a:pt x="335" y="1"/>
                  </a:lnTo>
                  <a:lnTo>
                    <a:pt x="372" y="16"/>
                  </a:lnTo>
                  <a:lnTo>
                    <a:pt x="415" y="31"/>
                  </a:lnTo>
                  <a:lnTo>
                    <a:pt x="452" y="78"/>
                  </a:lnTo>
                  <a:lnTo>
                    <a:pt x="452" y="78"/>
                  </a:lnTo>
                  <a:lnTo>
                    <a:pt x="484" y="124"/>
                  </a:lnTo>
                  <a:lnTo>
                    <a:pt x="510" y="185"/>
                  </a:lnTo>
                  <a:lnTo>
                    <a:pt x="531" y="247"/>
                  </a:lnTo>
                  <a:lnTo>
                    <a:pt x="552" y="308"/>
                  </a:lnTo>
                  <a:lnTo>
                    <a:pt x="590" y="462"/>
                  </a:lnTo>
                  <a:lnTo>
                    <a:pt x="616" y="631"/>
                  </a:lnTo>
                  <a:lnTo>
                    <a:pt x="627" y="800"/>
                  </a:lnTo>
                  <a:lnTo>
                    <a:pt x="632" y="984"/>
                  </a:lnTo>
                  <a:lnTo>
                    <a:pt x="627" y="1076"/>
                  </a:lnTo>
                  <a:lnTo>
                    <a:pt x="621" y="1168"/>
                  </a:lnTo>
                  <a:lnTo>
                    <a:pt x="611" y="1260"/>
                  </a:lnTo>
                  <a:lnTo>
                    <a:pt x="595" y="1353"/>
                  </a:lnTo>
                  <a:lnTo>
                    <a:pt x="595" y="1353"/>
                  </a:lnTo>
                  <a:lnTo>
                    <a:pt x="579" y="1445"/>
                  </a:lnTo>
                  <a:lnTo>
                    <a:pt x="552" y="1537"/>
                  </a:lnTo>
                  <a:lnTo>
                    <a:pt x="526" y="1614"/>
                  </a:lnTo>
                  <a:lnTo>
                    <a:pt x="499" y="1691"/>
                  </a:lnTo>
                </a:path>
              </a:pathLst>
            </a:custGeom>
            <a:noFill/>
            <a:ln w="0">
              <a:noFill/>
            </a:ln>
          </p:spPr>
          <p:style>
            <a:lnRef idx="0">
              <a:scrgbClr r="0" g="0" b="0"/>
            </a:lnRef>
            <a:fillRef idx="0">
              <a:scrgbClr r="0" g="0" b="0"/>
            </a:fillRef>
            <a:effectRef idx="0">
              <a:scrgbClr r="0" g="0" b="0"/>
            </a:effectRef>
            <a:fontRef idx="minor"/>
          </p:style>
        </p:sp>
        <p:sp>
          <p:nvSpPr>
            <p:cNvPr id="477" name="Google Shape;324;p34"/>
            <p:cNvSpPr/>
            <p:nvPr/>
          </p:nvSpPr>
          <p:spPr>
            <a:xfrm flipV="1">
              <a:off x="5584680" y="2165760"/>
              <a:ext cx="393480" cy="79560"/>
            </a:xfrm>
            <a:custGeom>
              <a:avLst/>
              <a:gdLst/>
              <a:ahLst/>
              <a:cxnLst/>
              <a:rect l="l" t="t" r="r" b="b"/>
              <a:pathLst>
                <a:path w="21419" h="11523">
                  <a:moveTo>
                    <a:pt x="19976" y="1"/>
                  </a:move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close/>
                </a:path>
              </a:pathLst>
            </a:custGeom>
            <a:solidFill>
              <a:srgbClr val="FFE598"/>
            </a:solidFill>
            <a:ln w="0">
              <a:noFill/>
            </a:ln>
          </p:spPr>
          <p:style>
            <a:lnRef idx="0">
              <a:scrgbClr r="0" g="0" b="0"/>
            </a:lnRef>
            <a:fillRef idx="0">
              <a:scrgbClr r="0" g="0" b="0"/>
            </a:fillRef>
            <a:effectRef idx="0">
              <a:scrgbClr r="0" g="0" b="0"/>
            </a:effectRef>
            <a:fontRef idx="minor"/>
          </p:style>
        </p:sp>
        <p:sp>
          <p:nvSpPr>
            <p:cNvPr id="478" name="Google Shape;325;p34"/>
            <p:cNvSpPr/>
            <p:nvPr/>
          </p:nvSpPr>
          <p:spPr>
            <a:xfrm flipV="1">
              <a:off x="5584680" y="2165760"/>
              <a:ext cx="393480" cy="79560"/>
            </a:xfrm>
            <a:custGeom>
              <a:avLst/>
              <a:gdLst/>
              <a:ahLst/>
              <a:cxnLst/>
              <a:rect l="l" t="t" r="r" b="b"/>
              <a:pathLst>
                <a:path w="21419" h="11523" fill="none">
                  <a:moveTo>
                    <a:pt x="1427" y="11523"/>
                  </a:moveTo>
                  <a:lnTo>
                    <a:pt x="1427" y="11523"/>
                  </a:lnTo>
                  <a:lnTo>
                    <a:pt x="1798" y="11523"/>
                  </a:lnTo>
                  <a:lnTo>
                    <a:pt x="2207" y="11477"/>
                  </a:lnTo>
                  <a:lnTo>
                    <a:pt x="2652" y="11415"/>
                  </a:lnTo>
                  <a:lnTo>
                    <a:pt x="3130" y="11339"/>
                  </a:lnTo>
                  <a:lnTo>
                    <a:pt x="3639" y="11216"/>
                  </a:lnTo>
                  <a:lnTo>
                    <a:pt x="4180" y="11093"/>
                  </a:lnTo>
                  <a:lnTo>
                    <a:pt x="4748" y="10939"/>
                  </a:lnTo>
                  <a:lnTo>
                    <a:pt x="5342" y="10755"/>
                  </a:lnTo>
                  <a:lnTo>
                    <a:pt x="5962" y="10555"/>
                  </a:lnTo>
                  <a:lnTo>
                    <a:pt x="6609" y="10340"/>
                  </a:lnTo>
                  <a:lnTo>
                    <a:pt x="7272" y="10094"/>
                  </a:lnTo>
                  <a:lnTo>
                    <a:pt x="7962" y="9833"/>
                  </a:lnTo>
                  <a:lnTo>
                    <a:pt x="8662" y="9541"/>
                  </a:lnTo>
                  <a:lnTo>
                    <a:pt x="9383" y="9234"/>
                  </a:lnTo>
                  <a:lnTo>
                    <a:pt x="10121" y="8911"/>
                  </a:lnTo>
                  <a:lnTo>
                    <a:pt x="10869" y="8573"/>
                  </a:lnTo>
                  <a:lnTo>
                    <a:pt x="10869" y="8573"/>
                  </a:lnTo>
                  <a:lnTo>
                    <a:pt x="11967" y="8036"/>
                  </a:lnTo>
                  <a:lnTo>
                    <a:pt x="13028" y="7498"/>
                  </a:lnTo>
                  <a:lnTo>
                    <a:pt x="14046" y="6945"/>
                  </a:lnTo>
                  <a:lnTo>
                    <a:pt x="15027" y="6392"/>
                  </a:lnTo>
                  <a:lnTo>
                    <a:pt x="15955" y="5839"/>
                  </a:lnTo>
                  <a:lnTo>
                    <a:pt x="16831" y="5286"/>
                  </a:lnTo>
                  <a:lnTo>
                    <a:pt x="17648" y="4733"/>
                  </a:lnTo>
                  <a:lnTo>
                    <a:pt x="18395" y="4195"/>
                  </a:lnTo>
                  <a:lnTo>
                    <a:pt x="18746" y="3934"/>
                  </a:lnTo>
                  <a:lnTo>
                    <a:pt x="19074" y="3673"/>
                  </a:lnTo>
                  <a:lnTo>
                    <a:pt x="19387" y="3411"/>
                  </a:lnTo>
                  <a:lnTo>
                    <a:pt x="19679" y="3166"/>
                  </a:lnTo>
                  <a:lnTo>
                    <a:pt x="19950" y="2920"/>
                  </a:lnTo>
                  <a:lnTo>
                    <a:pt x="20204" y="2674"/>
                  </a:lnTo>
                  <a:lnTo>
                    <a:pt x="20432" y="2444"/>
                  </a:lnTo>
                  <a:lnTo>
                    <a:pt x="20639" y="2228"/>
                  </a:lnTo>
                  <a:lnTo>
                    <a:pt x="20825" y="1998"/>
                  </a:lnTo>
                  <a:lnTo>
                    <a:pt x="20984" y="1798"/>
                  </a:lnTo>
                  <a:lnTo>
                    <a:pt x="21122" y="1599"/>
                  </a:lnTo>
                  <a:lnTo>
                    <a:pt x="21233" y="1399"/>
                  </a:lnTo>
                  <a:lnTo>
                    <a:pt x="21318" y="1214"/>
                  </a:lnTo>
                  <a:lnTo>
                    <a:pt x="21355" y="1138"/>
                  </a:lnTo>
                  <a:lnTo>
                    <a:pt x="21382" y="1046"/>
                  </a:lnTo>
                  <a:lnTo>
                    <a:pt x="21403" y="969"/>
                  </a:lnTo>
                  <a:lnTo>
                    <a:pt x="21414" y="892"/>
                  </a:lnTo>
                  <a:lnTo>
                    <a:pt x="21419" y="815"/>
                  </a:lnTo>
                  <a:lnTo>
                    <a:pt x="21419" y="738"/>
                  </a:lnTo>
                  <a:lnTo>
                    <a:pt x="21419" y="738"/>
                  </a:lnTo>
                  <a:lnTo>
                    <a:pt x="21408" y="646"/>
                  </a:lnTo>
                  <a:lnTo>
                    <a:pt x="21387" y="569"/>
                  </a:lnTo>
                  <a:lnTo>
                    <a:pt x="21355" y="492"/>
                  </a:lnTo>
                  <a:lnTo>
                    <a:pt x="21307" y="416"/>
                  </a:lnTo>
                  <a:lnTo>
                    <a:pt x="21254" y="354"/>
                  </a:lnTo>
                  <a:lnTo>
                    <a:pt x="21185" y="293"/>
                  </a:lnTo>
                  <a:lnTo>
                    <a:pt x="21111" y="231"/>
                  </a:lnTo>
                  <a:lnTo>
                    <a:pt x="21026" y="185"/>
                  </a:lnTo>
                  <a:lnTo>
                    <a:pt x="20926" y="139"/>
                  </a:lnTo>
                  <a:lnTo>
                    <a:pt x="20820" y="108"/>
                  </a:lnTo>
                  <a:lnTo>
                    <a:pt x="20576" y="47"/>
                  </a:lnTo>
                  <a:lnTo>
                    <a:pt x="20294" y="16"/>
                  </a:lnTo>
                  <a:lnTo>
                    <a:pt x="19976" y="1"/>
                  </a:lnTo>
                  <a:lnTo>
                    <a:pt x="19976" y="1"/>
                  </a:lnTo>
                  <a:lnTo>
                    <a:pt x="19605" y="16"/>
                  </a:lnTo>
                  <a:lnTo>
                    <a:pt x="19196" y="62"/>
                  </a:lnTo>
                  <a:lnTo>
                    <a:pt x="18751" y="124"/>
                  </a:lnTo>
                  <a:lnTo>
                    <a:pt x="18273" y="201"/>
                  </a:lnTo>
                  <a:lnTo>
                    <a:pt x="17764" y="308"/>
                  </a:lnTo>
                  <a:lnTo>
                    <a:pt x="17223" y="446"/>
                  </a:lnTo>
                  <a:lnTo>
                    <a:pt x="16656" y="585"/>
                  </a:lnTo>
                  <a:lnTo>
                    <a:pt x="16062" y="769"/>
                  </a:lnTo>
                  <a:lnTo>
                    <a:pt x="15441" y="969"/>
                  </a:lnTo>
                  <a:lnTo>
                    <a:pt x="14799" y="1184"/>
                  </a:lnTo>
                  <a:lnTo>
                    <a:pt x="14136" y="1430"/>
                  </a:lnTo>
                  <a:lnTo>
                    <a:pt x="13452" y="1691"/>
                  </a:lnTo>
                  <a:lnTo>
                    <a:pt x="12746" y="1967"/>
                  </a:lnTo>
                  <a:lnTo>
                    <a:pt x="12030" y="2275"/>
                  </a:lnTo>
                  <a:lnTo>
                    <a:pt x="11298" y="2597"/>
                  </a:lnTo>
                  <a:lnTo>
                    <a:pt x="10550" y="2935"/>
                  </a:lnTo>
                  <a:lnTo>
                    <a:pt x="10550" y="2935"/>
                  </a:lnTo>
                  <a:lnTo>
                    <a:pt x="9458" y="3473"/>
                  </a:lnTo>
                  <a:lnTo>
                    <a:pt x="8397" y="4011"/>
                  </a:lnTo>
                  <a:lnTo>
                    <a:pt x="7373" y="4564"/>
                  </a:lnTo>
                  <a:lnTo>
                    <a:pt x="6397" y="5117"/>
                  </a:lnTo>
                  <a:lnTo>
                    <a:pt x="5469" y="5670"/>
                  </a:lnTo>
                  <a:lnTo>
                    <a:pt x="4594" y="6223"/>
                  </a:lnTo>
                  <a:lnTo>
                    <a:pt x="3777" y="6776"/>
                  </a:lnTo>
                  <a:lnTo>
                    <a:pt x="3029" y="7314"/>
                  </a:lnTo>
                  <a:lnTo>
                    <a:pt x="2679" y="7590"/>
                  </a:lnTo>
                  <a:lnTo>
                    <a:pt x="2350" y="7851"/>
                  </a:lnTo>
                  <a:lnTo>
                    <a:pt x="2037" y="8097"/>
                  </a:lnTo>
                  <a:lnTo>
                    <a:pt x="1745" y="8358"/>
                  </a:lnTo>
                  <a:lnTo>
                    <a:pt x="1469" y="8604"/>
                  </a:lnTo>
                  <a:lnTo>
                    <a:pt x="1220" y="8834"/>
                  </a:lnTo>
                  <a:lnTo>
                    <a:pt x="992" y="9065"/>
                  </a:lnTo>
                  <a:lnTo>
                    <a:pt x="780" y="9295"/>
                  </a:lnTo>
                  <a:lnTo>
                    <a:pt x="600" y="9510"/>
                  </a:lnTo>
                  <a:lnTo>
                    <a:pt x="435" y="9726"/>
                  </a:lnTo>
                  <a:lnTo>
                    <a:pt x="297" y="9925"/>
                  </a:lnTo>
                  <a:lnTo>
                    <a:pt x="186" y="10125"/>
                  </a:lnTo>
                  <a:lnTo>
                    <a:pt x="101" y="10309"/>
                  </a:lnTo>
                  <a:lnTo>
                    <a:pt x="69" y="10386"/>
                  </a:lnTo>
                  <a:lnTo>
                    <a:pt x="37" y="10478"/>
                  </a:lnTo>
                  <a:lnTo>
                    <a:pt x="21" y="10555"/>
                  </a:lnTo>
                  <a:lnTo>
                    <a:pt x="6" y="10647"/>
                  </a:lnTo>
                  <a:lnTo>
                    <a:pt x="0" y="10724"/>
                  </a:lnTo>
                  <a:lnTo>
                    <a:pt x="0" y="10786"/>
                  </a:lnTo>
                  <a:lnTo>
                    <a:pt x="0" y="10786"/>
                  </a:lnTo>
                  <a:lnTo>
                    <a:pt x="11" y="10878"/>
                  </a:lnTo>
                  <a:lnTo>
                    <a:pt x="32" y="10970"/>
                  </a:lnTo>
                  <a:lnTo>
                    <a:pt x="69" y="11047"/>
                  </a:lnTo>
                  <a:lnTo>
                    <a:pt x="112" y="11124"/>
                  </a:lnTo>
                  <a:lnTo>
                    <a:pt x="165" y="11185"/>
                  </a:lnTo>
                  <a:lnTo>
                    <a:pt x="234" y="11246"/>
                  </a:lnTo>
                  <a:lnTo>
                    <a:pt x="308" y="11293"/>
                  </a:lnTo>
                  <a:lnTo>
                    <a:pt x="393" y="11354"/>
                  </a:lnTo>
                  <a:lnTo>
                    <a:pt x="488" y="11385"/>
                  </a:lnTo>
                  <a:lnTo>
                    <a:pt x="594" y="11431"/>
                  </a:lnTo>
                  <a:lnTo>
                    <a:pt x="838" y="11477"/>
                  </a:lnTo>
                  <a:lnTo>
                    <a:pt x="1114" y="11523"/>
                  </a:lnTo>
                  <a:lnTo>
                    <a:pt x="1427" y="11523"/>
                  </a:lnTo>
                </a:path>
              </a:pathLst>
            </a:custGeom>
            <a:noFill/>
            <a:ln w="0">
              <a:noFill/>
            </a:ln>
          </p:spPr>
          <p:style>
            <a:lnRef idx="0">
              <a:scrgbClr r="0" g="0" b="0"/>
            </a:lnRef>
            <a:fillRef idx="0">
              <a:scrgbClr r="0" g="0" b="0"/>
            </a:fillRef>
            <a:effectRef idx="0">
              <a:scrgbClr r="0" g="0" b="0"/>
            </a:effectRef>
            <a:fontRef idx="minor"/>
          </p:style>
        </p:sp>
        <p:sp>
          <p:nvSpPr>
            <p:cNvPr id="479" name="Google Shape;326;p34"/>
            <p:cNvSpPr/>
            <p:nvPr/>
          </p:nvSpPr>
          <p:spPr>
            <a:xfrm flipV="1">
              <a:off x="5866200" y="2338560"/>
              <a:ext cx="10800" cy="12240"/>
            </a:xfrm>
            <a:custGeom>
              <a:avLst/>
              <a:gdLst/>
              <a:ahLst/>
              <a:cxnLst/>
              <a:rect l="l" t="t" r="r" b="b"/>
              <a:pathLst>
                <a:path w="632" h="1845">
                  <a:moveTo>
                    <a:pt x="297" y="1"/>
                  </a:moveTo>
                  <a:lnTo>
                    <a:pt x="255" y="16"/>
                  </a:lnTo>
                  <a:lnTo>
                    <a:pt x="218" y="47"/>
                  </a:lnTo>
                  <a:lnTo>
                    <a:pt x="181" y="93"/>
                  </a:lnTo>
                  <a:lnTo>
                    <a:pt x="144" y="154"/>
                  </a:lnTo>
                  <a:lnTo>
                    <a:pt x="117" y="216"/>
                  </a:lnTo>
                  <a:lnTo>
                    <a:pt x="91" y="277"/>
                  </a:lnTo>
                  <a:lnTo>
                    <a:pt x="53" y="416"/>
                  </a:lnTo>
                  <a:lnTo>
                    <a:pt x="27" y="569"/>
                  </a:lnTo>
                  <a:lnTo>
                    <a:pt x="6" y="738"/>
                  </a:lnTo>
                  <a:lnTo>
                    <a:pt x="0" y="923"/>
                  </a:lnTo>
                  <a:lnTo>
                    <a:pt x="6" y="1092"/>
                  </a:lnTo>
                  <a:lnTo>
                    <a:pt x="27" y="1276"/>
                  </a:lnTo>
                  <a:lnTo>
                    <a:pt x="38" y="1353"/>
                  </a:lnTo>
                  <a:lnTo>
                    <a:pt x="59" y="1430"/>
                  </a:lnTo>
                  <a:lnTo>
                    <a:pt x="75" y="1506"/>
                  </a:lnTo>
                  <a:lnTo>
                    <a:pt x="96" y="1583"/>
                  </a:lnTo>
                  <a:lnTo>
                    <a:pt x="149" y="1691"/>
                  </a:lnTo>
                  <a:lnTo>
                    <a:pt x="202" y="1783"/>
                  </a:lnTo>
                  <a:lnTo>
                    <a:pt x="260" y="1829"/>
                  </a:lnTo>
                  <a:lnTo>
                    <a:pt x="324" y="1844"/>
                  </a:lnTo>
                  <a:lnTo>
                    <a:pt x="382" y="1829"/>
                  </a:lnTo>
                  <a:lnTo>
                    <a:pt x="441" y="1768"/>
                  </a:lnTo>
                  <a:lnTo>
                    <a:pt x="473" y="1737"/>
                  </a:lnTo>
                  <a:lnTo>
                    <a:pt x="499" y="1691"/>
                  </a:lnTo>
                  <a:lnTo>
                    <a:pt x="531" y="1614"/>
                  </a:lnTo>
                  <a:lnTo>
                    <a:pt x="557" y="1537"/>
                  </a:lnTo>
                  <a:lnTo>
                    <a:pt x="579" y="1445"/>
                  </a:lnTo>
                  <a:lnTo>
                    <a:pt x="600" y="1353"/>
                  </a:lnTo>
                  <a:lnTo>
                    <a:pt x="610" y="1261"/>
                  </a:lnTo>
                  <a:lnTo>
                    <a:pt x="621" y="1168"/>
                  </a:lnTo>
                  <a:lnTo>
                    <a:pt x="626" y="1076"/>
                  </a:lnTo>
                  <a:lnTo>
                    <a:pt x="632" y="984"/>
                  </a:lnTo>
                  <a:lnTo>
                    <a:pt x="632" y="800"/>
                  </a:lnTo>
                  <a:lnTo>
                    <a:pt x="616" y="631"/>
                  </a:lnTo>
                  <a:lnTo>
                    <a:pt x="589" y="462"/>
                  </a:lnTo>
                  <a:lnTo>
                    <a:pt x="557" y="308"/>
                  </a:lnTo>
                  <a:lnTo>
                    <a:pt x="536" y="247"/>
                  </a:lnTo>
                  <a:lnTo>
                    <a:pt x="510" y="185"/>
                  </a:lnTo>
                  <a:lnTo>
                    <a:pt x="483" y="124"/>
                  </a:lnTo>
                  <a:lnTo>
                    <a:pt x="457" y="78"/>
                  </a:lnTo>
                  <a:lnTo>
                    <a:pt x="414" y="32"/>
                  </a:lnTo>
                  <a:lnTo>
                    <a:pt x="377" y="16"/>
                  </a:lnTo>
                  <a:lnTo>
                    <a:pt x="33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80" name="Google Shape;327;p34"/>
            <p:cNvSpPr/>
            <p:nvPr/>
          </p:nvSpPr>
          <p:spPr>
            <a:xfrm flipV="1">
              <a:off x="5866200" y="2338560"/>
              <a:ext cx="10800" cy="12240"/>
            </a:xfrm>
            <a:custGeom>
              <a:avLst/>
              <a:gdLst/>
              <a:ahLst/>
              <a:cxnLst/>
              <a:rect l="l" t="t" r="r" b="b"/>
              <a:pathLst>
                <a:path w="632" h="1845" fill="none">
                  <a:moveTo>
                    <a:pt x="499" y="1691"/>
                  </a:moveTo>
                  <a:lnTo>
                    <a:pt x="499" y="1691"/>
                  </a:lnTo>
                  <a:lnTo>
                    <a:pt x="473" y="1737"/>
                  </a:lnTo>
                  <a:lnTo>
                    <a:pt x="441" y="1768"/>
                  </a:lnTo>
                  <a:lnTo>
                    <a:pt x="382" y="1829"/>
                  </a:lnTo>
                  <a:lnTo>
                    <a:pt x="324" y="1844"/>
                  </a:lnTo>
                  <a:lnTo>
                    <a:pt x="260" y="1829"/>
                  </a:lnTo>
                  <a:lnTo>
                    <a:pt x="202" y="1783"/>
                  </a:lnTo>
                  <a:lnTo>
                    <a:pt x="149" y="1691"/>
                  </a:lnTo>
                  <a:lnTo>
                    <a:pt x="96" y="1583"/>
                  </a:lnTo>
                  <a:lnTo>
                    <a:pt x="75" y="1506"/>
                  </a:lnTo>
                  <a:lnTo>
                    <a:pt x="59" y="1430"/>
                  </a:lnTo>
                  <a:lnTo>
                    <a:pt x="59" y="1430"/>
                  </a:lnTo>
                  <a:lnTo>
                    <a:pt x="38" y="1353"/>
                  </a:lnTo>
                  <a:lnTo>
                    <a:pt x="27" y="1276"/>
                  </a:lnTo>
                  <a:lnTo>
                    <a:pt x="6" y="1092"/>
                  </a:lnTo>
                  <a:lnTo>
                    <a:pt x="0" y="923"/>
                  </a:lnTo>
                  <a:lnTo>
                    <a:pt x="6" y="738"/>
                  </a:lnTo>
                  <a:lnTo>
                    <a:pt x="27" y="569"/>
                  </a:lnTo>
                  <a:lnTo>
                    <a:pt x="53" y="416"/>
                  </a:lnTo>
                  <a:lnTo>
                    <a:pt x="91" y="277"/>
                  </a:lnTo>
                  <a:lnTo>
                    <a:pt x="117" y="216"/>
                  </a:lnTo>
                  <a:lnTo>
                    <a:pt x="144" y="154"/>
                  </a:lnTo>
                  <a:lnTo>
                    <a:pt x="144" y="154"/>
                  </a:lnTo>
                  <a:lnTo>
                    <a:pt x="181" y="93"/>
                  </a:lnTo>
                  <a:lnTo>
                    <a:pt x="218" y="47"/>
                  </a:lnTo>
                  <a:lnTo>
                    <a:pt x="255" y="16"/>
                  </a:lnTo>
                  <a:lnTo>
                    <a:pt x="297" y="1"/>
                  </a:lnTo>
                  <a:lnTo>
                    <a:pt x="335" y="1"/>
                  </a:lnTo>
                  <a:lnTo>
                    <a:pt x="377" y="16"/>
                  </a:lnTo>
                  <a:lnTo>
                    <a:pt x="414" y="32"/>
                  </a:lnTo>
                  <a:lnTo>
                    <a:pt x="457" y="78"/>
                  </a:lnTo>
                  <a:lnTo>
                    <a:pt x="457" y="78"/>
                  </a:lnTo>
                  <a:lnTo>
                    <a:pt x="483" y="124"/>
                  </a:lnTo>
                  <a:lnTo>
                    <a:pt x="510" y="185"/>
                  </a:lnTo>
                  <a:lnTo>
                    <a:pt x="536" y="247"/>
                  </a:lnTo>
                  <a:lnTo>
                    <a:pt x="557" y="308"/>
                  </a:lnTo>
                  <a:lnTo>
                    <a:pt x="589" y="462"/>
                  </a:lnTo>
                  <a:lnTo>
                    <a:pt x="616" y="631"/>
                  </a:lnTo>
                  <a:lnTo>
                    <a:pt x="632" y="800"/>
                  </a:lnTo>
                  <a:lnTo>
                    <a:pt x="632" y="984"/>
                  </a:lnTo>
                  <a:lnTo>
                    <a:pt x="626" y="1076"/>
                  </a:lnTo>
                  <a:lnTo>
                    <a:pt x="621" y="1168"/>
                  </a:lnTo>
                  <a:lnTo>
                    <a:pt x="610" y="1261"/>
                  </a:lnTo>
                  <a:lnTo>
                    <a:pt x="600" y="1353"/>
                  </a:lnTo>
                  <a:lnTo>
                    <a:pt x="600" y="1353"/>
                  </a:lnTo>
                  <a:lnTo>
                    <a:pt x="579" y="1445"/>
                  </a:lnTo>
                  <a:lnTo>
                    <a:pt x="557" y="1537"/>
                  </a:lnTo>
                  <a:lnTo>
                    <a:pt x="531" y="1614"/>
                  </a:lnTo>
                  <a:lnTo>
                    <a:pt x="499" y="1691"/>
                  </a:lnTo>
                </a:path>
              </a:pathLst>
            </a:custGeom>
            <a:noFill/>
            <a:ln w="0">
              <a:noFill/>
            </a:ln>
          </p:spPr>
          <p:style>
            <a:lnRef idx="0">
              <a:scrgbClr r="0" g="0" b="0"/>
            </a:lnRef>
            <a:fillRef idx="0">
              <a:scrgbClr r="0" g="0" b="0"/>
            </a:fillRef>
            <a:effectRef idx="0">
              <a:scrgbClr r="0" g="0" b="0"/>
            </a:effectRef>
            <a:fontRef idx="minor"/>
          </p:style>
        </p:sp>
        <p:sp>
          <p:nvSpPr>
            <p:cNvPr id="481" name="Google Shape;328;p34"/>
            <p:cNvSpPr/>
            <p:nvPr/>
          </p:nvSpPr>
          <p:spPr>
            <a:xfrm flipV="1">
              <a:off x="5981400" y="2194200"/>
              <a:ext cx="205920" cy="429120"/>
            </a:xfrm>
            <a:custGeom>
              <a:avLst/>
              <a:gdLst/>
              <a:ahLst/>
              <a:cxnLst/>
              <a:rect l="l" t="t" r="r" b="b"/>
              <a:pathLst>
                <a:path w="11230" h="61591">
                  <a:moveTo>
                    <a:pt x="8525" y="0"/>
                  </a:moveTo>
                  <a:lnTo>
                    <a:pt x="8387" y="169"/>
                  </a:lnTo>
                  <a:lnTo>
                    <a:pt x="8249" y="354"/>
                  </a:lnTo>
                  <a:lnTo>
                    <a:pt x="7963" y="753"/>
                  </a:lnTo>
                  <a:lnTo>
                    <a:pt x="7676" y="1199"/>
                  </a:lnTo>
                  <a:lnTo>
                    <a:pt x="7379" y="1706"/>
                  </a:lnTo>
                  <a:lnTo>
                    <a:pt x="7082" y="2243"/>
                  </a:lnTo>
                  <a:lnTo>
                    <a:pt x="6780" y="2842"/>
                  </a:lnTo>
                  <a:lnTo>
                    <a:pt x="6472" y="3457"/>
                  </a:lnTo>
                  <a:lnTo>
                    <a:pt x="6164" y="4118"/>
                  </a:lnTo>
                  <a:lnTo>
                    <a:pt x="5851" y="4824"/>
                  </a:lnTo>
                  <a:lnTo>
                    <a:pt x="5544" y="5546"/>
                  </a:lnTo>
                  <a:lnTo>
                    <a:pt x="5236" y="6314"/>
                  </a:lnTo>
                  <a:lnTo>
                    <a:pt x="4928" y="7098"/>
                  </a:lnTo>
                  <a:lnTo>
                    <a:pt x="4621" y="7912"/>
                  </a:lnTo>
                  <a:lnTo>
                    <a:pt x="4318" y="8757"/>
                  </a:lnTo>
                  <a:lnTo>
                    <a:pt x="4021" y="9617"/>
                  </a:lnTo>
                  <a:lnTo>
                    <a:pt x="3730" y="10493"/>
                  </a:lnTo>
                  <a:lnTo>
                    <a:pt x="3443" y="11400"/>
                  </a:lnTo>
                  <a:lnTo>
                    <a:pt x="3162" y="12306"/>
                  </a:lnTo>
                  <a:lnTo>
                    <a:pt x="2892" y="13228"/>
                  </a:lnTo>
                  <a:lnTo>
                    <a:pt x="2626" y="14165"/>
                  </a:lnTo>
                  <a:lnTo>
                    <a:pt x="2372" y="15102"/>
                  </a:lnTo>
                  <a:lnTo>
                    <a:pt x="2128" y="16055"/>
                  </a:lnTo>
                  <a:lnTo>
                    <a:pt x="1894" y="17007"/>
                  </a:lnTo>
                  <a:lnTo>
                    <a:pt x="1672" y="17960"/>
                  </a:lnTo>
                  <a:lnTo>
                    <a:pt x="1465" y="18912"/>
                  </a:lnTo>
                  <a:lnTo>
                    <a:pt x="1269" y="19865"/>
                  </a:lnTo>
                  <a:lnTo>
                    <a:pt x="1088" y="20802"/>
                  </a:lnTo>
                  <a:lnTo>
                    <a:pt x="1003" y="21278"/>
                  </a:lnTo>
                  <a:lnTo>
                    <a:pt x="924" y="21739"/>
                  </a:lnTo>
                  <a:lnTo>
                    <a:pt x="844" y="22200"/>
                  </a:lnTo>
                  <a:lnTo>
                    <a:pt x="775" y="22661"/>
                  </a:lnTo>
                  <a:lnTo>
                    <a:pt x="706" y="23121"/>
                  </a:lnTo>
                  <a:lnTo>
                    <a:pt x="643" y="23582"/>
                  </a:lnTo>
                  <a:lnTo>
                    <a:pt x="584" y="24028"/>
                  </a:lnTo>
                  <a:lnTo>
                    <a:pt x="526" y="24473"/>
                  </a:lnTo>
                  <a:lnTo>
                    <a:pt x="478" y="24919"/>
                  </a:lnTo>
                  <a:lnTo>
                    <a:pt x="436" y="25364"/>
                  </a:lnTo>
                  <a:lnTo>
                    <a:pt x="351" y="26240"/>
                  </a:lnTo>
                  <a:lnTo>
                    <a:pt x="271" y="27131"/>
                  </a:lnTo>
                  <a:lnTo>
                    <a:pt x="208" y="28022"/>
                  </a:lnTo>
                  <a:lnTo>
                    <a:pt x="149" y="28929"/>
                  </a:lnTo>
                  <a:lnTo>
                    <a:pt x="102" y="29820"/>
                  </a:lnTo>
                  <a:lnTo>
                    <a:pt x="59" y="30726"/>
                  </a:lnTo>
                  <a:lnTo>
                    <a:pt x="33" y="31633"/>
                  </a:lnTo>
                  <a:lnTo>
                    <a:pt x="11" y="32524"/>
                  </a:lnTo>
                  <a:lnTo>
                    <a:pt x="1" y="33430"/>
                  </a:lnTo>
                  <a:lnTo>
                    <a:pt x="1" y="34336"/>
                  </a:lnTo>
                  <a:lnTo>
                    <a:pt x="6" y="35227"/>
                  </a:lnTo>
                  <a:lnTo>
                    <a:pt x="22" y="36134"/>
                  </a:lnTo>
                  <a:lnTo>
                    <a:pt x="49" y="37025"/>
                  </a:lnTo>
                  <a:lnTo>
                    <a:pt x="86" y="37916"/>
                  </a:lnTo>
                  <a:lnTo>
                    <a:pt x="128" y="38807"/>
                  </a:lnTo>
                  <a:lnTo>
                    <a:pt x="181" y="39683"/>
                  </a:lnTo>
                  <a:lnTo>
                    <a:pt x="245" y="40558"/>
                  </a:lnTo>
                  <a:lnTo>
                    <a:pt x="314" y="41434"/>
                  </a:lnTo>
                  <a:lnTo>
                    <a:pt x="393" y="42310"/>
                  </a:lnTo>
                  <a:lnTo>
                    <a:pt x="478" y="43170"/>
                  </a:lnTo>
                  <a:lnTo>
                    <a:pt x="579" y="44015"/>
                  </a:lnTo>
                  <a:lnTo>
                    <a:pt x="685" y="44860"/>
                  </a:lnTo>
                  <a:lnTo>
                    <a:pt x="796" y="45705"/>
                  </a:lnTo>
                  <a:lnTo>
                    <a:pt x="918" y="46535"/>
                  </a:lnTo>
                  <a:lnTo>
                    <a:pt x="1051" y="47349"/>
                  </a:lnTo>
                  <a:lnTo>
                    <a:pt x="1194" y="48163"/>
                  </a:lnTo>
                  <a:lnTo>
                    <a:pt x="1343" y="48962"/>
                  </a:lnTo>
                  <a:lnTo>
                    <a:pt x="1497" y="49745"/>
                  </a:lnTo>
                  <a:lnTo>
                    <a:pt x="1666" y="50529"/>
                  </a:lnTo>
                  <a:lnTo>
                    <a:pt x="1836" y="51282"/>
                  </a:lnTo>
                  <a:lnTo>
                    <a:pt x="2022" y="52034"/>
                  </a:lnTo>
                  <a:lnTo>
                    <a:pt x="2213" y="52772"/>
                  </a:lnTo>
                  <a:lnTo>
                    <a:pt x="2420" y="53479"/>
                  </a:lnTo>
                  <a:lnTo>
                    <a:pt x="2637" y="54155"/>
                  </a:lnTo>
                  <a:lnTo>
                    <a:pt x="2860" y="54800"/>
                  </a:lnTo>
                  <a:lnTo>
                    <a:pt x="3088" y="55430"/>
                  </a:lnTo>
                  <a:lnTo>
                    <a:pt x="3327" y="56013"/>
                  </a:lnTo>
                  <a:lnTo>
                    <a:pt x="3571" y="56582"/>
                  </a:lnTo>
                  <a:lnTo>
                    <a:pt x="3825" y="57120"/>
                  </a:lnTo>
                  <a:lnTo>
                    <a:pt x="4080" y="57627"/>
                  </a:lnTo>
                  <a:lnTo>
                    <a:pt x="4345" y="58103"/>
                  </a:lnTo>
                  <a:lnTo>
                    <a:pt x="4610" y="58564"/>
                  </a:lnTo>
                  <a:lnTo>
                    <a:pt x="4886" y="58979"/>
                  </a:lnTo>
                  <a:lnTo>
                    <a:pt x="5162" y="59363"/>
                  </a:lnTo>
                  <a:lnTo>
                    <a:pt x="5443" y="59731"/>
                  </a:lnTo>
                  <a:lnTo>
                    <a:pt x="5729" y="60054"/>
                  </a:lnTo>
                  <a:lnTo>
                    <a:pt x="6021" y="60346"/>
                  </a:lnTo>
                  <a:lnTo>
                    <a:pt x="6313" y="60622"/>
                  </a:lnTo>
                  <a:lnTo>
                    <a:pt x="6610" y="60853"/>
                  </a:lnTo>
                  <a:lnTo>
                    <a:pt x="6907" y="61052"/>
                  </a:lnTo>
                  <a:lnTo>
                    <a:pt x="7209" y="61221"/>
                  </a:lnTo>
                  <a:lnTo>
                    <a:pt x="7517" y="61360"/>
                  </a:lnTo>
                  <a:lnTo>
                    <a:pt x="7819" y="61467"/>
                  </a:lnTo>
                  <a:lnTo>
                    <a:pt x="8127" y="61544"/>
                  </a:lnTo>
                  <a:lnTo>
                    <a:pt x="8440" y="61590"/>
                  </a:lnTo>
                  <a:lnTo>
                    <a:pt x="8748" y="61590"/>
                  </a:lnTo>
                  <a:lnTo>
                    <a:pt x="9061" y="61575"/>
                  </a:lnTo>
                  <a:lnTo>
                    <a:pt x="9368" y="61513"/>
                  </a:lnTo>
                  <a:lnTo>
                    <a:pt x="9681" y="61421"/>
                  </a:lnTo>
                  <a:lnTo>
                    <a:pt x="9994" y="61283"/>
                  </a:lnTo>
                  <a:lnTo>
                    <a:pt x="10302" y="61129"/>
                  </a:lnTo>
                  <a:lnTo>
                    <a:pt x="10615" y="60930"/>
                  </a:lnTo>
                  <a:lnTo>
                    <a:pt x="10922" y="60699"/>
                  </a:lnTo>
                  <a:lnTo>
                    <a:pt x="11230" y="60423"/>
                  </a:lnTo>
                  <a:lnTo>
                    <a:pt x="8525"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82" name="Google Shape;329;p34"/>
            <p:cNvSpPr/>
            <p:nvPr/>
          </p:nvSpPr>
          <p:spPr>
            <a:xfrm flipV="1">
              <a:off x="5981400" y="2194200"/>
              <a:ext cx="205920" cy="429120"/>
            </a:xfrm>
            <a:custGeom>
              <a:avLst/>
              <a:gdLst/>
              <a:ahLst/>
              <a:cxnLst/>
              <a:rect l="l" t="t" r="r" b="b"/>
              <a:pathLst>
                <a:path w="11230" h="61591" fill="none">
                  <a:moveTo>
                    <a:pt x="11230" y="60423"/>
                  </a:moveTo>
                  <a:lnTo>
                    <a:pt x="11230" y="60423"/>
                  </a:lnTo>
                  <a:lnTo>
                    <a:pt x="10922" y="60699"/>
                  </a:lnTo>
                  <a:lnTo>
                    <a:pt x="10615" y="60930"/>
                  </a:lnTo>
                  <a:lnTo>
                    <a:pt x="10302" y="61129"/>
                  </a:lnTo>
                  <a:lnTo>
                    <a:pt x="9994" y="61283"/>
                  </a:lnTo>
                  <a:lnTo>
                    <a:pt x="9681" y="61421"/>
                  </a:lnTo>
                  <a:lnTo>
                    <a:pt x="9368" y="61513"/>
                  </a:lnTo>
                  <a:lnTo>
                    <a:pt x="9061" y="61575"/>
                  </a:lnTo>
                  <a:lnTo>
                    <a:pt x="8748" y="61590"/>
                  </a:lnTo>
                  <a:lnTo>
                    <a:pt x="8440" y="61590"/>
                  </a:lnTo>
                  <a:lnTo>
                    <a:pt x="8127" y="61544"/>
                  </a:lnTo>
                  <a:lnTo>
                    <a:pt x="7819" y="61467"/>
                  </a:lnTo>
                  <a:lnTo>
                    <a:pt x="7517" y="61360"/>
                  </a:lnTo>
                  <a:lnTo>
                    <a:pt x="7209" y="61221"/>
                  </a:lnTo>
                  <a:lnTo>
                    <a:pt x="6907" y="61052"/>
                  </a:lnTo>
                  <a:lnTo>
                    <a:pt x="6610" y="60853"/>
                  </a:lnTo>
                  <a:lnTo>
                    <a:pt x="6313" y="60622"/>
                  </a:lnTo>
                  <a:lnTo>
                    <a:pt x="6021" y="60346"/>
                  </a:lnTo>
                  <a:lnTo>
                    <a:pt x="5729" y="60054"/>
                  </a:lnTo>
                  <a:lnTo>
                    <a:pt x="5443" y="59731"/>
                  </a:lnTo>
                  <a:lnTo>
                    <a:pt x="5162" y="59363"/>
                  </a:lnTo>
                  <a:lnTo>
                    <a:pt x="4886" y="58979"/>
                  </a:lnTo>
                  <a:lnTo>
                    <a:pt x="4610" y="58564"/>
                  </a:lnTo>
                  <a:lnTo>
                    <a:pt x="4345" y="58103"/>
                  </a:lnTo>
                  <a:lnTo>
                    <a:pt x="4080" y="57627"/>
                  </a:lnTo>
                  <a:lnTo>
                    <a:pt x="3825" y="57120"/>
                  </a:lnTo>
                  <a:lnTo>
                    <a:pt x="3571" y="56582"/>
                  </a:lnTo>
                  <a:lnTo>
                    <a:pt x="3327" y="56013"/>
                  </a:lnTo>
                  <a:lnTo>
                    <a:pt x="3088" y="55430"/>
                  </a:lnTo>
                  <a:lnTo>
                    <a:pt x="2860" y="54800"/>
                  </a:lnTo>
                  <a:lnTo>
                    <a:pt x="2637" y="54155"/>
                  </a:lnTo>
                  <a:lnTo>
                    <a:pt x="2420" y="53479"/>
                  </a:lnTo>
                  <a:lnTo>
                    <a:pt x="2213" y="52772"/>
                  </a:lnTo>
                  <a:lnTo>
                    <a:pt x="2213" y="52772"/>
                  </a:lnTo>
                  <a:lnTo>
                    <a:pt x="2022" y="52034"/>
                  </a:lnTo>
                  <a:lnTo>
                    <a:pt x="1836" y="51282"/>
                  </a:lnTo>
                  <a:lnTo>
                    <a:pt x="1666" y="50529"/>
                  </a:lnTo>
                  <a:lnTo>
                    <a:pt x="1497" y="49745"/>
                  </a:lnTo>
                  <a:lnTo>
                    <a:pt x="1343" y="48962"/>
                  </a:lnTo>
                  <a:lnTo>
                    <a:pt x="1194" y="48163"/>
                  </a:lnTo>
                  <a:lnTo>
                    <a:pt x="1051" y="47349"/>
                  </a:lnTo>
                  <a:lnTo>
                    <a:pt x="918" y="46535"/>
                  </a:lnTo>
                  <a:lnTo>
                    <a:pt x="796" y="45705"/>
                  </a:lnTo>
                  <a:lnTo>
                    <a:pt x="685" y="44860"/>
                  </a:lnTo>
                  <a:lnTo>
                    <a:pt x="579" y="44015"/>
                  </a:lnTo>
                  <a:lnTo>
                    <a:pt x="478" y="43170"/>
                  </a:lnTo>
                  <a:lnTo>
                    <a:pt x="393" y="42310"/>
                  </a:lnTo>
                  <a:lnTo>
                    <a:pt x="314" y="41434"/>
                  </a:lnTo>
                  <a:lnTo>
                    <a:pt x="245" y="40558"/>
                  </a:lnTo>
                  <a:lnTo>
                    <a:pt x="181" y="39683"/>
                  </a:lnTo>
                  <a:lnTo>
                    <a:pt x="128" y="38807"/>
                  </a:lnTo>
                  <a:lnTo>
                    <a:pt x="86" y="37916"/>
                  </a:lnTo>
                  <a:lnTo>
                    <a:pt x="49" y="37025"/>
                  </a:lnTo>
                  <a:lnTo>
                    <a:pt x="22" y="36134"/>
                  </a:lnTo>
                  <a:lnTo>
                    <a:pt x="6" y="35227"/>
                  </a:lnTo>
                  <a:lnTo>
                    <a:pt x="1" y="34336"/>
                  </a:lnTo>
                  <a:lnTo>
                    <a:pt x="1" y="33430"/>
                  </a:lnTo>
                  <a:lnTo>
                    <a:pt x="11" y="32524"/>
                  </a:lnTo>
                  <a:lnTo>
                    <a:pt x="33" y="31633"/>
                  </a:lnTo>
                  <a:lnTo>
                    <a:pt x="59" y="30726"/>
                  </a:lnTo>
                  <a:lnTo>
                    <a:pt x="102" y="29820"/>
                  </a:lnTo>
                  <a:lnTo>
                    <a:pt x="149" y="28929"/>
                  </a:lnTo>
                  <a:lnTo>
                    <a:pt x="208" y="28022"/>
                  </a:lnTo>
                  <a:lnTo>
                    <a:pt x="271" y="27131"/>
                  </a:lnTo>
                  <a:lnTo>
                    <a:pt x="351" y="26240"/>
                  </a:lnTo>
                  <a:lnTo>
                    <a:pt x="436" y="25364"/>
                  </a:lnTo>
                  <a:lnTo>
                    <a:pt x="436" y="25364"/>
                  </a:lnTo>
                  <a:lnTo>
                    <a:pt x="478" y="24919"/>
                  </a:lnTo>
                  <a:lnTo>
                    <a:pt x="526" y="24473"/>
                  </a:lnTo>
                  <a:lnTo>
                    <a:pt x="584" y="24028"/>
                  </a:lnTo>
                  <a:lnTo>
                    <a:pt x="643" y="23582"/>
                  </a:lnTo>
                  <a:lnTo>
                    <a:pt x="706" y="23121"/>
                  </a:lnTo>
                  <a:lnTo>
                    <a:pt x="775" y="22661"/>
                  </a:lnTo>
                  <a:lnTo>
                    <a:pt x="844" y="22200"/>
                  </a:lnTo>
                  <a:lnTo>
                    <a:pt x="924" y="21739"/>
                  </a:lnTo>
                  <a:lnTo>
                    <a:pt x="1003" y="21278"/>
                  </a:lnTo>
                  <a:lnTo>
                    <a:pt x="1088" y="20802"/>
                  </a:lnTo>
                  <a:lnTo>
                    <a:pt x="1269" y="19865"/>
                  </a:lnTo>
                  <a:lnTo>
                    <a:pt x="1465" y="18912"/>
                  </a:lnTo>
                  <a:lnTo>
                    <a:pt x="1672" y="17960"/>
                  </a:lnTo>
                  <a:lnTo>
                    <a:pt x="1894" y="17007"/>
                  </a:lnTo>
                  <a:lnTo>
                    <a:pt x="2128" y="16055"/>
                  </a:lnTo>
                  <a:lnTo>
                    <a:pt x="2372" y="15102"/>
                  </a:lnTo>
                  <a:lnTo>
                    <a:pt x="2626" y="14165"/>
                  </a:lnTo>
                  <a:lnTo>
                    <a:pt x="2892" y="13228"/>
                  </a:lnTo>
                  <a:lnTo>
                    <a:pt x="3162" y="12306"/>
                  </a:lnTo>
                  <a:lnTo>
                    <a:pt x="3443" y="11400"/>
                  </a:lnTo>
                  <a:lnTo>
                    <a:pt x="3730" y="10493"/>
                  </a:lnTo>
                  <a:lnTo>
                    <a:pt x="4021" y="9617"/>
                  </a:lnTo>
                  <a:lnTo>
                    <a:pt x="4318" y="8757"/>
                  </a:lnTo>
                  <a:lnTo>
                    <a:pt x="4621" y="7912"/>
                  </a:lnTo>
                  <a:lnTo>
                    <a:pt x="4928" y="7098"/>
                  </a:lnTo>
                  <a:lnTo>
                    <a:pt x="5236" y="6314"/>
                  </a:lnTo>
                  <a:lnTo>
                    <a:pt x="5544" y="5546"/>
                  </a:lnTo>
                  <a:lnTo>
                    <a:pt x="5851" y="4824"/>
                  </a:lnTo>
                  <a:lnTo>
                    <a:pt x="6164" y="4118"/>
                  </a:lnTo>
                  <a:lnTo>
                    <a:pt x="6472" y="3457"/>
                  </a:lnTo>
                  <a:lnTo>
                    <a:pt x="6780" y="2842"/>
                  </a:lnTo>
                  <a:lnTo>
                    <a:pt x="7082" y="2243"/>
                  </a:lnTo>
                  <a:lnTo>
                    <a:pt x="7379" y="1706"/>
                  </a:lnTo>
                  <a:lnTo>
                    <a:pt x="7676" y="1199"/>
                  </a:lnTo>
                  <a:lnTo>
                    <a:pt x="7963" y="753"/>
                  </a:lnTo>
                  <a:lnTo>
                    <a:pt x="8249" y="354"/>
                  </a:lnTo>
                  <a:lnTo>
                    <a:pt x="8387" y="169"/>
                  </a:lnTo>
                  <a:lnTo>
                    <a:pt x="8525" y="0"/>
                  </a:lnTo>
                </a:path>
              </a:pathLst>
            </a:custGeom>
            <a:noFill/>
            <a:ln w="0">
              <a:noFill/>
            </a:ln>
          </p:spPr>
          <p:style>
            <a:lnRef idx="0">
              <a:scrgbClr r="0" g="0" b="0"/>
            </a:lnRef>
            <a:fillRef idx="0">
              <a:scrgbClr r="0" g="0" b="0"/>
            </a:fillRef>
            <a:effectRef idx="0">
              <a:scrgbClr r="0" g="0" b="0"/>
            </a:effectRef>
            <a:fontRef idx="minor"/>
          </p:style>
        </p:sp>
        <p:sp>
          <p:nvSpPr>
            <p:cNvPr id="483" name="Google Shape;330;p34"/>
            <p:cNvSpPr/>
            <p:nvPr/>
          </p:nvSpPr>
          <p:spPr>
            <a:xfrm flipV="1">
              <a:off x="4827240" y="1280520"/>
              <a:ext cx="344880" cy="406800"/>
            </a:xfrm>
            <a:custGeom>
              <a:avLst/>
              <a:gdLst/>
              <a:ahLst/>
              <a:cxnLst/>
              <a:rect l="l" t="t" r="r" b="b"/>
              <a:pathLst>
                <a:path w="18789" h="58380">
                  <a:moveTo>
                    <a:pt x="3369" y="1"/>
                  </a:moveTo>
                  <a:lnTo>
                    <a:pt x="3183" y="708"/>
                  </a:lnTo>
                  <a:lnTo>
                    <a:pt x="3003" y="1414"/>
                  </a:lnTo>
                  <a:lnTo>
                    <a:pt x="2823" y="2136"/>
                  </a:lnTo>
                  <a:lnTo>
                    <a:pt x="2648" y="2858"/>
                  </a:lnTo>
                  <a:lnTo>
                    <a:pt x="2478" y="3596"/>
                  </a:lnTo>
                  <a:lnTo>
                    <a:pt x="2308" y="4333"/>
                  </a:lnTo>
                  <a:lnTo>
                    <a:pt x="2144" y="5086"/>
                  </a:lnTo>
                  <a:lnTo>
                    <a:pt x="1979" y="5839"/>
                  </a:lnTo>
                  <a:lnTo>
                    <a:pt x="1820" y="6592"/>
                  </a:lnTo>
                  <a:lnTo>
                    <a:pt x="1666" y="7360"/>
                  </a:lnTo>
                  <a:lnTo>
                    <a:pt x="1513" y="8128"/>
                  </a:lnTo>
                  <a:lnTo>
                    <a:pt x="1364" y="8896"/>
                  </a:lnTo>
                  <a:lnTo>
                    <a:pt x="1221" y="9679"/>
                  </a:lnTo>
                  <a:lnTo>
                    <a:pt x="1078" y="10463"/>
                  </a:lnTo>
                  <a:lnTo>
                    <a:pt x="940" y="11262"/>
                  </a:lnTo>
                  <a:lnTo>
                    <a:pt x="802" y="12045"/>
                  </a:lnTo>
                  <a:lnTo>
                    <a:pt x="674" y="12860"/>
                  </a:lnTo>
                  <a:lnTo>
                    <a:pt x="558" y="13674"/>
                  </a:lnTo>
                  <a:lnTo>
                    <a:pt x="452" y="14519"/>
                  </a:lnTo>
                  <a:lnTo>
                    <a:pt x="356" y="15348"/>
                  </a:lnTo>
                  <a:lnTo>
                    <a:pt x="271" y="16209"/>
                  </a:lnTo>
                  <a:lnTo>
                    <a:pt x="197" y="17054"/>
                  </a:lnTo>
                  <a:lnTo>
                    <a:pt x="139" y="17929"/>
                  </a:lnTo>
                  <a:lnTo>
                    <a:pt x="86" y="18790"/>
                  </a:lnTo>
                  <a:lnTo>
                    <a:pt x="49" y="19665"/>
                  </a:lnTo>
                  <a:lnTo>
                    <a:pt x="22" y="20541"/>
                  </a:lnTo>
                  <a:lnTo>
                    <a:pt x="6" y="21432"/>
                  </a:lnTo>
                  <a:lnTo>
                    <a:pt x="1" y="22308"/>
                  </a:lnTo>
                  <a:lnTo>
                    <a:pt x="11" y="23199"/>
                  </a:lnTo>
                  <a:lnTo>
                    <a:pt x="33" y="24074"/>
                  </a:lnTo>
                  <a:lnTo>
                    <a:pt x="59" y="24966"/>
                  </a:lnTo>
                  <a:lnTo>
                    <a:pt x="107" y="25841"/>
                  </a:lnTo>
                  <a:lnTo>
                    <a:pt x="133" y="26287"/>
                  </a:lnTo>
                  <a:lnTo>
                    <a:pt x="165" y="26732"/>
                  </a:lnTo>
                  <a:lnTo>
                    <a:pt x="202" y="27162"/>
                  </a:lnTo>
                  <a:lnTo>
                    <a:pt x="245" y="27593"/>
                  </a:lnTo>
                  <a:lnTo>
                    <a:pt x="293" y="28007"/>
                  </a:lnTo>
                  <a:lnTo>
                    <a:pt x="346" y="28422"/>
                  </a:lnTo>
                  <a:lnTo>
                    <a:pt x="399" y="28837"/>
                  </a:lnTo>
                  <a:lnTo>
                    <a:pt x="462" y="29252"/>
                  </a:lnTo>
                  <a:lnTo>
                    <a:pt x="526" y="29651"/>
                  </a:lnTo>
                  <a:lnTo>
                    <a:pt x="595" y="30035"/>
                  </a:lnTo>
                  <a:lnTo>
                    <a:pt x="664" y="30419"/>
                  </a:lnTo>
                  <a:lnTo>
                    <a:pt x="743" y="30803"/>
                  </a:lnTo>
                  <a:lnTo>
                    <a:pt x="823" y="31172"/>
                  </a:lnTo>
                  <a:lnTo>
                    <a:pt x="908" y="31541"/>
                  </a:lnTo>
                  <a:lnTo>
                    <a:pt x="993" y="31894"/>
                  </a:lnTo>
                  <a:lnTo>
                    <a:pt x="1088" y="32248"/>
                  </a:lnTo>
                  <a:lnTo>
                    <a:pt x="1184" y="32586"/>
                  </a:lnTo>
                  <a:lnTo>
                    <a:pt x="1279" y="32908"/>
                  </a:lnTo>
                  <a:lnTo>
                    <a:pt x="1385" y="33231"/>
                  </a:lnTo>
                  <a:lnTo>
                    <a:pt x="1491" y="33553"/>
                  </a:lnTo>
                  <a:lnTo>
                    <a:pt x="1597" y="33845"/>
                  </a:lnTo>
                  <a:lnTo>
                    <a:pt x="1709" y="34137"/>
                  </a:lnTo>
                  <a:lnTo>
                    <a:pt x="1825" y="34429"/>
                  </a:lnTo>
                  <a:lnTo>
                    <a:pt x="1947" y="34706"/>
                  </a:lnTo>
                  <a:lnTo>
                    <a:pt x="2069" y="34967"/>
                  </a:lnTo>
                  <a:lnTo>
                    <a:pt x="2191" y="35213"/>
                  </a:lnTo>
                  <a:lnTo>
                    <a:pt x="2324" y="35458"/>
                  </a:lnTo>
                  <a:lnTo>
                    <a:pt x="2451" y="35689"/>
                  </a:lnTo>
                  <a:lnTo>
                    <a:pt x="2589" y="35904"/>
                  </a:lnTo>
                  <a:lnTo>
                    <a:pt x="2722" y="36119"/>
                  </a:lnTo>
                  <a:lnTo>
                    <a:pt x="2865" y="36303"/>
                  </a:lnTo>
                  <a:lnTo>
                    <a:pt x="3008" y="36488"/>
                  </a:lnTo>
                  <a:lnTo>
                    <a:pt x="3152" y="36641"/>
                  </a:lnTo>
                  <a:lnTo>
                    <a:pt x="3305" y="36780"/>
                  </a:lnTo>
                  <a:lnTo>
                    <a:pt x="3454" y="36903"/>
                  </a:lnTo>
                  <a:lnTo>
                    <a:pt x="3602" y="36995"/>
                  </a:lnTo>
                  <a:lnTo>
                    <a:pt x="3756" y="37072"/>
                  </a:lnTo>
                  <a:lnTo>
                    <a:pt x="3905" y="37118"/>
                  </a:lnTo>
                  <a:lnTo>
                    <a:pt x="4059" y="37164"/>
                  </a:lnTo>
                  <a:lnTo>
                    <a:pt x="4207" y="37179"/>
                  </a:lnTo>
                  <a:lnTo>
                    <a:pt x="4361" y="37179"/>
                  </a:lnTo>
                  <a:lnTo>
                    <a:pt x="4509" y="37164"/>
                  </a:lnTo>
                  <a:lnTo>
                    <a:pt x="4658" y="37118"/>
                  </a:lnTo>
                  <a:lnTo>
                    <a:pt x="4806" y="37072"/>
                  </a:lnTo>
                  <a:lnTo>
                    <a:pt x="4955" y="36995"/>
                  </a:lnTo>
                  <a:lnTo>
                    <a:pt x="5098" y="36903"/>
                  </a:lnTo>
                  <a:lnTo>
                    <a:pt x="5247" y="36795"/>
                  </a:lnTo>
                  <a:lnTo>
                    <a:pt x="5390" y="36657"/>
                  </a:lnTo>
                  <a:lnTo>
                    <a:pt x="5528" y="36518"/>
                  </a:lnTo>
                  <a:lnTo>
                    <a:pt x="5666" y="36365"/>
                  </a:lnTo>
                  <a:lnTo>
                    <a:pt x="5804" y="36180"/>
                  </a:lnTo>
                  <a:lnTo>
                    <a:pt x="5936" y="35981"/>
                  </a:lnTo>
                  <a:lnTo>
                    <a:pt x="6069" y="35781"/>
                  </a:lnTo>
                  <a:lnTo>
                    <a:pt x="6196" y="35551"/>
                  </a:lnTo>
                  <a:lnTo>
                    <a:pt x="6318" y="35305"/>
                  </a:lnTo>
                  <a:lnTo>
                    <a:pt x="6440" y="35044"/>
                  </a:lnTo>
                  <a:lnTo>
                    <a:pt x="6557" y="34767"/>
                  </a:lnTo>
                  <a:lnTo>
                    <a:pt x="6674" y="34475"/>
                  </a:lnTo>
                  <a:lnTo>
                    <a:pt x="6785" y="34168"/>
                  </a:lnTo>
                  <a:lnTo>
                    <a:pt x="6891" y="33861"/>
                  </a:lnTo>
                  <a:lnTo>
                    <a:pt x="6992" y="33523"/>
                  </a:lnTo>
                  <a:lnTo>
                    <a:pt x="7087" y="33169"/>
                  </a:lnTo>
                  <a:lnTo>
                    <a:pt x="7177" y="32801"/>
                  </a:lnTo>
                  <a:lnTo>
                    <a:pt x="7268" y="32417"/>
                  </a:lnTo>
                  <a:lnTo>
                    <a:pt x="4175" y="50022"/>
                  </a:lnTo>
                  <a:lnTo>
                    <a:pt x="4037" y="50867"/>
                  </a:lnTo>
                  <a:lnTo>
                    <a:pt x="3968" y="51313"/>
                  </a:lnTo>
                  <a:lnTo>
                    <a:pt x="3905" y="51743"/>
                  </a:lnTo>
                  <a:lnTo>
                    <a:pt x="3846" y="52189"/>
                  </a:lnTo>
                  <a:lnTo>
                    <a:pt x="3793" y="52649"/>
                  </a:lnTo>
                  <a:lnTo>
                    <a:pt x="3751" y="53095"/>
                  </a:lnTo>
                  <a:lnTo>
                    <a:pt x="3714" y="53541"/>
                  </a:lnTo>
                  <a:lnTo>
                    <a:pt x="3693" y="53986"/>
                  </a:lnTo>
                  <a:lnTo>
                    <a:pt x="3677" y="54432"/>
                  </a:lnTo>
                  <a:lnTo>
                    <a:pt x="3677" y="54647"/>
                  </a:lnTo>
                  <a:lnTo>
                    <a:pt x="3677" y="54877"/>
                  </a:lnTo>
                  <a:lnTo>
                    <a:pt x="3682" y="55092"/>
                  </a:lnTo>
                  <a:lnTo>
                    <a:pt x="3693" y="55292"/>
                  </a:lnTo>
                  <a:lnTo>
                    <a:pt x="3703" y="55507"/>
                  </a:lnTo>
                  <a:lnTo>
                    <a:pt x="3724" y="55722"/>
                  </a:lnTo>
                  <a:lnTo>
                    <a:pt x="3746" y="55922"/>
                  </a:lnTo>
                  <a:lnTo>
                    <a:pt x="3767" y="56122"/>
                  </a:lnTo>
                  <a:lnTo>
                    <a:pt x="3799" y="56321"/>
                  </a:lnTo>
                  <a:lnTo>
                    <a:pt x="3836" y="56506"/>
                  </a:lnTo>
                  <a:lnTo>
                    <a:pt x="3873" y="56705"/>
                  </a:lnTo>
                  <a:lnTo>
                    <a:pt x="3915" y="56890"/>
                  </a:lnTo>
                  <a:lnTo>
                    <a:pt x="3968" y="57043"/>
                  </a:lnTo>
                  <a:lnTo>
                    <a:pt x="4027" y="57197"/>
                  </a:lnTo>
                  <a:lnTo>
                    <a:pt x="4080" y="57335"/>
                  </a:lnTo>
                  <a:lnTo>
                    <a:pt x="4138" y="57473"/>
                  </a:lnTo>
                  <a:lnTo>
                    <a:pt x="4196" y="57596"/>
                  </a:lnTo>
                  <a:lnTo>
                    <a:pt x="4260" y="57704"/>
                  </a:lnTo>
                  <a:lnTo>
                    <a:pt x="4324" y="57811"/>
                  </a:lnTo>
                  <a:lnTo>
                    <a:pt x="4387" y="57904"/>
                  </a:lnTo>
                  <a:lnTo>
                    <a:pt x="4451" y="57996"/>
                  </a:lnTo>
                  <a:lnTo>
                    <a:pt x="4520" y="58073"/>
                  </a:lnTo>
                  <a:lnTo>
                    <a:pt x="4584" y="58149"/>
                  </a:lnTo>
                  <a:lnTo>
                    <a:pt x="4653" y="58211"/>
                  </a:lnTo>
                  <a:lnTo>
                    <a:pt x="4791" y="58303"/>
                  </a:lnTo>
                  <a:lnTo>
                    <a:pt x="4934" y="58364"/>
                  </a:lnTo>
                  <a:lnTo>
                    <a:pt x="5077" y="58380"/>
                  </a:lnTo>
                  <a:lnTo>
                    <a:pt x="5215" y="58364"/>
                  </a:lnTo>
                  <a:lnTo>
                    <a:pt x="5289" y="58349"/>
                  </a:lnTo>
                  <a:lnTo>
                    <a:pt x="5358" y="58318"/>
                  </a:lnTo>
                  <a:lnTo>
                    <a:pt x="5427" y="58272"/>
                  </a:lnTo>
                  <a:lnTo>
                    <a:pt x="5501" y="58226"/>
                  </a:lnTo>
                  <a:lnTo>
                    <a:pt x="5570" y="58180"/>
                  </a:lnTo>
                  <a:lnTo>
                    <a:pt x="5639" y="58103"/>
                  </a:lnTo>
                  <a:lnTo>
                    <a:pt x="5703" y="58027"/>
                  </a:lnTo>
                  <a:lnTo>
                    <a:pt x="5772" y="57950"/>
                  </a:lnTo>
                  <a:lnTo>
                    <a:pt x="5841" y="57842"/>
                  </a:lnTo>
                  <a:lnTo>
                    <a:pt x="5904" y="57750"/>
                  </a:lnTo>
                  <a:lnTo>
                    <a:pt x="5968" y="57627"/>
                  </a:lnTo>
                  <a:lnTo>
                    <a:pt x="6026" y="57504"/>
                  </a:lnTo>
                  <a:lnTo>
                    <a:pt x="6143" y="57243"/>
                  </a:lnTo>
                  <a:lnTo>
                    <a:pt x="6255" y="56966"/>
                  </a:lnTo>
                  <a:lnTo>
                    <a:pt x="6361" y="56675"/>
                  </a:lnTo>
                  <a:lnTo>
                    <a:pt x="6467" y="56383"/>
                  </a:lnTo>
                  <a:lnTo>
                    <a:pt x="6567" y="56075"/>
                  </a:lnTo>
                  <a:lnTo>
                    <a:pt x="6668" y="55768"/>
                  </a:lnTo>
                  <a:lnTo>
                    <a:pt x="6758" y="55446"/>
                  </a:lnTo>
                  <a:lnTo>
                    <a:pt x="6854" y="55108"/>
                  </a:lnTo>
                  <a:lnTo>
                    <a:pt x="6939" y="54770"/>
                  </a:lnTo>
                  <a:lnTo>
                    <a:pt x="7024" y="54432"/>
                  </a:lnTo>
                  <a:lnTo>
                    <a:pt x="7103" y="54078"/>
                  </a:lnTo>
                  <a:lnTo>
                    <a:pt x="7177" y="53710"/>
                  </a:lnTo>
                  <a:lnTo>
                    <a:pt x="7252" y="53341"/>
                  </a:lnTo>
                  <a:lnTo>
                    <a:pt x="7315" y="52972"/>
                  </a:lnTo>
                  <a:lnTo>
                    <a:pt x="7384" y="52588"/>
                  </a:lnTo>
                  <a:lnTo>
                    <a:pt x="7443" y="52204"/>
                  </a:lnTo>
                  <a:lnTo>
                    <a:pt x="11999" y="27362"/>
                  </a:lnTo>
                  <a:lnTo>
                    <a:pt x="16041" y="45690"/>
                  </a:lnTo>
                  <a:lnTo>
                    <a:pt x="16120" y="46043"/>
                  </a:lnTo>
                  <a:lnTo>
                    <a:pt x="16200" y="46397"/>
                  </a:lnTo>
                  <a:lnTo>
                    <a:pt x="16290" y="46735"/>
                  </a:lnTo>
                  <a:lnTo>
                    <a:pt x="16380" y="47088"/>
                  </a:lnTo>
                  <a:lnTo>
                    <a:pt x="16476" y="47411"/>
                  </a:lnTo>
                  <a:lnTo>
                    <a:pt x="16577" y="47733"/>
                  </a:lnTo>
                  <a:lnTo>
                    <a:pt x="16677" y="48041"/>
                  </a:lnTo>
                  <a:lnTo>
                    <a:pt x="16784" y="48317"/>
                  </a:lnTo>
                  <a:lnTo>
                    <a:pt x="16895" y="48578"/>
                  </a:lnTo>
                  <a:lnTo>
                    <a:pt x="17012" y="48793"/>
                  </a:lnTo>
                  <a:lnTo>
                    <a:pt x="17070" y="48901"/>
                  </a:lnTo>
                  <a:lnTo>
                    <a:pt x="17134" y="48993"/>
                  </a:lnTo>
                  <a:lnTo>
                    <a:pt x="17192" y="49070"/>
                  </a:lnTo>
                  <a:lnTo>
                    <a:pt x="17256" y="49147"/>
                  </a:lnTo>
                  <a:lnTo>
                    <a:pt x="17319" y="49208"/>
                  </a:lnTo>
                  <a:lnTo>
                    <a:pt x="17383" y="49254"/>
                  </a:lnTo>
                  <a:lnTo>
                    <a:pt x="17447" y="49285"/>
                  </a:lnTo>
                  <a:lnTo>
                    <a:pt x="17516" y="49316"/>
                  </a:lnTo>
                  <a:lnTo>
                    <a:pt x="17579" y="49331"/>
                  </a:lnTo>
                  <a:lnTo>
                    <a:pt x="17648" y="49331"/>
                  </a:lnTo>
                  <a:lnTo>
                    <a:pt x="17717" y="49316"/>
                  </a:lnTo>
                  <a:lnTo>
                    <a:pt x="17786" y="49300"/>
                  </a:lnTo>
                  <a:lnTo>
                    <a:pt x="17897" y="49193"/>
                  </a:lnTo>
                  <a:lnTo>
                    <a:pt x="18004" y="49070"/>
                  </a:lnTo>
                  <a:lnTo>
                    <a:pt x="18104" y="48916"/>
                  </a:lnTo>
                  <a:lnTo>
                    <a:pt x="18200" y="48747"/>
                  </a:lnTo>
                  <a:lnTo>
                    <a:pt x="18290" y="48548"/>
                  </a:lnTo>
                  <a:lnTo>
                    <a:pt x="18375" y="48333"/>
                  </a:lnTo>
                  <a:lnTo>
                    <a:pt x="18454" y="48102"/>
                  </a:lnTo>
                  <a:lnTo>
                    <a:pt x="18523" y="47856"/>
                  </a:lnTo>
                  <a:lnTo>
                    <a:pt x="18587" y="47595"/>
                  </a:lnTo>
                  <a:lnTo>
                    <a:pt x="18640" y="47303"/>
                  </a:lnTo>
                  <a:lnTo>
                    <a:pt x="18688" y="47011"/>
                  </a:lnTo>
                  <a:lnTo>
                    <a:pt x="18725" y="46704"/>
                  </a:lnTo>
                  <a:lnTo>
                    <a:pt x="18757" y="46397"/>
                  </a:lnTo>
                  <a:lnTo>
                    <a:pt x="18778" y="46074"/>
                  </a:lnTo>
                  <a:lnTo>
                    <a:pt x="18789" y="45736"/>
                  </a:lnTo>
                  <a:lnTo>
                    <a:pt x="18789" y="45398"/>
                  </a:lnTo>
                  <a:lnTo>
                    <a:pt x="18783" y="45076"/>
                  </a:lnTo>
                  <a:lnTo>
                    <a:pt x="18767" y="44738"/>
                  </a:lnTo>
                  <a:lnTo>
                    <a:pt x="18736" y="44092"/>
                  </a:lnTo>
                  <a:lnTo>
                    <a:pt x="18688" y="43447"/>
                  </a:lnTo>
                  <a:lnTo>
                    <a:pt x="18629" y="42802"/>
                  </a:lnTo>
                  <a:lnTo>
                    <a:pt x="18560" y="42172"/>
                  </a:lnTo>
                  <a:lnTo>
                    <a:pt x="18476" y="41557"/>
                  </a:lnTo>
                  <a:lnTo>
                    <a:pt x="18428" y="41250"/>
                  </a:lnTo>
                  <a:lnTo>
                    <a:pt x="18380" y="40958"/>
                  </a:lnTo>
                  <a:lnTo>
                    <a:pt x="18327" y="40651"/>
                  </a:lnTo>
                  <a:lnTo>
                    <a:pt x="18274" y="40359"/>
                  </a:lnTo>
                  <a:lnTo>
                    <a:pt x="18041" y="38915"/>
                  </a:lnTo>
                  <a:lnTo>
                    <a:pt x="17791" y="37271"/>
                  </a:lnTo>
                  <a:lnTo>
                    <a:pt x="17531" y="35504"/>
                  </a:lnTo>
                  <a:lnTo>
                    <a:pt x="17261" y="33630"/>
                  </a:lnTo>
                  <a:lnTo>
                    <a:pt x="16985" y="31679"/>
                  </a:lnTo>
                  <a:lnTo>
                    <a:pt x="16709" y="29713"/>
                  </a:lnTo>
                  <a:lnTo>
                    <a:pt x="16179" y="25841"/>
                  </a:lnTo>
                  <a:lnTo>
                    <a:pt x="15701" y="22292"/>
                  </a:lnTo>
                  <a:lnTo>
                    <a:pt x="15314" y="19389"/>
                  </a:lnTo>
                  <a:lnTo>
                    <a:pt x="14964" y="16716"/>
                  </a:lnTo>
                  <a:lnTo>
                    <a:pt x="3369"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484" name="Google Shape;331;p34"/>
            <p:cNvSpPr/>
            <p:nvPr/>
          </p:nvSpPr>
          <p:spPr>
            <a:xfrm flipV="1">
              <a:off x="6045120" y="2193480"/>
              <a:ext cx="104400" cy="420840"/>
            </a:xfrm>
            <a:custGeom>
              <a:avLst/>
              <a:gdLst/>
              <a:ahLst/>
              <a:cxnLst/>
              <a:rect l="l" t="t" r="r" b="b"/>
              <a:pathLst>
                <a:path w="5714" h="60424">
                  <a:moveTo>
                    <a:pt x="5056" y="1"/>
                  </a:moveTo>
                  <a:lnTo>
                    <a:pt x="4950" y="170"/>
                  </a:lnTo>
                  <a:lnTo>
                    <a:pt x="4844" y="354"/>
                  </a:lnTo>
                  <a:lnTo>
                    <a:pt x="4738" y="538"/>
                  </a:lnTo>
                  <a:lnTo>
                    <a:pt x="4637" y="723"/>
                  </a:lnTo>
                  <a:lnTo>
                    <a:pt x="4536" y="938"/>
                  </a:lnTo>
                  <a:lnTo>
                    <a:pt x="4440" y="1138"/>
                  </a:lnTo>
                  <a:lnTo>
                    <a:pt x="4345" y="1368"/>
                  </a:lnTo>
                  <a:lnTo>
                    <a:pt x="4250" y="1583"/>
                  </a:lnTo>
                  <a:lnTo>
                    <a:pt x="4006" y="2213"/>
                  </a:lnTo>
                  <a:lnTo>
                    <a:pt x="3762" y="2858"/>
                  </a:lnTo>
                  <a:lnTo>
                    <a:pt x="3528" y="3519"/>
                  </a:lnTo>
                  <a:lnTo>
                    <a:pt x="3300" y="4195"/>
                  </a:lnTo>
                  <a:lnTo>
                    <a:pt x="3072" y="4886"/>
                  </a:lnTo>
                  <a:lnTo>
                    <a:pt x="2854" y="5593"/>
                  </a:lnTo>
                  <a:lnTo>
                    <a:pt x="2642" y="6315"/>
                  </a:lnTo>
                  <a:lnTo>
                    <a:pt x="2435" y="7037"/>
                  </a:lnTo>
                  <a:lnTo>
                    <a:pt x="2282" y="7605"/>
                  </a:lnTo>
                  <a:lnTo>
                    <a:pt x="2133" y="8174"/>
                  </a:lnTo>
                  <a:lnTo>
                    <a:pt x="1990" y="8742"/>
                  </a:lnTo>
                  <a:lnTo>
                    <a:pt x="1847" y="9326"/>
                  </a:lnTo>
                  <a:lnTo>
                    <a:pt x="1714" y="9925"/>
                  </a:lnTo>
                  <a:lnTo>
                    <a:pt x="1581" y="10524"/>
                  </a:lnTo>
                  <a:lnTo>
                    <a:pt x="1454" y="11123"/>
                  </a:lnTo>
                  <a:lnTo>
                    <a:pt x="1337" y="11753"/>
                  </a:lnTo>
                  <a:lnTo>
                    <a:pt x="1221" y="12368"/>
                  </a:lnTo>
                  <a:lnTo>
                    <a:pt x="1109" y="12998"/>
                  </a:lnTo>
                  <a:lnTo>
                    <a:pt x="1003" y="13643"/>
                  </a:lnTo>
                  <a:lnTo>
                    <a:pt x="897" y="14288"/>
                  </a:lnTo>
                  <a:lnTo>
                    <a:pt x="802" y="14949"/>
                  </a:lnTo>
                  <a:lnTo>
                    <a:pt x="712" y="15609"/>
                  </a:lnTo>
                  <a:lnTo>
                    <a:pt x="627" y="16270"/>
                  </a:lnTo>
                  <a:lnTo>
                    <a:pt x="542" y="16946"/>
                  </a:lnTo>
                  <a:lnTo>
                    <a:pt x="457" y="17791"/>
                  </a:lnTo>
                  <a:lnTo>
                    <a:pt x="377" y="18636"/>
                  </a:lnTo>
                  <a:lnTo>
                    <a:pt x="303" y="19496"/>
                  </a:lnTo>
                  <a:lnTo>
                    <a:pt x="239" y="20341"/>
                  </a:lnTo>
                  <a:lnTo>
                    <a:pt x="186" y="21202"/>
                  </a:lnTo>
                  <a:lnTo>
                    <a:pt x="133" y="22077"/>
                  </a:lnTo>
                  <a:lnTo>
                    <a:pt x="91" y="22938"/>
                  </a:lnTo>
                  <a:lnTo>
                    <a:pt x="59" y="23813"/>
                  </a:lnTo>
                  <a:lnTo>
                    <a:pt x="33" y="24689"/>
                  </a:lnTo>
                  <a:lnTo>
                    <a:pt x="17" y="25565"/>
                  </a:lnTo>
                  <a:lnTo>
                    <a:pt x="6" y="26440"/>
                  </a:lnTo>
                  <a:lnTo>
                    <a:pt x="1" y="27316"/>
                  </a:lnTo>
                  <a:lnTo>
                    <a:pt x="6" y="28192"/>
                  </a:lnTo>
                  <a:lnTo>
                    <a:pt x="17" y="29067"/>
                  </a:lnTo>
                  <a:lnTo>
                    <a:pt x="38" y="29943"/>
                  </a:lnTo>
                  <a:lnTo>
                    <a:pt x="64" y="30819"/>
                  </a:lnTo>
                  <a:lnTo>
                    <a:pt x="86" y="31618"/>
                  </a:lnTo>
                  <a:lnTo>
                    <a:pt x="112" y="32401"/>
                  </a:lnTo>
                  <a:lnTo>
                    <a:pt x="144" y="33185"/>
                  </a:lnTo>
                  <a:lnTo>
                    <a:pt x="176" y="33968"/>
                  </a:lnTo>
                  <a:lnTo>
                    <a:pt x="218" y="34752"/>
                  </a:lnTo>
                  <a:lnTo>
                    <a:pt x="261" y="35520"/>
                  </a:lnTo>
                  <a:lnTo>
                    <a:pt x="308" y="36303"/>
                  </a:lnTo>
                  <a:lnTo>
                    <a:pt x="361" y="37071"/>
                  </a:lnTo>
                  <a:lnTo>
                    <a:pt x="420" y="37840"/>
                  </a:lnTo>
                  <a:lnTo>
                    <a:pt x="483" y="38608"/>
                  </a:lnTo>
                  <a:lnTo>
                    <a:pt x="547" y="39360"/>
                  </a:lnTo>
                  <a:lnTo>
                    <a:pt x="621" y="40129"/>
                  </a:lnTo>
                  <a:lnTo>
                    <a:pt x="696" y="40881"/>
                  </a:lnTo>
                  <a:lnTo>
                    <a:pt x="775" y="41634"/>
                  </a:lnTo>
                  <a:lnTo>
                    <a:pt x="860" y="42372"/>
                  </a:lnTo>
                  <a:lnTo>
                    <a:pt x="945" y="43124"/>
                  </a:lnTo>
                  <a:lnTo>
                    <a:pt x="1040" y="43862"/>
                  </a:lnTo>
                  <a:lnTo>
                    <a:pt x="1136" y="44599"/>
                  </a:lnTo>
                  <a:lnTo>
                    <a:pt x="1237" y="45321"/>
                  </a:lnTo>
                  <a:lnTo>
                    <a:pt x="1337" y="46043"/>
                  </a:lnTo>
                  <a:lnTo>
                    <a:pt x="1449" y="46765"/>
                  </a:lnTo>
                  <a:lnTo>
                    <a:pt x="1560" y="47472"/>
                  </a:lnTo>
                  <a:lnTo>
                    <a:pt x="1677" y="48179"/>
                  </a:lnTo>
                  <a:lnTo>
                    <a:pt x="1799" y="48885"/>
                  </a:lnTo>
                  <a:lnTo>
                    <a:pt x="1926" y="49592"/>
                  </a:lnTo>
                  <a:lnTo>
                    <a:pt x="2059" y="50283"/>
                  </a:lnTo>
                  <a:lnTo>
                    <a:pt x="2191" y="50959"/>
                  </a:lnTo>
                  <a:lnTo>
                    <a:pt x="2329" y="51651"/>
                  </a:lnTo>
                  <a:lnTo>
                    <a:pt x="2473" y="52311"/>
                  </a:lnTo>
                  <a:lnTo>
                    <a:pt x="2616" y="52987"/>
                  </a:lnTo>
                  <a:lnTo>
                    <a:pt x="2764" y="53648"/>
                  </a:lnTo>
                  <a:lnTo>
                    <a:pt x="2918" y="54293"/>
                  </a:lnTo>
                  <a:lnTo>
                    <a:pt x="3008" y="54708"/>
                  </a:lnTo>
                  <a:lnTo>
                    <a:pt x="3104" y="55107"/>
                  </a:lnTo>
                  <a:lnTo>
                    <a:pt x="3199" y="55507"/>
                  </a:lnTo>
                  <a:lnTo>
                    <a:pt x="3300" y="55876"/>
                  </a:lnTo>
                  <a:lnTo>
                    <a:pt x="3401" y="56260"/>
                  </a:lnTo>
                  <a:lnTo>
                    <a:pt x="3512" y="56628"/>
                  </a:lnTo>
                  <a:lnTo>
                    <a:pt x="3624" y="56982"/>
                  </a:lnTo>
                  <a:lnTo>
                    <a:pt x="3735" y="57320"/>
                  </a:lnTo>
                  <a:lnTo>
                    <a:pt x="3857" y="57658"/>
                  </a:lnTo>
                  <a:lnTo>
                    <a:pt x="3979" y="57980"/>
                  </a:lnTo>
                  <a:lnTo>
                    <a:pt x="4101" y="58303"/>
                  </a:lnTo>
                  <a:lnTo>
                    <a:pt x="4228" y="58610"/>
                  </a:lnTo>
                  <a:lnTo>
                    <a:pt x="4361" y="58902"/>
                  </a:lnTo>
                  <a:lnTo>
                    <a:pt x="4494" y="59179"/>
                  </a:lnTo>
                  <a:lnTo>
                    <a:pt x="4631" y="59455"/>
                  </a:lnTo>
                  <a:lnTo>
                    <a:pt x="4775" y="59716"/>
                  </a:lnTo>
                  <a:lnTo>
                    <a:pt x="4854" y="59824"/>
                  </a:lnTo>
                  <a:lnTo>
                    <a:pt x="4939" y="59947"/>
                  </a:lnTo>
                  <a:lnTo>
                    <a:pt x="5019" y="60039"/>
                  </a:lnTo>
                  <a:lnTo>
                    <a:pt x="5104" y="60131"/>
                  </a:lnTo>
                  <a:lnTo>
                    <a:pt x="5194" y="60208"/>
                  </a:lnTo>
                  <a:lnTo>
                    <a:pt x="5279" y="60285"/>
                  </a:lnTo>
                  <a:lnTo>
                    <a:pt x="5369" y="60346"/>
                  </a:lnTo>
                  <a:lnTo>
                    <a:pt x="5459" y="60392"/>
                  </a:lnTo>
                  <a:lnTo>
                    <a:pt x="5523" y="60423"/>
                  </a:lnTo>
                  <a:lnTo>
                    <a:pt x="5650" y="60423"/>
                  </a:lnTo>
                  <a:lnTo>
                    <a:pt x="5714" y="60392"/>
                  </a:lnTo>
                  <a:lnTo>
                    <a:pt x="5491" y="60162"/>
                  </a:lnTo>
                  <a:lnTo>
                    <a:pt x="5273" y="59901"/>
                  </a:lnTo>
                  <a:lnTo>
                    <a:pt x="5061" y="59609"/>
                  </a:lnTo>
                  <a:lnTo>
                    <a:pt x="4849" y="59286"/>
                  </a:lnTo>
                  <a:lnTo>
                    <a:pt x="4722" y="59025"/>
                  </a:lnTo>
                  <a:lnTo>
                    <a:pt x="4594" y="58733"/>
                  </a:lnTo>
                  <a:lnTo>
                    <a:pt x="4472" y="58441"/>
                  </a:lnTo>
                  <a:lnTo>
                    <a:pt x="4350" y="58134"/>
                  </a:lnTo>
                  <a:lnTo>
                    <a:pt x="4234" y="57827"/>
                  </a:lnTo>
                  <a:lnTo>
                    <a:pt x="4117" y="57504"/>
                  </a:lnTo>
                  <a:lnTo>
                    <a:pt x="4006" y="57181"/>
                  </a:lnTo>
                  <a:lnTo>
                    <a:pt x="3899" y="56843"/>
                  </a:lnTo>
                  <a:lnTo>
                    <a:pt x="3793" y="56490"/>
                  </a:lnTo>
                  <a:lnTo>
                    <a:pt x="3693" y="56137"/>
                  </a:lnTo>
                  <a:lnTo>
                    <a:pt x="3592" y="55768"/>
                  </a:lnTo>
                  <a:lnTo>
                    <a:pt x="3496" y="55399"/>
                  </a:lnTo>
                  <a:lnTo>
                    <a:pt x="3406" y="55015"/>
                  </a:lnTo>
                  <a:lnTo>
                    <a:pt x="3321" y="54631"/>
                  </a:lnTo>
                  <a:lnTo>
                    <a:pt x="3236" y="54232"/>
                  </a:lnTo>
                  <a:lnTo>
                    <a:pt x="3157" y="53832"/>
                  </a:lnTo>
                  <a:lnTo>
                    <a:pt x="3014" y="53187"/>
                  </a:lnTo>
                  <a:lnTo>
                    <a:pt x="2870" y="52526"/>
                  </a:lnTo>
                  <a:lnTo>
                    <a:pt x="2733" y="51866"/>
                  </a:lnTo>
                  <a:lnTo>
                    <a:pt x="2600" y="51190"/>
                  </a:lnTo>
                  <a:lnTo>
                    <a:pt x="2473" y="50529"/>
                  </a:lnTo>
                  <a:lnTo>
                    <a:pt x="2345" y="49838"/>
                  </a:lnTo>
                  <a:lnTo>
                    <a:pt x="2223" y="49162"/>
                  </a:lnTo>
                  <a:lnTo>
                    <a:pt x="2107" y="48471"/>
                  </a:lnTo>
                  <a:lnTo>
                    <a:pt x="1995" y="47779"/>
                  </a:lnTo>
                  <a:lnTo>
                    <a:pt x="1884" y="47073"/>
                  </a:lnTo>
                  <a:lnTo>
                    <a:pt x="1778" y="46366"/>
                  </a:lnTo>
                  <a:lnTo>
                    <a:pt x="1672" y="45659"/>
                  </a:lnTo>
                  <a:lnTo>
                    <a:pt x="1576" y="44953"/>
                  </a:lnTo>
                  <a:lnTo>
                    <a:pt x="1481" y="44231"/>
                  </a:lnTo>
                  <a:lnTo>
                    <a:pt x="1391" y="43508"/>
                  </a:lnTo>
                  <a:lnTo>
                    <a:pt x="1300" y="42786"/>
                  </a:lnTo>
                  <a:lnTo>
                    <a:pt x="1221" y="42049"/>
                  </a:lnTo>
                  <a:lnTo>
                    <a:pt x="1141" y="41312"/>
                  </a:lnTo>
                  <a:lnTo>
                    <a:pt x="1067" y="40590"/>
                  </a:lnTo>
                  <a:lnTo>
                    <a:pt x="993" y="39837"/>
                  </a:lnTo>
                  <a:lnTo>
                    <a:pt x="929" y="39099"/>
                  </a:lnTo>
                  <a:lnTo>
                    <a:pt x="865" y="38347"/>
                  </a:lnTo>
                  <a:lnTo>
                    <a:pt x="807" y="37594"/>
                  </a:lnTo>
                  <a:lnTo>
                    <a:pt x="749" y="36841"/>
                  </a:lnTo>
                  <a:lnTo>
                    <a:pt x="701" y="36088"/>
                  </a:lnTo>
                  <a:lnTo>
                    <a:pt x="653" y="35335"/>
                  </a:lnTo>
                  <a:lnTo>
                    <a:pt x="611" y="34567"/>
                  </a:lnTo>
                  <a:lnTo>
                    <a:pt x="574" y="33814"/>
                  </a:lnTo>
                  <a:lnTo>
                    <a:pt x="537" y="33046"/>
                  </a:lnTo>
                  <a:lnTo>
                    <a:pt x="505" y="32278"/>
                  </a:lnTo>
                  <a:lnTo>
                    <a:pt x="483" y="31510"/>
                  </a:lnTo>
                  <a:lnTo>
                    <a:pt x="457" y="30742"/>
                  </a:lnTo>
                  <a:lnTo>
                    <a:pt x="436" y="29897"/>
                  </a:lnTo>
                  <a:lnTo>
                    <a:pt x="420" y="29052"/>
                  </a:lnTo>
                  <a:lnTo>
                    <a:pt x="409" y="28207"/>
                  </a:lnTo>
                  <a:lnTo>
                    <a:pt x="409" y="27362"/>
                  </a:lnTo>
                  <a:lnTo>
                    <a:pt x="409" y="26517"/>
                  </a:lnTo>
                  <a:lnTo>
                    <a:pt x="425" y="25672"/>
                  </a:lnTo>
                  <a:lnTo>
                    <a:pt x="441" y="24827"/>
                  </a:lnTo>
                  <a:lnTo>
                    <a:pt x="468" y="23998"/>
                  </a:lnTo>
                  <a:lnTo>
                    <a:pt x="499" y="23153"/>
                  </a:lnTo>
                  <a:lnTo>
                    <a:pt x="542" y="22323"/>
                  </a:lnTo>
                  <a:lnTo>
                    <a:pt x="590" y="21493"/>
                  </a:lnTo>
                  <a:lnTo>
                    <a:pt x="643" y="20664"/>
                  </a:lnTo>
                  <a:lnTo>
                    <a:pt x="706" y="19834"/>
                  </a:lnTo>
                  <a:lnTo>
                    <a:pt x="775" y="19020"/>
                  </a:lnTo>
                  <a:lnTo>
                    <a:pt x="849" y="18190"/>
                  </a:lnTo>
                  <a:lnTo>
                    <a:pt x="929" y="17376"/>
                  </a:lnTo>
                  <a:lnTo>
                    <a:pt x="1003" y="16731"/>
                  </a:lnTo>
                  <a:lnTo>
                    <a:pt x="1088" y="16070"/>
                  </a:lnTo>
                  <a:lnTo>
                    <a:pt x="1173" y="15440"/>
                  </a:lnTo>
                  <a:lnTo>
                    <a:pt x="1263" y="14795"/>
                  </a:lnTo>
                  <a:lnTo>
                    <a:pt x="1359" y="14165"/>
                  </a:lnTo>
                  <a:lnTo>
                    <a:pt x="1454" y="13535"/>
                  </a:lnTo>
                  <a:lnTo>
                    <a:pt x="1560" y="12921"/>
                  </a:lnTo>
                  <a:lnTo>
                    <a:pt x="1666" y="12306"/>
                  </a:lnTo>
                  <a:lnTo>
                    <a:pt x="1778" y="11692"/>
                  </a:lnTo>
                  <a:lnTo>
                    <a:pt x="1900" y="11093"/>
                  </a:lnTo>
                  <a:lnTo>
                    <a:pt x="2022" y="10509"/>
                  </a:lnTo>
                  <a:lnTo>
                    <a:pt x="2144" y="9925"/>
                  </a:lnTo>
                  <a:lnTo>
                    <a:pt x="2276" y="9341"/>
                  </a:lnTo>
                  <a:lnTo>
                    <a:pt x="2409" y="8773"/>
                  </a:lnTo>
                  <a:lnTo>
                    <a:pt x="2547" y="8205"/>
                  </a:lnTo>
                  <a:lnTo>
                    <a:pt x="2690" y="7651"/>
                  </a:lnTo>
                  <a:lnTo>
                    <a:pt x="2939" y="6745"/>
                  </a:lnTo>
                  <a:lnTo>
                    <a:pt x="3178" y="5885"/>
                  </a:lnTo>
                  <a:lnTo>
                    <a:pt x="3406" y="5101"/>
                  </a:lnTo>
                  <a:lnTo>
                    <a:pt x="3629" y="4364"/>
                  </a:lnTo>
                  <a:lnTo>
                    <a:pt x="3836" y="3688"/>
                  </a:lnTo>
                  <a:lnTo>
                    <a:pt x="4037" y="3073"/>
                  </a:lnTo>
                  <a:lnTo>
                    <a:pt x="4223" y="2505"/>
                  </a:lnTo>
                  <a:lnTo>
                    <a:pt x="4393" y="2013"/>
                  </a:lnTo>
                  <a:lnTo>
                    <a:pt x="4684" y="1168"/>
                  </a:lnTo>
                  <a:lnTo>
                    <a:pt x="4897" y="569"/>
                  </a:lnTo>
                  <a:lnTo>
                    <a:pt x="4971" y="339"/>
                  </a:lnTo>
                  <a:lnTo>
                    <a:pt x="5024" y="170"/>
                  </a:lnTo>
                  <a:lnTo>
                    <a:pt x="5050" y="62"/>
                  </a:lnTo>
                  <a:lnTo>
                    <a:pt x="5056" y="31"/>
                  </a:lnTo>
                  <a:lnTo>
                    <a:pt x="5056" y="1"/>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485" name="Google Shape;332;p34"/>
            <p:cNvSpPr/>
            <p:nvPr/>
          </p:nvSpPr>
          <p:spPr>
            <a:xfrm flipV="1">
              <a:off x="4881600" y="1540800"/>
              <a:ext cx="300240" cy="236880"/>
            </a:xfrm>
            <a:custGeom>
              <a:avLst/>
              <a:gdLst/>
              <a:ahLst/>
              <a:cxnLst/>
              <a:rect l="l" t="t" r="r" b="b"/>
              <a:pathLst>
                <a:path w="16349" h="34030">
                  <a:moveTo>
                    <a:pt x="2430" y="1"/>
                  </a:move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86" name="Google Shape;333;p34"/>
            <p:cNvSpPr/>
            <p:nvPr/>
          </p:nvSpPr>
          <p:spPr>
            <a:xfrm flipV="1">
              <a:off x="4881600" y="1540800"/>
              <a:ext cx="300240" cy="236880"/>
            </a:xfrm>
            <a:custGeom>
              <a:avLst/>
              <a:gdLst/>
              <a:ahLst/>
              <a:cxnLst/>
              <a:rect l="l" t="t" r="r" b="b"/>
              <a:pathLst>
                <a:path w="16349" h="34030" fill="none">
                  <a:moveTo>
                    <a:pt x="15176" y="17822"/>
                  </a:moveTo>
                  <a:lnTo>
                    <a:pt x="15176" y="17822"/>
                  </a:lnTo>
                  <a:lnTo>
                    <a:pt x="14582" y="16731"/>
                  </a:lnTo>
                  <a:lnTo>
                    <a:pt x="13983" y="15655"/>
                  </a:lnTo>
                  <a:lnTo>
                    <a:pt x="13383" y="14595"/>
                  </a:lnTo>
                  <a:lnTo>
                    <a:pt x="12779" y="13551"/>
                  </a:lnTo>
                  <a:lnTo>
                    <a:pt x="12174" y="12521"/>
                  </a:lnTo>
                  <a:lnTo>
                    <a:pt x="11564" y="11507"/>
                  </a:lnTo>
                  <a:lnTo>
                    <a:pt x="10949" y="10524"/>
                  </a:lnTo>
                  <a:lnTo>
                    <a:pt x="10333" y="9541"/>
                  </a:lnTo>
                  <a:lnTo>
                    <a:pt x="9718" y="8573"/>
                  </a:lnTo>
                  <a:lnTo>
                    <a:pt x="9092" y="7621"/>
                  </a:lnTo>
                  <a:lnTo>
                    <a:pt x="8472" y="6683"/>
                  </a:lnTo>
                  <a:lnTo>
                    <a:pt x="7840" y="5777"/>
                  </a:lnTo>
                  <a:lnTo>
                    <a:pt x="7209" y="4871"/>
                  </a:lnTo>
                  <a:lnTo>
                    <a:pt x="6578" y="3995"/>
                  </a:lnTo>
                  <a:lnTo>
                    <a:pt x="5941" y="3119"/>
                  </a:lnTo>
                  <a:lnTo>
                    <a:pt x="5305" y="2274"/>
                  </a:lnTo>
                  <a:lnTo>
                    <a:pt x="5305" y="2274"/>
                  </a:lnTo>
                  <a:lnTo>
                    <a:pt x="5045" y="1921"/>
                  </a:lnTo>
                  <a:lnTo>
                    <a:pt x="4780" y="1598"/>
                  </a:lnTo>
                  <a:lnTo>
                    <a:pt x="4509" y="1276"/>
                  </a:lnTo>
                  <a:lnTo>
                    <a:pt x="4233" y="984"/>
                  </a:lnTo>
                  <a:lnTo>
                    <a:pt x="3958" y="723"/>
                  </a:lnTo>
                  <a:lnTo>
                    <a:pt x="3676" y="477"/>
                  </a:lnTo>
                  <a:lnTo>
                    <a:pt x="3539" y="385"/>
                  </a:lnTo>
                  <a:lnTo>
                    <a:pt x="3401" y="293"/>
                  </a:lnTo>
                  <a:lnTo>
                    <a:pt x="3257" y="200"/>
                  </a:lnTo>
                  <a:lnTo>
                    <a:pt x="3119" y="139"/>
                  </a:lnTo>
                  <a:lnTo>
                    <a:pt x="2982" y="77"/>
                  </a:lnTo>
                  <a:lnTo>
                    <a:pt x="2844" y="47"/>
                  </a:lnTo>
                  <a:lnTo>
                    <a:pt x="2706" y="16"/>
                  </a:lnTo>
                  <a:lnTo>
                    <a:pt x="2568" y="1"/>
                  </a:lnTo>
                  <a:lnTo>
                    <a:pt x="2430" y="1"/>
                  </a:lnTo>
                  <a:lnTo>
                    <a:pt x="2297" y="16"/>
                  </a:lnTo>
                  <a:lnTo>
                    <a:pt x="2159" y="47"/>
                  </a:lnTo>
                  <a:lnTo>
                    <a:pt x="2027" y="108"/>
                  </a:lnTo>
                  <a:lnTo>
                    <a:pt x="1900" y="185"/>
                  </a:lnTo>
                  <a:lnTo>
                    <a:pt x="1767" y="277"/>
                  </a:lnTo>
                  <a:lnTo>
                    <a:pt x="1640" y="385"/>
                  </a:lnTo>
                  <a:lnTo>
                    <a:pt x="1512" y="523"/>
                  </a:lnTo>
                  <a:lnTo>
                    <a:pt x="1390" y="677"/>
                  </a:lnTo>
                  <a:lnTo>
                    <a:pt x="1268" y="846"/>
                  </a:lnTo>
                  <a:lnTo>
                    <a:pt x="1152" y="1045"/>
                  </a:lnTo>
                  <a:lnTo>
                    <a:pt x="1035" y="1276"/>
                  </a:lnTo>
                  <a:lnTo>
                    <a:pt x="1035" y="1276"/>
                  </a:lnTo>
                  <a:lnTo>
                    <a:pt x="955" y="1475"/>
                  </a:lnTo>
                  <a:lnTo>
                    <a:pt x="881" y="1675"/>
                  </a:lnTo>
                  <a:lnTo>
                    <a:pt x="807" y="1890"/>
                  </a:lnTo>
                  <a:lnTo>
                    <a:pt x="738" y="2105"/>
                  </a:lnTo>
                  <a:lnTo>
                    <a:pt x="669" y="2320"/>
                  </a:lnTo>
                  <a:lnTo>
                    <a:pt x="605" y="2551"/>
                  </a:lnTo>
                  <a:lnTo>
                    <a:pt x="547" y="2781"/>
                  </a:lnTo>
                  <a:lnTo>
                    <a:pt x="489" y="3027"/>
                  </a:lnTo>
                  <a:lnTo>
                    <a:pt x="436" y="3273"/>
                  </a:lnTo>
                  <a:lnTo>
                    <a:pt x="382" y="3519"/>
                  </a:lnTo>
                  <a:lnTo>
                    <a:pt x="335" y="3780"/>
                  </a:lnTo>
                  <a:lnTo>
                    <a:pt x="287" y="4026"/>
                  </a:lnTo>
                  <a:lnTo>
                    <a:pt x="245" y="4302"/>
                  </a:lnTo>
                  <a:lnTo>
                    <a:pt x="207" y="4563"/>
                  </a:lnTo>
                  <a:lnTo>
                    <a:pt x="170" y="4825"/>
                  </a:lnTo>
                  <a:lnTo>
                    <a:pt x="138" y="5101"/>
                  </a:lnTo>
                  <a:lnTo>
                    <a:pt x="112" y="5378"/>
                  </a:lnTo>
                  <a:lnTo>
                    <a:pt x="85" y="5654"/>
                  </a:lnTo>
                  <a:lnTo>
                    <a:pt x="64" y="5946"/>
                  </a:lnTo>
                  <a:lnTo>
                    <a:pt x="43" y="6223"/>
                  </a:lnTo>
                  <a:lnTo>
                    <a:pt x="27" y="6514"/>
                  </a:lnTo>
                  <a:lnTo>
                    <a:pt x="16" y="6806"/>
                  </a:lnTo>
                  <a:lnTo>
                    <a:pt x="6" y="7098"/>
                  </a:lnTo>
                  <a:lnTo>
                    <a:pt x="1" y="7390"/>
                  </a:lnTo>
                  <a:lnTo>
                    <a:pt x="1" y="7682"/>
                  </a:lnTo>
                  <a:lnTo>
                    <a:pt x="1" y="7974"/>
                  </a:lnTo>
                  <a:lnTo>
                    <a:pt x="6" y="8266"/>
                  </a:lnTo>
                  <a:lnTo>
                    <a:pt x="16" y="8558"/>
                  </a:lnTo>
                  <a:lnTo>
                    <a:pt x="32" y="8850"/>
                  </a:lnTo>
                  <a:lnTo>
                    <a:pt x="48" y="9142"/>
                  </a:lnTo>
                  <a:lnTo>
                    <a:pt x="70" y="9433"/>
                  </a:lnTo>
                  <a:lnTo>
                    <a:pt x="91" y="9725"/>
                  </a:lnTo>
                  <a:lnTo>
                    <a:pt x="91" y="9725"/>
                  </a:lnTo>
                  <a:lnTo>
                    <a:pt x="149" y="10294"/>
                  </a:lnTo>
                  <a:lnTo>
                    <a:pt x="213" y="10847"/>
                  </a:lnTo>
                  <a:lnTo>
                    <a:pt x="282" y="11400"/>
                  </a:lnTo>
                  <a:lnTo>
                    <a:pt x="361" y="11953"/>
                  </a:lnTo>
                  <a:lnTo>
                    <a:pt x="441" y="12491"/>
                  </a:lnTo>
                  <a:lnTo>
                    <a:pt x="531" y="13013"/>
                  </a:lnTo>
                  <a:lnTo>
                    <a:pt x="621" y="13535"/>
                  </a:lnTo>
                  <a:lnTo>
                    <a:pt x="722" y="14058"/>
                  </a:lnTo>
                  <a:lnTo>
                    <a:pt x="828" y="14549"/>
                  </a:lnTo>
                  <a:lnTo>
                    <a:pt x="939" y="15041"/>
                  </a:lnTo>
                  <a:lnTo>
                    <a:pt x="1051" y="15533"/>
                  </a:lnTo>
                  <a:lnTo>
                    <a:pt x="1173" y="16009"/>
                  </a:lnTo>
                  <a:lnTo>
                    <a:pt x="1300" y="16470"/>
                  </a:lnTo>
                  <a:lnTo>
                    <a:pt x="1433" y="16915"/>
                  </a:lnTo>
                  <a:lnTo>
                    <a:pt x="1565" y="17345"/>
                  </a:lnTo>
                  <a:lnTo>
                    <a:pt x="1709" y="17776"/>
                  </a:lnTo>
                  <a:lnTo>
                    <a:pt x="1709" y="17776"/>
                  </a:lnTo>
                  <a:lnTo>
                    <a:pt x="1921" y="18451"/>
                  </a:lnTo>
                  <a:lnTo>
                    <a:pt x="2133" y="19112"/>
                  </a:lnTo>
                  <a:lnTo>
                    <a:pt x="2356" y="19757"/>
                  </a:lnTo>
                  <a:lnTo>
                    <a:pt x="2578" y="20403"/>
                  </a:lnTo>
                  <a:lnTo>
                    <a:pt x="2801" y="21032"/>
                  </a:lnTo>
                  <a:lnTo>
                    <a:pt x="3035" y="21647"/>
                  </a:lnTo>
                  <a:lnTo>
                    <a:pt x="3268" y="22246"/>
                  </a:lnTo>
                  <a:lnTo>
                    <a:pt x="3501" y="22830"/>
                  </a:lnTo>
                  <a:lnTo>
                    <a:pt x="3745" y="23414"/>
                  </a:lnTo>
                  <a:lnTo>
                    <a:pt x="3984" y="23967"/>
                  </a:lnTo>
                  <a:lnTo>
                    <a:pt x="4233" y="24520"/>
                  </a:lnTo>
                  <a:lnTo>
                    <a:pt x="4483" y="25058"/>
                  </a:lnTo>
                  <a:lnTo>
                    <a:pt x="4737" y="25580"/>
                  </a:lnTo>
                  <a:lnTo>
                    <a:pt x="4992" y="26102"/>
                  </a:lnTo>
                  <a:lnTo>
                    <a:pt x="5252" y="26594"/>
                  </a:lnTo>
                  <a:lnTo>
                    <a:pt x="5512" y="27085"/>
                  </a:lnTo>
                  <a:lnTo>
                    <a:pt x="5777" y="27546"/>
                  </a:lnTo>
                  <a:lnTo>
                    <a:pt x="6047" y="28007"/>
                  </a:lnTo>
                  <a:lnTo>
                    <a:pt x="6318" y="28453"/>
                  </a:lnTo>
                  <a:lnTo>
                    <a:pt x="6594" y="28883"/>
                  </a:lnTo>
                  <a:lnTo>
                    <a:pt x="6870" y="29298"/>
                  </a:lnTo>
                  <a:lnTo>
                    <a:pt x="7145" y="29712"/>
                  </a:lnTo>
                  <a:lnTo>
                    <a:pt x="7427" y="30097"/>
                  </a:lnTo>
                  <a:lnTo>
                    <a:pt x="7713" y="30465"/>
                  </a:lnTo>
                  <a:lnTo>
                    <a:pt x="7999" y="30834"/>
                  </a:lnTo>
                  <a:lnTo>
                    <a:pt x="8286" y="31172"/>
                  </a:lnTo>
                  <a:lnTo>
                    <a:pt x="8578" y="31510"/>
                  </a:lnTo>
                  <a:lnTo>
                    <a:pt x="8869" y="31817"/>
                  </a:lnTo>
                  <a:lnTo>
                    <a:pt x="9166" y="32124"/>
                  </a:lnTo>
                  <a:lnTo>
                    <a:pt x="9463" y="32401"/>
                  </a:lnTo>
                  <a:lnTo>
                    <a:pt x="9766" y="32678"/>
                  </a:lnTo>
                  <a:lnTo>
                    <a:pt x="10063" y="32939"/>
                  </a:lnTo>
                  <a:lnTo>
                    <a:pt x="10063" y="32939"/>
                  </a:lnTo>
                  <a:lnTo>
                    <a:pt x="10280" y="33138"/>
                  </a:lnTo>
                  <a:lnTo>
                    <a:pt x="10492" y="33307"/>
                  </a:lnTo>
                  <a:lnTo>
                    <a:pt x="10710" y="33461"/>
                  </a:lnTo>
                  <a:lnTo>
                    <a:pt x="10927" y="33615"/>
                  </a:lnTo>
                  <a:lnTo>
                    <a:pt x="11145" y="33722"/>
                  </a:lnTo>
                  <a:lnTo>
                    <a:pt x="11362" y="33830"/>
                  </a:lnTo>
                  <a:lnTo>
                    <a:pt x="11585" y="33907"/>
                  </a:lnTo>
                  <a:lnTo>
                    <a:pt x="11808" y="33968"/>
                  </a:lnTo>
                  <a:lnTo>
                    <a:pt x="12031" y="33999"/>
                  </a:lnTo>
                  <a:lnTo>
                    <a:pt x="12248" y="34029"/>
                  </a:lnTo>
                  <a:lnTo>
                    <a:pt x="12471" y="34029"/>
                  </a:lnTo>
                  <a:lnTo>
                    <a:pt x="12694" y="33999"/>
                  </a:lnTo>
                  <a:lnTo>
                    <a:pt x="12916" y="33968"/>
                  </a:lnTo>
                  <a:lnTo>
                    <a:pt x="13139" y="33907"/>
                  </a:lnTo>
                  <a:lnTo>
                    <a:pt x="13362" y="33830"/>
                  </a:lnTo>
                  <a:lnTo>
                    <a:pt x="13580" y="33722"/>
                  </a:lnTo>
                  <a:lnTo>
                    <a:pt x="13580" y="33722"/>
                  </a:lnTo>
                  <a:lnTo>
                    <a:pt x="13691" y="33661"/>
                  </a:lnTo>
                  <a:lnTo>
                    <a:pt x="13802" y="33584"/>
                  </a:lnTo>
                  <a:lnTo>
                    <a:pt x="13914" y="33507"/>
                  </a:lnTo>
                  <a:lnTo>
                    <a:pt x="14020" y="33415"/>
                  </a:lnTo>
                  <a:lnTo>
                    <a:pt x="14126" y="33307"/>
                  </a:lnTo>
                  <a:lnTo>
                    <a:pt x="14232" y="33200"/>
                  </a:lnTo>
                  <a:lnTo>
                    <a:pt x="14333" y="33077"/>
                  </a:lnTo>
                  <a:lnTo>
                    <a:pt x="14434" y="32939"/>
                  </a:lnTo>
                  <a:lnTo>
                    <a:pt x="14534" y="32800"/>
                  </a:lnTo>
                  <a:lnTo>
                    <a:pt x="14630" y="32647"/>
                  </a:lnTo>
                  <a:lnTo>
                    <a:pt x="14725" y="32493"/>
                  </a:lnTo>
                  <a:lnTo>
                    <a:pt x="14821" y="32324"/>
                  </a:lnTo>
                  <a:lnTo>
                    <a:pt x="14911" y="32140"/>
                  </a:lnTo>
                  <a:lnTo>
                    <a:pt x="15001" y="31955"/>
                  </a:lnTo>
                  <a:lnTo>
                    <a:pt x="15086" y="31756"/>
                  </a:lnTo>
                  <a:lnTo>
                    <a:pt x="15171" y="31556"/>
                  </a:lnTo>
                  <a:lnTo>
                    <a:pt x="15256" y="31341"/>
                  </a:lnTo>
                  <a:lnTo>
                    <a:pt x="15335" y="31126"/>
                  </a:lnTo>
                  <a:lnTo>
                    <a:pt x="15415" y="30911"/>
                  </a:lnTo>
                  <a:lnTo>
                    <a:pt x="15489" y="30680"/>
                  </a:lnTo>
                  <a:lnTo>
                    <a:pt x="15563" y="30435"/>
                  </a:lnTo>
                  <a:lnTo>
                    <a:pt x="15632" y="30189"/>
                  </a:lnTo>
                  <a:lnTo>
                    <a:pt x="15701" y="29928"/>
                  </a:lnTo>
                  <a:lnTo>
                    <a:pt x="15765" y="29666"/>
                  </a:lnTo>
                  <a:lnTo>
                    <a:pt x="15823" y="29405"/>
                  </a:lnTo>
                  <a:lnTo>
                    <a:pt x="15887" y="29129"/>
                  </a:lnTo>
                  <a:lnTo>
                    <a:pt x="15940" y="28852"/>
                  </a:lnTo>
                  <a:lnTo>
                    <a:pt x="15993" y="28576"/>
                  </a:lnTo>
                  <a:lnTo>
                    <a:pt x="16041" y="28284"/>
                  </a:lnTo>
                  <a:lnTo>
                    <a:pt x="16088" y="27976"/>
                  </a:lnTo>
                  <a:lnTo>
                    <a:pt x="16131" y="27685"/>
                  </a:lnTo>
                  <a:lnTo>
                    <a:pt x="16173" y="27362"/>
                  </a:lnTo>
                  <a:lnTo>
                    <a:pt x="16173" y="27362"/>
                  </a:lnTo>
                  <a:lnTo>
                    <a:pt x="16210" y="27039"/>
                  </a:lnTo>
                  <a:lnTo>
                    <a:pt x="16242" y="26717"/>
                  </a:lnTo>
                  <a:lnTo>
                    <a:pt x="16274" y="26394"/>
                  </a:lnTo>
                  <a:lnTo>
                    <a:pt x="16295" y="26056"/>
                  </a:lnTo>
                  <a:lnTo>
                    <a:pt x="16317" y="25733"/>
                  </a:lnTo>
                  <a:lnTo>
                    <a:pt x="16332" y="25396"/>
                  </a:lnTo>
                  <a:lnTo>
                    <a:pt x="16343" y="25073"/>
                  </a:lnTo>
                  <a:lnTo>
                    <a:pt x="16348" y="24735"/>
                  </a:lnTo>
                  <a:lnTo>
                    <a:pt x="16348" y="24397"/>
                  </a:lnTo>
                  <a:lnTo>
                    <a:pt x="16348" y="24074"/>
                  </a:lnTo>
                  <a:lnTo>
                    <a:pt x="16338" y="23752"/>
                  </a:lnTo>
                  <a:lnTo>
                    <a:pt x="16327" y="23414"/>
                  </a:lnTo>
                  <a:lnTo>
                    <a:pt x="16311" y="23091"/>
                  </a:lnTo>
                  <a:lnTo>
                    <a:pt x="16290" y="22768"/>
                  </a:lnTo>
                  <a:lnTo>
                    <a:pt x="16263" y="22446"/>
                  </a:lnTo>
                  <a:lnTo>
                    <a:pt x="16232" y="22139"/>
                  </a:lnTo>
                  <a:lnTo>
                    <a:pt x="16200" y="21816"/>
                  </a:lnTo>
                  <a:lnTo>
                    <a:pt x="16163" y="21509"/>
                  </a:lnTo>
                  <a:lnTo>
                    <a:pt x="16120" y="21201"/>
                  </a:lnTo>
                  <a:lnTo>
                    <a:pt x="16073" y="20910"/>
                  </a:lnTo>
                  <a:lnTo>
                    <a:pt x="16025" y="20618"/>
                  </a:lnTo>
                  <a:lnTo>
                    <a:pt x="15966" y="20326"/>
                  </a:lnTo>
                  <a:lnTo>
                    <a:pt x="15908" y="20049"/>
                  </a:lnTo>
                  <a:lnTo>
                    <a:pt x="15844" y="19757"/>
                  </a:lnTo>
                  <a:lnTo>
                    <a:pt x="15781" y="19496"/>
                  </a:lnTo>
                  <a:lnTo>
                    <a:pt x="15712" y="19235"/>
                  </a:lnTo>
                  <a:lnTo>
                    <a:pt x="15638" y="18974"/>
                  </a:lnTo>
                  <a:lnTo>
                    <a:pt x="15558" y="18728"/>
                  </a:lnTo>
                  <a:lnTo>
                    <a:pt x="15473" y="18482"/>
                  </a:lnTo>
                  <a:lnTo>
                    <a:pt x="15388" y="18252"/>
                  </a:lnTo>
                  <a:lnTo>
                    <a:pt x="15298" y="18037"/>
                  </a:lnTo>
                  <a:lnTo>
                    <a:pt x="15208" y="17822"/>
                  </a:lnTo>
                </a:path>
              </a:pathLst>
            </a:custGeom>
            <a:noFill/>
            <a:ln w="0">
              <a:noFill/>
            </a:ln>
          </p:spPr>
          <p:style>
            <a:lnRef idx="0">
              <a:scrgbClr r="0" g="0" b="0"/>
            </a:lnRef>
            <a:fillRef idx="0">
              <a:scrgbClr r="0" g="0" b="0"/>
            </a:fillRef>
            <a:effectRef idx="0">
              <a:scrgbClr r="0" g="0" b="0"/>
            </a:effectRef>
            <a:fontRef idx="minor"/>
          </p:style>
        </p:sp>
        <p:sp>
          <p:nvSpPr>
            <p:cNvPr id="487" name="Google Shape;334;p34"/>
            <p:cNvSpPr/>
            <p:nvPr/>
          </p:nvSpPr>
          <p:spPr>
            <a:xfrm flipV="1">
              <a:off x="4891320" y="1578960"/>
              <a:ext cx="281880" cy="160560"/>
            </a:xfrm>
            <a:custGeom>
              <a:avLst/>
              <a:gdLst/>
              <a:ahLst/>
              <a:cxnLst/>
              <a:rect l="l" t="t" r="r" b="b"/>
              <a:pathLst>
                <a:path w="15352" h="23106">
                  <a:moveTo>
                    <a:pt x="1" y="0"/>
                  </a:moveTo>
                  <a:lnTo>
                    <a:pt x="17" y="246"/>
                  </a:lnTo>
                  <a:lnTo>
                    <a:pt x="38" y="507"/>
                  </a:lnTo>
                  <a:lnTo>
                    <a:pt x="59" y="753"/>
                  </a:lnTo>
                  <a:lnTo>
                    <a:pt x="91" y="999"/>
                  </a:lnTo>
                  <a:lnTo>
                    <a:pt x="117" y="1244"/>
                  </a:lnTo>
                  <a:lnTo>
                    <a:pt x="155" y="1490"/>
                  </a:lnTo>
                  <a:lnTo>
                    <a:pt x="192" y="1721"/>
                  </a:lnTo>
                  <a:lnTo>
                    <a:pt x="234" y="1951"/>
                  </a:lnTo>
                  <a:lnTo>
                    <a:pt x="351" y="2596"/>
                  </a:lnTo>
                  <a:lnTo>
                    <a:pt x="467" y="3226"/>
                  </a:lnTo>
                  <a:lnTo>
                    <a:pt x="589" y="3856"/>
                  </a:lnTo>
                  <a:lnTo>
                    <a:pt x="717" y="4471"/>
                  </a:lnTo>
                  <a:lnTo>
                    <a:pt x="849" y="5085"/>
                  </a:lnTo>
                  <a:lnTo>
                    <a:pt x="987" y="5684"/>
                  </a:lnTo>
                  <a:lnTo>
                    <a:pt x="1131" y="6284"/>
                  </a:lnTo>
                  <a:lnTo>
                    <a:pt x="1274" y="6867"/>
                  </a:lnTo>
                  <a:lnTo>
                    <a:pt x="1401" y="7344"/>
                  </a:lnTo>
                  <a:lnTo>
                    <a:pt x="1528" y="7835"/>
                  </a:lnTo>
                  <a:lnTo>
                    <a:pt x="1661" y="8311"/>
                  </a:lnTo>
                  <a:lnTo>
                    <a:pt x="1788" y="8772"/>
                  </a:lnTo>
                  <a:lnTo>
                    <a:pt x="2064" y="9694"/>
                  </a:lnTo>
                  <a:lnTo>
                    <a:pt x="2340" y="10585"/>
                  </a:lnTo>
                  <a:lnTo>
                    <a:pt x="2632" y="11445"/>
                  </a:lnTo>
                  <a:lnTo>
                    <a:pt x="2923" y="12290"/>
                  </a:lnTo>
                  <a:lnTo>
                    <a:pt x="3231" y="13089"/>
                  </a:lnTo>
                  <a:lnTo>
                    <a:pt x="3544" y="13873"/>
                  </a:lnTo>
                  <a:lnTo>
                    <a:pt x="3862" y="14626"/>
                  </a:lnTo>
                  <a:lnTo>
                    <a:pt x="4186" y="15348"/>
                  </a:lnTo>
                  <a:lnTo>
                    <a:pt x="4520" y="16039"/>
                  </a:lnTo>
                  <a:lnTo>
                    <a:pt x="4859" y="16700"/>
                  </a:lnTo>
                  <a:lnTo>
                    <a:pt x="5210" y="17329"/>
                  </a:lnTo>
                  <a:lnTo>
                    <a:pt x="5560" y="17929"/>
                  </a:lnTo>
                  <a:lnTo>
                    <a:pt x="5920" y="18497"/>
                  </a:lnTo>
                  <a:lnTo>
                    <a:pt x="6281" y="19035"/>
                  </a:lnTo>
                  <a:lnTo>
                    <a:pt x="6652" y="19542"/>
                  </a:lnTo>
                  <a:lnTo>
                    <a:pt x="7029" y="20018"/>
                  </a:lnTo>
                  <a:lnTo>
                    <a:pt x="7405" y="20463"/>
                  </a:lnTo>
                  <a:lnTo>
                    <a:pt x="7793" y="20878"/>
                  </a:lnTo>
                  <a:lnTo>
                    <a:pt x="8180" y="21247"/>
                  </a:lnTo>
                  <a:lnTo>
                    <a:pt x="8572" y="21600"/>
                  </a:lnTo>
                  <a:lnTo>
                    <a:pt x="8970" y="21908"/>
                  </a:lnTo>
                  <a:lnTo>
                    <a:pt x="9368" y="22184"/>
                  </a:lnTo>
                  <a:lnTo>
                    <a:pt x="9771" y="22415"/>
                  </a:lnTo>
                  <a:lnTo>
                    <a:pt x="10180" y="22614"/>
                  </a:lnTo>
                  <a:lnTo>
                    <a:pt x="10588" y="22799"/>
                  </a:lnTo>
                  <a:lnTo>
                    <a:pt x="11002" y="22922"/>
                  </a:lnTo>
                  <a:lnTo>
                    <a:pt x="11416" y="23029"/>
                  </a:lnTo>
                  <a:lnTo>
                    <a:pt x="11622" y="23060"/>
                  </a:lnTo>
                  <a:lnTo>
                    <a:pt x="11829" y="23091"/>
                  </a:lnTo>
                  <a:lnTo>
                    <a:pt x="12041" y="23106"/>
                  </a:lnTo>
                  <a:lnTo>
                    <a:pt x="12460" y="23106"/>
                  </a:lnTo>
                  <a:lnTo>
                    <a:pt x="12667" y="23091"/>
                  </a:lnTo>
                  <a:lnTo>
                    <a:pt x="12917" y="23075"/>
                  </a:lnTo>
                  <a:lnTo>
                    <a:pt x="13166" y="23029"/>
                  </a:lnTo>
                  <a:lnTo>
                    <a:pt x="13415" y="22968"/>
                  </a:lnTo>
                  <a:lnTo>
                    <a:pt x="13659" y="22906"/>
                  </a:lnTo>
                  <a:lnTo>
                    <a:pt x="13909" y="22814"/>
                  </a:lnTo>
                  <a:lnTo>
                    <a:pt x="14153" y="22722"/>
                  </a:lnTo>
                  <a:lnTo>
                    <a:pt x="14402" y="22599"/>
                  </a:lnTo>
                  <a:lnTo>
                    <a:pt x="14646" y="22476"/>
                  </a:lnTo>
                  <a:lnTo>
                    <a:pt x="14736" y="22445"/>
                  </a:lnTo>
                  <a:lnTo>
                    <a:pt x="14826" y="22399"/>
                  </a:lnTo>
                  <a:lnTo>
                    <a:pt x="14916" y="22338"/>
                  </a:lnTo>
                  <a:lnTo>
                    <a:pt x="15007" y="22276"/>
                  </a:lnTo>
                  <a:lnTo>
                    <a:pt x="15091" y="22199"/>
                  </a:lnTo>
                  <a:lnTo>
                    <a:pt x="15182" y="22107"/>
                  </a:lnTo>
                  <a:lnTo>
                    <a:pt x="15266" y="22015"/>
                  </a:lnTo>
                  <a:lnTo>
                    <a:pt x="15351" y="21908"/>
                  </a:lnTo>
                  <a:lnTo>
                    <a:pt x="15346" y="21892"/>
                  </a:lnTo>
                  <a:lnTo>
                    <a:pt x="15335" y="21877"/>
                  </a:lnTo>
                  <a:lnTo>
                    <a:pt x="15298" y="21862"/>
                  </a:lnTo>
                  <a:lnTo>
                    <a:pt x="15240" y="21862"/>
                  </a:lnTo>
                  <a:lnTo>
                    <a:pt x="15155" y="21877"/>
                  </a:lnTo>
                  <a:lnTo>
                    <a:pt x="14625" y="22015"/>
                  </a:lnTo>
                  <a:lnTo>
                    <a:pt x="14237" y="22107"/>
                  </a:lnTo>
                  <a:lnTo>
                    <a:pt x="13781" y="22199"/>
                  </a:lnTo>
                  <a:lnTo>
                    <a:pt x="13527" y="22230"/>
                  </a:lnTo>
                  <a:lnTo>
                    <a:pt x="13256" y="22261"/>
                  </a:lnTo>
                  <a:lnTo>
                    <a:pt x="12970" y="22276"/>
                  </a:lnTo>
                  <a:lnTo>
                    <a:pt x="12667" y="22276"/>
                  </a:lnTo>
                  <a:lnTo>
                    <a:pt x="12264" y="22261"/>
                  </a:lnTo>
                  <a:lnTo>
                    <a:pt x="11856" y="22199"/>
                  </a:lnTo>
                  <a:lnTo>
                    <a:pt x="11453" y="22092"/>
                  </a:lnTo>
                  <a:lnTo>
                    <a:pt x="11050" y="21969"/>
                  </a:lnTo>
                  <a:lnTo>
                    <a:pt x="10652" y="21815"/>
                  </a:lnTo>
                  <a:lnTo>
                    <a:pt x="10254" y="21616"/>
                  </a:lnTo>
                  <a:lnTo>
                    <a:pt x="9856" y="21401"/>
                  </a:lnTo>
                  <a:lnTo>
                    <a:pt x="9469" y="21139"/>
                  </a:lnTo>
                  <a:lnTo>
                    <a:pt x="9076" y="20863"/>
                  </a:lnTo>
                  <a:lnTo>
                    <a:pt x="8694" y="20540"/>
                  </a:lnTo>
                  <a:lnTo>
                    <a:pt x="8313" y="20187"/>
                  </a:lnTo>
                  <a:lnTo>
                    <a:pt x="7936" y="19818"/>
                  </a:lnTo>
                  <a:lnTo>
                    <a:pt x="7559" y="19403"/>
                  </a:lnTo>
                  <a:lnTo>
                    <a:pt x="7193" y="18973"/>
                  </a:lnTo>
                  <a:lnTo>
                    <a:pt x="6827" y="18512"/>
                  </a:lnTo>
                  <a:lnTo>
                    <a:pt x="6467" y="18005"/>
                  </a:lnTo>
                  <a:lnTo>
                    <a:pt x="6111" y="17483"/>
                  </a:lnTo>
                  <a:lnTo>
                    <a:pt x="5761" y="16930"/>
                  </a:lnTo>
                  <a:lnTo>
                    <a:pt x="5416" y="16346"/>
                  </a:lnTo>
                  <a:lnTo>
                    <a:pt x="5077" y="15747"/>
                  </a:lnTo>
                  <a:lnTo>
                    <a:pt x="4748" y="15102"/>
                  </a:lnTo>
                  <a:lnTo>
                    <a:pt x="4419" y="14441"/>
                  </a:lnTo>
                  <a:lnTo>
                    <a:pt x="4096" y="13750"/>
                  </a:lnTo>
                  <a:lnTo>
                    <a:pt x="3783" y="13043"/>
                  </a:lnTo>
                  <a:lnTo>
                    <a:pt x="3475" y="12290"/>
                  </a:lnTo>
                  <a:lnTo>
                    <a:pt x="3173" y="11522"/>
                  </a:lnTo>
                  <a:lnTo>
                    <a:pt x="2881" y="10723"/>
                  </a:lnTo>
                  <a:lnTo>
                    <a:pt x="2589" y="9909"/>
                  </a:lnTo>
                  <a:lnTo>
                    <a:pt x="2313" y="9064"/>
                  </a:lnTo>
                  <a:lnTo>
                    <a:pt x="2038" y="8189"/>
                  </a:lnTo>
                  <a:lnTo>
                    <a:pt x="1772" y="7297"/>
                  </a:lnTo>
                  <a:lnTo>
                    <a:pt x="1518" y="6376"/>
                  </a:lnTo>
                  <a:lnTo>
                    <a:pt x="1332" y="5684"/>
                  </a:lnTo>
                  <a:lnTo>
                    <a:pt x="1162" y="5024"/>
                  </a:lnTo>
                  <a:lnTo>
                    <a:pt x="1003" y="4394"/>
                  </a:lnTo>
                  <a:lnTo>
                    <a:pt x="860" y="3795"/>
                  </a:lnTo>
                  <a:lnTo>
                    <a:pt x="605" y="2719"/>
                  </a:lnTo>
                  <a:lnTo>
                    <a:pt x="399" y="1782"/>
                  </a:lnTo>
                  <a:lnTo>
                    <a:pt x="117" y="461"/>
                  </a:lnTo>
                  <a:lnTo>
                    <a:pt x="38" y="123"/>
                  </a:lnTo>
                  <a:lnTo>
                    <a:pt x="17" y="31"/>
                  </a:lnTo>
                  <a:lnTo>
                    <a:pt x="1"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488" name="Google Shape;335;p34"/>
            <p:cNvSpPr/>
            <p:nvPr/>
          </p:nvSpPr>
          <p:spPr>
            <a:xfrm flipV="1">
              <a:off x="6272640" y="3339720"/>
              <a:ext cx="561240" cy="102960"/>
            </a:xfrm>
            <a:custGeom>
              <a:avLst/>
              <a:gdLst/>
              <a:ahLst/>
              <a:cxnLst/>
              <a:rect l="l" t="t" r="r" b="b"/>
              <a:pathLst>
                <a:path w="30538" h="14842">
                  <a:moveTo>
                    <a:pt x="17324" y="1"/>
                  </a:moveTo>
                  <a:lnTo>
                    <a:pt x="16932" y="16"/>
                  </a:lnTo>
                  <a:lnTo>
                    <a:pt x="16545" y="47"/>
                  </a:lnTo>
                  <a:lnTo>
                    <a:pt x="16157" y="93"/>
                  </a:lnTo>
                  <a:lnTo>
                    <a:pt x="15765" y="155"/>
                  </a:lnTo>
                  <a:lnTo>
                    <a:pt x="15378" y="216"/>
                  </a:lnTo>
                  <a:lnTo>
                    <a:pt x="14990" y="293"/>
                  </a:lnTo>
                  <a:lnTo>
                    <a:pt x="14603" y="385"/>
                  </a:lnTo>
                  <a:lnTo>
                    <a:pt x="14216" y="477"/>
                  </a:lnTo>
                  <a:lnTo>
                    <a:pt x="13829" y="585"/>
                  </a:lnTo>
                  <a:lnTo>
                    <a:pt x="13442" y="723"/>
                  </a:lnTo>
                  <a:lnTo>
                    <a:pt x="13054" y="846"/>
                  </a:lnTo>
                  <a:lnTo>
                    <a:pt x="12667" y="1000"/>
                  </a:lnTo>
                  <a:lnTo>
                    <a:pt x="12285" y="1153"/>
                  </a:lnTo>
                  <a:lnTo>
                    <a:pt x="11898" y="1322"/>
                  </a:lnTo>
                  <a:lnTo>
                    <a:pt x="11516" y="1506"/>
                  </a:lnTo>
                  <a:lnTo>
                    <a:pt x="11129" y="1706"/>
                  </a:lnTo>
                  <a:lnTo>
                    <a:pt x="10747" y="1906"/>
                  </a:lnTo>
                  <a:lnTo>
                    <a:pt x="10365" y="2121"/>
                  </a:lnTo>
                  <a:lnTo>
                    <a:pt x="9983" y="2351"/>
                  </a:lnTo>
                  <a:lnTo>
                    <a:pt x="9601" y="2597"/>
                  </a:lnTo>
                  <a:lnTo>
                    <a:pt x="9219" y="2843"/>
                  </a:lnTo>
                  <a:lnTo>
                    <a:pt x="8843" y="3104"/>
                  </a:lnTo>
                  <a:lnTo>
                    <a:pt x="8227" y="3565"/>
                  </a:lnTo>
                  <a:lnTo>
                    <a:pt x="7617" y="4057"/>
                  </a:lnTo>
                  <a:lnTo>
                    <a:pt x="7007" y="4579"/>
                  </a:lnTo>
                  <a:lnTo>
                    <a:pt x="6403" y="5132"/>
                  </a:lnTo>
                  <a:lnTo>
                    <a:pt x="5803" y="5731"/>
                  </a:lnTo>
                  <a:lnTo>
                    <a:pt x="5204" y="6361"/>
                  </a:lnTo>
                  <a:lnTo>
                    <a:pt x="4615" y="7022"/>
                  </a:lnTo>
                  <a:lnTo>
                    <a:pt x="4026" y="7713"/>
                  </a:lnTo>
                  <a:lnTo>
                    <a:pt x="3538" y="8312"/>
                  </a:lnTo>
                  <a:lnTo>
                    <a:pt x="3082" y="8911"/>
                  </a:lnTo>
                  <a:lnTo>
                    <a:pt x="2658" y="9495"/>
                  </a:lnTo>
                  <a:lnTo>
                    <a:pt x="2260" y="10064"/>
                  </a:lnTo>
                  <a:lnTo>
                    <a:pt x="1889" y="10617"/>
                  </a:lnTo>
                  <a:lnTo>
                    <a:pt x="1555" y="11154"/>
                  </a:lnTo>
                  <a:lnTo>
                    <a:pt x="1252" y="11661"/>
                  </a:lnTo>
                  <a:lnTo>
                    <a:pt x="976" y="12138"/>
                  </a:lnTo>
                  <a:lnTo>
                    <a:pt x="738" y="12599"/>
                  </a:lnTo>
                  <a:lnTo>
                    <a:pt x="531" y="13013"/>
                  </a:lnTo>
                  <a:lnTo>
                    <a:pt x="356" y="13397"/>
                  </a:lnTo>
                  <a:lnTo>
                    <a:pt x="218" y="13735"/>
                  </a:lnTo>
                  <a:lnTo>
                    <a:pt x="160" y="13889"/>
                  </a:lnTo>
                  <a:lnTo>
                    <a:pt x="112" y="14027"/>
                  </a:lnTo>
                  <a:lnTo>
                    <a:pt x="69" y="14166"/>
                  </a:lnTo>
                  <a:lnTo>
                    <a:pt x="43" y="14288"/>
                  </a:lnTo>
                  <a:lnTo>
                    <a:pt x="16" y="14396"/>
                  </a:lnTo>
                  <a:lnTo>
                    <a:pt x="6" y="14488"/>
                  </a:lnTo>
                  <a:lnTo>
                    <a:pt x="0" y="14565"/>
                  </a:lnTo>
                  <a:lnTo>
                    <a:pt x="6" y="14642"/>
                  </a:lnTo>
                  <a:lnTo>
                    <a:pt x="27" y="14703"/>
                  </a:lnTo>
                  <a:lnTo>
                    <a:pt x="48" y="14765"/>
                  </a:lnTo>
                  <a:lnTo>
                    <a:pt x="85" y="14795"/>
                  </a:lnTo>
                  <a:lnTo>
                    <a:pt x="128" y="14826"/>
                  </a:lnTo>
                  <a:lnTo>
                    <a:pt x="181" y="14841"/>
                  </a:lnTo>
                  <a:lnTo>
                    <a:pt x="239" y="14841"/>
                  </a:lnTo>
                  <a:lnTo>
                    <a:pt x="308" y="14826"/>
                  </a:lnTo>
                  <a:lnTo>
                    <a:pt x="382" y="14811"/>
                  </a:lnTo>
                  <a:lnTo>
                    <a:pt x="563" y="14719"/>
                  </a:lnTo>
                  <a:lnTo>
                    <a:pt x="775" y="14596"/>
                  </a:lnTo>
                  <a:lnTo>
                    <a:pt x="1019" y="14427"/>
                  </a:lnTo>
                  <a:lnTo>
                    <a:pt x="1289" y="14212"/>
                  </a:lnTo>
                  <a:lnTo>
                    <a:pt x="1597" y="13966"/>
                  </a:lnTo>
                  <a:lnTo>
                    <a:pt x="1926" y="13689"/>
                  </a:lnTo>
                  <a:lnTo>
                    <a:pt x="2679" y="13044"/>
                  </a:lnTo>
                  <a:lnTo>
                    <a:pt x="3538" y="12291"/>
                  </a:lnTo>
                  <a:lnTo>
                    <a:pt x="4504" y="11462"/>
                  </a:lnTo>
                  <a:lnTo>
                    <a:pt x="5024" y="11062"/>
                  </a:lnTo>
                  <a:lnTo>
                    <a:pt x="5559" y="10663"/>
                  </a:lnTo>
                  <a:lnTo>
                    <a:pt x="6127" y="10248"/>
                  </a:lnTo>
                  <a:lnTo>
                    <a:pt x="6710" y="9833"/>
                  </a:lnTo>
                  <a:lnTo>
                    <a:pt x="7320" y="9418"/>
                  </a:lnTo>
                  <a:lnTo>
                    <a:pt x="7946" y="9004"/>
                  </a:lnTo>
                  <a:lnTo>
                    <a:pt x="8593" y="8604"/>
                  </a:lnTo>
                  <a:lnTo>
                    <a:pt x="9262" y="8205"/>
                  </a:lnTo>
                  <a:lnTo>
                    <a:pt x="9994" y="7836"/>
                  </a:lnTo>
                  <a:lnTo>
                    <a:pt x="10726" y="7483"/>
                  </a:lnTo>
                  <a:lnTo>
                    <a:pt x="11463" y="7175"/>
                  </a:lnTo>
                  <a:lnTo>
                    <a:pt x="12200" y="6884"/>
                  </a:lnTo>
                  <a:lnTo>
                    <a:pt x="12938" y="6622"/>
                  </a:lnTo>
                  <a:lnTo>
                    <a:pt x="13680" y="6392"/>
                  </a:lnTo>
                  <a:lnTo>
                    <a:pt x="14417" y="6192"/>
                  </a:lnTo>
                  <a:lnTo>
                    <a:pt x="15160" y="6008"/>
                  </a:lnTo>
                  <a:lnTo>
                    <a:pt x="15903" y="5870"/>
                  </a:lnTo>
                  <a:lnTo>
                    <a:pt x="16645" y="5777"/>
                  </a:lnTo>
                  <a:lnTo>
                    <a:pt x="17393" y="5701"/>
                  </a:lnTo>
                  <a:lnTo>
                    <a:pt x="18136" y="5639"/>
                  </a:lnTo>
                  <a:lnTo>
                    <a:pt x="18878" y="5624"/>
                  </a:lnTo>
                  <a:lnTo>
                    <a:pt x="19621" y="5639"/>
                  </a:lnTo>
                  <a:lnTo>
                    <a:pt x="20364" y="5685"/>
                  </a:lnTo>
                  <a:lnTo>
                    <a:pt x="21111" y="5747"/>
                  </a:lnTo>
                  <a:lnTo>
                    <a:pt x="21785" y="5854"/>
                  </a:lnTo>
                  <a:lnTo>
                    <a:pt x="22448" y="5962"/>
                  </a:lnTo>
                  <a:lnTo>
                    <a:pt x="23090" y="6085"/>
                  </a:lnTo>
                  <a:lnTo>
                    <a:pt x="23711" y="6238"/>
                  </a:lnTo>
                  <a:lnTo>
                    <a:pt x="24315" y="6392"/>
                  </a:lnTo>
                  <a:lnTo>
                    <a:pt x="24893" y="6561"/>
                  </a:lnTo>
                  <a:lnTo>
                    <a:pt x="25445" y="6745"/>
                  </a:lnTo>
                  <a:lnTo>
                    <a:pt x="25981" y="6930"/>
                  </a:lnTo>
                  <a:lnTo>
                    <a:pt x="26957" y="7314"/>
                  </a:lnTo>
                  <a:lnTo>
                    <a:pt x="27837" y="7652"/>
                  </a:lnTo>
                  <a:lnTo>
                    <a:pt x="28606" y="7944"/>
                  </a:lnTo>
                  <a:lnTo>
                    <a:pt x="29259" y="8174"/>
                  </a:lnTo>
                  <a:lnTo>
                    <a:pt x="29535" y="8266"/>
                  </a:lnTo>
                  <a:lnTo>
                    <a:pt x="29784" y="8328"/>
                  </a:lnTo>
                  <a:lnTo>
                    <a:pt x="29996" y="8374"/>
                  </a:lnTo>
                  <a:lnTo>
                    <a:pt x="30177" y="8374"/>
                  </a:lnTo>
                  <a:lnTo>
                    <a:pt x="30320" y="8358"/>
                  </a:lnTo>
                  <a:lnTo>
                    <a:pt x="30383" y="8343"/>
                  </a:lnTo>
                  <a:lnTo>
                    <a:pt x="30431" y="8312"/>
                  </a:lnTo>
                  <a:lnTo>
                    <a:pt x="30474" y="8266"/>
                  </a:lnTo>
                  <a:lnTo>
                    <a:pt x="30500" y="8220"/>
                  </a:lnTo>
                  <a:lnTo>
                    <a:pt x="30521" y="8174"/>
                  </a:lnTo>
                  <a:lnTo>
                    <a:pt x="30537" y="8097"/>
                  </a:lnTo>
                  <a:lnTo>
                    <a:pt x="30537" y="8020"/>
                  </a:lnTo>
                  <a:lnTo>
                    <a:pt x="30532" y="7944"/>
                  </a:lnTo>
                  <a:lnTo>
                    <a:pt x="30516" y="7851"/>
                  </a:lnTo>
                  <a:lnTo>
                    <a:pt x="30489" y="7759"/>
                  </a:lnTo>
                  <a:lnTo>
                    <a:pt x="30452" y="7636"/>
                  </a:lnTo>
                  <a:lnTo>
                    <a:pt x="30405" y="7529"/>
                  </a:lnTo>
                  <a:lnTo>
                    <a:pt x="30352" y="7406"/>
                  </a:lnTo>
                  <a:lnTo>
                    <a:pt x="30288" y="7283"/>
                  </a:lnTo>
                  <a:lnTo>
                    <a:pt x="30134" y="6991"/>
                  </a:lnTo>
                  <a:lnTo>
                    <a:pt x="29943" y="6699"/>
                  </a:lnTo>
                  <a:lnTo>
                    <a:pt x="29715" y="6377"/>
                  </a:lnTo>
                  <a:lnTo>
                    <a:pt x="29455" y="6039"/>
                  </a:lnTo>
                  <a:lnTo>
                    <a:pt x="29158" y="5670"/>
                  </a:lnTo>
                  <a:lnTo>
                    <a:pt x="28835" y="5301"/>
                  </a:lnTo>
                  <a:lnTo>
                    <a:pt x="28474" y="4917"/>
                  </a:lnTo>
                  <a:lnTo>
                    <a:pt x="28081" y="4533"/>
                  </a:lnTo>
                  <a:lnTo>
                    <a:pt x="27662" y="4134"/>
                  </a:lnTo>
                  <a:lnTo>
                    <a:pt x="27206" y="3749"/>
                  </a:lnTo>
                  <a:lnTo>
                    <a:pt x="26723" y="3350"/>
                  </a:lnTo>
                  <a:lnTo>
                    <a:pt x="26214" y="2951"/>
                  </a:lnTo>
                  <a:lnTo>
                    <a:pt x="25599" y="2520"/>
                  </a:lnTo>
                  <a:lnTo>
                    <a:pt x="24978" y="2136"/>
                  </a:lnTo>
                  <a:lnTo>
                    <a:pt x="24352" y="1768"/>
                  </a:lnTo>
                  <a:lnTo>
                    <a:pt x="23732" y="1445"/>
                  </a:lnTo>
                  <a:lnTo>
                    <a:pt x="23106" y="1153"/>
                  </a:lnTo>
                  <a:lnTo>
                    <a:pt x="22475" y="892"/>
                  </a:lnTo>
                  <a:lnTo>
                    <a:pt x="21849" y="662"/>
                  </a:lnTo>
                  <a:lnTo>
                    <a:pt x="21218" y="462"/>
                  </a:lnTo>
                  <a:lnTo>
                    <a:pt x="20825" y="370"/>
                  </a:lnTo>
                  <a:lnTo>
                    <a:pt x="20438" y="277"/>
                  </a:lnTo>
                  <a:lnTo>
                    <a:pt x="20051" y="201"/>
                  </a:lnTo>
                  <a:lnTo>
                    <a:pt x="19658" y="139"/>
                  </a:lnTo>
                  <a:lnTo>
                    <a:pt x="19271" y="93"/>
                  </a:lnTo>
                  <a:lnTo>
                    <a:pt x="18878" y="47"/>
                  </a:lnTo>
                  <a:lnTo>
                    <a:pt x="18491" y="16"/>
                  </a:lnTo>
                  <a:lnTo>
                    <a:pt x="18104"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89" name="Google Shape;336;p34"/>
            <p:cNvSpPr/>
            <p:nvPr/>
          </p:nvSpPr>
          <p:spPr>
            <a:xfrm flipV="1">
              <a:off x="6291000" y="3423240"/>
              <a:ext cx="507960" cy="78840"/>
            </a:xfrm>
            <a:custGeom>
              <a:avLst/>
              <a:gdLst/>
              <a:ahLst/>
              <a:cxnLst/>
              <a:rect l="l" t="t" r="r" b="b"/>
              <a:pathLst>
                <a:path w="27642" h="11385">
                  <a:moveTo>
                    <a:pt x="16757" y="1"/>
                  </a:moveTo>
                  <a:lnTo>
                    <a:pt x="16131" y="16"/>
                  </a:lnTo>
                  <a:lnTo>
                    <a:pt x="15505" y="62"/>
                  </a:lnTo>
                  <a:lnTo>
                    <a:pt x="14879" y="124"/>
                  </a:lnTo>
                  <a:lnTo>
                    <a:pt x="14253" y="216"/>
                  </a:lnTo>
                  <a:lnTo>
                    <a:pt x="13622" y="339"/>
                  </a:lnTo>
                  <a:lnTo>
                    <a:pt x="13001" y="477"/>
                  </a:lnTo>
                  <a:lnTo>
                    <a:pt x="12376" y="646"/>
                  </a:lnTo>
                  <a:lnTo>
                    <a:pt x="11750" y="846"/>
                  </a:lnTo>
                  <a:lnTo>
                    <a:pt x="11129" y="1076"/>
                  </a:lnTo>
                  <a:lnTo>
                    <a:pt x="10508" y="1322"/>
                  </a:lnTo>
                  <a:lnTo>
                    <a:pt x="9888" y="1599"/>
                  </a:lnTo>
                  <a:lnTo>
                    <a:pt x="9267" y="1891"/>
                  </a:lnTo>
                  <a:lnTo>
                    <a:pt x="8647" y="2229"/>
                  </a:lnTo>
                  <a:lnTo>
                    <a:pt x="8031" y="2582"/>
                  </a:lnTo>
                  <a:lnTo>
                    <a:pt x="7416" y="2966"/>
                  </a:lnTo>
                  <a:lnTo>
                    <a:pt x="6806" y="3365"/>
                  </a:lnTo>
                  <a:lnTo>
                    <a:pt x="6191" y="3796"/>
                  </a:lnTo>
                  <a:lnTo>
                    <a:pt x="5581" y="4256"/>
                  </a:lnTo>
                  <a:lnTo>
                    <a:pt x="4976" y="4748"/>
                  </a:lnTo>
                  <a:lnTo>
                    <a:pt x="4371" y="5255"/>
                  </a:lnTo>
                  <a:lnTo>
                    <a:pt x="3767" y="5793"/>
                  </a:lnTo>
                  <a:lnTo>
                    <a:pt x="3321" y="6223"/>
                  </a:lnTo>
                  <a:lnTo>
                    <a:pt x="2902" y="6653"/>
                  </a:lnTo>
                  <a:lnTo>
                    <a:pt x="2504" y="7083"/>
                  </a:lnTo>
                  <a:lnTo>
                    <a:pt x="2138" y="7498"/>
                  </a:lnTo>
                  <a:lnTo>
                    <a:pt x="1799" y="7897"/>
                  </a:lnTo>
                  <a:lnTo>
                    <a:pt x="1481" y="8297"/>
                  </a:lnTo>
                  <a:lnTo>
                    <a:pt x="1199" y="8666"/>
                  </a:lnTo>
                  <a:lnTo>
                    <a:pt x="940" y="9034"/>
                  </a:lnTo>
                  <a:lnTo>
                    <a:pt x="711" y="9372"/>
                  </a:lnTo>
                  <a:lnTo>
                    <a:pt x="515" y="9695"/>
                  </a:lnTo>
                  <a:lnTo>
                    <a:pt x="351" y="9987"/>
                  </a:lnTo>
                  <a:lnTo>
                    <a:pt x="213" y="10263"/>
                  </a:lnTo>
                  <a:lnTo>
                    <a:pt x="160" y="10386"/>
                  </a:lnTo>
                  <a:lnTo>
                    <a:pt x="112" y="10509"/>
                  </a:lnTo>
                  <a:lnTo>
                    <a:pt x="75" y="10632"/>
                  </a:lnTo>
                  <a:lnTo>
                    <a:pt x="43" y="10724"/>
                  </a:lnTo>
                  <a:lnTo>
                    <a:pt x="22" y="10832"/>
                  </a:lnTo>
                  <a:lnTo>
                    <a:pt x="6" y="10909"/>
                  </a:lnTo>
                  <a:lnTo>
                    <a:pt x="1" y="11001"/>
                  </a:lnTo>
                  <a:lnTo>
                    <a:pt x="6" y="11062"/>
                  </a:lnTo>
                  <a:lnTo>
                    <a:pt x="17" y="11139"/>
                  </a:lnTo>
                  <a:lnTo>
                    <a:pt x="38" y="11200"/>
                  </a:lnTo>
                  <a:lnTo>
                    <a:pt x="70" y="11247"/>
                  </a:lnTo>
                  <a:lnTo>
                    <a:pt x="107" y="11293"/>
                  </a:lnTo>
                  <a:lnTo>
                    <a:pt x="154" y="11323"/>
                  </a:lnTo>
                  <a:lnTo>
                    <a:pt x="208" y="11354"/>
                  </a:lnTo>
                  <a:lnTo>
                    <a:pt x="271" y="11369"/>
                  </a:lnTo>
                  <a:lnTo>
                    <a:pt x="340" y="11385"/>
                  </a:lnTo>
                  <a:lnTo>
                    <a:pt x="499" y="11385"/>
                  </a:lnTo>
                  <a:lnTo>
                    <a:pt x="696" y="11339"/>
                  </a:lnTo>
                  <a:lnTo>
                    <a:pt x="918" y="11277"/>
                  </a:lnTo>
                  <a:lnTo>
                    <a:pt x="1168" y="11200"/>
                  </a:lnTo>
                  <a:lnTo>
                    <a:pt x="1449" y="11078"/>
                  </a:lnTo>
                  <a:lnTo>
                    <a:pt x="1751" y="10955"/>
                  </a:lnTo>
                  <a:lnTo>
                    <a:pt x="2441" y="10617"/>
                  </a:lnTo>
                  <a:lnTo>
                    <a:pt x="3231" y="10233"/>
                  </a:lnTo>
                  <a:lnTo>
                    <a:pt x="4111" y="9772"/>
                  </a:lnTo>
                  <a:lnTo>
                    <a:pt x="5082" y="9295"/>
                  </a:lnTo>
                  <a:lnTo>
                    <a:pt x="6132" y="8788"/>
                  </a:lnTo>
                  <a:lnTo>
                    <a:pt x="7257" y="8266"/>
                  </a:lnTo>
                  <a:lnTo>
                    <a:pt x="7840" y="8005"/>
                  </a:lnTo>
                  <a:lnTo>
                    <a:pt x="8445" y="7744"/>
                  </a:lnTo>
                  <a:lnTo>
                    <a:pt x="9066" y="7498"/>
                  </a:lnTo>
                  <a:lnTo>
                    <a:pt x="9702" y="7252"/>
                  </a:lnTo>
                  <a:lnTo>
                    <a:pt x="10349" y="7022"/>
                  </a:lnTo>
                  <a:lnTo>
                    <a:pt x="11007" y="6791"/>
                  </a:lnTo>
                  <a:lnTo>
                    <a:pt x="11681" y="6576"/>
                  </a:lnTo>
                  <a:lnTo>
                    <a:pt x="12370" y="6376"/>
                  </a:lnTo>
                  <a:lnTo>
                    <a:pt x="13065" y="6192"/>
                  </a:lnTo>
                  <a:lnTo>
                    <a:pt x="13771" y="6039"/>
                  </a:lnTo>
                  <a:lnTo>
                    <a:pt x="14476" y="5885"/>
                  </a:lnTo>
                  <a:lnTo>
                    <a:pt x="15176" y="5762"/>
                  </a:lnTo>
                  <a:lnTo>
                    <a:pt x="15860" y="5670"/>
                  </a:lnTo>
                  <a:lnTo>
                    <a:pt x="16539" y="5593"/>
                  </a:lnTo>
                  <a:lnTo>
                    <a:pt x="17202" y="5532"/>
                  </a:lnTo>
                  <a:lnTo>
                    <a:pt x="17855" y="5485"/>
                  </a:lnTo>
                  <a:lnTo>
                    <a:pt x="18497" y="5455"/>
                  </a:lnTo>
                  <a:lnTo>
                    <a:pt x="19123" y="5439"/>
                  </a:lnTo>
                  <a:lnTo>
                    <a:pt x="20327" y="5439"/>
                  </a:lnTo>
                  <a:lnTo>
                    <a:pt x="21462" y="5485"/>
                  </a:lnTo>
                  <a:lnTo>
                    <a:pt x="22523" y="5547"/>
                  </a:lnTo>
                  <a:lnTo>
                    <a:pt x="23509" y="5639"/>
                  </a:lnTo>
                  <a:lnTo>
                    <a:pt x="25201" y="5777"/>
                  </a:lnTo>
                  <a:lnTo>
                    <a:pt x="25901" y="5823"/>
                  </a:lnTo>
                  <a:lnTo>
                    <a:pt x="26214" y="5839"/>
                  </a:lnTo>
                  <a:lnTo>
                    <a:pt x="26496" y="5839"/>
                  </a:lnTo>
                  <a:lnTo>
                    <a:pt x="26745" y="5823"/>
                  </a:lnTo>
                  <a:lnTo>
                    <a:pt x="26968" y="5793"/>
                  </a:lnTo>
                  <a:lnTo>
                    <a:pt x="27164" y="5747"/>
                  </a:lnTo>
                  <a:lnTo>
                    <a:pt x="27323" y="5685"/>
                  </a:lnTo>
                  <a:lnTo>
                    <a:pt x="27392" y="5654"/>
                  </a:lnTo>
                  <a:lnTo>
                    <a:pt x="27456" y="5608"/>
                  </a:lnTo>
                  <a:lnTo>
                    <a:pt x="27503" y="5562"/>
                  </a:lnTo>
                  <a:lnTo>
                    <a:pt x="27551" y="5501"/>
                  </a:lnTo>
                  <a:lnTo>
                    <a:pt x="27583" y="5455"/>
                  </a:lnTo>
                  <a:lnTo>
                    <a:pt x="27615" y="5378"/>
                  </a:lnTo>
                  <a:lnTo>
                    <a:pt x="27631" y="5316"/>
                  </a:lnTo>
                  <a:lnTo>
                    <a:pt x="27641" y="5240"/>
                  </a:lnTo>
                  <a:lnTo>
                    <a:pt x="27641" y="5163"/>
                  </a:lnTo>
                  <a:lnTo>
                    <a:pt x="27631" y="5086"/>
                  </a:lnTo>
                  <a:lnTo>
                    <a:pt x="27615" y="5009"/>
                  </a:lnTo>
                  <a:lnTo>
                    <a:pt x="27583" y="4932"/>
                  </a:lnTo>
                  <a:lnTo>
                    <a:pt x="27551" y="4840"/>
                  </a:lnTo>
                  <a:lnTo>
                    <a:pt x="27503" y="4748"/>
                  </a:lnTo>
                  <a:lnTo>
                    <a:pt x="27450" y="4640"/>
                  </a:lnTo>
                  <a:lnTo>
                    <a:pt x="27392" y="4548"/>
                  </a:lnTo>
                  <a:lnTo>
                    <a:pt x="27243" y="4333"/>
                  </a:lnTo>
                  <a:lnTo>
                    <a:pt x="27063" y="4103"/>
                  </a:lnTo>
                  <a:lnTo>
                    <a:pt x="26856" y="3872"/>
                  </a:lnTo>
                  <a:lnTo>
                    <a:pt x="26612" y="3627"/>
                  </a:lnTo>
                  <a:lnTo>
                    <a:pt x="26342" y="3381"/>
                  </a:lnTo>
                  <a:lnTo>
                    <a:pt x="26039" y="3120"/>
                  </a:lnTo>
                  <a:lnTo>
                    <a:pt x="25705" y="2874"/>
                  </a:lnTo>
                  <a:lnTo>
                    <a:pt x="25350" y="2613"/>
                  </a:lnTo>
                  <a:lnTo>
                    <a:pt x="24963" y="2351"/>
                  </a:lnTo>
                  <a:lnTo>
                    <a:pt x="24549" y="2106"/>
                  </a:lnTo>
                  <a:lnTo>
                    <a:pt x="24114" y="1844"/>
                  </a:lnTo>
                  <a:lnTo>
                    <a:pt x="23652" y="1614"/>
                  </a:lnTo>
                  <a:lnTo>
                    <a:pt x="23027" y="1337"/>
                  </a:lnTo>
                  <a:lnTo>
                    <a:pt x="22401" y="1076"/>
                  </a:lnTo>
                  <a:lnTo>
                    <a:pt x="21780" y="846"/>
                  </a:lnTo>
                  <a:lnTo>
                    <a:pt x="21154" y="661"/>
                  </a:lnTo>
                  <a:lnTo>
                    <a:pt x="20523" y="477"/>
                  </a:lnTo>
                  <a:lnTo>
                    <a:pt x="19897" y="339"/>
                  </a:lnTo>
                  <a:lnTo>
                    <a:pt x="19271" y="216"/>
                  </a:lnTo>
                  <a:lnTo>
                    <a:pt x="18645" y="124"/>
                  </a:lnTo>
                  <a:lnTo>
                    <a:pt x="18014" y="62"/>
                  </a:lnTo>
                  <a:lnTo>
                    <a:pt x="17388" y="16"/>
                  </a:lnTo>
                  <a:lnTo>
                    <a:pt x="16757"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90" name="Google Shape;337;p34"/>
            <p:cNvSpPr/>
            <p:nvPr/>
          </p:nvSpPr>
          <p:spPr>
            <a:xfrm flipV="1">
              <a:off x="6121080" y="1142280"/>
              <a:ext cx="1130760" cy="945720"/>
            </a:xfrm>
            <a:custGeom>
              <a:avLst/>
              <a:gdLst/>
              <a:ahLst/>
              <a:cxnLst/>
              <a:rect l="l" t="t" r="r" b="b"/>
              <a:pathLst>
                <a:path w="61494" h="135640">
                  <a:moveTo>
                    <a:pt x="41756" y="1"/>
                  </a:move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2606" y="2551"/>
                  </a:lnTo>
                  <a:lnTo>
                    <a:pt x="31211" y="3089"/>
                  </a:lnTo>
                  <a:lnTo>
                    <a:pt x="29630" y="3734"/>
                  </a:lnTo>
                  <a:lnTo>
                    <a:pt x="27896" y="4425"/>
                  </a:lnTo>
                  <a:lnTo>
                    <a:pt x="24114" y="5977"/>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11" y="61990"/>
                  </a:lnTo>
                  <a:lnTo>
                    <a:pt x="1" y="63419"/>
                  </a:lnTo>
                  <a:lnTo>
                    <a:pt x="1" y="64863"/>
                  </a:lnTo>
                  <a:lnTo>
                    <a:pt x="11" y="66292"/>
                  </a:lnTo>
                  <a:lnTo>
                    <a:pt x="32" y="67721"/>
                  </a:lnTo>
                  <a:lnTo>
                    <a:pt x="69" y="69149"/>
                  </a:lnTo>
                  <a:lnTo>
                    <a:pt x="117" y="70578"/>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491" name="Google Shape;338;p34"/>
            <p:cNvSpPr/>
            <p:nvPr/>
          </p:nvSpPr>
          <p:spPr>
            <a:xfrm flipV="1">
              <a:off x="6121080" y="1142280"/>
              <a:ext cx="1130760" cy="945720"/>
            </a:xfrm>
            <a:custGeom>
              <a:avLst/>
              <a:gdLst/>
              <a:ahLst/>
              <a:cxnLst/>
              <a:rect l="l" t="t" r="r" b="b"/>
              <a:pathLst>
                <a:path w="61494" h="135640" fill="none">
                  <a:moveTo>
                    <a:pt x="36743" y="132322"/>
                  </a:moveTo>
                  <a:lnTo>
                    <a:pt x="36743" y="132322"/>
                  </a:lnTo>
                  <a:lnTo>
                    <a:pt x="37024" y="132153"/>
                  </a:lnTo>
                  <a:lnTo>
                    <a:pt x="37364" y="131938"/>
                  </a:lnTo>
                  <a:lnTo>
                    <a:pt x="37820" y="131615"/>
                  </a:lnTo>
                  <a:lnTo>
                    <a:pt x="38388" y="131200"/>
                  </a:lnTo>
                  <a:lnTo>
                    <a:pt x="38706" y="130939"/>
                  </a:lnTo>
                  <a:lnTo>
                    <a:pt x="39056" y="130662"/>
                  </a:lnTo>
                  <a:lnTo>
                    <a:pt x="39422" y="130340"/>
                  </a:lnTo>
                  <a:lnTo>
                    <a:pt x="39814" y="130002"/>
                  </a:lnTo>
                  <a:lnTo>
                    <a:pt x="40223" y="129618"/>
                  </a:lnTo>
                  <a:lnTo>
                    <a:pt x="40653" y="129218"/>
                  </a:lnTo>
                  <a:lnTo>
                    <a:pt x="41103" y="128773"/>
                  </a:lnTo>
                  <a:lnTo>
                    <a:pt x="41570" y="128297"/>
                  </a:lnTo>
                  <a:lnTo>
                    <a:pt x="42048" y="127774"/>
                  </a:lnTo>
                  <a:lnTo>
                    <a:pt x="42546" y="127236"/>
                  </a:lnTo>
                  <a:lnTo>
                    <a:pt x="43055" y="126637"/>
                  </a:lnTo>
                  <a:lnTo>
                    <a:pt x="43580" y="126023"/>
                  </a:lnTo>
                  <a:lnTo>
                    <a:pt x="44111" y="125347"/>
                  </a:lnTo>
                  <a:lnTo>
                    <a:pt x="44657" y="124656"/>
                  </a:lnTo>
                  <a:lnTo>
                    <a:pt x="45209" y="123903"/>
                  </a:lnTo>
                  <a:lnTo>
                    <a:pt x="45771" y="123119"/>
                  </a:lnTo>
                  <a:lnTo>
                    <a:pt x="46339" y="122290"/>
                  </a:lnTo>
                  <a:lnTo>
                    <a:pt x="46912" y="121429"/>
                  </a:lnTo>
                  <a:lnTo>
                    <a:pt x="47490" y="120508"/>
                  </a:lnTo>
                  <a:lnTo>
                    <a:pt x="48068" y="119555"/>
                  </a:lnTo>
                  <a:lnTo>
                    <a:pt x="48360" y="119048"/>
                  </a:lnTo>
                  <a:lnTo>
                    <a:pt x="48651" y="118541"/>
                  </a:lnTo>
                  <a:lnTo>
                    <a:pt x="48943" y="118019"/>
                  </a:lnTo>
                  <a:lnTo>
                    <a:pt x="49235" y="117496"/>
                  </a:lnTo>
                  <a:lnTo>
                    <a:pt x="49527" y="116943"/>
                  </a:lnTo>
                  <a:lnTo>
                    <a:pt x="49818" y="116390"/>
                  </a:lnTo>
                  <a:lnTo>
                    <a:pt x="50110" y="115822"/>
                  </a:lnTo>
                  <a:lnTo>
                    <a:pt x="50402" y="115238"/>
                  </a:lnTo>
                  <a:lnTo>
                    <a:pt x="50694" y="114654"/>
                  </a:lnTo>
                  <a:lnTo>
                    <a:pt x="50980" y="114040"/>
                  </a:lnTo>
                  <a:lnTo>
                    <a:pt x="51272" y="113425"/>
                  </a:lnTo>
                  <a:lnTo>
                    <a:pt x="51558" y="112795"/>
                  </a:lnTo>
                  <a:lnTo>
                    <a:pt x="51845" y="112150"/>
                  </a:lnTo>
                  <a:lnTo>
                    <a:pt x="52126" y="111490"/>
                  </a:lnTo>
                  <a:lnTo>
                    <a:pt x="52412" y="110829"/>
                  </a:lnTo>
                  <a:lnTo>
                    <a:pt x="52693" y="110138"/>
                  </a:lnTo>
                  <a:lnTo>
                    <a:pt x="52974" y="109446"/>
                  </a:lnTo>
                  <a:lnTo>
                    <a:pt x="53250" y="108740"/>
                  </a:lnTo>
                  <a:lnTo>
                    <a:pt x="53526" y="108018"/>
                  </a:lnTo>
                  <a:lnTo>
                    <a:pt x="53802" y="107280"/>
                  </a:lnTo>
                  <a:lnTo>
                    <a:pt x="54072" y="106527"/>
                  </a:lnTo>
                  <a:lnTo>
                    <a:pt x="54338" y="105775"/>
                  </a:lnTo>
                  <a:lnTo>
                    <a:pt x="54608" y="104991"/>
                  </a:lnTo>
                  <a:lnTo>
                    <a:pt x="54868" y="104192"/>
                  </a:lnTo>
                  <a:lnTo>
                    <a:pt x="55128" y="103393"/>
                  </a:lnTo>
                  <a:lnTo>
                    <a:pt x="55388" y="102579"/>
                  </a:lnTo>
                  <a:lnTo>
                    <a:pt x="55642" y="101734"/>
                  </a:lnTo>
                  <a:lnTo>
                    <a:pt x="55892" y="100889"/>
                  </a:lnTo>
                  <a:lnTo>
                    <a:pt x="56141" y="100029"/>
                  </a:lnTo>
                  <a:lnTo>
                    <a:pt x="56380" y="99153"/>
                  </a:lnTo>
                  <a:lnTo>
                    <a:pt x="56624" y="98262"/>
                  </a:lnTo>
                  <a:lnTo>
                    <a:pt x="56857" y="97356"/>
                  </a:lnTo>
                  <a:lnTo>
                    <a:pt x="57090" y="96434"/>
                  </a:lnTo>
                  <a:lnTo>
                    <a:pt x="57319" y="95497"/>
                  </a:lnTo>
                  <a:lnTo>
                    <a:pt x="57541" y="94544"/>
                  </a:lnTo>
                  <a:lnTo>
                    <a:pt x="57759" y="93576"/>
                  </a:lnTo>
                  <a:lnTo>
                    <a:pt x="57971" y="92593"/>
                  </a:lnTo>
                  <a:lnTo>
                    <a:pt x="58178" y="91595"/>
                  </a:lnTo>
                  <a:lnTo>
                    <a:pt x="58385" y="90581"/>
                  </a:lnTo>
                  <a:lnTo>
                    <a:pt x="58581" y="89551"/>
                  </a:lnTo>
                  <a:lnTo>
                    <a:pt x="58777" y="88507"/>
                  </a:lnTo>
                  <a:lnTo>
                    <a:pt x="58963" y="87447"/>
                  </a:lnTo>
                  <a:lnTo>
                    <a:pt x="59149" y="86371"/>
                  </a:lnTo>
                  <a:lnTo>
                    <a:pt x="59324" y="85280"/>
                  </a:lnTo>
                  <a:lnTo>
                    <a:pt x="59493" y="84159"/>
                  </a:lnTo>
                  <a:lnTo>
                    <a:pt x="59663" y="83037"/>
                  </a:lnTo>
                  <a:lnTo>
                    <a:pt x="59822" y="81901"/>
                  </a:lnTo>
                  <a:lnTo>
                    <a:pt x="59971" y="80733"/>
                  </a:lnTo>
                  <a:lnTo>
                    <a:pt x="60119" y="79565"/>
                  </a:lnTo>
                  <a:lnTo>
                    <a:pt x="60257" y="78367"/>
                  </a:lnTo>
                  <a:lnTo>
                    <a:pt x="60390" y="77153"/>
                  </a:lnTo>
                  <a:lnTo>
                    <a:pt x="60517" y="75924"/>
                  </a:lnTo>
                  <a:lnTo>
                    <a:pt x="60639" y="74680"/>
                  </a:lnTo>
                  <a:lnTo>
                    <a:pt x="60750" y="73420"/>
                  </a:lnTo>
                  <a:lnTo>
                    <a:pt x="60857" y="72145"/>
                  </a:lnTo>
                  <a:lnTo>
                    <a:pt x="60952" y="70855"/>
                  </a:lnTo>
                  <a:lnTo>
                    <a:pt x="61042" y="69533"/>
                  </a:lnTo>
                  <a:lnTo>
                    <a:pt x="61122" y="68212"/>
                  </a:lnTo>
                  <a:lnTo>
                    <a:pt x="61196" y="66860"/>
                  </a:lnTo>
                  <a:lnTo>
                    <a:pt x="61265" y="65493"/>
                  </a:lnTo>
                  <a:lnTo>
                    <a:pt x="61323" y="64110"/>
                  </a:lnTo>
                  <a:lnTo>
                    <a:pt x="61371" y="62697"/>
                  </a:lnTo>
                  <a:lnTo>
                    <a:pt x="61413" y="61284"/>
                  </a:lnTo>
                  <a:lnTo>
                    <a:pt x="61445" y="59839"/>
                  </a:lnTo>
                  <a:lnTo>
                    <a:pt x="61472" y="58380"/>
                  </a:lnTo>
                  <a:lnTo>
                    <a:pt x="61488" y="56905"/>
                  </a:lnTo>
                  <a:lnTo>
                    <a:pt x="61493" y="55415"/>
                  </a:lnTo>
                  <a:lnTo>
                    <a:pt x="61488" y="53894"/>
                  </a:lnTo>
                  <a:lnTo>
                    <a:pt x="61488" y="53894"/>
                  </a:lnTo>
                  <a:lnTo>
                    <a:pt x="61477" y="52388"/>
                  </a:lnTo>
                  <a:lnTo>
                    <a:pt x="61461" y="50898"/>
                  </a:lnTo>
                  <a:lnTo>
                    <a:pt x="61435" y="49454"/>
                  </a:lnTo>
                  <a:lnTo>
                    <a:pt x="61398" y="48025"/>
                  </a:lnTo>
                  <a:lnTo>
                    <a:pt x="61360" y="46612"/>
                  </a:lnTo>
                  <a:lnTo>
                    <a:pt x="61313" y="45245"/>
                  </a:lnTo>
                  <a:lnTo>
                    <a:pt x="61254" y="43893"/>
                  </a:lnTo>
                  <a:lnTo>
                    <a:pt x="61196" y="42572"/>
                  </a:lnTo>
                  <a:lnTo>
                    <a:pt x="61127" y="41281"/>
                  </a:lnTo>
                  <a:lnTo>
                    <a:pt x="61047" y="40006"/>
                  </a:lnTo>
                  <a:lnTo>
                    <a:pt x="60968" y="38762"/>
                  </a:lnTo>
                  <a:lnTo>
                    <a:pt x="60878" y="37548"/>
                  </a:lnTo>
                  <a:lnTo>
                    <a:pt x="60782" y="36350"/>
                  </a:lnTo>
                  <a:lnTo>
                    <a:pt x="60681" y="35182"/>
                  </a:lnTo>
                  <a:lnTo>
                    <a:pt x="60575" y="34030"/>
                  </a:lnTo>
                  <a:lnTo>
                    <a:pt x="60459" y="32908"/>
                  </a:lnTo>
                  <a:lnTo>
                    <a:pt x="60342" y="31818"/>
                  </a:lnTo>
                  <a:lnTo>
                    <a:pt x="60215" y="30742"/>
                  </a:lnTo>
                  <a:lnTo>
                    <a:pt x="60082" y="29682"/>
                  </a:lnTo>
                  <a:lnTo>
                    <a:pt x="59944" y="28668"/>
                  </a:lnTo>
                  <a:lnTo>
                    <a:pt x="59801" y="27654"/>
                  </a:lnTo>
                  <a:lnTo>
                    <a:pt x="59658" y="26671"/>
                  </a:lnTo>
                  <a:lnTo>
                    <a:pt x="59504" y="25718"/>
                  </a:lnTo>
                  <a:lnTo>
                    <a:pt x="59345" y="24781"/>
                  </a:lnTo>
                  <a:lnTo>
                    <a:pt x="59180" y="23860"/>
                  </a:lnTo>
                  <a:lnTo>
                    <a:pt x="59011" y="22968"/>
                  </a:lnTo>
                  <a:lnTo>
                    <a:pt x="58836" y="22093"/>
                  </a:lnTo>
                  <a:lnTo>
                    <a:pt x="58655" y="21248"/>
                  </a:lnTo>
                  <a:lnTo>
                    <a:pt x="58470" y="20418"/>
                  </a:lnTo>
                  <a:lnTo>
                    <a:pt x="58284" y="19604"/>
                  </a:lnTo>
                  <a:lnTo>
                    <a:pt x="58093" y="18820"/>
                  </a:lnTo>
                  <a:lnTo>
                    <a:pt x="57891" y="18052"/>
                  </a:lnTo>
                  <a:lnTo>
                    <a:pt x="57690" y="17315"/>
                  </a:lnTo>
                  <a:lnTo>
                    <a:pt x="57483" y="16578"/>
                  </a:lnTo>
                  <a:lnTo>
                    <a:pt x="57276" y="15871"/>
                  </a:lnTo>
                  <a:lnTo>
                    <a:pt x="57059" y="15179"/>
                  </a:lnTo>
                  <a:lnTo>
                    <a:pt x="56841" y="14519"/>
                  </a:lnTo>
                  <a:lnTo>
                    <a:pt x="56618" y="13858"/>
                  </a:lnTo>
                  <a:lnTo>
                    <a:pt x="56396" y="13228"/>
                  </a:lnTo>
                  <a:lnTo>
                    <a:pt x="56162" y="12614"/>
                  </a:lnTo>
                  <a:lnTo>
                    <a:pt x="55929" y="12015"/>
                  </a:lnTo>
                  <a:lnTo>
                    <a:pt x="55695" y="11446"/>
                  </a:lnTo>
                  <a:lnTo>
                    <a:pt x="55457" y="10878"/>
                  </a:lnTo>
                  <a:lnTo>
                    <a:pt x="55213" y="10340"/>
                  </a:lnTo>
                  <a:lnTo>
                    <a:pt x="54963" y="9818"/>
                  </a:lnTo>
                  <a:lnTo>
                    <a:pt x="54714" y="9311"/>
                  </a:lnTo>
                  <a:lnTo>
                    <a:pt x="54465" y="8819"/>
                  </a:lnTo>
                  <a:lnTo>
                    <a:pt x="54210" y="8343"/>
                  </a:lnTo>
                  <a:lnTo>
                    <a:pt x="53950" y="7882"/>
                  </a:lnTo>
                  <a:lnTo>
                    <a:pt x="53690" y="7437"/>
                  </a:lnTo>
                  <a:lnTo>
                    <a:pt x="53425" y="7006"/>
                  </a:lnTo>
                  <a:lnTo>
                    <a:pt x="53160" y="6592"/>
                  </a:lnTo>
                  <a:lnTo>
                    <a:pt x="52895" y="6192"/>
                  </a:lnTo>
                  <a:lnTo>
                    <a:pt x="52624" y="5808"/>
                  </a:lnTo>
                  <a:lnTo>
                    <a:pt x="52354" y="5439"/>
                  </a:lnTo>
                  <a:lnTo>
                    <a:pt x="52078" y="5101"/>
                  </a:lnTo>
                  <a:lnTo>
                    <a:pt x="51802" y="4748"/>
                  </a:lnTo>
                  <a:lnTo>
                    <a:pt x="51526" y="4425"/>
                  </a:lnTo>
                  <a:lnTo>
                    <a:pt x="51245" y="4118"/>
                  </a:lnTo>
                  <a:lnTo>
                    <a:pt x="50964" y="3826"/>
                  </a:lnTo>
                  <a:lnTo>
                    <a:pt x="50683" y="3534"/>
                  </a:lnTo>
                  <a:lnTo>
                    <a:pt x="50402" y="3273"/>
                  </a:lnTo>
                  <a:lnTo>
                    <a:pt x="50115" y="3012"/>
                  </a:lnTo>
                  <a:lnTo>
                    <a:pt x="49829" y="2766"/>
                  </a:lnTo>
                  <a:lnTo>
                    <a:pt x="49542" y="2536"/>
                  </a:lnTo>
                  <a:lnTo>
                    <a:pt x="49251" y="2305"/>
                  </a:lnTo>
                  <a:lnTo>
                    <a:pt x="48964" y="2106"/>
                  </a:lnTo>
                  <a:lnTo>
                    <a:pt x="48673" y="1906"/>
                  </a:lnTo>
                  <a:lnTo>
                    <a:pt x="48381" y="1722"/>
                  </a:lnTo>
                  <a:lnTo>
                    <a:pt x="48094" y="1537"/>
                  </a:lnTo>
                  <a:lnTo>
                    <a:pt x="47803" y="1384"/>
                  </a:lnTo>
                  <a:lnTo>
                    <a:pt x="47511" y="1230"/>
                  </a:lnTo>
                  <a:lnTo>
                    <a:pt x="47219" y="1076"/>
                  </a:lnTo>
                  <a:lnTo>
                    <a:pt x="46922" y="953"/>
                  </a:lnTo>
                  <a:lnTo>
                    <a:pt x="46630" y="815"/>
                  </a:lnTo>
                  <a:lnTo>
                    <a:pt x="46339" y="708"/>
                  </a:lnTo>
                  <a:lnTo>
                    <a:pt x="45755" y="508"/>
                  </a:lnTo>
                  <a:lnTo>
                    <a:pt x="45172" y="339"/>
                  </a:lnTo>
                  <a:lnTo>
                    <a:pt x="44594" y="216"/>
                  </a:lnTo>
                  <a:lnTo>
                    <a:pt x="44015" y="124"/>
                  </a:lnTo>
                  <a:lnTo>
                    <a:pt x="43443" y="47"/>
                  </a:lnTo>
                  <a:lnTo>
                    <a:pt x="42875" y="16"/>
                  </a:lnTo>
                  <a:lnTo>
                    <a:pt x="42313" y="1"/>
                  </a:lnTo>
                  <a:lnTo>
                    <a:pt x="41756" y="1"/>
                  </a:lnTo>
                  <a:lnTo>
                    <a:pt x="41209" y="32"/>
                  </a:lnTo>
                  <a:lnTo>
                    <a:pt x="40668" y="93"/>
                  </a:lnTo>
                  <a:lnTo>
                    <a:pt x="40133" y="155"/>
                  </a:lnTo>
                  <a:lnTo>
                    <a:pt x="39613" y="247"/>
                  </a:lnTo>
                  <a:lnTo>
                    <a:pt x="39098" y="354"/>
                  </a:lnTo>
                  <a:lnTo>
                    <a:pt x="38600" y="462"/>
                  </a:lnTo>
                  <a:lnTo>
                    <a:pt x="38112" y="585"/>
                  </a:lnTo>
                  <a:lnTo>
                    <a:pt x="37634" y="723"/>
                  </a:lnTo>
                  <a:lnTo>
                    <a:pt x="37173" y="861"/>
                  </a:lnTo>
                  <a:lnTo>
                    <a:pt x="36727" y="1015"/>
                  </a:lnTo>
                  <a:lnTo>
                    <a:pt x="35884" y="1307"/>
                  </a:lnTo>
                  <a:lnTo>
                    <a:pt x="35104" y="1599"/>
                  </a:lnTo>
                  <a:lnTo>
                    <a:pt x="33778" y="2106"/>
                  </a:lnTo>
                  <a:lnTo>
                    <a:pt x="33778" y="2106"/>
                  </a:lnTo>
                  <a:lnTo>
                    <a:pt x="32606" y="2551"/>
                  </a:lnTo>
                  <a:lnTo>
                    <a:pt x="31211" y="3089"/>
                  </a:lnTo>
                  <a:lnTo>
                    <a:pt x="29630" y="3734"/>
                  </a:lnTo>
                  <a:lnTo>
                    <a:pt x="27896" y="4425"/>
                  </a:lnTo>
                  <a:lnTo>
                    <a:pt x="24114" y="5977"/>
                  </a:lnTo>
                  <a:lnTo>
                    <a:pt x="20162" y="7621"/>
                  </a:lnTo>
                  <a:lnTo>
                    <a:pt x="20162" y="7621"/>
                  </a:lnTo>
                  <a:lnTo>
                    <a:pt x="19642" y="7851"/>
                  </a:lnTo>
                  <a:lnTo>
                    <a:pt x="19122" y="8097"/>
                  </a:lnTo>
                  <a:lnTo>
                    <a:pt x="18613" y="8358"/>
                  </a:lnTo>
                  <a:lnTo>
                    <a:pt x="18104" y="8635"/>
                  </a:lnTo>
                  <a:lnTo>
                    <a:pt x="17605" y="8927"/>
                  </a:lnTo>
                  <a:lnTo>
                    <a:pt x="17107" y="9234"/>
                  </a:lnTo>
                  <a:lnTo>
                    <a:pt x="16614" y="9557"/>
                  </a:lnTo>
                  <a:lnTo>
                    <a:pt x="16126" y="9910"/>
                  </a:lnTo>
                  <a:lnTo>
                    <a:pt x="15643" y="10263"/>
                  </a:lnTo>
                  <a:lnTo>
                    <a:pt x="15160" y="10647"/>
                  </a:lnTo>
                  <a:lnTo>
                    <a:pt x="14688" y="11047"/>
                  </a:lnTo>
                  <a:lnTo>
                    <a:pt x="14221" y="11462"/>
                  </a:lnTo>
                  <a:lnTo>
                    <a:pt x="13760" y="11892"/>
                  </a:lnTo>
                  <a:lnTo>
                    <a:pt x="13304" y="12337"/>
                  </a:lnTo>
                  <a:lnTo>
                    <a:pt x="12853" y="12798"/>
                  </a:lnTo>
                  <a:lnTo>
                    <a:pt x="12407" y="13290"/>
                  </a:lnTo>
                  <a:lnTo>
                    <a:pt x="11967" y="13797"/>
                  </a:lnTo>
                  <a:lnTo>
                    <a:pt x="11537" y="14319"/>
                  </a:lnTo>
                  <a:lnTo>
                    <a:pt x="11108" y="14857"/>
                  </a:lnTo>
                  <a:lnTo>
                    <a:pt x="10689" y="15410"/>
                  </a:lnTo>
                  <a:lnTo>
                    <a:pt x="10275" y="15994"/>
                  </a:lnTo>
                  <a:lnTo>
                    <a:pt x="9866" y="16593"/>
                  </a:lnTo>
                  <a:lnTo>
                    <a:pt x="9463" y="17207"/>
                  </a:lnTo>
                  <a:lnTo>
                    <a:pt x="9071" y="17837"/>
                  </a:lnTo>
                  <a:lnTo>
                    <a:pt x="8684" y="18498"/>
                  </a:lnTo>
                  <a:lnTo>
                    <a:pt x="8302" y="19174"/>
                  </a:lnTo>
                  <a:lnTo>
                    <a:pt x="7930" y="19865"/>
                  </a:lnTo>
                  <a:lnTo>
                    <a:pt x="7564" y="20572"/>
                  </a:lnTo>
                  <a:lnTo>
                    <a:pt x="7204" y="21309"/>
                  </a:lnTo>
                  <a:lnTo>
                    <a:pt x="6848" y="22062"/>
                  </a:lnTo>
                  <a:lnTo>
                    <a:pt x="6504" y="22846"/>
                  </a:lnTo>
                  <a:lnTo>
                    <a:pt x="6169" y="23629"/>
                  </a:lnTo>
                  <a:lnTo>
                    <a:pt x="5841" y="24443"/>
                  </a:lnTo>
                  <a:lnTo>
                    <a:pt x="5517" y="25288"/>
                  </a:lnTo>
                  <a:lnTo>
                    <a:pt x="5204" y="26133"/>
                  </a:lnTo>
                  <a:lnTo>
                    <a:pt x="4896" y="27009"/>
                  </a:lnTo>
                  <a:lnTo>
                    <a:pt x="4599" y="27915"/>
                  </a:lnTo>
                  <a:lnTo>
                    <a:pt x="4313" y="28837"/>
                  </a:lnTo>
                  <a:lnTo>
                    <a:pt x="4032" y="29774"/>
                  </a:lnTo>
                  <a:lnTo>
                    <a:pt x="3756" y="30727"/>
                  </a:lnTo>
                  <a:lnTo>
                    <a:pt x="3496" y="31710"/>
                  </a:lnTo>
                  <a:lnTo>
                    <a:pt x="3236" y="32724"/>
                  </a:lnTo>
                  <a:lnTo>
                    <a:pt x="2992" y="33753"/>
                  </a:lnTo>
                  <a:lnTo>
                    <a:pt x="2753" y="34798"/>
                  </a:lnTo>
                  <a:lnTo>
                    <a:pt x="2525" y="35873"/>
                  </a:lnTo>
                  <a:lnTo>
                    <a:pt x="2308" y="36964"/>
                  </a:lnTo>
                  <a:lnTo>
                    <a:pt x="2096" y="38070"/>
                  </a:lnTo>
                  <a:lnTo>
                    <a:pt x="1894" y="39207"/>
                  </a:lnTo>
                  <a:lnTo>
                    <a:pt x="1703" y="40375"/>
                  </a:lnTo>
                  <a:lnTo>
                    <a:pt x="1523" y="41558"/>
                  </a:lnTo>
                  <a:lnTo>
                    <a:pt x="1348" y="42756"/>
                  </a:lnTo>
                  <a:lnTo>
                    <a:pt x="1189" y="43985"/>
                  </a:lnTo>
                  <a:lnTo>
                    <a:pt x="1035" y="45229"/>
                  </a:lnTo>
                  <a:lnTo>
                    <a:pt x="892" y="46504"/>
                  </a:lnTo>
                  <a:lnTo>
                    <a:pt x="759" y="47810"/>
                  </a:lnTo>
                  <a:lnTo>
                    <a:pt x="637" y="49131"/>
                  </a:lnTo>
                  <a:lnTo>
                    <a:pt x="526" y="50468"/>
                  </a:lnTo>
                  <a:lnTo>
                    <a:pt x="425" y="51835"/>
                  </a:lnTo>
                  <a:lnTo>
                    <a:pt x="329" y="53233"/>
                  </a:lnTo>
                  <a:lnTo>
                    <a:pt x="250" y="54647"/>
                  </a:lnTo>
                  <a:lnTo>
                    <a:pt x="181" y="56091"/>
                  </a:lnTo>
                  <a:lnTo>
                    <a:pt x="123" y="57550"/>
                  </a:lnTo>
                  <a:lnTo>
                    <a:pt x="75" y="59041"/>
                  </a:lnTo>
                  <a:lnTo>
                    <a:pt x="38" y="60561"/>
                  </a:lnTo>
                  <a:lnTo>
                    <a:pt x="38" y="60561"/>
                  </a:lnTo>
                  <a:lnTo>
                    <a:pt x="11" y="61990"/>
                  </a:lnTo>
                  <a:lnTo>
                    <a:pt x="1" y="63419"/>
                  </a:lnTo>
                  <a:lnTo>
                    <a:pt x="1" y="64863"/>
                  </a:lnTo>
                  <a:lnTo>
                    <a:pt x="11" y="66292"/>
                  </a:lnTo>
                  <a:lnTo>
                    <a:pt x="32" y="67721"/>
                  </a:lnTo>
                  <a:lnTo>
                    <a:pt x="69" y="69149"/>
                  </a:lnTo>
                  <a:lnTo>
                    <a:pt x="117" y="70578"/>
                  </a:lnTo>
                  <a:lnTo>
                    <a:pt x="176" y="72007"/>
                  </a:lnTo>
                  <a:lnTo>
                    <a:pt x="176" y="72007"/>
                  </a:lnTo>
                  <a:lnTo>
                    <a:pt x="213" y="72806"/>
                  </a:lnTo>
                  <a:lnTo>
                    <a:pt x="255" y="73620"/>
                  </a:lnTo>
                  <a:lnTo>
                    <a:pt x="303" y="74434"/>
                  </a:lnTo>
                  <a:lnTo>
                    <a:pt x="351" y="75248"/>
                  </a:lnTo>
                  <a:lnTo>
                    <a:pt x="404" y="76063"/>
                  </a:lnTo>
                  <a:lnTo>
                    <a:pt x="457" y="76877"/>
                  </a:lnTo>
                  <a:lnTo>
                    <a:pt x="515" y="77691"/>
                  </a:lnTo>
                  <a:lnTo>
                    <a:pt x="579" y="78505"/>
                  </a:lnTo>
                  <a:lnTo>
                    <a:pt x="648" y="79335"/>
                  </a:lnTo>
                  <a:lnTo>
                    <a:pt x="717" y="80149"/>
                  </a:lnTo>
                  <a:lnTo>
                    <a:pt x="791" y="80979"/>
                  </a:lnTo>
                  <a:lnTo>
                    <a:pt x="865" y="81793"/>
                  </a:lnTo>
                  <a:lnTo>
                    <a:pt x="950" y="82623"/>
                  </a:lnTo>
                  <a:lnTo>
                    <a:pt x="1035" y="83437"/>
                  </a:lnTo>
                  <a:lnTo>
                    <a:pt x="1120" y="84266"/>
                  </a:lnTo>
                  <a:lnTo>
                    <a:pt x="1215" y="85096"/>
                  </a:lnTo>
                  <a:lnTo>
                    <a:pt x="1305" y="85910"/>
                  </a:lnTo>
                  <a:lnTo>
                    <a:pt x="1406" y="86740"/>
                  </a:lnTo>
                  <a:lnTo>
                    <a:pt x="1507" y="87554"/>
                  </a:lnTo>
                  <a:lnTo>
                    <a:pt x="1618" y="88384"/>
                  </a:lnTo>
                  <a:lnTo>
                    <a:pt x="1724" y="89198"/>
                  </a:lnTo>
                  <a:lnTo>
                    <a:pt x="1841" y="90012"/>
                  </a:lnTo>
                  <a:lnTo>
                    <a:pt x="1958" y="90826"/>
                  </a:lnTo>
                  <a:lnTo>
                    <a:pt x="2080" y="91656"/>
                  </a:lnTo>
                  <a:lnTo>
                    <a:pt x="2202" y="92455"/>
                  </a:lnTo>
                  <a:lnTo>
                    <a:pt x="2329" y="93269"/>
                  </a:lnTo>
                  <a:lnTo>
                    <a:pt x="2462" y="94083"/>
                  </a:lnTo>
                  <a:lnTo>
                    <a:pt x="2600" y="94882"/>
                  </a:lnTo>
                  <a:lnTo>
                    <a:pt x="2738" y="95696"/>
                  </a:lnTo>
                  <a:lnTo>
                    <a:pt x="2881" y="96495"/>
                  </a:lnTo>
                  <a:lnTo>
                    <a:pt x="3029" y="97294"/>
                  </a:lnTo>
                  <a:lnTo>
                    <a:pt x="3183" y="98093"/>
                  </a:lnTo>
                  <a:lnTo>
                    <a:pt x="3337" y="98877"/>
                  </a:lnTo>
                  <a:lnTo>
                    <a:pt x="3496" y="99675"/>
                  </a:lnTo>
                  <a:lnTo>
                    <a:pt x="3655" y="100459"/>
                  </a:lnTo>
                  <a:lnTo>
                    <a:pt x="3825" y="101242"/>
                  </a:lnTo>
                  <a:lnTo>
                    <a:pt x="3995" y="102011"/>
                  </a:lnTo>
                  <a:lnTo>
                    <a:pt x="4170" y="102794"/>
                  </a:lnTo>
                  <a:lnTo>
                    <a:pt x="4345" y="103562"/>
                  </a:lnTo>
                  <a:lnTo>
                    <a:pt x="4525" y="104315"/>
                  </a:lnTo>
                  <a:lnTo>
                    <a:pt x="4711" y="105083"/>
                  </a:lnTo>
                  <a:lnTo>
                    <a:pt x="4902" y="105836"/>
                  </a:lnTo>
                  <a:lnTo>
                    <a:pt x="5098" y="106589"/>
                  </a:lnTo>
                  <a:lnTo>
                    <a:pt x="5294" y="107326"/>
                  </a:lnTo>
                  <a:lnTo>
                    <a:pt x="5496" y="108064"/>
                  </a:lnTo>
                  <a:lnTo>
                    <a:pt x="5697" y="108801"/>
                  </a:lnTo>
                  <a:lnTo>
                    <a:pt x="5909" y="109523"/>
                  </a:lnTo>
                  <a:lnTo>
                    <a:pt x="6122" y="110245"/>
                  </a:lnTo>
                  <a:lnTo>
                    <a:pt x="6339" y="110967"/>
                  </a:lnTo>
                  <a:lnTo>
                    <a:pt x="6557" y="111674"/>
                  </a:lnTo>
                  <a:lnTo>
                    <a:pt x="6785" y="112381"/>
                  </a:lnTo>
                  <a:lnTo>
                    <a:pt x="7013" y="113072"/>
                  </a:lnTo>
                  <a:lnTo>
                    <a:pt x="7246" y="113763"/>
                  </a:lnTo>
                  <a:lnTo>
                    <a:pt x="7480" y="114439"/>
                  </a:lnTo>
                  <a:lnTo>
                    <a:pt x="7724" y="115115"/>
                  </a:lnTo>
                  <a:lnTo>
                    <a:pt x="7968" y="115776"/>
                  </a:lnTo>
                  <a:lnTo>
                    <a:pt x="8217" y="116436"/>
                  </a:lnTo>
                  <a:lnTo>
                    <a:pt x="8466" y="117097"/>
                  </a:lnTo>
                  <a:lnTo>
                    <a:pt x="8726" y="117742"/>
                  </a:lnTo>
                  <a:lnTo>
                    <a:pt x="8986" y="118372"/>
                  </a:lnTo>
                  <a:lnTo>
                    <a:pt x="9251" y="119002"/>
                  </a:lnTo>
                  <a:lnTo>
                    <a:pt x="9522" y="119616"/>
                  </a:lnTo>
                  <a:lnTo>
                    <a:pt x="9792" y="120231"/>
                  </a:lnTo>
                  <a:lnTo>
                    <a:pt x="10068" y="120830"/>
                  </a:lnTo>
                  <a:lnTo>
                    <a:pt x="10349" y="121414"/>
                  </a:lnTo>
                  <a:lnTo>
                    <a:pt x="10636" y="121998"/>
                  </a:lnTo>
                  <a:lnTo>
                    <a:pt x="10927" y="122566"/>
                  </a:lnTo>
                  <a:lnTo>
                    <a:pt x="11219" y="123135"/>
                  </a:lnTo>
                  <a:lnTo>
                    <a:pt x="11516" y="123688"/>
                  </a:lnTo>
                  <a:lnTo>
                    <a:pt x="11818" y="124225"/>
                  </a:lnTo>
                  <a:lnTo>
                    <a:pt x="12126" y="124763"/>
                  </a:lnTo>
                  <a:lnTo>
                    <a:pt x="12434" y="125285"/>
                  </a:lnTo>
                  <a:lnTo>
                    <a:pt x="12752" y="125792"/>
                  </a:lnTo>
                  <a:lnTo>
                    <a:pt x="13070" y="126299"/>
                  </a:lnTo>
                  <a:lnTo>
                    <a:pt x="13394" y="126791"/>
                  </a:lnTo>
                  <a:lnTo>
                    <a:pt x="13717" y="127267"/>
                  </a:lnTo>
                  <a:lnTo>
                    <a:pt x="14052" y="127728"/>
                  </a:lnTo>
                  <a:lnTo>
                    <a:pt x="14386" y="128189"/>
                  </a:lnTo>
                  <a:lnTo>
                    <a:pt x="14725" y="128635"/>
                  </a:lnTo>
                  <a:lnTo>
                    <a:pt x="15070" y="129065"/>
                  </a:lnTo>
                  <a:lnTo>
                    <a:pt x="15415" y="129495"/>
                  </a:lnTo>
                  <a:lnTo>
                    <a:pt x="15770" y="129894"/>
                  </a:lnTo>
                  <a:lnTo>
                    <a:pt x="16126" y="130294"/>
                  </a:lnTo>
                  <a:lnTo>
                    <a:pt x="16486" y="130678"/>
                  </a:lnTo>
                  <a:lnTo>
                    <a:pt x="16852" y="131046"/>
                  </a:lnTo>
                  <a:lnTo>
                    <a:pt x="17218" y="131400"/>
                  </a:lnTo>
                  <a:lnTo>
                    <a:pt x="17595" y="131753"/>
                  </a:lnTo>
                  <a:lnTo>
                    <a:pt x="17971" y="132076"/>
                  </a:lnTo>
                  <a:lnTo>
                    <a:pt x="18353" y="132398"/>
                  </a:lnTo>
                  <a:lnTo>
                    <a:pt x="18741" y="132706"/>
                  </a:lnTo>
                  <a:lnTo>
                    <a:pt x="19133" y="132998"/>
                  </a:lnTo>
                  <a:lnTo>
                    <a:pt x="19526" y="133274"/>
                  </a:lnTo>
                  <a:lnTo>
                    <a:pt x="19929" y="133535"/>
                  </a:lnTo>
                  <a:lnTo>
                    <a:pt x="20332" y="133781"/>
                  </a:lnTo>
                  <a:lnTo>
                    <a:pt x="20740" y="134012"/>
                  </a:lnTo>
                  <a:lnTo>
                    <a:pt x="21154" y="134227"/>
                  </a:lnTo>
                  <a:lnTo>
                    <a:pt x="21573" y="134426"/>
                  </a:lnTo>
                  <a:lnTo>
                    <a:pt x="21992" y="134626"/>
                  </a:lnTo>
                  <a:lnTo>
                    <a:pt x="22416" y="134795"/>
                  </a:lnTo>
                  <a:lnTo>
                    <a:pt x="22851" y="134949"/>
                  </a:lnTo>
                  <a:lnTo>
                    <a:pt x="23286" y="135087"/>
                  </a:lnTo>
                  <a:lnTo>
                    <a:pt x="23721" y="135225"/>
                  </a:lnTo>
                  <a:lnTo>
                    <a:pt x="24167" y="135333"/>
                  </a:lnTo>
                  <a:lnTo>
                    <a:pt x="24618" y="135425"/>
                  </a:lnTo>
                  <a:lnTo>
                    <a:pt x="25069" y="135502"/>
                  </a:lnTo>
                  <a:lnTo>
                    <a:pt x="25525" y="135563"/>
                  </a:lnTo>
                  <a:lnTo>
                    <a:pt x="25986" y="135609"/>
                  </a:lnTo>
                  <a:lnTo>
                    <a:pt x="26453" y="135625"/>
                  </a:lnTo>
                  <a:lnTo>
                    <a:pt x="26925" y="135640"/>
                  </a:lnTo>
                  <a:lnTo>
                    <a:pt x="27402" y="135640"/>
                  </a:lnTo>
                  <a:lnTo>
                    <a:pt x="27880" y="135609"/>
                  </a:lnTo>
                  <a:lnTo>
                    <a:pt x="28368" y="135563"/>
                  </a:lnTo>
                  <a:lnTo>
                    <a:pt x="28856" y="135502"/>
                  </a:lnTo>
                  <a:lnTo>
                    <a:pt x="29349" y="135425"/>
                  </a:lnTo>
                  <a:lnTo>
                    <a:pt x="29848" y="135333"/>
                  </a:lnTo>
                  <a:lnTo>
                    <a:pt x="30346" y="135210"/>
                  </a:lnTo>
                  <a:lnTo>
                    <a:pt x="30856" y="135072"/>
                  </a:lnTo>
                  <a:lnTo>
                    <a:pt x="31370" y="134933"/>
                  </a:lnTo>
                  <a:lnTo>
                    <a:pt x="31885" y="134749"/>
                  </a:lnTo>
                  <a:lnTo>
                    <a:pt x="32404" y="134565"/>
                  </a:lnTo>
                  <a:lnTo>
                    <a:pt x="32929" y="134350"/>
                  </a:lnTo>
                  <a:lnTo>
                    <a:pt x="33460" y="134119"/>
                  </a:lnTo>
                  <a:lnTo>
                    <a:pt x="33996" y="133873"/>
                  </a:lnTo>
                  <a:lnTo>
                    <a:pt x="34537" y="133612"/>
                  </a:lnTo>
                  <a:lnTo>
                    <a:pt x="35083" y="133320"/>
                  </a:lnTo>
                  <a:lnTo>
                    <a:pt x="35629" y="133013"/>
                  </a:lnTo>
                  <a:lnTo>
                    <a:pt x="36186" y="132675"/>
                  </a:lnTo>
                  <a:lnTo>
                    <a:pt x="36743" y="132322"/>
                  </a:lnTo>
                </a:path>
              </a:pathLst>
            </a:custGeom>
            <a:noFill/>
            <a:ln w="0">
              <a:noFill/>
            </a:ln>
          </p:spPr>
          <p:style>
            <a:lnRef idx="0">
              <a:scrgbClr r="0" g="0" b="0"/>
            </a:lnRef>
            <a:fillRef idx="0">
              <a:scrgbClr r="0" g="0" b="0"/>
            </a:fillRef>
            <a:effectRef idx="0">
              <a:scrgbClr r="0" g="0" b="0"/>
            </a:effectRef>
            <a:fontRef idx="minor"/>
          </p:style>
        </p:sp>
        <p:sp>
          <p:nvSpPr>
            <p:cNvPr id="492" name="Google Shape;339;p34"/>
            <p:cNvSpPr/>
            <p:nvPr/>
          </p:nvSpPr>
          <p:spPr>
            <a:xfrm flipV="1">
              <a:off x="6208920" y="1372320"/>
              <a:ext cx="816120" cy="387360"/>
            </a:xfrm>
            <a:custGeom>
              <a:avLst/>
              <a:gdLst/>
              <a:ahLst/>
              <a:cxnLst/>
              <a:rect l="l" t="t" r="r" b="b"/>
              <a:pathLst>
                <a:path w="44408" h="55599">
                  <a:moveTo>
                    <a:pt x="38005" y="1"/>
                  </a:moveTo>
                  <a:lnTo>
                    <a:pt x="37851" y="16"/>
                  </a:lnTo>
                  <a:lnTo>
                    <a:pt x="37692" y="62"/>
                  </a:lnTo>
                  <a:lnTo>
                    <a:pt x="37538" y="93"/>
                  </a:lnTo>
                  <a:lnTo>
                    <a:pt x="37379" y="154"/>
                  </a:lnTo>
                  <a:lnTo>
                    <a:pt x="37226" y="216"/>
                  </a:lnTo>
                  <a:lnTo>
                    <a:pt x="37066" y="292"/>
                  </a:lnTo>
                  <a:lnTo>
                    <a:pt x="36913" y="385"/>
                  </a:lnTo>
                  <a:lnTo>
                    <a:pt x="4922" y="20034"/>
                  </a:lnTo>
                  <a:lnTo>
                    <a:pt x="4763" y="20141"/>
                  </a:lnTo>
                  <a:lnTo>
                    <a:pt x="4609" y="20249"/>
                  </a:lnTo>
                  <a:lnTo>
                    <a:pt x="4456" y="20372"/>
                  </a:lnTo>
                  <a:lnTo>
                    <a:pt x="4307" y="20510"/>
                  </a:lnTo>
                  <a:lnTo>
                    <a:pt x="4159" y="20648"/>
                  </a:lnTo>
                  <a:lnTo>
                    <a:pt x="4010" y="20817"/>
                  </a:lnTo>
                  <a:lnTo>
                    <a:pt x="3867" y="20971"/>
                  </a:lnTo>
                  <a:lnTo>
                    <a:pt x="3724" y="21155"/>
                  </a:lnTo>
                  <a:lnTo>
                    <a:pt x="3580" y="21324"/>
                  </a:lnTo>
                  <a:lnTo>
                    <a:pt x="3443" y="21524"/>
                  </a:lnTo>
                  <a:lnTo>
                    <a:pt x="3310" y="21724"/>
                  </a:lnTo>
                  <a:lnTo>
                    <a:pt x="3172" y="21939"/>
                  </a:lnTo>
                  <a:lnTo>
                    <a:pt x="3039" y="22154"/>
                  </a:lnTo>
                  <a:lnTo>
                    <a:pt x="2912" y="22384"/>
                  </a:lnTo>
                  <a:lnTo>
                    <a:pt x="2785" y="22630"/>
                  </a:lnTo>
                  <a:lnTo>
                    <a:pt x="2658" y="22876"/>
                  </a:lnTo>
                  <a:lnTo>
                    <a:pt x="2536" y="23122"/>
                  </a:lnTo>
                  <a:lnTo>
                    <a:pt x="2414" y="23398"/>
                  </a:lnTo>
                  <a:lnTo>
                    <a:pt x="2297" y="23659"/>
                  </a:lnTo>
                  <a:lnTo>
                    <a:pt x="2180" y="23936"/>
                  </a:lnTo>
                  <a:lnTo>
                    <a:pt x="2069" y="24228"/>
                  </a:lnTo>
                  <a:lnTo>
                    <a:pt x="1957" y="24520"/>
                  </a:lnTo>
                  <a:lnTo>
                    <a:pt x="1851" y="24827"/>
                  </a:lnTo>
                  <a:lnTo>
                    <a:pt x="1745" y="25134"/>
                  </a:lnTo>
                  <a:lnTo>
                    <a:pt x="1644" y="25442"/>
                  </a:lnTo>
                  <a:lnTo>
                    <a:pt x="1544" y="25764"/>
                  </a:lnTo>
                  <a:lnTo>
                    <a:pt x="1448" y="26087"/>
                  </a:lnTo>
                  <a:lnTo>
                    <a:pt x="1353" y="26425"/>
                  </a:lnTo>
                  <a:lnTo>
                    <a:pt x="1262" y="26763"/>
                  </a:lnTo>
                  <a:lnTo>
                    <a:pt x="1172" y="27116"/>
                  </a:lnTo>
                  <a:lnTo>
                    <a:pt x="1087" y="27469"/>
                  </a:lnTo>
                  <a:lnTo>
                    <a:pt x="1008" y="27823"/>
                  </a:lnTo>
                  <a:lnTo>
                    <a:pt x="928" y="28192"/>
                  </a:lnTo>
                  <a:lnTo>
                    <a:pt x="849" y="28560"/>
                  </a:lnTo>
                  <a:lnTo>
                    <a:pt x="774" y="28944"/>
                  </a:lnTo>
                  <a:lnTo>
                    <a:pt x="706" y="29313"/>
                  </a:lnTo>
                  <a:lnTo>
                    <a:pt x="637" y="29697"/>
                  </a:lnTo>
                  <a:lnTo>
                    <a:pt x="573" y="30097"/>
                  </a:lnTo>
                  <a:lnTo>
                    <a:pt x="515" y="30481"/>
                  </a:lnTo>
                  <a:lnTo>
                    <a:pt x="456" y="30880"/>
                  </a:lnTo>
                  <a:lnTo>
                    <a:pt x="398" y="31295"/>
                  </a:lnTo>
                  <a:lnTo>
                    <a:pt x="350" y="31694"/>
                  </a:lnTo>
                  <a:lnTo>
                    <a:pt x="302" y="32109"/>
                  </a:lnTo>
                  <a:lnTo>
                    <a:pt x="255" y="32524"/>
                  </a:lnTo>
                  <a:lnTo>
                    <a:pt x="218" y="32939"/>
                  </a:lnTo>
                  <a:lnTo>
                    <a:pt x="180" y="33369"/>
                  </a:lnTo>
                  <a:lnTo>
                    <a:pt x="143" y="33784"/>
                  </a:lnTo>
                  <a:lnTo>
                    <a:pt x="117" y="34214"/>
                  </a:lnTo>
                  <a:lnTo>
                    <a:pt x="85" y="34644"/>
                  </a:lnTo>
                  <a:lnTo>
                    <a:pt x="64" y="35089"/>
                  </a:lnTo>
                  <a:lnTo>
                    <a:pt x="43" y="35520"/>
                  </a:lnTo>
                  <a:lnTo>
                    <a:pt x="27" y="35965"/>
                  </a:lnTo>
                  <a:lnTo>
                    <a:pt x="16" y="36395"/>
                  </a:lnTo>
                  <a:lnTo>
                    <a:pt x="5" y="36841"/>
                  </a:lnTo>
                  <a:lnTo>
                    <a:pt x="5" y="37286"/>
                  </a:lnTo>
                  <a:lnTo>
                    <a:pt x="0" y="37732"/>
                  </a:lnTo>
                  <a:lnTo>
                    <a:pt x="5" y="38177"/>
                  </a:lnTo>
                  <a:lnTo>
                    <a:pt x="11" y="38638"/>
                  </a:lnTo>
                  <a:lnTo>
                    <a:pt x="21" y="39084"/>
                  </a:lnTo>
                  <a:lnTo>
                    <a:pt x="37" y="39545"/>
                  </a:lnTo>
                  <a:lnTo>
                    <a:pt x="58" y="39990"/>
                  </a:lnTo>
                  <a:lnTo>
                    <a:pt x="80" y="40451"/>
                  </a:lnTo>
                  <a:lnTo>
                    <a:pt x="106" y="40897"/>
                  </a:lnTo>
                  <a:lnTo>
                    <a:pt x="138" y="41358"/>
                  </a:lnTo>
                  <a:lnTo>
                    <a:pt x="175" y="41803"/>
                  </a:lnTo>
                  <a:lnTo>
                    <a:pt x="212" y="42249"/>
                  </a:lnTo>
                  <a:lnTo>
                    <a:pt x="255" y="42694"/>
                  </a:lnTo>
                  <a:lnTo>
                    <a:pt x="302" y="43140"/>
                  </a:lnTo>
                  <a:lnTo>
                    <a:pt x="350" y="43570"/>
                  </a:lnTo>
                  <a:lnTo>
                    <a:pt x="403" y="43985"/>
                  </a:lnTo>
                  <a:lnTo>
                    <a:pt x="462" y="44415"/>
                  </a:lnTo>
                  <a:lnTo>
                    <a:pt x="525" y="44814"/>
                  </a:lnTo>
                  <a:lnTo>
                    <a:pt x="584" y="45229"/>
                  </a:lnTo>
                  <a:lnTo>
                    <a:pt x="652" y="45628"/>
                  </a:lnTo>
                  <a:lnTo>
                    <a:pt x="721" y="46028"/>
                  </a:lnTo>
                  <a:lnTo>
                    <a:pt x="796" y="46412"/>
                  </a:lnTo>
                  <a:lnTo>
                    <a:pt x="870" y="46796"/>
                  </a:lnTo>
                  <a:lnTo>
                    <a:pt x="950" y="47180"/>
                  </a:lnTo>
                  <a:lnTo>
                    <a:pt x="1034" y="47549"/>
                  </a:lnTo>
                  <a:lnTo>
                    <a:pt x="1119" y="47902"/>
                  </a:lnTo>
                  <a:lnTo>
                    <a:pt x="1204" y="48255"/>
                  </a:lnTo>
                  <a:lnTo>
                    <a:pt x="1300" y="48609"/>
                  </a:lnTo>
                  <a:lnTo>
                    <a:pt x="1390" y="48947"/>
                  </a:lnTo>
                  <a:lnTo>
                    <a:pt x="1485" y="49285"/>
                  </a:lnTo>
                  <a:lnTo>
                    <a:pt x="1586" y="49607"/>
                  </a:lnTo>
                  <a:lnTo>
                    <a:pt x="1687" y="49930"/>
                  </a:lnTo>
                  <a:lnTo>
                    <a:pt x="1793" y="50237"/>
                  </a:lnTo>
                  <a:lnTo>
                    <a:pt x="1899" y="50545"/>
                  </a:lnTo>
                  <a:lnTo>
                    <a:pt x="2005" y="50836"/>
                  </a:lnTo>
                  <a:lnTo>
                    <a:pt x="2116" y="51128"/>
                  </a:lnTo>
                  <a:lnTo>
                    <a:pt x="2228" y="51420"/>
                  </a:lnTo>
                  <a:lnTo>
                    <a:pt x="2345" y="51681"/>
                  </a:lnTo>
                  <a:lnTo>
                    <a:pt x="2461" y="51943"/>
                  </a:lnTo>
                  <a:lnTo>
                    <a:pt x="2583" y="52204"/>
                  </a:lnTo>
                  <a:lnTo>
                    <a:pt x="2705" y="52450"/>
                  </a:lnTo>
                  <a:lnTo>
                    <a:pt x="2827" y="52695"/>
                  </a:lnTo>
                  <a:lnTo>
                    <a:pt x="2955" y="52926"/>
                  </a:lnTo>
                  <a:lnTo>
                    <a:pt x="3082" y="53141"/>
                  </a:lnTo>
                  <a:lnTo>
                    <a:pt x="3214" y="53356"/>
                  </a:lnTo>
                  <a:lnTo>
                    <a:pt x="3342" y="53571"/>
                  </a:lnTo>
                  <a:lnTo>
                    <a:pt x="3474" y="53755"/>
                  </a:lnTo>
                  <a:lnTo>
                    <a:pt x="3612" y="53940"/>
                  </a:lnTo>
                  <a:lnTo>
                    <a:pt x="3745" y="54124"/>
                  </a:lnTo>
                  <a:lnTo>
                    <a:pt x="3883" y="54293"/>
                  </a:lnTo>
                  <a:lnTo>
                    <a:pt x="4026" y="54447"/>
                  </a:lnTo>
                  <a:lnTo>
                    <a:pt x="4164" y="54600"/>
                  </a:lnTo>
                  <a:lnTo>
                    <a:pt x="4307" y="54739"/>
                  </a:lnTo>
                  <a:lnTo>
                    <a:pt x="4450" y="54862"/>
                  </a:lnTo>
                  <a:lnTo>
                    <a:pt x="4594" y="54984"/>
                  </a:lnTo>
                  <a:lnTo>
                    <a:pt x="4742" y="55092"/>
                  </a:lnTo>
                  <a:lnTo>
                    <a:pt x="4885" y="55184"/>
                  </a:lnTo>
                  <a:lnTo>
                    <a:pt x="5034" y="55276"/>
                  </a:lnTo>
                  <a:lnTo>
                    <a:pt x="5182" y="55353"/>
                  </a:lnTo>
                  <a:lnTo>
                    <a:pt x="5336" y="55430"/>
                  </a:lnTo>
                  <a:lnTo>
                    <a:pt x="5485" y="55476"/>
                  </a:lnTo>
                  <a:lnTo>
                    <a:pt x="5639" y="55522"/>
                  </a:lnTo>
                  <a:lnTo>
                    <a:pt x="5787" y="55568"/>
                  </a:lnTo>
                  <a:lnTo>
                    <a:pt x="5941" y="55584"/>
                  </a:lnTo>
                  <a:lnTo>
                    <a:pt x="6095" y="55599"/>
                  </a:lnTo>
                  <a:lnTo>
                    <a:pt x="6402" y="55599"/>
                  </a:lnTo>
                  <a:lnTo>
                    <a:pt x="6561" y="55584"/>
                  </a:lnTo>
                  <a:lnTo>
                    <a:pt x="6715" y="55553"/>
                  </a:lnTo>
                  <a:lnTo>
                    <a:pt x="6874" y="55507"/>
                  </a:lnTo>
                  <a:lnTo>
                    <a:pt x="7028" y="55445"/>
                  </a:lnTo>
                  <a:lnTo>
                    <a:pt x="7187" y="55384"/>
                  </a:lnTo>
                  <a:lnTo>
                    <a:pt x="7341" y="55307"/>
                  </a:lnTo>
                  <a:lnTo>
                    <a:pt x="7500" y="55215"/>
                  </a:lnTo>
                  <a:lnTo>
                    <a:pt x="39485" y="35550"/>
                  </a:lnTo>
                  <a:lnTo>
                    <a:pt x="39644" y="35443"/>
                  </a:lnTo>
                  <a:lnTo>
                    <a:pt x="39798" y="35335"/>
                  </a:lnTo>
                  <a:lnTo>
                    <a:pt x="39947" y="35212"/>
                  </a:lnTo>
                  <a:lnTo>
                    <a:pt x="40100" y="35074"/>
                  </a:lnTo>
                  <a:lnTo>
                    <a:pt x="40249" y="34936"/>
                  </a:lnTo>
                  <a:lnTo>
                    <a:pt x="40397" y="34767"/>
                  </a:lnTo>
                  <a:lnTo>
                    <a:pt x="40541" y="34613"/>
                  </a:lnTo>
                  <a:lnTo>
                    <a:pt x="40684" y="34429"/>
                  </a:lnTo>
                  <a:lnTo>
                    <a:pt x="40822" y="34245"/>
                  </a:lnTo>
                  <a:lnTo>
                    <a:pt x="40960" y="34060"/>
                  </a:lnTo>
                  <a:lnTo>
                    <a:pt x="41098" y="33860"/>
                  </a:lnTo>
                  <a:lnTo>
                    <a:pt x="41230" y="33645"/>
                  </a:lnTo>
                  <a:lnTo>
                    <a:pt x="41363" y="33430"/>
                  </a:lnTo>
                  <a:lnTo>
                    <a:pt x="41495" y="33200"/>
                  </a:lnTo>
                  <a:lnTo>
                    <a:pt x="41623" y="32954"/>
                  </a:lnTo>
                  <a:lnTo>
                    <a:pt x="41745" y="32708"/>
                  </a:lnTo>
                  <a:lnTo>
                    <a:pt x="41872" y="32447"/>
                  </a:lnTo>
                  <a:lnTo>
                    <a:pt x="41989" y="32186"/>
                  </a:lnTo>
                  <a:lnTo>
                    <a:pt x="42105" y="31925"/>
                  </a:lnTo>
                  <a:lnTo>
                    <a:pt x="42222" y="31648"/>
                  </a:lnTo>
                  <a:lnTo>
                    <a:pt x="42339" y="31356"/>
                  </a:lnTo>
                  <a:lnTo>
                    <a:pt x="42445" y="31064"/>
                  </a:lnTo>
                  <a:lnTo>
                    <a:pt x="42556" y="30757"/>
                  </a:lnTo>
                  <a:lnTo>
                    <a:pt x="42657" y="30450"/>
                  </a:lnTo>
                  <a:lnTo>
                    <a:pt x="42763" y="30143"/>
                  </a:lnTo>
                  <a:lnTo>
                    <a:pt x="42864" y="29820"/>
                  </a:lnTo>
                  <a:lnTo>
                    <a:pt x="42959" y="29482"/>
                  </a:lnTo>
                  <a:lnTo>
                    <a:pt x="43055" y="29159"/>
                  </a:lnTo>
                  <a:lnTo>
                    <a:pt x="43145" y="28806"/>
                  </a:lnTo>
                  <a:lnTo>
                    <a:pt x="43235" y="28468"/>
                  </a:lnTo>
                  <a:lnTo>
                    <a:pt x="43320" y="28115"/>
                  </a:lnTo>
                  <a:lnTo>
                    <a:pt x="43400" y="27761"/>
                  </a:lnTo>
                  <a:lnTo>
                    <a:pt x="43479" y="27393"/>
                  </a:lnTo>
                  <a:lnTo>
                    <a:pt x="43559" y="27024"/>
                  </a:lnTo>
                  <a:lnTo>
                    <a:pt x="43633" y="26640"/>
                  </a:lnTo>
                  <a:lnTo>
                    <a:pt x="43702" y="26271"/>
                  </a:lnTo>
                  <a:lnTo>
                    <a:pt x="43771" y="25872"/>
                  </a:lnTo>
                  <a:lnTo>
                    <a:pt x="43835" y="25488"/>
                  </a:lnTo>
                  <a:lnTo>
                    <a:pt x="43893" y="25088"/>
                  </a:lnTo>
                  <a:lnTo>
                    <a:pt x="43951" y="24689"/>
                  </a:lnTo>
                  <a:lnTo>
                    <a:pt x="44004" y="24289"/>
                  </a:lnTo>
                  <a:lnTo>
                    <a:pt x="44057" y="23890"/>
                  </a:lnTo>
                  <a:lnTo>
                    <a:pt x="44105" y="23475"/>
                  </a:lnTo>
                  <a:lnTo>
                    <a:pt x="44148" y="23060"/>
                  </a:lnTo>
                  <a:lnTo>
                    <a:pt x="44190" y="22646"/>
                  </a:lnTo>
                  <a:lnTo>
                    <a:pt x="44227" y="22215"/>
                  </a:lnTo>
                  <a:lnTo>
                    <a:pt x="44264" y="21801"/>
                  </a:lnTo>
                  <a:lnTo>
                    <a:pt x="44291" y="21370"/>
                  </a:lnTo>
                  <a:lnTo>
                    <a:pt x="44323" y="20940"/>
                  </a:lnTo>
                  <a:lnTo>
                    <a:pt x="44344" y="20495"/>
                  </a:lnTo>
                  <a:lnTo>
                    <a:pt x="44365" y="20065"/>
                  </a:lnTo>
                  <a:lnTo>
                    <a:pt x="44381" y="19619"/>
                  </a:lnTo>
                  <a:lnTo>
                    <a:pt x="44392" y="19189"/>
                  </a:lnTo>
                  <a:lnTo>
                    <a:pt x="44402" y="18743"/>
                  </a:lnTo>
                  <a:lnTo>
                    <a:pt x="44407" y="18298"/>
                  </a:lnTo>
                  <a:lnTo>
                    <a:pt x="44407" y="17852"/>
                  </a:lnTo>
                  <a:lnTo>
                    <a:pt x="44402" y="17391"/>
                  </a:lnTo>
                  <a:lnTo>
                    <a:pt x="44397" y="16946"/>
                  </a:lnTo>
                  <a:lnTo>
                    <a:pt x="44386" y="16500"/>
                  </a:lnTo>
                  <a:lnTo>
                    <a:pt x="44370" y="16039"/>
                  </a:lnTo>
                  <a:lnTo>
                    <a:pt x="44354" y="15594"/>
                  </a:lnTo>
                  <a:lnTo>
                    <a:pt x="44328" y="15133"/>
                  </a:lnTo>
                  <a:lnTo>
                    <a:pt x="44301" y="14688"/>
                  </a:lnTo>
                  <a:lnTo>
                    <a:pt x="44270" y="14227"/>
                  </a:lnTo>
                  <a:lnTo>
                    <a:pt x="44238" y="13781"/>
                  </a:lnTo>
                  <a:lnTo>
                    <a:pt x="44195" y="13336"/>
                  </a:lnTo>
                  <a:lnTo>
                    <a:pt x="44153" y="12890"/>
                  </a:lnTo>
                  <a:lnTo>
                    <a:pt x="44105" y="12445"/>
                  </a:lnTo>
                  <a:lnTo>
                    <a:pt x="44057" y="12014"/>
                  </a:lnTo>
                  <a:lnTo>
                    <a:pt x="44004" y="11600"/>
                  </a:lnTo>
                  <a:lnTo>
                    <a:pt x="43946" y="11169"/>
                  </a:lnTo>
                  <a:lnTo>
                    <a:pt x="43888" y="10755"/>
                  </a:lnTo>
                  <a:lnTo>
                    <a:pt x="43824" y="10355"/>
                  </a:lnTo>
                  <a:lnTo>
                    <a:pt x="43755" y="9956"/>
                  </a:lnTo>
                  <a:lnTo>
                    <a:pt x="43686" y="9556"/>
                  </a:lnTo>
                  <a:lnTo>
                    <a:pt x="43612" y="9172"/>
                  </a:lnTo>
                  <a:lnTo>
                    <a:pt x="43538" y="8788"/>
                  </a:lnTo>
                  <a:lnTo>
                    <a:pt x="43458" y="8404"/>
                  </a:lnTo>
                  <a:lnTo>
                    <a:pt x="43378" y="8035"/>
                  </a:lnTo>
                  <a:lnTo>
                    <a:pt x="43294" y="7682"/>
                  </a:lnTo>
                  <a:lnTo>
                    <a:pt x="43203" y="7329"/>
                  </a:lnTo>
                  <a:lnTo>
                    <a:pt x="43113" y="6975"/>
                  </a:lnTo>
                  <a:lnTo>
                    <a:pt x="43018" y="6637"/>
                  </a:lnTo>
                  <a:lnTo>
                    <a:pt x="42922" y="6299"/>
                  </a:lnTo>
                  <a:lnTo>
                    <a:pt x="42822" y="5977"/>
                  </a:lnTo>
                  <a:lnTo>
                    <a:pt x="42721" y="5654"/>
                  </a:lnTo>
                  <a:lnTo>
                    <a:pt x="42620" y="5347"/>
                  </a:lnTo>
                  <a:lnTo>
                    <a:pt x="42514" y="5040"/>
                  </a:lnTo>
                  <a:lnTo>
                    <a:pt x="42402" y="4748"/>
                  </a:lnTo>
                  <a:lnTo>
                    <a:pt x="42291" y="4456"/>
                  </a:lnTo>
                  <a:lnTo>
                    <a:pt x="42180" y="4179"/>
                  </a:lnTo>
                  <a:lnTo>
                    <a:pt x="42063" y="3903"/>
                  </a:lnTo>
                  <a:lnTo>
                    <a:pt x="41946" y="3642"/>
                  </a:lnTo>
                  <a:lnTo>
                    <a:pt x="41824" y="3380"/>
                  </a:lnTo>
                  <a:lnTo>
                    <a:pt x="41702" y="3135"/>
                  </a:lnTo>
                  <a:lnTo>
                    <a:pt x="41580" y="2889"/>
                  </a:lnTo>
                  <a:lnTo>
                    <a:pt x="41453" y="2658"/>
                  </a:lnTo>
                  <a:lnTo>
                    <a:pt x="41326" y="2443"/>
                  </a:lnTo>
                  <a:lnTo>
                    <a:pt x="41198" y="2228"/>
                  </a:lnTo>
                  <a:lnTo>
                    <a:pt x="41066" y="2028"/>
                  </a:lnTo>
                  <a:lnTo>
                    <a:pt x="40933" y="1829"/>
                  </a:lnTo>
                  <a:lnTo>
                    <a:pt x="40801" y="1644"/>
                  </a:lnTo>
                  <a:lnTo>
                    <a:pt x="40663" y="1475"/>
                  </a:lnTo>
                  <a:lnTo>
                    <a:pt x="40525" y="1306"/>
                  </a:lnTo>
                  <a:lnTo>
                    <a:pt x="40387" y="1137"/>
                  </a:lnTo>
                  <a:lnTo>
                    <a:pt x="40244" y="999"/>
                  </a:lnTo>
                  <a:lnTo>
                    <a:pt x="40100" y="861"/>
                  </a:lnTo>
                  <a:lnTo>
                    <a:pt x="39957" y="723"/>
                  </a:lnTo>
                  <a:lnTo>
                    <a:pt x="39814" y="615"/>
                  </a:lnTo>
                  <a:lnTo>
                    <a:pt x="39671" y="508"/>
                  </a:lnTo>
                  <a:lnTo>
                    <a:pt x="39522" y="400"/>
                  </a:lnTo>
                  <a:lnTo>
                    <a:pt x="39374" y="323"/>
                  </a:lnTo>
                  <a:lnTo>
                    <a:pt x="39225" y="231"/>
                  </a:lnTo>
                  <a:lnTo>
                    <a:pt x="39077" y="170"/>
                  </a:lnTo>
                  <a:lnTo>
                    <a:pt x="38923" y="108"/>
                  </a:lnTo>
                  <a:lnTo>
                    <a:pt x="38774" y="62"/>
                  </a:lnTo>
                  <a:lnTo>
                    <a:pt x="38621" y="31"/>
                  </a:lnTo>
                  <a:lnTo>
                    <a:pt x="38467" y="16"/>
                  </a:lnTo>
                  <a:lnTo>
                    <a:pt x="38313"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493" name="Google Shape;340;p34"/>
            <p:cNvSpPr/>
            <p:nvPr/>
          </p:nvSpPr>
          <p:spPr>
            <a:xfrm flipV="1">
              <a:off x="6771960" y="1581120"/>
              <a:ext cx="72360" cy="79560"/>
            </a:xfrm>
            <a:custGeom>
              <a:avLst/>
              <a:gdLst/>
              <a:ahLst/>
              <a:cxnLst/>
              <a:rect l="l" t="t" r="r" b="b"/>
              <a:pathLst>
                <a:path w="3979" h="11523">
                  <a:moveTo>
                    <a:pt x="1889" y="0"/>
                  </a:moveTo>
                  <a:lnTo>
                    <a:pt x="1783" y="31"/>
                  </a:lnTo>
                  <a:lnTo>
                    <a:pt x="1687" y="62"/>
                  </a:lnTo>
                  <a:lnTo>
                    <a:pt x="1586" y="123"/>
                  </a:lnTo>
                  <a:lnTo>
                    <a:pt x="1491" y="184"/>
                  </a:lnTo>
                  <a:lnTo>
                    <a:pt x="1395" y="261"/>
                  </a:lnTo>
                  <a:lnTo>
                    <a:pt x="1305" y="353"/>
                  </a:lnTo>
                  <a:lnTo>
                    <a:pt x="1215" y="446"/>
                  </a:lnTo>
                  <a:lnTo>
                    <a:pt x="1125" y="569"/>
                  </a:lnTo>
                  <a:lnTo>
                    <a:pt x="1040" y="691"/>
                  </a:lnTo>
                  <a:lnTo>
                    <a:pt x="955" y="830"/>
                  </a:lnTo>
                  <a:lnTo>
                    <a:pt x="876" y="983"/>
                  </a:lnTo>
                  <a:lnTo>
                    <a:pt x="796" y="1137"/>
                  </a:lnTo>
                  <a:lnTo>
                    <a:pt x="722" y="1321"/>
                  </a:lnTo>
                  <a:lnTo>
                    <a:pt x="653" y="1490"/>
                  </a:lnTo>
                  <a:lnTo>
                    <a:pt x="584" y="1690"/>
                  </a:lnTo>
                  <a:lnTo>
                    <a:pt x="515" y="1890"/>
                  </a:lnTo>
                  <a:lnTo>
                    <a:pt x="451" y="2089"/>
                  </a:lnTo>
                  <a:lnTo>
                    <a:pt x="393" y="2320"/>
                  </a:lnTo>
                  <a:lnTo>
                    <a:pt x="340" y="2535"/>
                  </a:lnTo>
                  <a:lnTo>
                    <a:pt x="287" y="2781"/>
                  </a:lnTo>
                  <a:lnTo>
                    <a:pt x="239" y="3011"/>
                  </a:lnTo>
                  <a:lnTo>
                    <a:pt x="197" y="3257"/>
                  </a:lnTo>
                  <a:lnTo>
                    <a:pt x="154" y="3518"/>
                  </a:lnTo>
                  <a:lnTo>
                    <a:pt x="117" y="3779"/>
                  </a:lnTo>
                  <a:lnTo>
                    <a:pt x="85" y="4056"/>
                  </a:lnTo>
                  <a:lnTo>
                    <a:pt x="59" y="4317"/>
                  </a:lnTo>
                  <a:lnTo>
                    <a:pt x="38" y="4609"/>
                  </a:lnTo>
                  <a:lnTo>
                    <a:pt x="22" y="4886"/>
                  </a:lnTo>
                  <a:lnTo>
                    <a:pt x="11" y="5177"/>
                  </a:lnTo>
                  <a:lnTo>
                    <a:pt x="0" y="5469"/>
                  </a:lnTo>
                  <a:lnTo>
                    <a:pt x="0" y="5761"/>
                  </a:lnTo>
                  <a:lnTo>
                    <a:pt x="0" y="6053"/>
                  </a:lnTo>
                  <a:lnTo>
                    <a:pt x="11" y="6345"/>
                  </a:lnTo>
                  <a:lnTo>
                    <a:pt x="22" y="6637"/>
                  </a:lnTo>
                  <a:lnTo>
                    <a:pt x="38" y="6929"/>
                  </a:lnTo>
                  <a:lnTo>
                    <a:pt x="59" y="7205"/>
                  </a:lnTo>
                  <a:lnTo>
                    <a:pt x="85" y="7482"/>
                  </a:lnTo>
                  <a:lnTo>
                    <a:pt x="117" y="7743"/>
                  </a:lnTo>
                  <a:lnTo>
                    <a:pt x="154" y="8004"/>
                  </a:lnTo>
                  <a:lnTo>
                    <a:pt x="197" y="8265"/>
                  </a:lnTo>
                  <a:lnTo>
                    <a:pt x="239" y="8511"/>
                  </a:lnTo>
                  <a:lnTo>
                    <a:pt x="287" y="8757"/>
                  </a:lnTo>
                  <a:lnTo>
                    <a:pt x="340" y="8987"/>
                  </a:lnTo>
                  <a:lnTo>
                    <a:pt x="393" y="9218"/>
                  </a:lnTo>
                  <a:lnTo>
                    <a:pt x="451" y="9433"/>
                  </a:lnTo>
                  <a:lnTo>
                    <a:pt x="515" y="9633"/>
                  </a:lnTo>
                  <a:lnTo>
                    <a:pt x="584" y="9832"/>
                  </a:lnTo>
                  <a:lnTo>
                    <a:pt x="653" y="10032"/>
                  </a:lnTo>
                  <a:lnTo>
                    <a:pt x="722" y="10216"/>
                  </a:lnTo>
                  <a:lnTo>
                    <a:pt x="796" y="10385"/>
                  </a:lnTo>
                  <a:lnTo>
                    <a:pt x="876" y="10539"/>
                  </a:lnTo>
                  <a:lnTo>
                    <a:pt x="955" y="10693"/>
                  </a:lnTo>
                  <a:lnTo>
                    <a:pt x="1040" y="10831"/>
                  </a:lnTo>
                  <a:lnTo>
                    <a:pt x="1125" y="10954"/>
                  </a:lnTo>
                  <a:lnTo>
                    <a:pt x="1215" y="11077"/>
                  </a:lnTo>
                  <a:lnTo>
                    <a:pt x="1305" y="11184"/>
                  </a:lnTo>
                  <a:lnTo>
                    <a:pt x="1395" y="11261"/>
                  </a:lnTo>
                  <a:lnTo>
                    <a:pt x="1491" y="11338"/>
                  </a:lnTo>
                  <a:lnTo>
                    <a:pt x="1586" y="11415"/>
                  </a:lnTo>
                  <a:lnTo>
                    <a:pt x="1687" y="11461"/>
                  </a:lnTo>
                  <a:lnTo>
                    <a:pt x="1783" y="11492"/>
                  </a:lnTo>
                  <a:lnTo>
                    <a:pt x="1889" y="11522"/>
                  </a:lnTo>
                  <a:lnTo>
                    <a:pt x="2090" y="11522"/>
                  </a:lnTo>
                  <a:lnTo>
                    <a:pt x="2191" y="11492"/>
                  </a:lnTo>
                  <a:lnTo>
                    <a:pt x="2292" y="11461"/>
                  </a:lnTo>
                  <a:lnTo>
                    <a:pt x="2387" y="11415"/>
                  </a:lnTo>
                  <a:lnTo>
                    <a:pt x="2488" y="11338"/>
                  </a:lnTo>
                  <a:lnTo>
                    <a:pt x="2578" y="11261"/>
                  </a:lnTo>
                  <a:lnTo>
                    <a:pt x="2674" y="11184"/>
                  </a:lnTo>
                  <a:lnTo>
                    <a:pt x="2764" y="11077"/>
                  </a:lnTo>
                  <a:lnTo>
                    <a:pt x="2849" y="10954"/>
                  </a:lnTo>
                  <a:lnTo>
                    <a:pt x="2939" y="10831"/>
                  </a:lnTo>
                  <a:lnTo>
                    <a:pt x="3019" y="10693"/>
                  </a:lnTo>
                  <a:lnTo>
                    <a:pt x="3103" y="10539"/>
                  </a:lnTo>
                  <a:lnTo>
                    <a:pt x="3178" y="10385"/>
                  </a:lnTo>
                  <a:lnTo>
                    <a:pt x="3252" y="10216"/>
                  </a:lnTo>
                  <a:lnTo>
                    <a:pt x="3326" y="10032"/>
                  </a:lnTo>
                  <a:lnTo>
                    <a:pt x="3395" y="9832"/>
                  </a:lnTo>
                  <a:lnTo>
                    <a:pt x="3464" y="9633"/>
                  </a:lnTo>
                  <a:lnTo>
                    <a:pt x="3522" y="9433"/>
                  </a:lnTo>
                  <a:lnTo>
                    <a:pt x="3581" y="9218"/>
                  </a:lnTo>
                  <a:lnTo>
                    <a:pt x="3639" y="8987"/>
                  </a:lnTo>
                  <a:lnTo>
                    <a:pt x="3692" y="8757"/>
                  </a:lnTo>
                  <a:lnTo>
                    <a:pt x="3740" y="8511"/>
                  </a:lnTo>
                  <a:lnTo>
                    <a:pt x="3782" y="8265"/>
                  </a:lnTo>
                  <a:lnTo>
                    <a:pt x="3825" y="8004"/>
                  </a:lnTo>
                  <a:lnTo>
                    <a:pt x="3857" y="7743"/>
                  </a:lnTo>
                  <a:lnTo>
                    <a:pt x="3888" y="7482"/>
                  </a:lnTo>
                  <a:lnTo>
                    <a:pt x="3915" y="7205"/>
                  </a:lnTo>
                  <a:lnTo>
                    <a:pt x="3936" y="6929"/>
                  </a:lnTo>
                  <a:lnTo>
                    <a:pt x="3957" y="6637"/>
                  </a:lnTo>
                  <a:lnTo>
                    <a:pt x="3968" y="6345"/>
                  </a:lnTo>
                  <a:lnTo>
                    <a:pt x="3979" y="6053"/>
                  </a:lnTo>
                  <a:lnTo>
                    <a:pt x="3979" y="5761"/>
                  </a:lnTo>
                  <a:lnTo>
                    <a:pt x="3979" y="5469"/>
                  </a:lnTo>
                  <a:lnTo>
                    <a:pt x="3968" y="5177"/>
                  </a:lnTo>
                  <a:lnTo>
                    <a:pt x="3957" y="4886"/>
                  </a:lnTo>
                  <a:lnTo>
                    <a:pt x="3936" y="4609"/>
                  </a:lnTo>
                  <a:lnTo>
                    <a:pt x="3915" y="4317"/>
                  </a:lnTo>
                  <a:lnTo>
                    <a:pt x="3888" y="4056"/>
                  </a:lnTo>
                  <a:lnTo>
                    <a:pt x="3857" y="3779"/>
                  </a:lnTo>
                  <a:lnTo>
                    <a:pt x="3825" y="3518"/>
                  </a:lnTo>
                  <a:lnTo>
                    <a:pt x="3782" y="3257"/>
                  </a:lnTo>
                  <a:lnTo>
                    <a:pt x="3740" y="3011"/>
                  </a:lnTo>
                  <a:lnTo>
                    <a:pt x="3692" y="2781"/>
                  </a:lnTo>
                  <a:lnTo>
                    <a:pt x="3639" y="2535"/>
                  </a:lnTo>
                  <a:lnTo>
                    <a:pt x="3581" y="2320"/>
                  </a:lnTo>
                  <a:lnTo>
                    <a:pt x="3522" y="2089"/>
                  </a:lnTo>
                  <a:lnTo>
                    <a:pt x="3464" y="1890"/>
                  </a:lnTo>
                  <a:lnTo>
                    <a:pt x="3395" y="1690"/>
                  </a:lnTo>
                  <a:lnTo>
                    <a:pt x="3326" y="1490"/>
                  </a:lnTo>
                  <a:lnTo>
                    <a:pt x="3252" y="1321"/>
                  </a:lnTo>
                  <a:lnTo>
                    <a:pt x="3178" y="1137"/>
                  </a:lnTo>
                  <a:lnTo>
                    <a:pt x="3103" y="983"/>
                  </a:lnTo>
                  <a:lnTo>
                    <a:pt x="3019" y="830"/>
                  </a:lnTo>
                  <a:lnTo>
                    <a:pt x="2939" y="691"/>
                  </a:lnTo>
                  <a:lnTo>
                    <a:pt x="2849" y="569"/>
                  </a:lnTo>
                  <a:lnTo>
                    <a:pt x="2764" y="446"/>
                  </a:lnTo>
                  <a:lnTo>
                    <a:pt x="2674" y="353"/>
                  </a:lnTo>
                  <a:lnTo>
                    <a:pt x="2578" y="261"/>
                  </a:lnTo>
                  <a:lnTo>
                    <a:pt x="2488" y="184"/>
                  </a:lnTo>
                  <a:lnTo>
                    <a:pt x="2387" y="123"/>
                  </a:lnTo>
                  <a:lnTo>
                    <a:pt x="2292" y="62"/>
                  </a:lnTo>
                  <a:lnTo>
                    <a:pt x="2191" y="31"/>
                  </a:lnTo>
                  <a:lnTo>
                    <a:pt x="209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94" name="Google Shape;341;p34"/>
            <p:cNvSpPr/>
            <p:nvPr/>
          </p:nvSpPr>
          <p:spPr>
            <a:xfrm flipV="1">
              <a:off x="6360840" y="1485000"/>
              <a:ext cx="72360" cy="79920"/>
            </a:xfrm>
            <a:custGeom>
              <a:avLst/>
              <a:gdLst/>
              <a:ahLst/>
              <a:cxnLst/>
              <a:rect l="l" t="t" r="r" b="b"/>
              <a:pathLst>
                <a:path w="3979" h="11538">
                  <a:moveTo>
                    <a:pt x="1990" y="0"/>
                  </a:moveTo>
                  <a:lnTo>
                    <a:pt x="1884" y="16"/>
                  </a:lnTo>
                  <a:lnTo>
                    <a:pt x="1783" y="31"/>
                  </a:lnTo>
                  <a:lnTo>
                    <a:pt x="1687" y="77"/>
                  </a:lnTo>
                  <a:lnTo>
                    <a:pt x="1587" y="123"/>
                  </a:lnTo>
                  <a:lnTo>
                    <a:pt x="1491" y="185"/>
                  </a:lnTo>
                  <a:lnTo>
                    <a:pt x="1396" y="261"/>
                  </a:lnTo>
                  <a:lnTo>
                    <a:pt x="1305" y="354"/>
                  </a:lnTo>
                  <a:lnTo>
                    <a:pt x="1215" y="461"/>
                  </a:lnTo>
                  <a:lnTo>
                    <a:pt x="1125" y="569"/>
                  </a:lnTo>
                  <a:lnTo>
                    <a:pt x="1040" y="707"/>
                  </a:lnTo>
                  <a:lnTo>
                    <a:pt x="955" y="845"/>
                  </a:lnTo>
                  <a:lnTo>
                    <a:pt x="876" y="983"/>
                  </a:lnTo>
                  <a:lnTo>
                    <a:pt x="796" y="1152"/>
                  </a:lnTo>
                  <a:lnTo>
                    <a:pt x="722" y="1321"/>
                  </a:lnTo>
                  <a:lnTo>
                    <a:pt x="653" y="1506"/>
                  </a:lnTo>
                  <a:lnTo>
                    <a:pt x="579" y="1690"/>
                  </a:lnTo>
                  <a:lnTo>
                    <a:pt x="515" y="1890"/>
                  </a:lnTo>
                  <a:lnTo>
                    <a:pt x="451" y="2105"/>
                  </a:lnTo>
                  <a:lnTo>
                    <a:pt x="393" y="2320"/>
                  </a:lnTo>
                  <a:lnTo>
                    <a:pt x="340" y="2551"/>
                  </a:lnTo>
                  <a:lnTo>
                    <a:pt x="287" y="2781"/>
                  </a:lnTo>
                  <a:lnTo>
                    <a:pt x="239" y="3027"/>
                  </a:lnTo>
                  <a:lnTo>
                    <a:pt x="197" y="3273"/>
                  </a:lnTo>
                  <a:lnTo>
                    <a:pt x="154" y="3534"/>
                  </a:lnTo>
                  <a:lnTo>
                    <a:pt x="117" y="3795"/>
                  </a:lnTo>
                  <a:lnTo>
                    <a:pt x="85" y="4056"/>
                  </a:lnTo>
                  <a:lnTo>
                    <a:pt x="59" y="4333"/>
                  </a:lnTo>
                  <a:lnTo>
                    <a:pt x="38" y="4609"/>
                  </a:lnTo>
                  <a:lnTo>
                    <a:pt x="22" y="4886"/>
                  </a:lnTo>
                  <a:lnTo>
                    <a:pt x="11" y="5178"/>
                  </a:lnTo>
                  <a:lnTo>
                    <a:pt x="1" y="5469"/>
                  </a:lnTo>
                  <a:lnTo>
                    <a:pt x="1" y="5777"/>
                  </a:lnTo>
                  <a:lnTo>
                    <a:pt x="1" y="6069"/>
                  </a:lnTo>
                  <a:lnTo>
                    <a:pt x="11" y="6361"/>
                  </a:lnTo>
                  <a:lnTo>
                    <a:pt x="22" y="6652"/>
                  </a:lnTo>
                  <a:lnTo>
                    <a:pt x="38" y="6929"/>
                  </a:lnTo>
                  <a:lnTo>
                    <a:pt x="59" y="7205"/>
                  </a:lnTo>
                  <a:lnTo>
                    <a:pt x="85" y="7482"/>
                  </a:lnTo>
                  <a:lnTo>
                    <a:pt x="117" y="7759"/>
                  </a:lnTo>
                  <a:lnTo>
                    <a:pt x="154" y="8020"/>
                  </a:lnTo>
                  <a:lnTo>
                    <a:pt x="197" y="8266"/>
                  </a:lnTo>
                  <a:lnTo>
                    <a:pt x="239" y="8511"/>
                  </a:lnTo>
                  <a:lnTo>
                    <a:pt x="287" y="8757"/>
                  </a:lnTo>
                  <a:lnTo>
                    <a:pt x="340" y="8988"/>
                  </a:lnTo>
                  <a:lnTo>
                    <a:pt x="393" y="9218"/>
                  </a:lnTo>
                  <a:lnTo>
                    <a:pt x="451" y="9433"/>
                  </a:lnTo>
                  <a:lnTo>
                    <a:pt x="515" y="9648"/>
                  </a:lnTo>
                  <a:lnTo>
                    <a:pt x="579" y="9848"/>
                  </a:lnTo>
                  <a:lnTo>
                    <a:pt x="653" y="10032"/>
                  </a:lnTo>
                  <a:lnTo>
                    <a:pt x="722" y="10217"/>
                  </a:lnTo>
                  <a:lnTo>
                    <a:pt x="796" y="10386"/>
                  </a:lnTo>
                  <a:lnTo>
                    <a:pt x="876" y="10555"/>
                  </a:lnTo>
                  <a:lnTo>
                    <a:pt x="955" y="10693"/>
                  </a:lnTo>
                  <a:lnTo>
                    <a:pt x="1040" y="10831"/>
                  </a:lnTo>
                  <a:lnTo>
                    <a:pt x="1125" y="10969"/>
                  </a:lnTo>
                  <a:lnTo>
                    <a:pt x="1215" y="11077"/>
                  </a:lnTo>
                  <a:lnTo>
                    <a:pt x="1305" y="11184"/>
                  </a:lnTo>
                  <a:lnTo>
                    <a:pt x="1396" y="11277"/>
                  </a:lnTo>
                  <a:lnTo>
                    <a:pt x="1491" y="11353"/>
                  </a:lnTo>
                  <a:lnTo>
                    <a:pt x="1587" y="11415"/>
                  </a:lnTo>
                  <a:lnTo>
                    <a:pt x="1687" y="11461"/>
                  </a:lnTo>
                  <a:lnTo>
                    <a:pt x="1783" y="11507"/>
                  </a:lnTo>
                  <a:lnTo>
                    <a:pt x="1884" y="11522"/>
                  </a:lnTo>
                  <a:lnTo>
                    <a:pt x="1990" y="11538"/>
                  </a:lnTo>
                  <a:lnTo>
                    <a:pt x="2090" y="11522"/>
                  </a:lnTo>
                  <a:lnTo>
                    <a:pt x="2191" y="11507"/>
                  </a:lnTo>
                  <a:lnTo>
                    <a:pt x="2292" y="11461"/>
                  </a:lnTo>
                  <a:lnTo>
                    <a:pt x="2387" y="11415"/>
                  </a:lnTo>
                  <a:lnTo>
                    <a:pt x="2488" y="11353"/>
                  </a:lnTo>
                  <a:lnTo>
                    <a:pt x="2578" y="11277"/>
                  </a:lnTo>
                  <a:lnTo>
                    <a:pt x="2674" y="11184"/>
                  </a:lnTo>
                  <a:lnTo>
                    <a:pt x="2764" y="11077"/>
                  </a:lnTo>
                  <a:lnTo>
                    <a:pt x="2849" y="10969"/>
                  </a:lnTo>
                  <a:lnTo>
                    <a:pt x="2939" y="10831"/>
                  </a:lnTo>
                  <a:lnTo>
                    <a:pt x="3019" y="10693"/>
                  </a:lnTo>
                  <a:lnTo>
                    <a:pt x="3104" y="10555"/>
                  </a:lnTo>
                  <a:lnTo>
                    <a:pt x="3178" y="10386"/>
                  </a:lnTo>
                  <a:lnTo>
                    <a:pt x="3252" y="10217"/>
                  </a:lnTo>
                  <a:lnTo>
                    <a:pt x="3326" y="10032"/>
                  </a:lnTo>
                  <a:lnTo>
                    <a:pt x="3395" y="9848"/>
                  </a:lnTo>
                  <a:lnTo>
                    <a:pt x="3464" y="9648"/>
                  </a:lnTo>
                  <a:lnTo>
                    <a:pt x="3523" y="9433"/>
                  </a:lnTo>
                  <a:lnTo>
                    <a:pt x="3581" y="9218"/>
                  </a:lnTo>
                  <a:lnTo>
                    <a:pt x="3639" y="8988"/>
                  </a:lnTo>
                  <a:lnTo>
                    <a:pt x="3692" y="8757"/>
                  </a:lnTo>
                  <a:lnTo>
                    <a:pt x="3740" y="8511"/>
                  </a:lnTo>
                  <a:lnTo>
                    <a:pt x="3782" y="8266"/>
                  </a:lnTo>
                  <a:lnTo>
                    <a:pt x="3820" y="8020"/>
                  </a:lnTo>
                  <a:lnTo>
                    <a:pt x="3857" y="7759"/>
                  </a:lnTo>
                  <a:lnTo>
                    <a:pt x="3889" y="7482"/>
                  </a:lnTo>
                  <a:lnTo>
                    <a:pt x="3915" y="7205"/>
                  </a:lnTo>
                  <a:lnTo>
                    <a:pt x="3936" y="6929"/>
                  </a:lnTo>
                  <a:lnTo>
                    <a:pt x="3958" y="6652"/>
                  </a:lnTo>
                  <a:lnTo>
                    <a:pt x="3968" y="6361"/>
                  </a:lnTo>
                  <a:lnTo>
                    <a:pt x="3973" y="6069"/>
                  </a:lnTo>
                  <a:lnTo>
                    <a:pt x="3979" y="5777"/>
                  </a:lnTo>
                  <a:lnTo>
                    <a:pt x="3973" y="5469"/>
                  </a:lnTo>
                  <a:lnTo>
                    <a:pt x="3968" y="5178"/>
                  </a:lnTo>
                  <a:lnTo>
                    <a:pt x="3958" y="4886"/>
                  </a:lnTo>
                  <a:lnTo>
                    <a:pt x="3936" y="4609"/>
                  </a:lnTo>
                  <a:lnTo>
                    <a:pt x="3915" y="4333"/>
                  </a:lnTo>
                  <a:lnTo>
                    <a:pt x="3889" y="4056"/>
                  </a:lnTo>
                  <a:lnTo>
                    <a:pt x="3857" y="3795"/>
                  </a:lnTo>
                  <a:lnTo>
                    <a:pt x="3820" y="3534"/>
                  </a:lnTo>
                  <a:lnTo>
                    <a:pt x="3782" y="3273"/>
                  </a:lnTo>
                  <a:lnTo>
                    <a:pt x="3740" y="3027"/>
                  </a:lnTo>
                  <a:lnTo>
                    <a:pt x="3692" y="2781"/>
                  </a:lnTo>
                  <a:lnTo>
                    <a:pt x="3639" y="2551"/>
                  </a:lnTo>
                  <a:lnTo>
                    <a:pt x="3581" y="2320"/>
                  </a:lnTo>
                  <a:lnTo>
                    <a:pt x="3523" y="2105"/>
                  </a:lnTo>
                  <a:lnTo>
                    <a:pt x="3464" y="1890"/>
                  </a:lnTo>
                  <a:lnTo>
                    <a:pt x="3395" y="1690"/>
                  </a:lnTo>
                  <a:lnTo>
                    <a:pt x="3326" y="1506"/>
                  </a:lnTo>
                  <a:lnTo>
                    <a:pt x="3252" y="1321"/>
                  </a:lnTo>
                  <a:lnTo>
                    <a:pt x="3178" y="1152"/>
                  </a:lnTo>
                  <a:lnTo>
                    <a:pt x="3104" y="983"/>
                  </a:lnTo>
                  <a:lnTo>
                    <a:pt x="3019" y="845"/>
                  </a:lnTo>
                  <a:lnTo>
                    <a:pt x="2939" y="707"/>
                  </a:lnTo>
                  <a:lnTo>
                    <a:pt x="2849" y="569"/>
                  </a:lnTo>
                  <a:lnTo>
                    <a:pt x="2764" y="461"/>
                  </a:lnTo>
                  <a:lnTo>
                    <a:pt x="2674" y="354"/>
                  </a:lnTo>
                  <a:lnTo>
                    <a:pt x="2578" y="261"/>
                  </a:lnTo>
                  <a:lnTo>
                    <a:pt x="2488" y="185"/>
                  </a:lnTo>
                  <a:lnTo>
                    <a:pt x="2387" y="123"/>
                  </a:lnTo>
                  <a:lnTo>
                    <a:pt x="2292" y="77"/>
                  </a:lnTo>
                  <a:lnTo>
                    <a:pt x="2191" y="31"/>
                  </a:lnTo>
                  <a:lnTo>
                    <a:pt x="2090" y="16"/>
                  </a:lnTo>
                  <a:lnTo>
                    <a:pt x="199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95" name="Google Shape;342;p34"/>
            <p:cNvSpPr/>
            <p:nvPr/>
          </p:nvSpPr>
          <p:spPr>
            <a:xfrm flipV="1">
              <a:off x="6617520" y="1171800"/>
              <a:ext cx="206640" cy="232560"/>
            </a:xfrm>
            <a:custGeom>
              <a:avLst/>
              <a:gdLst/>
              <a:ahLst/>
              <a:cxnLst/>
              <a:rect l="l" t="t" r="r" b="b"/>
              <a:pathLst>
                <a:path w="11273" h="33431">
                  <a:moveTo>
                    <a:pt x="1" y="1"/>
                  </a:moveTo>
                  <a:lnTo>
                    <a:pt x="33" y="493"/>
                  </a:lnTo>
                  <a:lnTo>
                    <a:pt x="75" y="969"/>
                  </a:lnTo>
                  <a:lnTo>
                    <a:pt x="133" y="1430"/>
                  </a:lnTo>
                  <a:lnTo>
                    <a:pt x="197" y="1875"/>
                  </a:lnTo>
                  <a:lnTo>
                    <a:pt x="314" y="2843"/>
                  </a:lnTo>
                  <a:lnTo>
                    <a:pt x="462" y="3995"/>
                  </a:lnTo>
                  <a:lnTo>
                    <a:pt x="839" y="6868"/>
                  </a:lnTo>
                  <a:lnTo>
                    <a:pt x="977" y="7897"/>
                  </a:lnTo>
                  <a:lnTo>
                    <a:pt x="1125" y="8911"/>
                  </a:lnTo>
                  <a:lnTo>
                    <a:pt x="1279" y="9910"/>
                  </a:lnTo>
                  <a:lnTo>
                    <a:pt x="1444" y="10909"/>
                  </a:lnTo>
                  <a:lnTo>
                    <a:pt x="1613" y="11892"/>
                  </a:lnTo>
                  <a:lnTo>
                    <a:pt x="1783" y="12875"/>
                  </a:lnTo>
                  <a:lnTo>
                    <a:pt x="1969" y="13828"/>
                  </a:lnTo>
                  <a:lnTo>
                    <a:pt x="2154" y="14795"/>
                  </a:lnTo>
                  <a:lnTo>
                    <a:pt x="2345" y="15733"/>
                  </a:lnTo>
                  <a:lnTo>
                    <a:pt x="2547" y="16670"/>
                  </a:lnTo>
                  <a:lnTo>
                    <a:pt x="2754" y="17591"/>
                  </a:lnTo>
                  <a:lnTo>
                    <a:pt x="2966" y="18498"/>
                  </a:lnTo>
                  <a:lnTo>
                    <a:pt x="3183" y="19404"/>
                  </a:lnTo>
                  <a:lnTo>
                    <a:pt x="3406" y="20295"/>
                  </a:lnTo>
                  <a:lnTo>
                    <a:pt x="3640" y="21171"/>
                  </a:lnTo>
                  <a:lnTo>
                    <a:pt x="3878" y="22031"/>
                  </a:lnTo>
                  <a:lnTo>
                    <a:pt x="3995" y="22461"/>
                  </a:lnTo>
                  <a:lnTo>
                    <a:pt x="4117" y="22892"/>
                  </a:lnTo>
                  <a:lnTo>
                    <a:pt x="4244" y="23322"/>
                  </a:lnTo>
                  <a:lnTo>
                    <a:pt x="4372" y="23737"/>
                  </a:lnTo>
                  <a:lnTo>
                    <a:pt x="4499" y="24151"/>
                  </a:lnTo>
                  <a:lnTo>
                    <a:pt x="4631" y="24551"/>
                  </a:lnTo>
                  <a:lnTo>
                    <a:pt x="4764" y="24950"/>
                  </a:lnTo>
                  <a:lnTo>
                    <a:pt x="4902" y="25334"/>
                  </a:lnTo>
                  <a:lnTo>
                    <a:pt x="5040" y="25718"/>
                  </a:lnTo>
                  <a:lnTo>
                    <a:pt x="5183" y="26087"/>
                  </a:lnTo>
                  <a:lnTo>
                    <a:pt x="5326" y="26456"/>
                  </a:lnTo>
                  <a:lnTo>
                    <a:pt x="5469" y="26809"/>
                  </a:lnTo>
                  <a:lnTo>
                    <a:pt x="5618" y="27163"/>
                  </a:lnTo>
                  <a:lnTo>
                    <a:pt x="5772" y="27516"/>
                  </a:lnTo>
                  <a:lnTo>
                    <a:pt x="5920" y="27838"/>
                  </a:lnTo>
                  <a:lnTo>
                    <a:pt x="6074" y="28176"/>
                  </a:lnTo>
                  <a:lnTo>
                    <a:pt x="6233" y="28499"/>
                  </a:lnTo>
                  <a:lnTo>
                    <a:pt x="6387" y="28806"/>
                  </a:lnTo>
                  <a:lnTo>
                    <a:pt x="6546" y="29114"/>
                  </a:lnTo>
                  <a:lnTo>
                    <a:pt x="6711" y="29405"/>
                  </a:lnTo>
                  <a:lnTo>
                    <a:pt x="6875" y="29697"/>
                  </a:lnTo>
                  <a:lnTo>
                    <a:pt x="7040" y="29974"/>
                  </a:lnTo>
                  <a:lnTo>
                    <a:pt x="7204" y="30235"/>
                  </a:lnTo>
                  <a:lnTo>
                    <a:pt x="7374" y="30496"/>
                  </a:lnTo>
                  <a:lnTo>
                    <a:pt x="7543" y="30757"/>
                  </a:lnTo>
                  <a:lnTo>
                    <a:pt x="7719" y="31003"/>
                  </a:lnTo>
                  <a:lnTo>
                    <a:pt x="7894" y="31234"/>
                  </a:lnTo>
                  <a:lnTo>
                    <a:pt x="8069" y="31464"/>
                  </a:lnTo>
                  <a:lnTo>
                    <a:pt x="8244" y="31679"/>
                  </a:lnTo>
                  <a:lnTo>
                    <a:pt x="8424" y="31894"/>
                  </a:lnTo>
                  <a:lnTo>
                    <a:pt x="8599" y="32094"/>
                  </a:lnTo>
                  <a:lnTo>
                    <a:pt x="8785" y="32278"/>
                  </a:lnTo>
                  <a:lnTo>
                    <a:pt x="9002" y="32478"/>
                  </a:lnTo>
                  <a:lnTo>
                    <a:pt x="9230" y="32662"/>
                  </a:lnTo>
                  <a:lnTo>
                    <a:pt x="9453" y="32831"/>
                  </a:lnTo>
                  <a:lnTo>
                    <a:pt x="9681" y="32970"/>
                  </a:lnTo>
                  <a:lnTo>
                    <a:pt x="9909" y="33093"/>
                  </a:lnTo>
                  <a:lnTo>
                    <a:pt x="10137" y="33200"/>
                  </a:lnTo>
                  <a:lnTo>
                    <a:pt x="10365" y="33277"/>
                  </a:lnTo>
                  <a:lnTo>
                    <a:pt x="10599" y="33338"/>
                  </a:lnTo>
                  <a:lnTo>
                    <a:pt x="10684" y="33384"/>
                  </a:lnTo>
                  <a:lnTo>
                    <a:pt x="10768" y="33400"/>
                  </a:lnTo>
                  <a:lnTo>
                    <a:pt x="10853" y="33431"/>
                  </a:lnTo>
                  <a:lnTo>
                    <a:pt x="11023" y="33431"/>
                  </a:lnTo>
                  <a:lnTo>
                    <a:pt x="11108" y="33400"/>
                  </a:lnTo>
                  <a:lnTo>
                    <a:pt x="11193" y="33384"/>
                  </a:lnTo>
                  <a:lnTo>
                    <a:pt x="11272" y="33338"/>
                  </a:lnTo>
                  <a:lnTo>
                    <a:pt x="10970" y="33169"/>
                  </a:lnTo>
                  <a:lnTo>
                    <a:pt x="10668" y="32985"/>
                  </a:lnTo>
                  <a:lnTo>
                    <a:pt x="10365" y="32785"/>
                  </a:lnTo>
                  <a:lnTo>
                    <a:pt x="10063" y="32570"/>
                  </a:lnTo>
                  <a:lnTo>
                    <a:pt x="9766" y="32340"/>
                  </a:lnTo>
                  <a:lnTo>
                    <a:pt x="9464" y="32109"/>
                  </a:lnTo>
                  <a:lnTo>
                    <a:pt x="9172" y="31848"/>
                  </a:lnTo>
                  <a:lnTo>
                    <a:pt x="8875" y="31572"/>
                  </a:lnTo>
                  <a:lnTo>
                    <a:pt x="8530" y="31157"/>
                  </a:lnTo>
                  <a:lnTo>
                    <a:pt x="8191" y="30711"/>
                  </a:lnTo>
                  <a:lnTo>
                    <a:pt x="7856" y="30235"/>
                  </a:lnTo>
                  <a:lnTo>
                    <a:pt x="7533" y="29713"/>
                  </a:lnTo>
                  <a:lnTo>
                    <a:pt x="7209" y="29175"/>
                  </a:lnTo>
                  <a:lnTo>
                    <a:pt x="6896" y="28607"/>
                  </a:lnTo>
                  <a:lnTo>
                    <a:pt x="6594" y="28007"/>
                  </a:lnTo>
                  <a:lnTo>
                    <a:pt x="6292" y="27378"/>
                  </a:lnTo>
                  <a:lnTo>
                    <a:pt x="6000" y="26717"/>
                  </a:lnTo>
                  <a:lnTo>
                    <a:pt x="5713" y="26041"/>
                  </a:lnTo>
                  <a:lnTo>
                    <a:pt x="5438" y="25319"/>
                  </a:lnTo>
                  <a:lnTo>
                    <a:pt x="5167" y="24582"/>
                  </a:lnTo>
                  <a:lnTo>
                    <a:pt x="4907" y="23813"/>
                  </a:lnTo>
                  <a:lnTo>
                    <a:pt x="4658" y="23030"/>
                  </a:lnTo>
                  <a:lnTo>
                    <a:pt x="4414" y="22216"/>
                  </a:lnTo>
                  <a:lnTo>
                    <a:pt x="4181" y="21371"/>
                  </a:lnTo>
                  <a:lnTo>
                    <a:pt x="3947" y="20526"/>
                  </a:lnTo>
                  <a:lnTo>
                    <a:pt x="3719" y="19665"/>
                  </a:lnTo>
                  <a:lnTo>
                    <a:pt x="3496" y="18790"/>
                  </a:lnTo>
                  <a:lnTo>
                    <a:pt x="3274" y="17914"/>
                  </a:lnTo>
                  <a:lnTo>
                    <a:pt x="3061" y="17023"/>
                  </a:lnTo>
                  <a:lnTo>
                    <a:pt x="2854" y="16117"/>
                  </a:lnTo>
                  <a:lnTo>
                    <a:pt x="2653" y="15210"/>
                  </a:lnTo>
                  <a:lnTo>
                    <a:pt x="2457" y="14288"/>
                  </a:lnTo>
                  <a:lnTo>
                    <a:pt x="2266" y="13367"/>
                  </a:lnTo>
                  <a:lnTo>
                    <a:pt x="2075" y="12414"/>
                  </a:lnTo>
                  <a:lnTo>
                    <a:pt x="1894" y="11477"/>
                  </a:lnTo>
                  <a:lnTo>
                    <a:pt x="1719" y="10509"/>
                  </a:lnTo>
                  <a:lnTo>
                    <a:pt x="1550" y="9557"/>
                  </a:lnTo>
                  <a:lnTo>
                    <a:pt x="1385" y="8573"/>
                  </a:lnTo>
                  <a:lnTo>
                    <a:pt x="1226" y="7590"/>
                  </a:lnTo>
                  <a:lnTo>
                    <a:pt x="1072" y="6607"/>
                  </a:lnTo>
                  <a:lnTo>
                    <a:pt x="956" y="5762"/>
                  </a:lnTo>
                  <a:lnTo>
                    <a:pt x="834" y="4917"/>
                  </a:lnTo>
                  <a:lnTo>
                    <a:pt x="701" y="4087"/>
                  </a:lnTo>
                  <a:lnTo>
                    <a:pt x="574" y="3258"/>
                  </a:lnTo>
                  <a:lnTo>
                    <a:pt x="436" y="2444"/>
                  </a:lnTo>
                  <a:lnTo>
                    <a:pt x="298" y="1614"/>
                  </a:lnTo>
                  <a:lnTo>
                    <a:pt x="149" y="815"/>
                  </a:lnTo>
                  <a:lnTo>
                    <a:pt x="1"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96" name="Google Shape;343;p34"/>
            <p:cNvSpPr/>
            <p:nvPr/>
          </p:nvSpPr>
          <p:spPr>
            <a:xfrm flipV="1">
              <a:off x="6617520" y="1171800"/>
              <a:ext cx="206640" cy="232560"/>
            </a:xfrm>
            <a:custGeom>
              <a:avLst/>
              <a:gdLst/>
              <a:ahLst/>
              <a:cxnLst/>
              <a:rect l="l" t="t" r="r" b="b"/>
              <a:pathLst>
                <a:path w="11273" h="33431" fill="none">
                  <a:moveTo>
                    <a:pt x="1" y="1"/>
                  </a:moveTo>
                  <a:lnTo>
                    <a:pt x="1" y="1"/>
                  </a:lnTo>
                  <a:lnTo>
                    <a:pt x="149" y="815"/>
                  </a:lnTo>
                  <a:lnTo>
                    <a:pt x="298" y="1614"/>
                  </a:lnTo>
                  <a:lnTo>
                    <a:pt x="436" y="2444"/>
                  </a:lnTo>
                  <a:lnTo>
                    <a:pt x="574" y="3258"/>
                  </a:lnTo>
                  <a:lnTo>
                    <a:pt x="701" y="4087"/>
                  </a:lnTo>
                  <a:lnTo>
                    <a:pt x="834" y="4917"/>
                  </a:lnTo>
                  <a:lnTo>
                    <a:pt x="956" y="5762"/>
                  </a:lnTo>
                  <a:lnTo>
                    <a:pt x="1072" y="6607"/>
                  </a:lnTo>
                  <a:lnTo>
                    <a:pt x="1072" y="6607"/>
                  </a:lnTo>
                  <a:lnTo>
                    <a:pt x="1226" y="7590"/>
                  </a:lnTo>
                  <a:lnTo>
                    <a:pt x="1385" y="8573"/>
                  </a:lnTo>
                  <a:lnTo>
                    <a:pt x="1550" y="9557"/>
                  </a:lnTo>
                  <a:lnTo>
                    <a:pt x="1719" y="10509"/>
                  </a:lnTo>
                  <a:lnTo>
                    <a:pt x="1894" y="11477"/>
                  </a:lnTo>
                  <a:lnTo>
                    <a:pt x="2075" y="12414"/>
                  </a:lnTo>
                  <a:lnTo>
                    <a:pt x="2266" y="13367"/>
                  </a:lnTo>
                  <a:lnTo>
                    <a:pt x="2457" y="14288"/>
                  </a:lnTo>
                  <a:lnTo>
                    <a:pt x="2653" y="15210"/>
                  </a:lnTo>
                  <a:lnTo>
                    <a:pt x="2854" y="16117"/>
                  </a:lnTo>
                  <a:lnTo>
                    <a:pt x="3061" y="17023"/>
                  </a:lnTo>
                  <a:lnTo>
                    <a:pt x="3274" y="17914"/>
                  </a:lnTo>
                  <a:lnTo>
                    <a:pt x="3496" y="18790"/>
                  </a:lnTo>
                  <a:lnTo>
                    <a:pt x="3719" y="19665"/>
                  </a:lnTo>
                  <a:lnTo>
                    <a:pt x="3947" y="20526"/>
                  </a:lnTo>
                  <a:lnTo>
                    <a:pt x="4181" y="21371"/>
                  </a:lnTo>
                  <a:lnTo>
                    <a:pt x="4181" y="21371"/>
                  </a:lnTo>
                  <a:lnTo>
                    <a:pt x="4414" y="22216"/>
                  </a:lnTo>
                  <a:lnTo>
                    <a:pt x="4658" y="23030"/>
                  </a:lnTo>
                  <a:lnTo>
                    <a:pt x="4907" y="23813"/>
                  </a:lnTo>
                  <a:lnTo>
                    <a:pt x="5167" y="24582"/>
                  </a:lnTo>
                  <a:lnTo>
                    <a:pt x="5438" y="25319"/>
                  </a:lnTo>
                  <a:lnTo>
                    <a:pt x="5713" y="26041"/>
                  </a:lnTo>
                  <a:lnTo>
                    <a:pt x="6000" y="26717"/>
                  </a:lnTo>
                  <a:lnTo>
                    <a:pt x="6292" y="27378"/>
                  </a:lnTo>
                  <a:lnTo>
                    <a:pt x="6594" y="28007"/>
                  </a:lnTo>
                  <a:lnTo>
                    <a:pt x="6896" y="28607"/>
                  </a:lnTo>
                  <a:lnTo>
                    <a:pt x="7209" y="29175"/>
                  </a:lnTo>
                  <a:lnTo>
                    <a:pt x="7533" y="29713"/>
                  </a:lnTo>
                  <a:lnTo>
                    <a:pt x="7856" y="30235"/>
                  </a:lnTo>
                  <a:lnTo>
                    <a:pt x="8191" y="30711"/>
                  </a:lnTo>
                  <a:lnTo>
                    <a:pt x="8530" y="31157"/>
                  </a:lnTo>
                  <a:lnTo>
                    <a:pt x="8875" y="31572"/>
                  </a:lnTo>
                  <a:lnTo>
                    <a:pt x="8875" y="31572"/>
                  </a:lnTo>
                  <a:lnTo>
                    <a:pt x="9172" y="31848"/>
                  </a:lnTo>
                  <a:lnTo>
                    <a:pt x="9464" y="32109"/>
                  </a:lnTo>
                  <a:lnTo>
                    <a:pt x="9766" y="32340"/>
                  </a:lnTo>
                  <a:lnTo>
                    <a:pt x="10063" y="32570"/>
                  </a:lnTo>
                  <a:lnTo>
                    <a:pt x="10365" y="32785"/>
                  </a:lnTo>
                  <a:lnTo>
                    <a:pt x="10668" y="32985"/>
                  </a:lnTo>
                  <a:lnTo>
                    <a:pt x="10970" y="33169"/>
                  </a:lnTo>
                  <a:lnTo>
                    <a:pt x="11272" y="33338"/>
                  </a:lnTo>
                  <a:lnTo>
                    <a:pt x="11272" y="33338"/>
                  </a:lnTo>
                  <a:lnTo>
                    <a:pt x="11193" y="33384"/>
                  </a:lnTo>
                  <a:lnTo>
                    <a:pt x="11108" y="33400"/>
                  </a:lnTo>
                  <a:lnTo>
                    <a:pt x="11023" y="33431"/>
                  </a:lnTo>
                  <a:lnTo>
                    <a:pt x="10938" y="33431"/>
                  </a:lnTo>
                  <a:lnTo>
                    <a:pt x="10853" y="33431"/>
                  </a:lnTo>
                  <a:lnTo>
                    <a:pt x="10768" y="33400"/>
                  </a:lnTo>
                  <a:lnTo>
                    <a:pt x="10684" y="33384"/>
                  </a:lnTo>
                  <a:lnTo>
                    <a:pt x="10599" y="33338"/>
                  </a:lnTo>
                  <a:lnTo>
                    <a:pt x="10599" y="33338"/>
                  </a:lnTo>
                  <a:lnTo>
                    <a:pt x="10365" y="33277"/>
                  </a:lnTo>
                  <a:lnTo>
                    <a:pt x="10137" y="33200"/>
                  </a:lnTo>
                  <a:lnTo>
                    <a:pt x="9909" y="33093"/>
                  </a:lnTo>
                  <a:lnTo>
                    <a:pt x="9681" y="32970"/>
                  </a:lnTo>
                  <a:lnTo>
                    <a:pt x="9453" y="32831"/>
                  </a:lnTo>
                  <a:lnTo>
                    <a:pt x="9230" y="32662"/>
                  </a:lnTo>
                  <a:lnTo>
                    <a:pt x="9002" y="32478"/>
                  </a:lnTo>
                  <a:lnTo>
                    <a:pt x="8785" y="32278"/>
                  </a:lnTo>
                  <a:lnTo>
                    <a:pt x="8785" y="32278"/>
                  </a:lnTo>
                  <a:lnTo>
                    <a:pt x="8599" y="32094"/>
                  </a:lnTo>
                  <a:lnTo>
                    <a:pt x="8424" y="31894"/>
                  </a:lnTo>
                  <a:lnTo>
                    <a:pt x="8244" y="31679"/>
                  </a:lnTo>
                  <a:lnTo>
                    <a:pt x="8069" y="31464"/>
                  </a:lnTo>
                  <a:lnTo>
                    <a:pt x="7894" y="31234"/>
                  </a:lnTo>
                  <a:lnTo>
                    <a:pt x="7719" y="31003"/>
                  </a:lnTo>
                  <a:lnTo>
                    <a:pt x="7543" y="30757"/>
                  </a:lnTo>
                  <a:lnTo>
                    <a:pt x="7374" y="30496"/>
                  </a:lnTo>
                  <a:lnTo>
                    <a:pt x="7204" y="30235"/>
                  </a:lnTo>
                  <a:lnTo>
                    <a:pt x="7040" y="29974"/>
                  </a:lnTo>
                  <a:lnTo>
                    <a:pt x="6875" y="29697"/>
                  </a:lnTo>
                  <a:lnTo>
                    <a:pt x="6711" y="29405"/>
                  </a:lnTo>
                  <a:lnTo>
                    <a:pt x="6546" y="29114"/>
                  </a:lnTo>
                  <a:lnTo>
                    <a:pt x="6387" y="28806"/>
                  </a:lnTo>
                  <a:lnTo>
                    <a:pt x="6233" y="28499"/>
                  </a:lnTo>
                  <a:lnTo>
                    <a:pt x="6074" y="28176"/>
                  </a:lnTo>
                  <a:lnTo>
                    <a:pt x="5920" y="27838"/>
                  </a:lnTo>
                  <a:lnTo>
                    <a:pt x="5772" y="27516"/>
                  </a:lnTo>
                  <a:lnTo>
                    <a:pt x="5618" y="27163"/>
                  </a:lnTo>
                  <a:lnTo>
                    <a:pt x="5469" y="26809"/>
                  </a:lnTo>
                  <a:lnTo>
                    <a:pt x="5326" y="26456"/>
                  </a:lnTo>
                  <a:lnTo>
                    <a:pt x="5183" y="26087"/>
                  </a:lnTo>
                  <a:lnTo>
                    <a:pt x="5040" y="25718"/>
                  </a:lnTo>
                  <a:lnTo>
                    <a:pt x="4902" y="25334"/>
                  </a:lnTo>
                  <a:lnTo>
                    <a:pt x="4764" y="24950"/>
                  </a:lnTo>
                  <a:lnTo>
                    <a:pt x="4631" y="24551"/>
                  </a:lnTo>
                  <a:lnTo>
                    <a:pt x="4499" y="24151"/>
                  </a:lnTo>
                  <a:lnTo>
                    <a:pt x="4372" y="23737"/>
                  </a:lnTo>
                  <a:lnTo>
                    <a:pt x="4244" y="23322"/>
                  </a:lnTo>
                  <a:lnTo>
                    <a:pt x="4117" y="22892"/>
                  </a:lnTo>
                  <a:lnTo>
                    <a:pt x="3995" y="22461"/>
                  </a:lnTo>
                  <a:lnTo>
                    <a:pt x="3878" y="22031"/>
                  </a:lnTo>
                  <a:lnTo>
                    <a:pt x="3878" y="22031"/>
                  </a:lnTo>
                  <a:lnTo>
                    <a:pt x="3640" y="21171"/>
                  </a:lnTo>
                  <a:lnTo>
                    <a:pt x="3406" y="20295"/>
                  </a:lnTo>
                  <a:lnTo>
                    <a:pt x="3183" y="19404"/>
                  </a:lnTo>
                  <a:lnTo>
                    <a:pt x="2966" y="18498"/>
                  </a:lnTo>
                  <a:lnTo>
                    <a:pt x="2754" y="17591"/>
                  </a:lnTo>
                  <a:lnTo>
                    <a:pt x="2547" y="16670"/>
                  </a:lnTo>
                  <a:lnTo>
                    <a:pt x="2345" y="15733"/>
                  </a:lnTo>
                  <a:lnTo>
                    <a:pt x="2154" y="14795"/>
                  </a:lnTo>
                  <a:lnTo>
                    <a:pt x="1969" y="13828"/>
                  </a:lnTo>
                  <a:lnTo>
                    <a:pt x="1783" y="12875"/>
                  </a:lnTo>
                  <a:lnTo>
                    <a:pt x="1613" y="11892"/>
                  </a:lnTo>
                  <a:lnTo>
                    <a:pt x="1444" y="10909"/>
                  </a:lnTo>
                  <a:lnTo>
                    <a:pt x="1279" y="9910"/>
                  </a:lnTo>
                  <a:lnTo>
                    <a:pt x="1125" y="8911"/>
                  </a:lnTo>
                  <a:lnTo>
                    <a:pt x="977" y="7897"/>
                  </a:lnTo>
                  <a:lnTo>
                    <a:pt x="839" y="6868"/>
                  </a:lnTo>
                  <a:lnTo>
                    <a:pt x="839" y="6868"/>
                  </a:lnTo>
                  <a:lnTo>
                    <a:pt x="462" y="3995"/>
                  </a:lnTo>
                  <a:lnTo>
                    <a:pt x="314" y="2843"/>
                  </a:lnTo>
                  <a:lnTo>
                    <a:pt x="197" y="1875"/>
                  </a:lnTo>
                  <a:lnTo>
                    <a:pt x="197" y="1875"/>
                  </a:lnTo>
                  <a:lnTo>
                    <a:pt x="133" y="1430"/>
                  </a:lnTo>
                  <a:lnTo>
                    <a:pt x="75" y="969"/>
                  </a:lnTo>
                  <a:lnTo>
                    <a:pt x="33" y="493"/>
                  </a:lnTo>
                  <a:lnTo>
                    <a:pt x="1" y="1"/>
                  </a:lnTo>
                </a:path>
              </a:pathLst>
            </a:custGeom>
            <a:noFill/>
            <a:ln w="0">
              <a:noFill/>
            </a:ln>
          </p:spPr>
          <p:style>
            <a:lnRef idx="0">
              <a:scrgbClr r="0" g="0" b="0"/>
            </a:lnRef>
            <a:fillRef idx="0">
              <a:scrgbClr r="0" g="0" b="0"/>
            </a:fillRef>
            <a:effectRef idx="0">
              <a:scrgbClr r="0" g="0" b="0"/>
            </a:effectRef>
            <a:fontRef idx="minor"/>
          </p:style>
        </p:sp>
        <p:sp>
          <p:nvSpPr>
            <p:cNvPr id="497" name="Google Shape;344;p34"/>
            <p:cNvSpPr/>
            <p:nvPr/>
          </p:nvSpPr>
          <p:spPr>
            <a:xfrm flipV="1">
              <a:off x="6523920" y="1719000"/>
              <a:ext cx="78120" cy="333360"/>
            </a:xfrm>
            <a:custGeom>
              <a:avLst/>
              <a:gdLst/>
              <a:ahLst/>
              <a:cxnLst/>
              <a:rect l="l" t="t" r="r" b="b"/>
              <a:pathLst>
                <a:path w="4276" h="47872">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17" y="23490"/>
                  </a:lnTo>
                  <a:lnTo>
                    <a:pt x="80" y="24627"/>
                  </a:lnTo>
                  <a:lnTo>
                    <a:pt x="48" y="25764"/>
                  </a:lnTo>
                  <a:lnTo>
                    <a:pt x="27" y="26901"/>
                  </a:lnTo>
                  <a:lnTo>
                    <a:pt x="11" y="28038"/>
                  </a:lnTo>
                  <a:lnTo>
                    <a:pt x="1" y="29175"/>
                  </a:lnTo>
                  <a:lnTo>
                    <a:pt x="1" y="30327"/>
                  </a:lnTo>
                  <a:lnTo>
                    <a:pt x="6" y="31464"/>
                  </a:lnTo>
                  <a:lnTo>
                    <a:pt x="22" y="32601"/>
                  </a:lnTo>
                  <a:lnTo>
                    <a:pt x="43" y="33737"/>
                  </a:lnTo>
                  <a:lnTo>
                    <a:pt x="75" y="34874"/>
                  </a:lnTo>
                  <a:lnTo>
                    <a:pt x="112" y="36011"/>
                  </a:lnTo>
                  <a:lnTo>
                    <a:pt x="154" y="37148"/>
                  </a:lnTo>
                  <a:lnTo>
                    <a:pt x="207" y="38285"/>
                  </a:lnTo>
                  <a:lnTo>
                    <a:pt x="266" y="39422"/>
                  </a:lnTo>
                  <a:lnTo>
                    <a:pt x="329" y="40543"/>
                  </a:lnTo>
                  <a:lnTo>
                    <a:pt x="441" y="42172"/>
                  </a:lnTo>
                  <a:lnTo>
                    <a:pt x="547" y="43616"/>
                  </a:lnTo>
                  <a:lnTo>
                    <a:pt x="648" y="44876"/>
                  </a:lnTo>
                  <a:lnTo>
                    <a:pt x="733" y="45936"/>
                  </a:lnTo>
                  <a:lnTo>
                    <a:pt x="770" y="46427"/>
                  </a:lnTo>
                  <a:lnTo>
                    <a:pt x="817" y="46919"/>
                  </a:lnTo>
                  <a:lnTo>
                    <a:pt x="876" y="47395"/>
                  </a:lnTo>
                  <a:lnTo>
                    <a:pt x="945" y="47871"/>
                  </a:lnTo>
                  <a:lnTo>
                    <a:pt x="924" y="46934"/>
                  </a:lnTo>
                  <a:lnTo>
                    <a:pt x="892" y="45997"/>
                  </a:lnTo>
                  <a:lnTo>
                    <a:pt x="855" y="45060"/>
                  </a:lnTo>
                  <a:lnTo>
                    <a:pt x="817" y="44123"/>
                  </a:lnTo>
                  <a:lnTo>
                    <a:pt x="770" y="43186"/>
                  </a:lnTo>
                  <a:lnTo>
                    <a:pt x="722" y="42264"/>
                  </a:lnTo>
                  <a:lnTo>
                    <a:pt x="664" y="41342"/>
                  </a:lnTo>
                  <a:lnTo>
                    <a:pt x="605" y="40405"/>
                  </a:lnTo>
                  <a:lnTo>
                    <a:pt x="552" y="39299"/>
                  </a:lnTo>
                  <a:lnTo>
                    <a:pt x="510" y="38177"/>
                  </a:lnTo>
                  <a:lnTo>
                    <a:pt x="473" y="37056"/>
                  </a:lnTo>
                  <a:lnTo>
                    <a:pt x="441" y="35950"/>
                  </a:lnTo>
                  <a:lnTo>
                    <a:pt x="414" y="34828"/>
                  </a:lnTo>
                  <a:lnTo>
                    <a:pt x="398" y="33707"/>
                  </a:lnTo>
                  <a:lnTo>
                    <a:pt x="388" y="32585"/>
                  </a:lnTo>
                  <a:lnTo>
                    <a:pt x="377" y="31464"/>
                  </a:lnTo>
                  <a:lnTo>
                    <a:pt x="377" y="30342"/>
                  </a:lnTo>
                  <a:lnTo>
                    <a:pt x="382" y="29221"/>
                  </a:lnTo>
                  <a:lnTo>
                    <a:pt x="398" y="28099"/>
                  </a:lnTo>
                  <a:lnTo>
                    <a:pt x="414" y="26978"/>
                  </a:lnTo>
                  <a:lnTo>
                    <a:pt x="441" y="25856"/>
                  </a:lnTo>
                  <a:lnTo>
                    <a:pt x="473" y="24735"/>
                  </a:lnTo>
                  <a:lnTo>
                    <a:pt x="510" y="23613"/>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498" name="Google Shape;345;p34"/>
            <p:cNvSpPr/>
            <p:nvPr/>
          </p:nvSpPr>
          <p:spPr>
            <a:xfrm flipV="1">
              <a:off x="6523920" y="1719000"/>
              <a:ext cx="78120" cy="333360"/>
            </a:xfrm>
            <a:custGeom>
              <a:avLst/>
              <a:gdLst/>
              <a:ahLst/>
              <a:cxnLst/>
              <a:rect l="l" t="t" r="r" b="b"/>
              <a:pathLst>
                <a:path w="4276" h="47872" fill="none">
                  <a:moveTo>
                    <a:pt x="4271" y="1"/>
                  </a:moveTo>
                  <a:lnTo>
                    <a:pt x="4271" y="1"/>
                  </a:lnTo>
                  <a:lnTo>
                    <a:pt x="4276" y="16"/>
                  </a:lnTo>
                  <a:lnTo>
                    <a:pt x="4276" y="47"/>
                  </a:lnTo>
                  <a:lnTo>
                    <a:pt x="4260" y="139"/>
                  </a:lnTo>
                  <a:lnTo>
                    <a:pt x="4223" y="277"/>
                  </a:lnTo>
                  <a:lnTo>
                    <a:pt x="4175" y="461"/>
                  </a:lnTo>
                  <a:lnTo>
                    <a:pt x="3851" y="1614"/>
                  </a:lnTo>
                  <a:lnTo>
                    <a:pt x="3623" y="2459"/>
                  </a:lnTo>
                  <a:lnTo>
                    <a:pt x="3358" y="3457"/>
                  </a:lnTo>
                  <a:lnTo>
                    <a:pt x="3215" y="4026"/>
                  </a:lnTo>
                  <a:lnTo>
                    <a:pt x="3066" y="4625"/>
                  </a:lnTo>
                  <a:lnTo>
                    <a:pt x="2913" y="5270"/>
                  </a:lnTo>
                  <a:lnTo>
                    <a:pt x="2754" y="5961"/>
                  </a:lnTo>
                  <a:lnTo>
                    <a:pt x="2754" y="5961"/>
                  </a:lnTo>
                  <a:lnTo>
                    <a:pt x="2541" y="6898"/>
                  </a:lnTo>
                  <a:lnTo>
                    <a:pt x="2345" y="7851"/>
                  </a:lnTo>
                  <a:lnTo>
                    <a:pt x="2149" y="8819"/>
                  </a:lnTo>
                  <a:lnTo>
                    <a:pt x="1968" y="9817"/>
                  </a:lnTo>
                  <a:lnTo>
                    <a:pt x="1799" y="10816"/>
                  </a:lnTo>
                  <a:lnTo>
                    <a:pt x="1634" y="11815"/>
                  </a:lnTo>
                  <a:lnTo>
                    <a:pt x="1480" y="12844"/>
                  </a:lnTo>
                  <a:lnTo>
                    <a:pt x="1337" y="13873"/>
                  </a:lnTo>
                  <a:lnTo>
                    <a:pt x="1205" y="14918"/>
                  </a:lnTo>
                  <a:lnTo>
                    <a:pt x="1083" y="15978"/>
                  </a:lnTo>
                  <a:lnTo>
                    <a:pt x="966" y="17053"/>
                  </a:lnTo>
                  <a:lnTo>
                    <a:pt x="865" y="18113"/>
                  </a:lnTo>
                  <a:lnTo>
                    <a:pt x="770" y="19204"/>
                  </a:lnTo>
                  <a:lnTo>
                    <a:pt x="685" y="20295"/>
                  </a:lnTo>
                  <a:lnTo>
                    <a:pt x="616" y="21401"/>
                  </a:lnTo>
                  <a:lnTo>
                    <a:pt x="552" y="22507"/>
                  </a:lnTo>
                  <a:lnTo>
                    <a:pt x="552" y="22507"/>
                  </a:lnTo>
                  <a:lnTo>
                    <a:pt x="510" y="23613"/>
                  </a:lnTo>
                  <a:lnTo>
                    <a:pt x="473" y="24735"/>
                  </a:lnTo>
                  <a:lnTo>
                    <a:pt x="441" y="25856"/>
                  </a:lnTo>
                  <a:lnTo>
                    <a:pt x="414" y="26978"/>
                  </a:lnTo>
                  <a:lnTo>
                    <a:pt x="398" y="28099"/>
                  </a:lnTo>
                  <a:lnTo>
                    <a:pt x="382" y="29221"/>
                  </a:lnTo>
                  <a:lnTo>
                    <a:pt x="377" y="30342"/>
                  </a:lnTo>
                  <a:lnTo>
                    <a:pt x="377" y="31464"/>
                  </a:lnTo>
                  <a:lnTo>
                    <a:pt x="388" y="32585"/>
                  </a:lnTo>
                  <a:lnTo>
                    <a:pt x="398" y="33707"/>
                  </a:lnTo>
                  <a:lnTo>
                    <a:pt x="414" y="34828"/>
                  </a:lnTo>
                  <a:lnTo>
                    <a:pt x="441" y="35950"/>
                  </a:lnTo>
                  <a:lnTo>
                    <a:pt x="473" y="37056"/>
                  </a:lnTo>
                  <a:lnTo>
                    <a:pt x="510" y="38177"/>
                  </a:lnTo>
                  <a:lnTo>
                    <a:pt x="552" y="39299"/>
                  </a:lnTo>
                  <a:lnTo>
                    <a:pt x="605" y="40405"/>
                  </a:lnTo>
                  <a:lnTo>
                    <a:pt x="605" y="40405"/>
                  </a:lnTo>
                  <a:lnTo>
                    <a:pt x="664" y="41342"/>
                  </a:lnTo>
                  <a:lnTo>
                    <a:pt x="722" y="42264"/>
                  </a:lnTo>
                  <a:lnTo>
                    <a:pt x="770" y="43186"/>
                  </a:lnTo>
                  <a:lnTo>
                    <a:pt x="817" y="44123"/>
                  </a:lnTo>
                  <a:lnTo>
                    <a:pt x="855" y="45060"/>
                  </a:lnTo>
                  <a:lnTo>
                    <a:pt x="892" y="45997"/>
                  </a:lnTo>
                  <a:lnTo>
                    <a:pt x="924" y="46934"/>
                  </a:lnTo>
                  <a:lnTo>
                    <a:pt x="945" y="47871"/>
                  </a:lnTo>
                  <a:lnTo>
                    <a:pt x="945" y="47871"/>
                  </a:lnTo>
                  <a:lnTo>
                    <a:pt x="876" y="47395"/>
                  </a:lnTo>
                  <a:lnTo>
                    <a:pt x="817" y="46919"/>
                  </a:lnTo>
                  <a:lnTo>
                    <a:pt x="770" y="46427"/>
                  </a:lnTo>
                  <a:lnTo>
                    <a:pt x="733" y="45936"/>
                  </a:lnTo>
                  <a:lnTo>
                    <a:pt x="733" y="45936"/>
                  </a:lnTo>
                  <a:lnTo>
                    <a:pt x="648" y="44876"/>
                  </a:lnTo>
                  <a:lnTo>
                    <a:pt x="547" y="43616"/>
                  </a:lnTo>
                  <a:lnTo>
                    <a:pt x="441" y="42172"/>
                  </a:lnTo>
                  <a:lnTo>
                    <a:pt x="329" y="40543"/>
                  </a:lnTo>
                  <a:lnTo>
                    <a:pt x="329" y="40543"/>
                  </a:lnTo>
                  <a:lnTo>
                    <a:pt x="266" y="39422"/>
                  </a:lnTo>
                  <a:lnTo>
                    <a:pt x="207" y="38285"/>
                  </a:lnTo>
                  <a:lnTo>
                    <a:pt x="154" y="37148"/>
                  </a:lnTo>
                  <a:lnTo>
                    <a:pt x="112" y="36011"/>
                  </a:lnTo>
                  <a:lnTo>
                    <a:pt x="75" y="34874"/>
                  </a:lnTo>
                  <a:lnTo>
                    <a:pt x="43" y="33737"/>
                  </a:lnTo>
                  <a:lnTo>
                    <a:pt x="22" y="32601"/>
                  </a:lnTo>
                  <a:lnTo>
                    <a:pt x="6" y="31464"/>
                  </a:lnTo>
                  <a:lnTo>
                    <a:pt x="1" y="30327"/>
                  </a:lnTo>
                  <a:lnTo>
                    <a:pt x="1" y="29175"/>
                  </a:lnTo>
                  <a:lnTo>
                    <a:pt x="11" y="28038"/>
                  </a:lnTo>
                  <a:lnTo>
                    <a:pt x="27" y="26901"/>
                  </a:lnTo>
                  <a:lnTo>
                    <a:pt x="48" y="25764"/>
                  </a:lnTo>
                  <a:lnTo>
                    <a:pt x="80" y="24627"/>
                  </a:lnTo>
                  <a:lnTo>
                    <a:pt x="117" y="23490"/>
                  </a:lnTo>
                  <a:lnTo>
                    <a:pt x="165" y="22354"/>
                  </a:lnTo>
                  <a:lnTo>
                    <a:pt x="165" y="22354"/>
                  </a:lnTo>
                  <a:lnTo>
                    <a:pt x="229" y="21217"/>
                  </a:lnTo>
                  <a:lnTo>
                    <a:pt x="303" y="20080"/>
                  </a:lnTo>
                  <a:lnTo>
                    <a:pt x="388" y="18958"/>
                  </a:lnTo>
                  <a:lnTo>
                    <a:pt x="483" y="17852"/>
                  </a:lnTo>
                  <a:lnTo>
                    <a:pt x="595" y="16746"/>
                  </a:lnTo>
                  <a:lnTo>
                    <a:pt x="717" y="15655"/>
                  </a:lnTo>
                  <a:lnTo>
                    <a:pt x="849" y="14565"/>
                  </a:lnTo>
                  <a:lnTo>
                    <a:pt x="992" y="13504"/>
                  </a:lnTo>
                  <a:lnTo>
                    <a:pt x="1146" y="12444"/>
                  </a:lnTo>
                  <a:lnTo>
                    <a:pt x="1311" y="11415"/>
                  </a:lnTo>
                  <a:lnTo>
                    <a:pt x="1486" y="10386"/>
                  </a:lnTo>
                  <a:lnTo>
                    <a:pt x="1671" y="9372"/>
                  </a:lnTo>
                  <a:lnTo>
                    <a:pt x="1868" y="8373"/>
                  </a:lnTo>
                  <a:lnTo>
                    <a:pt x="2080" y="7405"/>
                  </a:lnTo>
                  <a:lnTo>
                    <a:pt x="2297" y="6438"/>
                  </a:lnTo>
                  <a:lnTo>
                    <a:pt x="2525" y="5500"/>
                  </a:lnTo>
                  <a:lnTo>
                    <a:pt x="2525" y="5500"/>
                  </a:lnTo>
                  <a:lnTo>
                    <a:pt x="2669" y="4932"/>
                  </a:lnTo>
                  <a:lnTo>
                    <a:pt x="2812" y="4394"/>
                  </a:lnTo>
                  <a:lnTo>
                    <a:pt x="2960" y="3857"/>
                  </a:lnTo>
                  <a:lnTo>
                    <a:pt x="3114" y="3319"/>
                  </a:lnTo>
                  <a:lnTo>
                    <a:pt x="3273" y="2797"/>
                  </a:lnTo>
                  <a:lnTo>
                    <a:pt x="3432" y="2290"/>
                  </a:lnTo>
                  <a:lnTo>
                    <a:pt x="3597" y="1783"/>
                  </a:lnTo>
                  <a:lnTo>
                    <a:pt x="3761" y="1291"/>
                  </a:lnTo>
                  <a:lnTo>
                    <a:pt x="3761" y="1291"/>
                  </a:lnTo>
                  <a:lnTo>
                    <a:pt x="3878" y="938"/>
                  </a:lnTo>
                  <a:lnTo>
                    <a:pt x="4005" y="600"/>
                  </a:lnTo>
                  <a:lnTo>
                    <a:pt x="4133" y="277"/>
                  </a:lnTo>
                  <a:lnTo>
                    <a:pt x="4271" y="1"/>
                  </a:lnTo>
                </a:path>
              </a:pathLst>
            </a:custGeom>
            <a:noFill/>
            <a:ln w="0">
              <a:noFill/>
            </a:ln>
          </p:spPr>
          <p:style>
            <a:lnRef idx="0">
              <a:scrgbClr r="0" g="0" b="0"/>
            </a:lnRef>
            <a:fillRef idx="0">
              <a:scrgbClr r="0" g="0" b="0"/>
            </a:fillRef>
            <a:effectRef idx="0">
              <a:scrgbClr r="0" g="0" b="0"/>
            </a:effectRef>
            <a:fontRef idx="minor"/>
          </p:style>
        </p:sp>
        <p:sp>
          <p:nvSpPr>
            <p:cNvPr id="499" name="Google Shape;346;p34"/>
            <p:cNvSpPr/>
            <p:nvPr/>
          </p:nvSpPr>
          <p:spPr>
            <a:xfrm flipV="1">
              <a:off x="6262200" y="1946520"/>
              <a:ext cx="76680" cy="44280"/>
            </a:xfrm>
            <a:custGeom>
              <a:avLst/>
              <a:gdLst/>
              <a:ahLst/>
              <a:cxnLst/>
              <a:rect l="l" t="t" r="r" b="b"/>
              <a:pathLst>
                <a:path w="4202" h="6469" fill="none">
                  <a:moveTo>
                    <a:pt x="1" y="6469"/>
                  </a:moveTo>
                  <a:lnTo>
                    <a:pt x="1" y="6469"/>
                  </a:lnTo>
                  <a:lnTo>
                    <a:pt x="240" y="6008"/>
                  </a:lnTo>
                  <a:lnTo>
                    <a:pt x="484" y="5547"/>
                  </a:lnTo>
                  <a:lnTo>
                    <a:pt x="728" y="5101"/>
                  </a:lnTo>
                  <a:lnTo>
                    <a:pt x="982" y="4656"/>
                  </a:lnTo>
                  <a:lnTo>
                    <a:pt x="1231" y="4226"/>
                  </a:lnTo>
                  <a:lnTo>
                    <a:pt x="1491" y="3795"/>
                  </a:lnTo>
                  <a:lnTo>
                    <a:pt x="1746" y="3381"/>
                  </a:lnTo>
                  <a:lnTo>
                    <a:pt x="2011" y="2966"/>
                  </a:lnTo>
                  <a:lnTo>
                    <a:pt x="2276" y="2566"/>
                  </a:lnTo>
                  <a:lnTo>
                    <a:pt x="2542" y="2182"/>
                  </a:lnTo>
                  <a:lnTo>
                    <a:pt x="2812" y="1798"/>
                  </a:lnTo>
                  <a:lnTo>
                    <a:pt x="3083" y="1414"/>
                  </a:lnTo>
                  <a:lnTo>
                    <a:pt x="3359" y="1061"/>
                  </a:lnTo>
                  <a:lnTo>
                    <a:pt x="3640" y="692"/>
                  </a:lnTo>
                  <a:lnTo>
                    <a:pt x="3921" y="339"/>
                  </a:lnTo>
                  <a:lnTo>
                    <a:pt x="4202" y="1"/>
                  </a:lnTo>
                  <a:lnTo>
                    <a:pt x="4202" y="1"/>
                  </a:lnTo>
                  <a:lnTo>
                    <a:pt x="3921" y="323"/>
                  </a:lnTo>
                  <a:lnTo>
                    <a:pt x="3645" y="661"/>
                  </a:lnTo>
                  <a:lnTo>
                    <a:pt x="3364" y="1015"/>
                  </a:lnTo>
                  <a:lnTo>
                    <a:pt x="3088" y="1368"/>
                  </a:lnTo>
                  <a:lnTo>
                    <a:pt x="2812" y="1737"/>
                  </a:lnTo>
                  <a:lnTo>
                    <a:pt x="2536" y="2105"/>
                  </a:lnTo>
                  <a:lnTo>
                    <a:pt x="2266" y="2505"/>
                  </a:lnTo>
                  <a:lnTo>
                    <a:pt x="1995" y="2904"/>
                  </a:lnTo>
                  <a:lnTo>
                    <a:pt x="1730" y="3304"/>
                  </a:lnTo>
                  <a:lnTo>
                    <a:pt x="1470" y="3719"/>
                  </a:lnTo>
                  <a:lnTo>
                    <a:pt x="1210" y="4149"/>
                  </a:lnTo>
                  <a:lnTo>
                    <a:pt x="956" y="4594"/>
                  </a:lnTo>
                  <a:lnTo>
                    <a:pt x="712" y="5055"/>
                  </a:lnTo>
                  <a:lnTo>
                    <a:pt x="468" y="5516"/>
                  </a:lnTo>
                  <a:lnTo>
                    <a:pt x="229" y="5992"/>
                  </a:lnTo>
                  <a:lnTo>
                    <a:pt x="1" y="6469"/>
                  </a:lnTo>
                </a:path>
              </a:pathLst>
            </a:custGeom>
            <a:noFill/>
            <a:ln w="0">
              <a:noFill/>
            </a:ln>
          </p:spPr>
          <p:style>
            <a:lnRef idx="0">
              <a:scrgbClr r="0" g="0" b="0"/>
            </a:lnRef>
            <a:fillRef idx="0">
              <a:scrgbClr r="0" g="0" b="0"/>
            </a:fillRef>
            <a:effectRef idx="0">
              <a:scrgbClr r="0" g="0" b="0"/>
            </a:effectRef>
            <a:fontRef idx="minor"/>
          </p:style>
        </p:sp>
        <p:sp>
          <p:nvSpPr>
            <p:cNvPr id="500" name="Google Shape;347;p34"/>
            <p:cNvSpPr/>
            <p:nvPr/>
          </p:nvSpPr>
          <p:spPr>
            <a:xfrm flipV="1">
              <a:off x="6174360" y="1854360"/>
              <a:ext cx="43920" cy="53640"/>
            </a:xfrm>
            <a:custGeom>
              <a:avLst/>
              <a:gdLst/>
              <a:ahLst/>
              <a:cxnLst/>
              <a:rect l="l" t="t" r="r" b="b"/>
              <a:pathLst>
                <a:path w="2425" h="7774" fill="none">
                  <a:moveTo>
                    <a:pt x="138" y="7774"/>
                  </a:moveTo>
                  <a:lnTo>
                    <a:pt x="138" y="7774"/>
                  </a:lnTo>
                  <a:lnTo>
                    <a:pt x="393" y="6714"/>
                  </a:lnTo>
                  <a:lnTo>
                    <a:pt x="658" y="5685"/>
                  </a:lnTo>
                  <a:lnTo>
                    <a:pt x="928" y="4686"/>
                  </a:lnTo>
                  <a:lnTo>
                    <a:pt x="1209" y="3703"/>
                  </a:lnTo>
                  <a:lnTo>
                    <a:pt x="1501" y="2750"/>
                  </a:lnTo>
                  <a:lnTo>
                    <a:pt x="1804" y="1813"/>
                  </a:lnTo>
                  <a:lnTo>
                    <a:pt x="2111" y="891"/>
                  </a:lnTo>
                  <a:lnTo>
                    <a:pt x="2424" y="0"/>
                  </a:lnTo>
                  <a:lnTo>
                    <a:pt x="2424" y="0"/>
                  </a:lnTo>
                  <a:lnTo>
                    <a:pt x="2069" y="922"/>
                  </a:lnTo>
                  <a:lnTo>
                    <a:pt x="1750" y="1767"/>
                  </a:lnTo>
                  <a:lnTo>
                    <a:pt x="1459" y="2566"/>
                  </a:lnTo>
                  <a:lnTo>
                    <a:pt x="1204" y="3303"/>
                  </a:lnTo>
                  <a:lnTo>
                    <a:pt x="976" y="3979"/>
                  </a:lnTo>
                  <a:lnTo>
                    <a:pt x="780" y="4609"/>
                  </a:lnTo>
                  <a:lnTo>
                    <a:pt x="610" y="5162"/>
                  </a:lnTo>
                  <a:lnTo>
                    <a:pt x="467" y="5654"/>
                  </a:lnTo>
                  <a:lnTo>
                    <a:pt x="345" y="6099"/>
                  </a:lnTo>
                  <a:lnTo>
                    <a:pt x="244" y="6483"/>
                  </a:lnTo>
                  <a:lnTo>
                    <a:pt x="159" y="6806"/>
                  </a:lnTo>
                  <a:lnTo>
                    <a:pt x="101" y="7067"/>
                  </a:lnTo>
                  <a:lnTo>
                    <a:pt x="21" y="7405"/>
                  </a:lnTo>
                  <a:lnTo>
                    <a:pt x="0" y="7528"/>
                  </a:lnTo>
                  <a:lnTo>
                    <a:pt x="0" y="7528"/>
                  </a:lnTo>
                  <a:lnTo>
                    <a:pt x="138" y="7774"/>
                  </a:lnTo>
                </a:path>
              </a:pathLst>
            </a:custGeom>
            <a:noFill/>
            <a:ln w="0">
              <a:noFill/>
            </a:ln>
          </p:spPr>
          <p:style>
            <a:lnRef idx="0">
              <a:scrgbClr r="0" g="0" b="0"/>
            </a:lnRef>
            <a:fillRef idx="0">
              <a:scrgbClr r="0" g="0" b="0"/>
            </a:fillRef>
            <a:effectRef idx="0">
              <a:scrgbClr r="0" g="0" b="0"/>
            </a:effectRef>
            <a:fontRef idx="minor"/>
          </p:style>
        </p:sp>
        <p:sp>
          <p:nvSpPr>
            <p:cNvPr id="501" name="Google Shape;348;p34"/>
            <p:cNvSpPr/>
            <p:nvPr/>
          </p:nvSpPr>
          <p:spPr>
            <a:xfrm flipV="1">
              <a:off x="6176880" y="1795320"/>
              <a:ext cx="853560" cy="292680"/>
            </a:xfrm>
            <a:custGeom>
              <a:avLst/>
              <a:gdLst/>
              <a:ahLst/>
              <a:cxnLst/>
              <a:rect l="l" t="t" r="r" b="b"/>
              <a:pathLst>
                <a:path w="46430" h="42065">
                  <a:moveTo>
                    <a:pt x="39253" y="1"/>
                  </a:moveTo>
                  <a:lnTo>
                    <a:pt x="38595" y="16"/>
                  </a:lnTo>
                  <a:lnTo>
                    <a:pt x="37948" y="62"/>
                  </a:lnTo>
                  <a:lnTo>
                    <a:pt x="37317" y="139"/>
                  </a:lnTo>
                  <a:lnTo>
                    <a:pt x="36691" y="231"/>
                  </a:lnTo>
                  <a:lnTo>
                    <a:pt x="36086" y="354"/>
                  </a:lnTo>
                  <a:lnTo>
                    <a:pt x="35497" y="493"/>
                  </a:lnTo>
                  <a:lnTo>
                    <a:pt x="34919" y="631"/>
                  </a:lnTo>
                  <a:lnTo>
                    <a:pt x="34367" y="800"/>
                  </a:lnTo>
                  <a:lnTo>
                    <a:pt x="33832" y="969"/>
                  </a:lnTo>
                  <a:lnTo>
                    <a:pt x="33317" y="1138"/>
                  </a:lnTo>
                  <a:lnTo>
                    <a:pt x="32357" y="1491"/>
                  </a:lnTo>
                  <a:lnTo>
                    <a:pt x="30755" y="2106"/>
                  </a:lnTo>
                  <a:lnTo>
                    <a:pt x="29583" y="2551"/>
                  </a:lnTo>
                  <a:lnTo>
                    <a:pt x="28188" y="3089"/>
                  </a:lnTo>
                  <a:lnTo>
                    <a:pt x="26607" y="3734"/>
                  </a:lnTo>
                  <a:lnTo>
                    <a:pt x="24873" y="4425"/>
                  </a:lnTo>
                  <a:lnTo>
                    <a:pt x="21091" y="5977"/>
                  </a:lnTo>
                  <a:lnTo>
                    <a:pt x="17139" y="7621"/>
                  </a:lnTo>
                  <a:lnTo>
                    <a:pt x="16678" y="7836"/>
                  </a:lnTo>
                  <a:lnTo>
                    <a:pt x="16216" y="8036"/>
                  </a:lnTo>
                  <a:lnTo>
                    <a:pt x="15760" y="8266"/>
                  </a:lnTo>
                  <a:lnTo>
                    <a:pt x="15309" y="8512"/>
                  </a:lnTo>
                  <a:lnTo>
                    <a:pt x="14853" y="8773"/>
                  </a:lnTo>
                  <a:lnTo>
                    <a:pt x="14259" y="9157"/>
                  </a:lnTo>
                  <a:lnTo>
                    <a:pt x="13914" y="9388"/>
                  </a:lnTo>
                  <a:lnTo>
                    <a:pt x="13543" y="9649"/>
                  </a:lnTo>
                  <a:lnTo>
                    <a:pt x="13140" y="9925"/>
                  </a:lnTo>
                  <a:lnTo>
                    <a:pt x="12721" y="10248"/>
                  </a:lnTo>
                  <a:lnTo>
                    <a:pt x="12280" y="10601"/>
                  </a:lnTo>
                  <a:lnTo>
                    <a:pt x="11824" y="10985"/>
                  </a:lnTo>
                  <a:lnTo>
                    <a:pt x="11347" y="11385"/>
                  </a:lnTo>
                  <a:lnTo>
                    <a:pt x="10859" y="11830"/>
                  </a:lnTo>
                  <a:lnTo>
                    <a:pt x="10366" y="12307"/>
                  </a:lnTo>
                  <a:lnTo>
                    <a:pt x="9862" y="12814"/>
                  </a:lnTo>
                  <a:lnTo>
                    <a:pt x="9352" y="13351"/>
                  </a:lnTo>
                  <a:lnTo>
                    <a:pt x="8838" y="13920"/>
                  </a:lnTo>
                  <a:lnTo>
                    <a:pt x="8557" y="14258"/>
                  </a:lnTo>
                  <a:lnTo>
                    <a:pt x="8276" y="14611"/>
                  </a:lnTo>
                  <a:lnTo>
                    <a:pt x="7995" y="14980"/>
                  </a:lnTo>
                  <a:lnTo>
                    <a:pt x="7719" y="15333"/>
                  </a:lnTo>
                  <a:lnTo>
                    <a:pt x="7448" y="15717"/>
                  </a:lnTo>
                  <a:lnTo>
                    <a:pt x="7178" y="16101"/>
                  </a:lnTo>
                  <a:lnTo>
                    <a:pt x="6912" y="16485"/>
                  </a:lnTo>
                  <a:lnTo>
                    <a:pt x="6647" y="16885"/>
                  </a:lnTo>
                  <a:lnTo>
                    <a:pt x="6382" y="17300"/>
                  </a:lnTo>
                  <a:lnTo>
                    <a:pt x="6127" y="17714"/>
                  </a:lnTo>
                  <a:lnTo>
                    <a:pt x="5867" y="18145"/>
                  </a:lnTo>
                  <a:lnTo>
                    <a:pt x="5618" y="18575"/>
                  </a:lnTo>
                  <a:lnTo>
                    <a:pt x="5364" y="19020"/>
                  </a:lnTo>
                  <a:lnTo>
                    <a:pt x="5120" y="19466"/>
                  </a:lnTo>
                  <a:lnTo>
                    <a:pt x="4876" y="19927"/>
                  </a:lnTo>
                  <a:lnTo>
                    <a:pt x="4637" y="20388"/>
                  </a:lnTo>
                  <a:lnTo>
                    <a:pt x="4605" y="20449"/>
                  </a:lnTo>
                  <a:lnTo>
                    <a:pt x="4260" y="21202"/>
                  </a:lnTo>
                  <a:lnTo>
                    <a:pt x="3931" y="21939"/>
                  </a:lnTo>
                  <a:lnTo>
                    <a:pt x="3618" y="22646"/>
                  </a:lnTo>
                  <a:lnTo>
                    <a:pt x="3321" y="23337"/>
                  </a:lnTo>
                  <a:lnTo>
                    <a:pt x="3040" y="23998"/>
                  </a:lnTo>
                  <a:lnTo>
                    <a:pt x="2775" y="24628"/>
                  </a:lnTo>
                  <a:lnTo>
                    <a:pt x="2526" y="25242"/>
                  </a:lnTo>
                  <a:lnTo>
                    <a:pt x="2287" y="25841"/>
                  </a:lnTo>
                  <a:lnTo>
                    <a:pt x="1974" y="26732"/>
                  </a:lnTo>
                  <a:lnTo>
                    <a:pt x="1667" y="27654"/>
                  </a:lnTo>
                  <a:lnTo>
                    <a:pt x="1364" y="28591"/>
                  </a:lnTo>
                  <a:lnTo>
                    <a:pt x="1072" y="29544"/>
                  </a:lnTo>
                  <a:lnTo>
                    <a:pt x="791" y="30527"/>
                  </a:lnTo>
                  <a:lnTo>
                    <a:pt x="521" y="31526"/>
                  </a:lnTo>
                  <a:lnTo>
                    <a:pt x="256" y="32555"/>
                  </a:lnTo>
                  <a:lnTo>
                    <a:pt x="1" y="33615"/>
                  </a:lnTo>
                  <a:lnTo>
                    <a:pt x="277" y="34076"/>
                  </a:lnTo>
                  <a:lnTo>
                    <a:pt x="553" y="34537"/>
                  </a:lnTo>
                  <a:lnTo>
                    <a:pt x="828" y="34982"/>
                  </a:lnTo>
                  <a:lnTo>
                    <a:pt x="1110" y="35412"/>
                  </a:lnTo>
                  <a:lnTo>
                    <a:pt x="1391" y="35827"/>
                  </a:lnTo>
                  <a:lnTo>
                    <a:pt x="1677" y="36242"/>
                  </a:lnTo>
                  <a:lnTo>
                    <a:pt x="1964" y="36626"/>
                  </a:lnTo>
                  <a:lnTo>
                    <a:pt x="2255" y="37010"/>
                  </a:lnTo>
                  <a:lnTo>
                    <a:pt x="2542" y="37379"/>
                  </a:lnTo>
                  <a:lnTo>
                    <a:pt x="2839" y="37717"/>
                  </a:lnTo>
                  <a:lnTo>
                    <a:pt x="3130" y="38055"/>
                  </a:lnTo>
                  <a:lnTo>
                    <a:pt x="3428" y="38393"/>
                  </a:lnTo>
                  <a:lnTo>
                    <a:pt x="3725" y="38700"/>
                  </a:lnTo>
                  <a:lnTo>
                    <a:pt x="4022" y="38992"/>
                  </a:lnTo>
                  <a:lnTo>
                    <a:pt x="4324" y="39284"/>
                  </a:lnTo>
                  <a:lnTo>
                    <a:pt x="4626" y="39545"/>
                  </a:lnTo>
                  <a:lnTo>
                    <a:pt x="4929" y="39806"/>
                  </a:lnTo>
                  <a:lnTo>
                    <a:pt x="5236" y="40052"/>
                  </a:lnTo>
                  <a:lnTo>
                    <a:pt x="5539" y="40282"/>
                  </a:lnTo>
                  <a:lnTo>
                    <a:pt x="5846" y="40498"/>
                  </a:lnTo>
                  <a:lnTo>
                    <a:pt x="6159" y="40697"/>
                  </a:lnTo>
                  <a:lnTo>
                    <a:pt x="6467" y="40882"/>
                  </a:lnTo>
                  <a:lnTo>
                    <a:pt x="6780" y="41051"/>
                  </a:lnTo>
                  <a:lnTo>
                    <a:pt x="7093" y="41220"/>
                  </a:lnTo>
                  <a:lnTo>
                    <a:pt x="7406" y="41358"/>
                  </a:lnTo>
                  <a:lnTo>
                    <a:pt x="7719" y="41496"/>
                  </a:lnTo>
                  <a:lnTo>
                    <a:pt x="8032" y="41604"/>
                  </a:lnTo>
                  <a:lnTo>
                    <a:pt x="8350" y="41711"/>
                  </a:lnTo>
                  <a:lnTo>
                    <a:pt x="8663" y="41788"/>
                  </a:lnTo>
                  <a:lnTo>
                    <a:pt x="8981" y="41865"/>
                  </a:lnTo>
                  <a:lnTo>
                    <a:pt x="9299" y="41926"/>
                  </a:lnTo>
                  <a:lnTo>
                    <a:pt x="9618" y="41972"/>
                  </a:lnTo>
                  <a:lnTo>
                    <a:pt x="10063" y="42018"/>
                  </a:lnTo>
                  <a:lnTo>
                    <a:pt x="10509" y="42049"/>
                  </a:lnTo>
                  <a:lnTo>
                    <a:pt x="10954" y="42065"/>
                  </a:lnTo>
                  <a:lnTo>
                    <a:pt x="11877" y="42065"/>
                  </a:lnTo>
                  <a:lnTo>
                    <a:pt x="12349" y="42034"/>
                  </a:lnTo>
                  <a:lnTo>
                    <a:pt x="12821" y="42003"/>
                  </a:lnTo>
                  <a:lnTo>
                    <a:pt x="13299" y="41957"/>
                  </a:lnTo>
                  <a:lnTo>
                    <a:pt x="13771" y="41896"/>
                  </a:lnTo>
                  <a:lnTo>
                    <a:pt x="14243" y="41819"/>
                  </a:lnTo>
                  <a:lnTo>
                    <a:pt x="14715" y="41742"/>
                  </a:lnTo>
                  <a:lnTo>
                    <a:pt x="15192" y="41634"/>
                  </a:lnTo>
                  <a:lnTo>
                    <a:pt x="15664" y="41527"/>
                  </a:lnTo>
                  <a:lnTo>
                    <a:pt x="16137" y="41404"/>
                  </a:lnTo>
                  <a:lnTo>
                    <a:pt x="16603" y="41266"/>
                  </a:lnTo>
                  <a:lnTo>
                    <a:pt x="17075" y="41112"/>
                  </a:lnTo>
                  <a:lnTo>
                    <a:pt x="17548" y="40943"/>
                  </a:lnTo>
                  <a:lnTo>
                    <a:pt x="18020" y="40759"/>
                  </a:lnTo>
                  <a:lnTo>
                    <a:pt x="18486" y="40574"/>
                  </a:lnTo>
                  <a:lnTo>
                    <a:pt x="18958" y="40359"/>
                  </a:lnTo>
                  <a:lnTo>
                    <a:pt x="18932" y="39560"/>
                  </a:lnTo>
                  <a:lnTo>
                    <a:pt x="18916" y="38762"/>
                  </a:lnTo>
                  <a:lnTo>
                    <a:pt x="18900" y="37947"/>
                  </a:lnTo>
                  <a:lnTo>
                    <a:pt x="18890" y="37148"/>
                  </a:lnTo>
                  <a:lnTo>
                    <a:pt x="18879" y="36350"/>
                  </a:lnTo>
                  <a:lnTo>
                    <a:pt x="18874" y="35535"/>
                  </a:lnTo>
                  <a:lnTo>
                    <a:pt x="18874" y="34736"/>
                  </a:lnTo>
                  <a:lnTo>
                    <a:pt x="18879" y="33922"/>
                  </a:lnTo>
                  <a:lnTo>
                    <a:pt x="18884" y="33123"/>
                  </a:lnTo>
                  <a:lnTo>
                    <a:pt x="18895" y="32324"/>
                  </a:lnTo>
                  <a:lnTo>
                    <a:pt x="18911" y="31510"/>
                  </a:lnTo>
                  <a:lnTo>
                    <a:pt x="18927" y="30711"/>
                  </a:lnTo>
                  <a:lnTo>
                    <a:pt x="18948" y="29897"/>
                  </a:lnTo>
                  <a:lnTo>
                    <a:pt x="18974" y="29098"/>
                  </a:lnTo>
                  <a:lnTo>
                    <a:pt x="19001" y="28299"/>
                  </a:lnTo>
                  <a:lnTo>
                    <a:pt x="19038" y="27501"/>
                  </a:lnTo>
                  <a:lnTo>
                    <a:pt x="19102" y="26364"/>
                  </a:lnTo>
                  <a:lnTo>
                    <a:pt x="19176" y="25227"/>
                  </a:lnTo>
                  <a:lnTo>
                    <a:pt x="19261" y="24105"/>
                  </a:lnTo>
                  <a:lnTo>
                    <a:pt x="19356" y="22999"/>
                  </a:lnTo>
                  <a:lnTo>
                    <a:pt x="19468" y="21893"/>
                  </a:lnTo>
                  <a:lnTo>
                    <a:pt x="19590" y="20802"/>
                  </a:lnTo>
                  <a:lnTo>
                    <a:pt x="19722" y="19712"/>
                  </a:lnTo>
                  <a:lnTo>
                    <a:pt x="19865" y="18651"/>
                  </a:lnTo>
                  <a:lnTo>
                    <a:pt x="20019" y="17591"/>
                  </a:lnTo>
                  <a:lnTo>
                    <a:pt x="20184" y="16562"/>
                  </a:lnTo>
                  <a:lnTo>
                    <a:pt x="20359" y="15533"/>
                  </a:lnTo>
                  <a:lnTo>
                    <a:pt x="20544" y="14519"/>
                  </a:lnTo>
                  <a:lnTo>
                    <a:pt x="20741" y="13520"/>
                  </a:lnTo>
                  <a:lnTo>
                    <a:pt x="20953" y="12552"/>
                  </a:lnTo>
                  <a:lnTo>
                    <a:pt x="21170" y="11585"/>
                  </a:lnTo>
                  <a:lnTo>
                    <a:pt x="21398" y="10647"/>
                  </a:lnTo>
                  <a:lnTo>
                    <a:pt x="21542" y="10079"/>
                  </a:lnTo>
                  <a:lnTo>
                    <a:pt x="21685" y="9541"/>
                  </a:lnTo>
                  <a:lnTo>
                    <a:pt x="21833" y="9004"/>
                  </a:lnTo>
                  <a:lnTo>
                    <a:pt x="21987" y="8466"/>
                  </a:lnTo>
                  <a:lnTo>
                    <a:pt x="22146" y="7944"/>
                  </a:lnTo>
                  <a:lnTo>
                    <a:pt x="22305" y="7437"/>
                  </a:lnTo>
                  <a:lnTo>
                    <a:pt x="22470" y="6930"/>
                  </a:lnTo>
                  <a:lnTo>
                    <a:pt x="22634" y="6438"/>
                  </a:lnTo>
                  <a:lnTo>
                    <a:pt x="22751" y="6085"/>
                  </a:lnTo>
                  <a:lnTo>
                    <a:pt x="22878" y="5747"/>
                  </a:lnTo>
                  <a:lnTo>
                    <a:pt x="23006" y="5424"/>
                  </a:lnTo>
                  <a:lnTo>
                    <a:pt x="23144" y="5148"/>
                  </a:lnTo>
                  <a:lnTo>
                    <a:pt x="23149" y="5163"/>
                  </a:lnTo>
                  <a:lnTo>
                    <a:pt x="23149" y="5194"/>
                  </a:lnTo>
                  <a:lnTo>
                    <a:pt x="23133" y="5286"/>
                  </a:lnTo>
                  <a:lnTo>
                    <a:pt x="23096" y="5424"/>
                  </a:lnTo>
                  <a:lnTo>
                    <a:pt x="23048" y="5608"/>
                  </a:lnTo>
                  <a:lnTo>
                    <a:pt x="22724" y="6761"/>
                  </a:lnTo>
                  <a:lnTo>
                    <a:pt x="22496" y="7606"/>
                  </a:lnTo>
                  <a:lnTo>
                    <a:pt x="22231" y="8604"/>
                  </a:lnTo>
                  <a:lnTo>
                    <a:pt x="22088" y="9173"/>
                  </a:lnTo>
                  <a:lnTo>
                    <a:pt x="21939" y="9772"/>
                  </a:lnTo>
                  <a:lnTo>
                    <a:pt x="21786" y="10417"/>
                  </a:lnTo>
                  <a:lnTo>
                    <a:pt x="21627" y="11108"/>
                  </a:lnTo>
                  <a:lnTo>
                    <a:pt x="21414" y="12045"/>
                  </a:lnTo>
                  <a:lnTo>
                    <a:pt x="21218" y="12998"/>
                  </a:lnTo>
                  <a:lnTo>
                    <a:pt x="21022" y="13966"/>
                  </a:lnTo>
                  <a:lnTo>
                    <a:pt x="20841" y="14964"/>
                  </a:lnTo>
                  <a:lnTo>
                    <a:pt x="20672" y="15963"/>
                  </a:lnTo>
                  <a:lnTo>
                    <a:pt x="20507" y="16962"/>
                  </a:lnTo>
                  <a:lnTo>
                    <a:pt x="20353" y="17991"/>
                  </a:lnTo>
                  <a:lnTo>
                    <a:pt x="20210" y="19020"/>
                  </a:lnTo>
                  <a:lnTo>
                    <a:pt x="20078" y="20065"/>
                  </a:lnTo>
                  <a:lnTo>
                    <a:pt x="19956" y="21125"/>
                  </a:lnTo>
                  <a:lnTo>
                    <a:pt x="19839" y="22200"/>
                  </a:lnTo>
                  <a:lnTo>
                    <a:pt x="19738" y="23260"/>
                  </a:lnTo>
                  <a:lnTo>
                    <a:pt x="19643" y="24351"/>
                  </a:lnTo>
                  <a:lnTo>
                    <a:pt x="19558" y="25442"/>
                  </a:lnTo>
                  <a:lnTo>
                    <a:pt x="19489" y="26548"/>
                  </a:lnTo>
                  <a:lnTo>
                    <a:pt x="19425" y="27654"/>
                  </a:lnTo>
                  <a:lnTo>
                    <a:pt x="19367" y="29221"/>
                  </a:lnTo>
                  <a:lnTo>
                    <a:pt x="19319" y="30788"/>
                  </a:lnTo>
                  <a:lnTo>
                    <a:pt x="19282" y="32355"/>
                  </a:lnTo>
                  <a:lnTo>
                    <a:pt x="19261" y="33922"/>
                  </a:lnTo>
                  <a:lnTo>
                    <a:pt x="19250" y="35489"/>
                  </a:lnTo>
                  <a:lnTo>
                    <a:pt x="19255" y="37072"/>
                  </a:lnTo>
                  <a:lnTo>
                    <a:pt x="19266" y="38639"/>
                  </a:lnTo>
                  <a:lnTo>
                    <a:pt x="19293" y="40206"/>
                  </a:lnTo>
                  <a:lnTo>
                    <a:pt x="19871" y="39929"/>
                  </a:lnTo>
                  <a:lnTo>
                    <a:pt x="20608" y="39591"/>
                  </a:lnTo>
                  <a:lnTo>
                    <a:pt x="21345" y="39253"/>
                  </a:lnTo>
                  <a:lnTo>
                    <a:pt x="22083" y="38900"/>
                  </a:lnTo>
                  <a:lnTo>
                    <a:pt x="22820" y="38531"/>
                  </a:lnTo>
                  <a:lnTo>
                    <a:pt x="23563" y="38147"/>
                  </a:lnTo>
                  <a:lnTo>
                    <a:pt x="24300" y="37748"/>
                  </a:lnTo>
                  <a:lnTo>
                    <a:pt x="25032" y="37333"/>
                  </a:lnTo>
                  <a:lnTo>
                    <a:pt x="25769" y="36887"/>
                  </a:lnTo>
                  <a:lnTo>
                    <a:pt x="26501" y="36426"/>
                  </a:lnTo>
                  <a:lnTo>
                    <a:pt x="27233" y="35950"/>
                  </a:lnTo>
                  <a:lnTo>
                    <a:pt x="27965" y="35443"/>
                  </a:lnTo>
                  <a:lnTo>
                    <a:pt x="28687" y="34905"/>
                  </a:lnTo>
                  <a:lnTo>
                    <a:pt x="29413" y="34352"/>
                  </a:lnTo>
                  <a:lnTo>
                    <a:pt x="30135" y="33769"/>
                  </a:lnTo>
                  <a:lnTo>
                    <a:pt x="30851" y="33154"/>
                  </a:lnTo>
                  <a:lnTo>
                    <a:pt x="31561" y="32509"/>
                  </a:lnTo>
                  <a:lnTo>
                    <a:pt x="32267" y="31848"/>
                  </a:lnTo>
                  <a:lnTo>
                    <a:pt x="32972" y="31142"/>
                  </a:lnTo>
                  <a:lnTo>
                    <a:pt x="33673" y="30404"/>
                  </a:lnTo>
                  <a:lnTo>
                    <a:pt x="34017" y="30035"/>
                  </a:lnTo>
                  <a:lnTo>
                    <a:pt x="34362" y="29636"/>
                  </a:lnTo>
                  <a:lnTo>
                    <a:pt x="34707" y="29252"/>
                  </a:lnTo>
                  <a:lnTo>
                    <a:pt x="35052" y="28837"/>
                  </a:lnTo>
                  <a:lnTo>
                    <a:pt x="35391" y="28422"/>
                  </a:lnTo>
                  <a:lnTo>
                    <a:pt x="35731" y="27992"/>
                  </a:lnTo>
                  <a:lnTo>
                    <a:pt x="36070" y="27562"/>
                  </a:lnTo>
                  <a:lnTo>
                    <a:pt x="36404" y="27116"/>
                  </a:lnTo>
                  <a:lnTo>
                    <a:pt x="36738" y="26671"/>
                  </a:lnTo>
                  <a:lnTo>
                    <a:pt x="37073" y="26210"/>
                  </a:lnTo>
                  <a:lnTo>
                    <a:pt x="37401" y="25734"/>
                  </a:lnTo>
                  <a:lnTo>
                    <a:pt x="37736" y="25258"/>
                  </a:lnTo>
                  <a:lnTo>
                    <a:pt x="38059" y="24766"/>
                  </a:lnTo>
                  <a:lnTo>
                    <a:pt x="38388" y="24259"/>
                  </a:lnTo>
                  <a:lnTo>
                    <a:pt x="38712" y="23737"/>
                  </a:lnTo>
                  <a:lnTo>
                    <a:pt x="39030" y="23214"/>
                  </a:lnTo>
                  <a:lnTo>
                    <a:pt x="39353" y="22677"/>
                  </a:lnTo>
                  <a:lnTo>
                    <a:pt x="39666" y="22139"/>
                  </a:lnTo>
                  <a:lnTo>
                    <a:pt x="39985" y="21586"/>
                  </a:lnTo>
                  <a:lnTo>
                    <a:pt x="40298" y="21017"/>
                  </a:lnTo>
                  <a:lnTo>
                    <a:pt x="40611" y="20434"/>
                  </a:lnTo>
                  <a:lnTo>
                    <a:pt x="40918" y="19834"/>
                  </a:lnTo>
                  <a:lnTo>
                    <a:pt x="41221" y="19235"/>
                  </a:lnTo>
                  <a:lnTo>
                    <a:pt x="41528" y="18621"/>
                  </a:lnTo>
                  <a:lnTo>
                    <a:pt x="41831" y="17991"/>
                  </a:lnTo>
                  <a:lnTo>
                    <a:pt x="42128" y="17346"/>
                  </a:lnTo>
                  <a:lnTo>
                    <a:pt x="42303" y="17008"/>
                  </a:lnTo>
                  <a:lnTo>
                    <a:pt x="42472" y="16654"/>
                  </a:lnTo>
                  <a:lnTo>
                    <a:pt x="42642" y="16286"/>
                  </a:lnTo>
                  <a:lnTo>
                    <a:pt x="42812" y="15917"/>
                  </a:lnTo>
                  <a:lnTo>
                    <a:pt x="42976" y="15548"/>
                  </a:lnTo>
                  <a:lnTo>
                    <a:pt x="43141" y="15164"/>
                  </a:lnTo>
                  <a:lnTo>
                    <a:pt x="43300" y="14765"/>
                  </a:lnTo>
                  <a:lnTo>
                    <a:pt x="43454" y="14365"/>
                  </a:lnTo>
                  <a:lnTo>
                    <a:pt x="43613" y="13950"/>
                  </a:lnTo>
                  <a:lnTo>
                    <a:pt x="43761" y="13536"/>
                  </a:lnTo>
                  <a:lnTo>
                    <a:pt x="43915" y="13121"/>
                  </a:lnTo>
                  <a:lnTo>
                    <a:pt x="44064" y="12691"/>
                  </a:lnTo>
                  <a:lnTo>
                    <a:pt x="44207" y="12245"/>
                  </a:lnTo>
                  <a:lnTo>
                    <a:pt x="44350" y="11800"/>
                  </a:lnTo>
                  <a:lnTo>
                    <a:pt x="44488" y="11354"/>
                  </a:lnTo>
                  <a:lnTo>
                    <a:pt x="44626" y="10893"/>
                  </a:lnTo>
                  <a:lnTo>
                    <a:pt x="44758" y="10432"/>
                  </a:lnTo>
                  <a:lnTo>
                    <a:pt x="44891" y="9956"/>
                  </a:lnTo>
                  <a:lnTo>
                    <a:pt x="45018" y="9480"/>
                  </a:lnTo>
                  <a:lnTo>
                    <a:pt x="45146" y="9004"/>
                  </a:lnTo>
                  <a:lnTo>
                    <a:pt x="45268" y="8512"/>
                  </a:lnTo>
                  <a:lnTo>
                    <a:pt x="45390" y="8005"/>
                  </a:lnTo>
                  <a:lnTo>
                    <a:pt x="45506" y="7513"/>
                  </a:lnTo>
                  <a:lnTo>
                    <a:pt x="45623" y="6991"/>
                  </a:lnTo>
                  <a:lnTo>
                    <a:pt x="45734" y="6484"/>
                  </a:lnTo>
                  <a:lnTo>
                    <a:pt x="45841" y="5962"/>
                  </a:lnTo>
                  <a:lnTo>
                    <a:pt x="45947" y="5439"/>
                  </a:lnTo>
                  <a:lnTo>
                    <a:pt x="46047" y="4902"/>
                  </a:lnTo>
                  <a:lnTo>
                    <a:pt x="46148" y="4364"/>
                  </a:lnTo>
                  <a:lnTo>
                    <a:pt x="46244" y="3826"/>
                  </a:lnTo>
                  <a:lnTo>
                    <a:pt x="46339" y="3273"/>
                  </a:lnTo>
                  <a:lnTo>
                    <a:pt x="46429" y="2720"/>
                  </a:lnTo>
                  <a:lnTo>
                    <a:pt x="46329" y="2613"/>
                  </a:lnTo>
                  <a:lnTo>
                    <a:pt x="46207" y="2490"/>
                  </a:lnTo>
                  <a:lnTo>
                    <a:pt x="46037" y="2321"/>
                  </a:lnTo>
                  <a:lnTo>
                    <a:pt x="45819" y="2136"/>
                  </a:lnTo>
                  <a:lnTo>
                    <a:pt x="45549" y="1906"/>
                  </a:lnTo>
                  <a:lnTo>
                    <a:pt x="45231" y="1675"/>
                  </a:lnTo>
                  <a:lnTo>
                    <a:pt x="44865" y="1430"/>
                  </a:lnTo>
                  <a:lnTo>
                    <a:pt x="44514" y="1230"/>
                  </a:lnTo>
                  <a:lnTo>
                    <a:pt x="44159" y="1061"/>
                  </a:lnTo>
                  <a:lnTo>
                    <a:pt x="43804" y="907"/>
                  </a:lnTo>
                  <a:lnTo>
                    <a:pt x="43448" y="754"/>
                  </a:lnTo>
                  <a:lnTo>
                    <a:pt x="43093" y="631"/>
                  </a:lnTo>
                  <a:lnTo>
                    <a:pt x="42738" y="508"/>
                  </a:lnTo>
                  <a:lnTo>
                    <a:pt x="42382" y="400"/>
                  </a:lnTo>
                  <a:lnTo>
                    <a:pt x="42032" y="324"/>
                  </a:lnTo>
                  <a:lnTo>
                    <a:pt x="41677" y="231"/>
                  </a:lnTo>
                  <a:lnTo>
                    <a:pt x="41327" y="170"/>
                  </a:lnTo>
                  <a:lnTo>
                    <a:pt x="40977" y="108"/>
                  </a:lnTo>
                  <a:lnTo>
                    <a:pt x="40626" y="78"/>
                  </a:lnTo>
                  <a:lnTo>
                    <a:pt x="40282" y="32"/>
                  </a:lnTo>
                  <a:lnTo>
                    <a:pt x="39937" y="16"/>
                  </a:lnTo>
                  <a:lnTo>
                    <a:pt x="39592" y="1"/>
                  </a:lnTo>
                  <a:close/>
                </a:path>
              </a:pathLst>
            </a:custGeom>
            <a:solidFill>
              <a:srgbClr val="F1C232"/>
            </a:solidFill>
            <a:ln w="0">
              <a:noFill/>
            </a:ln>
          </p:spPr>
          <p:style>
            <a:lnRef idx="0">
              <a:scrgbClr r="0" g="0" b="0"/>
            </a:lnRef>
            <a:fillRef idx="0">
              <a:scrgbClr r="0" g="0" b="0"/>
            </a:fillRef>
            <a:effectRef idx="0">
              <a:scrgbClr r="0" g="0" b="0"/>
            </a:effectRef>
            <a:fontRef idx="minor"/>
          </p:style>
        </p:sp>
        <p:sp>
          <p:nvSpPr>
            <p:cNvPr id="502" name="Google Shape;349;p34"/>
            <p:cNvSpPr/>
            <p:nvPr/>
          </p:nvSpPr>
          <p:spPr>
            <a:xfrm flipV="1">
              <a:off x="6523920" y="1807200"/>
              <a:ext cx="78120" cy="244800"/>
            </a:xfrm>
            <a:custGeom>
              <a:avLst/>
              <a:gdLst/>
              <a:ahLst/>
              <a:cxnLst/>
              <a:rect l="l" t="t" r="r" b="b"/>
              <a:pathLst>
                <a:path w="4276" h="35213">
                  <a:moveTo>
                    <a:pt x="4271" y="1"/>
                  </a:moveTo>
                  <a:lnTo>
                    <a:pt x="4133" y="277"/>
                  </a:lnTo>
                  <a:lnTo>
                    <a:pt x="4005" y="600"/>
                  </a:lnTo>
                  <a:lnTo>
                    <a:pt x="3878" y="938"/>
                  </a:lnTo>
                  <a:lnTo>
                    <a:pt x="3761" y="1291"/>
                  </a:lnTo>
                  <a:lnTo>
                    <a:pt x="3597" y="1783"/>
                  </a:lnTo>
                  <a:lnTo>
                    <a:pt x="3432" y="2290"/>
                  </a:lnTo>
                  <a:lnTo>
                    <a:pt x="3273" y="2797"/>
                  </a:lnTo>
                  <a:lnTo>
                    <a:pt x="3114" y="3319"/>
                  </a:lnTo>
                  <a:lnTo>
                    <a:pt x="2960" y="3857"/>
                  </a:lnTo>
                  <a:lnTo>
                    <a:pt x="2812" y="4394"/>
                  </a:lnTo>
                  <a:lnTo>
                    <a:pt x="2669" y="4932"/>
                  </a:lnTo>
                  <a:lnTo>
                    <a:pt x="2525" y="5500"/>
                  </a:lnTo>
                  <a:lnTo>
                    <a:pt x="2297" y="6438"/>
                  </a:lnTo>
                  <a:lnTo>
                    <a:pt x="2080" y="7405"/>
                  </a:lnTo>
                  <a:lnTo>
                    <a:pt x="1868" y="8373"/>
                  </a:lnTo>
                  <a:lnTo>
                    <a:pt x="1671" y="9372"/>
                  </a:lnTo>
                  <a:lnTo>
                    <a:pt x="1486" y="10386"/>
                  </a:lnTo>
                  <a:lnTo>
                    <a:pt x="1311" y="11415"/>
                  </a:lnTo>
                  <a:lnTo>
                    <a:pt x="1146" y="12444"/>
                  </a:lnTo>
                  <a:lnTo>
                    <a:pt x="992" y="13504"/>
                  </a:lnTo>
                  <a:lnTo>
                    <a:pt x="849" y="14565"/>
                  </a:lnTo>
                  <a:lnTo>
                    <a:pt x="717" y="15655"/>
                  </a:lnTo>
                  <a:lnTo>
                    <a:pt x="595" y="16746"/>
                  </a:lnTo>
                  <a:lnTo>
                    <a:pt x="483" y="17852"/>
                  </a:lnTo>
                  <a:lnTo>
                    <a:pt x="388" y="18958"/>
                  </a:lnTo>
                  <a:lnTo>
                    <a:pt x="303" y="20080"/>
                  </a:lnTo>
                  <a:lnTo>
                    <a:pt x="229" y="21217"/>
                  </a:lnTo>
                  <a:lnTo>
                    <a:pt x="165" y="22354"/>
                  </a:lnTo>
                  <a:lnTo>
                    <a:pt x="128" y="23152"/>
                  </a:lnTo>
                  <a:lnTo>
                    <a:pt x="101" y="23951"/>
                  </a:lnTo>
                  <a:lnTo>
                    <a:pt x="75" y="24750"/>
                  </a:lnTo>
                  <a:lnTo>
                    <a:pt x="54" y="25564"/>
                  </a:lnTo>
                  <a:lnTo>
                    <a:pt x="38" y="26363"/>
                  </a:lnTo>
                  <a:lnTo>
                    <a:pt x="22" y="27177"/>
                  </a:lnTo>
                  <a:lnTo>
                    <a:pt x="11" y="27976"/>
                  </a:lnTo>
                  <a:lnTo>
                    <a:pt x="6" y="28775"/>
                  </a:lnTo>
                  <a:lnTo>
                    <a:pt x="1" y="29589"/>
                  </a:lnTo>
                  <a:lnTo>
                    <a:pt x="1" y="30388"/>
                  </a:lnTo>
                  <a:lnTo>
                    <a:pt x="6" y="31203"/>
                  </a:lnTo>
                  <a:lnTo>
                    <a:pt x="17" y="32001"/>
                  </a:lnTo>
                  <a:lnTo>
                    <a:pt x="27" y="32800"/>
                  </a:lnTo>
                  <a:lnTo>
                    <a:pt x="43" y="33615"/>
                  </a:lnTo>
                  <a:lnTo>
                    <a:pt x="59" y="34413"/>
                  </a:lnTo>
                  <a:lnTo>
                    <a:pt x="85" y="35212"/>
                  </a:lnTo>
                  <a:lnTo>
                    <a:pt x="420" y="35059"/>
                  </a:lnTo>
                  <a:lnTo>
                    <a:pt x="393" y="33492"/>
                  </a:lnTo>
                  <a:lnTo>
                    <a:pt x="382" y="31925"/>
                  </a:lnTo>
                  <a:lnTo>
                    <a:pt x="377" y="30342"/>
                  </a:lnTo>
                  <a:lnTo>
                    <a:pt x="388" y="28775"/>
                  </a:lnTo>
                  <a:lnTo>
                    <a:pt x="409" y="27208"/>
                  </a:lnTo>
                  <a:lnTo>
                    <a:pt x="446" y="25641"/>
                  </a:lnTo>
                  <a:lnTo>
                    <a:pt x="494" y="24074"/>
                  </a:lnTo>
                  <a:lnTo>
                    <a:pt x="552" y="22507"/>
                  </a:lnTo>
                  <a:lnTo>
                    <a:pt x="616" y="21401"/>
                  </a:lnTo>
                  <a:lnTo>
                    <a:pt x="685" y="20295"/>
                  </a:lnTo>
                  <a:lnTo>
                    <a:pt x="770" y="19204"/>
                  </a:lnTo>
                  <a:lnTo>
                    <a:pt x="865" y="18113"/>
                  </a:lnTo>
                  <a:lnTo>
                    <a:pt x="966" y="17053"/>
                  </a:lnTo>
                  <a:lnTo>
                    <a:pt x="1083" y="15978"/>
                  </a:lnTo>
                  <a:lnTo>
                    <a:pt x="1205" y="14918"/>
                  </a:lnTo>
                  <a:lnTo>
                    <a:pt x="1337" y="13873"/>
                  </a:lnTo>
                  <a:lnTo>
                    <a:pt x="1480" y="12844"/>
                  </a:lnTo>
                  <a:lnTo>
                    <a:pt x="1634" y="11815"/>
                  </a:lnTo>
                  <a:lnTo>
                    <a:pt x="1799" y="10816"/>
                  </a:lnTo>
                  <a:lnTo>
                    <a:pt x="1968" y="9817"/>
                  </a:lnTo>
                  <a:lnTo>
                    <a:pt x="2149" y="8819"/>
                  </a:lnTo>
                  <a:lnTo>
                    <a:pt x="2345" y="7851"/>
                  </a:lnTo>
                  <a:lnTo>
                    <a:pt x="2541" y="6898"/>
                  </a:lnTo>
                  <a:lnTo>
                    <a:pt x="2754" y="5961"/>
                  </a:lnTo>
                  <a:lnTo>
                    <a:pt x="2913" y="5270"/>
                  </a:lnTo>
                  <a:lnTo>
                    <a:pt x="3066" y="4625"/>
                  </a:lnTo>
                  <a:lnTo>
                    <a:pt x="3215" y="4026"/>
                  </a:lnTo>
                  <a:lnTo>
                    <a:pt x="3358" y="3457"/>
                  </a:lnTo>
                  <a:lnTo>
                    <a:pt x="3623" y="2459"/>
                  </a:lnTo>
                  <a:lnTo>
                    <a:pt x="3851" y="1614"/>
                  </a:lnTo>
                  <a:lnTo>
                    <a:pt x="4175" y="461"/>
                  </a:lnTo>
                  <a:lnTo>
                    <a:pt x="4223" y="277"/>
                  </a:lnTo>
                  <a:lnTo>
                    <a:pt x="4260" y="139"/>
                  </a:lnTo>
                  <a:lnTo>
                    <a:pt x="4276" y="47"/>
                  </a:lnTo>
                  <a:lnTo>
                    <a:pt x="4276" y="16"/>
                  </a:lnTo>
                  <a:lnTo>
                    <a:pt x="4271"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03" name="Google Shape;350;p34"/>
            <p:cNvSpPr/>
            <p:nvPr/>
          </p:nvSpPr>
          <p:spPr>
            <a:xfrm flipV="1">
              <a:off x="6168960" y="1338480"/>
              <a:ext cx="898200" cy="468720"/>
            </a:xfrm>
            <a:custGeom>
              <a:avLst/>
              <a:gdLst/>
              <a:ahLst/>
              <a:cxnLst/>
              <a:rect l="l" t="t" r="r" b="b"/>
              <a:pathLst>
                <a:path w="48864" h="67275">
                  <a:moveTo>
                    <a:pt x="40833" y="0"/>
                  </a:moveTo>
                  <a:lnTo>
                    <a:pt x="40648" y="15"/>
                  </a:lnTo>
                  <a:lnTo>
                    <a:pt x="40462" y="31"/>
                  </a:lnTo>
                  <a:lnTo>
                    <a:pt x="40276" y="62"/>
                  </a:lnTo>
                  <a:lnTo>
                    <a:pt x="40096" y="108"/>
                  </a:lnTo>
                  <a:lnTo>
                    <a:pt x="39910" y="154"/>
                  </a:lnTo>
                  <a:lnTo>
                    <a:pt x="39725" y="215"/>
                  </a:lnTo>
                  <a:lnTo>
                    <a:pt x="39539" y="292"/>
                  </a:lnTo>
                  <a:lnTo>
                    <a:pt x="39359" y="384"/>
                  </a:lnTo>
                  <a:lnTo>
                    <a:pt x="38998" y="522"/>
                  </a:lnTo>
                  <a:lnTo>
                    <a:pt x="38648" y="676"/>
                  </a:lnTo>
                  <a:lnTo>
                    <a:pt x="38293" y="845"/>
                  </a:lnTo>
                  <a:lnTo>
                    <a:pt x="37942" y="1029"/>
                  </a:lnTo>
                  <a:lnTo>
                    <a:pt x="37598" y="1214"/>
                  </a:lnTo>
                  <a:lnTo>
                    <a:pt x="37248" y="1413"/>
                  </a:lnTo>
                  <a:lnTo>
                    <a:pt x="36563" y="1828"/>
                  </a:lnTo>
                  <a:lnTo>
                    <a:pt x="35879" y="2258"/>
                  </a:lnTo>
                  <a:lnTo>
                    <a:pt x="35200" y="2689"/>
                  </a:lnTo>
                  <a:lnTo>
                    <a:pt x="34526" y="3119"/>
                  </a:lnTo>
                  <a:lnTo>
                    <a:pt x="33858" y="3534"/>
                  </a:lnTo>
                  <a:lnTo>
                    <a:pt x="28623" y="6837"/>
                  </a:lnTo>
                  <a:lnTo>
                    <a:pt x="10525" y="18405"/>
                  </a:lnTo>
                  <a:lnTo>
                    <a:pt x="10042" y="18697"/>
                  </a:lnTo>
                  <a:lnTo>
                    <a:pt x="9570" y="19004"/>
                  </a:lnTo>
                  <a:lnTo>
                    <a:pt x="9103" y="19327"/>
                  </a:lnTo>
                  <a:lnTo>
                    <a:pt x="8642" y="19649"/>
                  </a:lnTo>
                  <a:lnTo>
                    <a:pt x="8185" y="19972"/>
                  </a:lnTo>
                  <a:lnTo>
                    <a:pt x="7740" y="20325"/>
                  </a:lnTo>
                  <a:lnTo>
                    <a:pt x="7300" y="20694"/>
                  </a:lnTo>
                  <a:lnTo>
                    <a:pt x="6870" y="21078"/>
                  </a:lnTo>
                  <a:lnTo>
                    <a:pt x="6446" y="21477"/>
                  </a:lnTo>
                  <a:lnTo>
                    <a:pt x="6032" y="21908"/>
                  </a:lnTo>
                  <a:lnTo>
                    <a:pt x="5629" y="22353"/>
                  </a:lnTo>
                  <a:lnTo>
                    <a:pt x="5236" y="22814"/>
                  </a:lnTo>
                  <a:lnTo>
                    <a:pt x="5045" y="23060"/>
                  </a:lnTo>
                  <a:lnTo>
                    <a:pt x="4854" y="23321"/>
                  </a:lnTo>
                  <a:lnTo>
                    <a:pt x="4669" y="23582"/>
                  </a:lnTo>
                  <a:lnTo>
                    <a:pt x="4483" y="23843"/>
                  </a:lnTo>
                  <a:lnTo>
                    <a:pt x="4303" y="24120"/>
                  </a:lnTo>
                  <a:lnTo>
                    <a:pt x="4122" y="24412"/>
                  </a:lnTo>
                  <a:lnTo>
                    <a:pt x="3947" y="24704"/>
                  </a:lnTo>
                  <a:lnTo>
                    <a:pt x="3778" y="24996"/>
                  </a:lnTo>
                  <a:lnTo>
                    <a:pt x="3629" y="25257"/>
                  </a:lnTo>
                  <a:lnTo>
                    <a:pt x="3486" y="25518"/>
                  </a:lnTo>
                  <a:lnTo>
                    <a:pt x="3343" y="25794"/>
                  </a:lnTo>
                  <a:lnTo>
                    <a:pt x="3205" y="26071"/>
                  </a:lnTo>
                  <a:lnTo>
                    <a:pt x="3067" y="26363"/>
                  </a:lnTo>
                  <a:lnTo>
                    <a:pt x="2929" y="26670"/>
                  </a:lnTo>
                  <a:lnTo>
                    <a:pt x="2796" y="26977"/>
                  </a:lnTo>
                  <a:lnTo>
                    <a:pt x="2669" y="27285"/>
                  </a:lnTo>
                  <a:lnTo>
                    <a:pt x="2542" y="27607"/>
                  </a:lnTo>
                  <a:lnTo>
                    <a:pt x="2414" y="27945"/>
                  </a:lnTo>
                  <a:lnTo>
                    <a:pt x="2292" y="28283"/>
                  </a:lnTo>
                  <a:lnTo>
                    <a:pt x="2170" y="28621"/>
                  </a:lnTo>
                  <a:lnTo>
                    <a:pt x="2054" y="28975"/>
                  </a:lnTo>
                  <a:lnTo>
                    <a:pt x="1942" y="29343"/>
                  </a:lnTo>
                  <a:lnTo>
                    <a:pt x="1826" y="29697"/>
                  </a:lnTo>
                  <a:lnTo>
                    <a:pt x="1720" y="30081"/>
                  </a:lnTo>
                  <a:lnTo>
                    <a:pt x="1613" y="30449"/>
                  </a:lnTo>
                  <a:lnTo>
                    <a:pt x="1507" y="30849"/>
                  </a:lnTo>
                  <a:lnTo>
                    <a:pt x="1407" y="31233"/>
                  </a:lnTo>
                  <a:lnTo>
                    <a:pt x="1311" y="31632"/>
                  </a:lnTo>
                  <a:lnTo>
                    <a:pt x="1216" y="32047"/>
                  </a:lnTo>
                  <a:lnTo>
                    <a:pt x="1125" y="32462"/>
                  </a:lnTo>
                  <a:lnTo>
                    <a:pt x="1035" y="32877"/>
                  </a:lnTo>
                  <a:lnTo>
                    <a:pt x="950" y="33292"/>
                  </a:lnTo>
                  <a:lnTo>
                    <a:pt x="866" y="33722"/>
                  </a:lnTo>
                  <a:lnTo>
                    <a:pt x="791" y="34167"/>
                  </a:lnTo>
                  <a:lnTo>
                    <a:pt x="712" y="34597"/>
                  </a:lnTo>
                  <a:lnTo>
                    <a:pt x="637" y="35043"/>
                  </a:lnTo>
                  <a:lnTo>
                    <a:pt x="568" y="35504"/>
                  </a:lnTo>
                  <a:lnTo>
                    <a:pt x="505" y="35949"/>
                  </a:lnTo>
                  <a:lnTo>
                    <a:pt x="441" y="36410"/>
                  </a:lnTo>
                  <a:lnTo>
                    <a:pt x="383" y="36886"/>
                  </a:lnTo>
                  <a:lnTo>
                    <a:pt x="314" y="37470"/>
                  </a:lnTo>
                  <a:lnTo>
                    <a:pt x="256" y="38069"/>
                  </a:lnTo>
                  <a:lnTo>
                    <a:pt x="202" y="38669"/>
                  </a:lnTo>
                  <a:lnTo>
                    <a:pt x="155" y="39283"/>
                  </a:lnTo>
                  <a:lnTo>
                    <a:pt x="112" y="39882"/>
                  </a:lnTo>
                  <a:lnTo>
                    <a:pt x="80" y="40497"/>
                  </a:lnTo>
                  <a:lnTo>
                    <a:pt x="49" y="41111"/>
                  </a:lnTo>
                  <a:lnTo>
                    <a:pt x="27" y="41726"/>
                  </a:lnTo>
                  <a:lnTo>
                    <a:pt x="12" y="42340"/>
                  </a:lnTo>
                  <a:lnTo>
                    <a:pt x="1" y="42955"/>
                  </a:lnTo>
                  <a:lnTo>
                    <a:pt x="1" y="43585"/>
                  </a:lnTo>
                  <a:lnTo>
                    <a:pt x="1" y="44199"/>
                  </a:lnTo>
                  <a:lnTo>
                    <a:pt x="12" y="44814"/>
                  </a:lnTo>
                  <a:lnTo>
                    <a:pt x="27" y="45444"/>
                  </a:lnTo>
                  <a:lnTo>
                    <a:pt x="49" y="46058"/>
                  </a:lnTo>
                  <a:lnTo>
                    <a:pt x="80" y="46673"/>
                  </a:lnTo>
                  <a:lnTo>
                    <a:pt x="96" y="47103"/>
                  </a:lnTo>
                  <a:lnTo>
                    <a:pt x="123" y="47533"/>
                  </a:lnTo>
                  <a:lnTo>
                    <a:pt x="149" y="47948"/>
                  </a:lnTo>
                  <a:lnTo>
                    <a:pt x="187" y="48363"/>
                  </a:lnTo>
                  <a:lnTo>
                    <a:pt x="224" y="48793"/>
                  </a:lnTo>
                  <a:lnTo>
                    <a:pt x="261" y="49192"/>
                  </a:lnTo>
                  <a:lnTo>
                    <a:pt x="309" y="49607"/>
                  </a:lnTo>
                  <a:lnTo>
                    <a:pt x="362" y="50022"/>
                  </a:lnTo>
                  <a:lnTo>
                    <a:pt x="362" y="50006"/>
                  </a:lnTo>
                  <a:lnTo>
                    <a:pt x="362" y="49960"/>
                  </a:lnTo>
                  <a:lnTo>
                    <a:pt x="351" y="49791"/>
                  </a:lnTo>
                  <a:lnTo>
                    <a:pt x="298" y="49161"/>
                  </a:lnTo>
                  <a:lnTo>
                    <a:pt x="261" y="48685"/>
                  </a:lnTo>
                  <a:lnTo>
                    <a:pt x="224" y="48117"/>
                  </a:lnTo>
                  <a:lnTo>
                    <a:pt x="187" y="47441"/>
                  </a:lnTo>
                  <a:lnTo>
                    <a:pt x="144" y="46673"/>
                  </a:lnTo>
                  <a:lnTo>
                    <a:pt x="123" y="46058"/>
                  </a:lnTo>
                  <a:lnTo>
                    <a:pt x="112" y="45459"/>
                  </a:lnTo>
                  <a:lnTo>
                    <a:pt x="102" y="44844"/>
                  </a:lnTo>
                  <a:lnTo>
                    <a:pt x="96" y="44230"/>
                  </a:lnTo>
                  <a:lnTo>
                    <a:pt x="102" y="43631"/>
                  </a:lnTo>
                  <a:lnTo>
                    <a:pt x="107" y="43016"/>
                  </a:lnTo>
                  <a:lnTo>
                    <a:pt x="123" y="42402"/>
                  </a:lnTo>
                  <a:lnTo>
                    <a:pt x="144" y="41803"/>
                  </a:lnTo>
                  <a:lnTo>
                    <a:pt x="171" y="41203"/>
                  </a:lnTo>
                  <a:lnTo>
                    <a:pt x="202" y="40604"/>
                  </a:lnTo>
                  <a:lnTo>
                    <a:pt x="240" y="40005"/>
                  </a:lnTo>
                  <a:lnTo>
                    <a:pt x="282" y="39406"/>
                  </a:lnTo>
                  <a:lnTo>
                    <a:pt x="335" y="38807"/>
                  </a:lnTo>
                  <a:lnTo>
                    <a:pt x="388" y="38223"/>
                  </a:lnTo>
                  <a:lnTo>
                    <a:pt x="452" y="37639"/>
                  </a:lnTo>
                  <a:lnTo>
                    <a:pt x="521" y="37055"/>
                  </a:lnTo>
                  <a:lnTo>
                    <a:pt x="579" y="36610"/>
                  </a:lnTo>
                  <a:lnTo>
                    <a:pt x="643" y="36164"/>
                  </a:lnTo>
                  <a:lnTo>
                    <a:pt x="706" y="35719"/>
                  </a:lnTo>
                  <a:lnTo>
                    <a:pt x="775" y="35273"/>
                  </a:lnTo>
                  <a:lnTo>
                    <a:pt x="850" y="34843"/>
                  </a:lnTo>
                  <a:lnTo>
                    <a:pt x="929" y="34413"/>
                  </a:lnTo>
                  <a:lnTo>
                    <a:pt x="1003" y="33998"/>
                  </a:lnTo>
                  <a:lnTo>
                    <a:pt x="1088" y="33568"/>
                  </a:lnTo>
                  <a:lnTo>
                    <a:pt x="1173" y="33169"/>
                  </a:lnTo>
                  <a:lnTo>
                    <a:pt x="1263" y="32754"/>
                  </a:lnTo>
                  <a:lnTo>
                    <a:pt x="1354" y="32354"/>
                  </a:lnTo>
                  <a:lnTo>
                    <a:pt x="1449" y="31970"/>
                  </a:lnTo>
                  <a:lnTo>
                    <a:pt x="1544" y="31586"/>
                  </a:lnTo>
                  <a:lnTo>
                    <a:pt x="1645" y="31202"/>
                  </a:lnTo>
                  <a:lnTo>
                    <a:pt x="1746" y="30818"/>
                  </a:lnTo>
                  <a:lnTo>
                    <a:pt x="1852" y="30449"/>
                  </a:lnTo>
                  <a:lnTo>
                    <a:pt x="1958" y="30096"/>
                  </a:lnTo>
                  <a:lnTo>
                    <a:pt x="2070" y="29743"/>
                  </a:lnTo>
                  <a:lnTo>
                    <a:pt x="2186" y="29389"/>
                  </a:lnTo>
                  <a:lnTo>
                    <a:pt x="2298" y="29051"/>
                  </a:lnTo>
                  <a:lnTo>
                    <a:pt x="2420" y="28713"/>
                  </a:lnTo>
                  <a:lnTo>
                    <a:pt x="2542" y="28391"/>
                  </a:lnTo>
                  <a:lnTo>
                    <a:pt x="2664" y="28083"/>
                  </a:lnTo>
                  <a:lnTo>
                    <a:pt x="2791" y="27761"/>
                  </a:lnTo>
                  <a:lnTo>
                    <a:pt x="2918" y="27469"/>
                  </a:lnTo>
                  <a:lnTo>
                    <a:pt x="3051" y="27162"/>
                  </a:lnTo>
                  <a:lnTo>
                    <a:pt x="3183" y="26885"/>
                  </a:lnTo>
                  <a:lnTo>
                    <a:pt x="3316" y="26609"/>
                  </a:lnTo>
                  <a:lnTo>
                    <a:pt x="3459" y="26332"/>
                  </a:lnTo>
                  <a:lnTo>
                    <a:pt x="3597" y="26071"/>
                  </a:lnTo>
                  <a:lnTo>
                    <a:pt x="3740" y="25825"/>
                  </a:lnTo>
                  <a:lnTo>
                    <a:pt x="3884" y="25579"/>
                  </a:lnTo>
                  <a:lnTo>
                    <a:pt x="4276" y="24996"/>
                  </a:lnTo>
                  <a:lnTo>
                    <a:pt x="4679" y="24427"/>
                  </a:lnTo>
                  <a:lnTo>
                    <a:pt x="5077" y="23905"/>
                  </a:lnTo>
                  <a:lnTo>
                    <a:pt x="5486" y="23382"/>
                  </a:lnTo>
                  <a:lnTo>
                    <a:pt x="5894" y="22906"/>
                  </a:lnTo>
                  <a:lnTo>
                    <a:pt x="6308" y="22445"/>
                  </a:lnTo>
                  <a:lnTo>
                    <a:pt x="6721" y="22000"/>
                  </a:lnTo>
                  <a:lnTo>
                    <a:pt x="7140" y="21600"/>
                  </a:lnTo>
                  <a:lnTo>
                    <a:pt x="7560" y="21201"/>
                  </a:lnTo>
                  <a:lnTo>
                    <a:pt x="7984" y="20848"/>
                  </a:lnTo>
                  <a:lnTo>
                    <a:pt x="8408" y="20510"/>
                  </a:lnTo>
                  <a:lnTo>
                    <a:pt x="8838" y="20202"/>
                  </a:lnTo>
                  <a:lnTo>
                    <a:pt x="9273" y="19910"/>
                  </a:lnTo>
                  <a:lnTo>
                    <a:pt x="9702" y="19649"/>
                  </a:lnTo>
                  <a:lnTo>
                    <a:pt x="10137" y="19419"/>
                  </a:lnTo>
                  <a:lnTo>
                    <a:pt x="10578" y="19219"/>
                  </a:lnTo>
                  <a:lnTo>
                    <a:pt x="28692" y="7973"/>
                  </a:lnTo>
                  <a:lnTo>
                    <a:pt x="33932" y="4717"/>
                  </a:lnTo>
                  <a:lnTo>
                    <a:pt x="34606" y="4302"/>
                  </a:lnTo>
                  <a:lnTo>
                    <a:pt x="35280" y="3887"/>
                  </a:lnTo>
                  <a:lnTo>
                    <a:pt x="35953" y="3457"/>
                  </a:lnTo>
                  <a:lnTo>
                    <a:pt x="36638" y="3027"/>
                  </a:lnTo>
                  <a:lnTo>
                    <a:pt x="37322" y="2612"/>
                  </a:lnTo>
                  <a:lnTo>
                    <a:pt x="37661" y="2412"/>
                  </a:lnTo>
                  <a:lnTo>
                    <a:pt x="38006" y="2228"/>
                  </a:lnTo>
                  <a:lnTo>
                    <a:pt x="38351" y="2059"/>
                  </a:lnTo>
                  <a:lnTo>
                    <a:pt x="38701" y="1890"/>
                  </a:lnTo>
                  <a:lnTo>
                    <a:pt x="39046" y="1736"/>
                  </a:lnTo>
                  <a:lnTo>
                    <a:pt x="39396" y="1598"/>
                  </a:lnTo>
                  <a:lnTo>
                    <a:pt x="39571" y="1506"/>
                  </a:lnTo>
                  <a:lnTo>
                    <a:pt x="39746" y="1444"/>
                  </a:lnTo>
                  <a:lnTo>
                    <a:pt x="39921" y="1383"/>
                  </a:lnTo>
                  <a:lnTo>
                    <a:pt x="40101" y="1321"/>
                  </a:lnTo>
                  <a:lnTo>
                    <a:pt x="40276" y="1291"/>
                  </a:lnTo>
                  <a:lnTo>
                    <a:pt x="40451" y="1260"/>
                  </a:lnTo>
                  <a:lnTo>
                    <a:pt x="40626" y="1244"/>
                  </a:lnTo>
                  <a:lnTo>
                    <a:pt x="40807" y="1229"/>
                  </a:lnTo>
                  <a:lnTo>
                    <a:pt x="40982" y="1244"/>
                  </a:lnTo>
                  <a:lnTo>
                    <a:pt x="41157" y="1260"/>
                  </a:lnTo>
                  <a:lnTo>
                    <a:pt x="41332" y="1291"/>
                  </a:lnTo>
                  <a:lnTo>
                    <a:pt x="41507" y="1321"/>
                  </a:lnTo>
                  <a:lnTo>
                    <a:pt x="41682" y="1367"/>
                  </a:lnTo>
                  <a:lnTo>
                    <a:pt x="41857" y="1429"/>
                  </a:lnTo>
                  <a:lnTo>
                    <a:pt x="42032" y="1490"/>
                  </a:lnTo>
                  <a:lnTo>
                    <a:pt x="42207" y="1582"/>
                  </a:lnTo>
                  <a:lnTo>
                    <a:pt x="42377" y="1659"/>
                  </a:lnTo>
                  <a:lnTo>
                    <a:pt x="42552" y="1767"/>
                  </a:lnTo>
                  <a:lnTo>
                    <a:pt x="42722" y="1874"/>
                  </a:lnTo>
                  <a:lnTo>
                    <a:pt x="42891" y="1997"/>
                  </a:lnTo>
                  <a:lnTo>
                    <a:pt x="43061" y="2136"/>
                  </a:lnTo>
                  <a:lnTo>
                    <a:pt x="43231" y="2274"/>
                  </a:lnTo>
                  <a:lnTo>
                    <a:pt x="43401" y="2427"/>
                  </a:lnTo>
                  <a:lnTo>
                    <a:pt x="43565" y="2596"/>
                  </a:lnTo>
                  <a:lnTo>
                    <a:pt x="43729" y="2765"/>
                  </a:lnTo>
                  <a:lnTo>
                    <a:pt x="43894" y="2950"/>
                  </a:lnTo>
                  <a:lnTo>
                    <a:pt x="44058" y="3149"/>
                  </a:lnTo>
                  <a:lnTo>
                    <a:pt x="44223" y="3349"/>
                  </a:lnTo>
                  <a:lnTo>
                    <a:pt x="44382" y="3564"/>
                  </a:lnTo>
                  <a:lnTo>
                    <a:pt x="44541" y="3795"/>
                  </a:lnTo>
                  <a:lnTo>
                    <a:pt x="44700" y="4025"/>
                  </a:lnTo>
                  <a:lnTo>
                    <a:pt x="44854" y="4271"/>
                  </a:lnTo>
                  <a:lnTo>
                    <a:pt x="45008" y="4563"/>
                  </a:lnTo>
                  <a:lnTo>
                    <a:pt x="45162" y="4870"/>
                  </a:lnTo>
                  <a:lnTo>
                    <a:pt x="45305" y="5177"/>
                  </a:lnTo>
                  <a:lnTo>
                    <a:pt x="45453" y="5500"/>
                  </a:lnTo>
                  <a:lnTo>
                    <a:pt x="45591" y="5823"/>
                  </a:lnTo>
                  <a:lnTo>
                    <a:pt x="45734" y="6161"/>
                  </a:lnTo>
                  <a:lnTo>
                    <a:pt x="45867" y="6499"/>
                  </a:lnTo>
                  <a:lnTo>
                    <a:pt x="46000" y="6852"/>
                  </a:lnTo>
                  <a:lnTo>
                    <a:pt x="46132" y="7221"/>
                  </a:lnTo>
                  <a:lnTo>
                    <a:pt x="46260" y="7589"/>
                  </a:lnTo>
                  <a:lnTo>
                    <a:pt x="46382" y="7973"/>
                  </a:lnTo>
                  <a:lnTo>
                    <a:pt x="46504" y="8358"/>
                  </a:lnTo>
                  <a:lnTo>
                    <a:pt x="46620" y="8742"/>
                  </a:lnTo>
                  <a:lnTo>
                    <a:pt x="46737" y="9141"/>
                  </a:lnTo>
                  <a:lnTo>
                    <a:pt x="46848" y="9556"/>
                  </a:lnTo>
                  <a:lnTo>
                    <a:pt x="46954" y="9971"/>
                  </a:lnTo>
                  <a:lnTo>
                    <a:pt x="47060" y="10401"/>
                  </a:lnTo>
                  <a:lnTo>
                    <a:pt x="47161" y="10831"/>
                  </a:lnTo>
                  <a:lnTo>
                    <a:pt x="47262" y="11261"/>
                  </a:lnTo>
                  <a:lnTo>
                    <a:pt x="47358" y="11707"/>
                  </a:lnTo>
                  <a:lnTo>
                    <a:pt x="47448" y="12152"/>
                  </a:lnTo>
                  <a:lnTo>
                    <a:pt x="47533" y="12613"/>
                  </a:lnTo>
                  <a:lnTo>
                    <a:pt x="47617" y="13074"/>
                  </a:lnTo>
                  <a:lnTo>
                    <a:pt x="47697" y="13535"/>
                  </a:lnTo>
                  <a:lnTo>
                    <a:pt x="47777" y="14011"/>
                  </a:lnTo>
                  <a:lnTo>
                    <a:pt x="47846" y="14487"/>
                  </a:lnTo>
                  <a:lnTo>
                    <a:pt x="47920" y="14979"/>
                  </a:lnTo>
                  <a:lnTo>
                    <a:pt x="47983" y="15471"/>
                  </a:lnTo>
                  <a:lnTo>
                    <a:pt x="48047" y="15962"/>
                  </a:lnTo>
                  <a:lnTo>
                    <a:pt x="48100" y="16469"/>
                  </a:lnTo>
                  <a:lnTo>
                    <a:pt x="48158" y="16976"/>
                  </a:lnTo>
                  <a:lnTo>
                    <a:pt x="48206" y="17483"/>
                  </a:lnTo>
                  <a:lnTo>
                    <a:pt x="48249" y="17990"/>
                  </a:lnTo>
                  <a:lnTo>
                    <a:pt x="48291" y="18512"/>
                  </a:lnTo>
                  <a:lnTo>
                    <a:pt x="48328" y="19035"/>
                  </a:lnTo>
                  <a:lnTo>
                    <a:pt x="48360" y="19557"/>
                  </a:lnTo>
                  <a:lnTo>
                    <a:pt x="48387" y="20064"/>
                  </a:lnTo>
                  <a:lnTo>
                    <a:pt x="48413" y="20586"/>
                  </a:lnTo>
                  <a:lnTo>
                    <a:pt x="48429" y="21124"/>
                  </a:lnTo>
                  <a:lnTo>
                    <a:pt x="48445" y="21646"/>
                  </a:lnTo>
                  <a:lnTo>
                    <a:pt x="48456" y="22169"/>
                  </a:lnTo>
                  <a:lnTo>
                    <a:pt x="48461" y="22691"/>
                  </a:lnTo>
                  <a:lnTo>
                    <a:pt x="48466" y="23213"/>
                  </a:lnTo>
                  <a:lnTo>
                    <a:pt x="48461" y="23736"/>
                  </a:lnTo>
                  <a:lnTo>
                    <a:pt x="48456" y="24258"/>
                  </a:lnTo>
                  <a:lnTo>
                    <a:pt x="48445" y="24780"/>
                  </a:lnTo>
                  <a:lnTo>
                    <a:pt x="48434" y="25303"/>
                  </a:lnTo>
                  <a:lnTo>
                    <a:pt x="48413" y="25825"/>
                  </a:lnTo>
                  <a:lnTo>
                    <a:pt x="48392" y="26347"/>
                  </a:lnTo>
                  <a:lnTo>
                    <a:pt x="48360" y="26854"/>
                  </a:lnTo>
                  <a:lnTo>
                    <a:pt x="48334" y="27377"/>
                  </a:lnTo>
                  <a:lnTo>
                    <a:pt x="48296" y="27884"/>
                  </a:lnTo>
                  <a:lnTo>
                    <a:pt x="48254" y="28391"/>
                  </a:lnTo>
                  <a:lnTo>
                    <a:pt x="48212" y="28913"/>
                  </a:lnTo>
                  <a:lnTo>
                    <a:pt x="48164" y="29405"/>
                  </a:lnTo>
                  <a:lnTo>
                    <a:pt x="48111" y="29912"/>
                  </a:lnTo>
                  <a:lnTo>
                    <a:pt x="48052" y="30419"/>
                  </a:lnTo>
                  <a:lnTo>
                    <a:pt x="47994" y="30910"/>
                  </a:lnTo>
                  <a:lnTo>
                    <a:pt x="47930" y="31402"/>
                  </a:lnTo>
                  <a:lnTo>
                    <a:pt x="47861" y="31893"/>
                  </a:lnTo>
                  <a:lnTo>
                    <a:pt x="47787" y="32370"/>
                  </a:lnTo>
                  <a:lnTo>
                    <a:pt x="47713" y="32861"/>
                  </a:lnTo>
                  <a:lnTo>
                    <a:pt x="47628" y="33338"/>
                  </a:lnTo>
                  <a:lnTo>
                    <a:pt x="47543" y="33798"/>
                  </a:lnTo>
                  <a:lnTo>
                    <a:pt x="47458" y="34259"/>
                  </a:lnTo>
                  <a:lnTo>
                    <a:pt x="47368" y="34705"/>
                  </a:lnTo>
                  <a:lnTo>
                    <a:pt x="47278" y="35135"/>
                  </a:lnTo>
                  <a:lnTo>
                    <a:pt x="47182" y="35565"/>
                  </a:lnTo>
                  <a:lnTo>
                    <a:pt x="47082" y="35995"/>
                  </a:lnTo>
                  <a:lnTo>
                    <a:pt x="46981" y="36410"/>
                  </a:lnTo>
                  <a:lnTo>
                    <a:pt x="46875" y="36825"/>
                  </a:lnTo>
                  <a:lnTo>
                    <a:pt x="46769" y="37240"/>
                  </a:lnTo>
                  <a:lnTo>
                    <a:pt x="46657" y="37639"/>
                  </a:lnTo>
                  <a:lnTo>
                    <a:pt x="46546" y="38023"/>
                  </a:lnTo>
                  <a:lnTo>
                    <a:pt x="46429" y="38407"/>
                  </a:lnTo>
                  <a:lnTo>
                    <a:pt x="46313" y="38791"/>
                  </a:lnTo>
                  <a:lnTo>
                    <a:pt x="46191" y="39160"/>
                  </a:lnTo>
                  <a:lnTo>
                    <a:pt x="46069" y="39529"/>
                  </a:lnTo>
                  <a:lnTo>
                    <a:pt x="45941" y="39882"/>
                  </a:lnTo>
                  <a:lnTo>
                    <a:pt x="45814" y="40236"/>
                  </a:lnTo>
                  <a:lnTo>
                    <a:pt x="45681" y="40574"/>
                  </a:lnTo>
                  <a:lnTo>
                    <a:pt x="45549" y="40896"/>
                  </a:lnTo>
                  <a:lnTo>
                    <a:pt x="45411" y="41219"/>
                  </a:lnTo>
                  <a:lnTo>
                    <a:pt x="45273" y="41541"/>
                  </a:lnTo>
                  <a:lnTo>
                    <a:pt x="45135" y="41849"/>
                  </a:lnTo>
                  <a:lnTo>
                    <a:pt x="44992" y="42156"/>
                  </a:lnTo>
                  <a:lnTo>
                    <a:pt x="44849" y="42448"/>
                  </a:lnTo>
                  <a:lnTo>
                    <a:pt x="44700" y="42724"/>
                  </a:lnTo>
                  <a:lnTo>
                    <a:pt x="44552" y="43001"/>
                  </a:lnTo>
                  <a:lnTo>
                    <a:pt x="44398" y="43262"/>
                  </a:lnTo>
                  <a:lnTo>
                    <a:pt x="44244" y="43523"/>
                  </a:lnTo>
                  <a:lnTo>
                    <a:pt x="44090" y="43769"/>
                  </a:lnTo>
                  <a:lnTo>
                    <a:pt x="43931" y="44015"/>
                  </a:lnTo>
                  <a:lnTo>
                    <a:pt x="43772" y="44245"/>
                  </a:lnTo>
                  <a:lnTo>
                    <a:pt x="43613" y="44460"/>
                  </a:lnTo>
                  <a:lnTo>
                    <a:pt x="43448" y="44675"/>
                  </a:lnTo>
                  <a:lnTo>
                    <a:pt x="43125" y="45029"/>
                  </a:lnTo>
                  <a:lnTo>
                    <a:pt x="42796" y="45351"/>
                  </a:lnTo>
                  <a:lnTo>
                    <a:pt x="42467" y="45659"/>
                  </a:lnTo>
                  <a:lnTo>
                    <a:pt x="42138" y="45951"/>
                  </a:lnTo>
                  <a:lnTo>
                    <a:pt x="41799" y="46212"/>
                  </a:lnTo>
                  <a:lnTo>
                    <a:pt x="41464" y="46458"/>
                  </a:lnTo>
                  <a:lnTo>
                    <a:pt x="41125" y="46673"/>
                  </a:lnTo>
                  <a:lnTo>
                    <a:pt x="40786" y="46872"/>
                  </a:lnTo>
                  <a:lnTo>
                    <a:pt x="38086" y="48701"/>
                  </a:lnTo>
                  <a:lnTo>
                    <a:pt x="32877" y="52280"/>
                  </a:lnTo>
                  <a:lnTo>
                    <a:pt x="23239" y="58886"/>
                  </a:lnTo>
                  <a:lnTo>
                    <a:pt x="22671" y="59255"/>
                  </a:lnTo>
                  <a:lnTo>
                    <a:pt x="22114" y="59624"/>
                  </a:lnTo>
                  <a:lnTo>
                    <a:pt x="21558" y="60008"/>
                  </a:lnTo>
                  <a:lnTo>
                    <a:pt x="21011" y="60407"/>
                  </a:lnTo>
                  <a:lnTo>
                    <a:pt x="19940" y="61206"/>
                  </a:lnTo>
                  <a:lnTo>
                    <a:pt x="18884" y="62020"/>
                  </a:lnTo>
                  <a:lnTo>
                    <a:pt x="17855" y="62804"/>
                  </a:lnTo>
                  <a:lnTo>
                    <a:pt x="16847" y="63556"/>
                  </a:lnTo>
                  <a:lnTo>
                    <a:pt x="16349" y="63910"/>
                  </a:lnTo>
                  <a:lnTo>
                    <a:pt x="15855" y="64248"/>
                  </a:lnTo>
                  <a:lnTo>
                    <a:pt x="15367" y="64570"/>
                  </a:lnTo>
                  <a:lnTo>
                    <a:pt x="14885" y="64862"/>
                  </a:lnTo>
                  <a:lnTo>
                    <a:pt x="14423" y="65139"/>
                  </a:lnTo>
                  <a:lnTo>
                    <a:pt x="13962" y="65385"/>
                  </a:lnTo>
                  <a:lnTo>
                    <a:pt x="13500" y="65615"/>
                  </a:lnTo>
                  <a:lnTo>
                    <a:pt x="13039" y="65815"/>
                  </a:lnTo>
                  <a:lnTo>
                    <a:pt x="12572" y="65999"/>
                  </a:lnTo>
                  <a:lnTo>
                    <a:pt x="12111" y="66153"/>
                  </a:lnTo>
                  <a:lnTo>
                    <a:pt x="11644" y="66291"/>
                  </a:lnTo>
                  <a:lnTo>
                    <a:pt x="11177" y="66414"/>
                  </a:lnTo>
                  <a:lnTo>
                    <a:pt x="10763" y="66491"/>
                  </a:lnTo>
                  <a:lnTo>
                    <a:pt x="10344" y="66552"/>
                  </a:lnTo>
                  <a:lnTo>
                    <a:pt x="9931" y="66568"/>
                  </a:lnTo>
                  <a:lnTo>
                    <a:pt x="9511" y="66568"/>
                  </a:lnTo>
                  <a:lnTo>
                    <a:pt x="9098" y="66521"/>
                  </a:lnTo>
                  <a:lnTo>
                    <a:pt x="8684" y="66429"/>
                  </a:lnTo>
                  <a:lnTo>
                    <a:pt x="8270" y="66322"/>
                  </a:lnTo>
                  <a:lnTo>
                    <a:pt x="7857" y="66168"/>
                  </a:lnTo>
                  <a:lnTo>
                    <a:pt x="7528" y="66030"/>
                  </a:lnTo>
                  <a:lnTo>
                    <a:pt x="7199" y="65846"/>
                  </a:lnTo>
                  <a:lnTo>
                    <a:pt x="6870" y="65646"/>
                  </a:lnTo>
                  <a:lnTo>
                    <a:pt x="6552" y="65415"/>
                  </a:lnTo>
                  <a:lnTo>
                    <a:pt x="6228" y="65154"/>
                  </a:lnTo>
                  <a:lnTo>
                    <a:pt x="5915" y="64878"/>
                  </a:lnTo>
                  <a:lnTo>
                    <a:pt x="5597" y="64555"/>
                  </a:lnTo>
                  <a:lnTo>
                    <a:pt x="5289" y="64217"/>
                  </a:lnTo>
                  <a:lnTo>
                    <a:pt x="4982" y="63833"/>
                  </a:lnTo>
                  <a:lnTo>
                    <a:pt x="4685" y="63434"/>
                  </a:lnTo>
                  <a:lnTo>
                    <a:pt x="4388" y="63003"/>
                  </a:lnTo>
                  <a:lnTo>
                    <a:pt x="4091" y="62558"/>
                  </a:lnTo>
                  <a:lnTo>
                    <a:pt x="3804" y="62066"/>
                  </a:lnTo>
                  <a:lnTo>
                    <a:pt x="3523" y="61559"/>
                  </a:lnTo>
                  <a:lnTo>
                    <a:pt x="3242" y="61022"/>
                  </a:lnTo>
                  <a:lnTo>
                    <a:pt x="2971" y="60468"/>
                  </a:lnTo>
                  <a:lnTo>
                    <a:pt x="2807" y="60084"/>
                  </a:lnTo>
                  <a:lnTo>
                    <a:pt x="2642" y="59685"/>
                  </a:lnTo>
                  <a:lnTo>
                    <a:pt x="2489" y="59286"/>
                  </a:lnTo>
                  <a:lnTo>
                    <a:pt x="2335" y="58871"/>
                  </a:lnTo>
                  <a:lnTo>
                    <a:pt x="2186" y="58441"/>
                  </a:lnTo>
                  <a:lnTo>
                    <a:pt x="2038" y="57995"/>
                  </a:lnTo>
                  <a:lnTo>
                    <a:pt x="1900" y="57550"/>
                  </a:lnTo>
                  <a:lnTo>
                    <a:pt x="1762" y="57089"/>
                  </a:lnTo>
                  <a:lnTo>
                    <a:pt x="1629" y="56612"/>
                  </a:lnTo>
                  <a:lnTo>
                    <a:pt x="1502" y="56121"/>
                  </a:lnTo>
                  <a:lnTo>
                    <a:pt x="1380" y="55629"/>
                  </a:lnTo>
                  <a:lnTo>
                    <a:pt x="1263" y="55122"/>
                  </a:lnTo>
                  <a:lnTo>
                    <a:pt x="1147" y="54615"/>
                  </a:lnTo>
                  <a:lnTo>
                    <a:pt x="1041" y="54078"/>
                  </a:lnTo>
                  <a:lnTo>
                    <a:pt x="934" y="53555"/>
                  </a:lnTo>
                  <a:lnTo>
                    <a:pt x="839" y="53002"/>
                  </a:lnTo>
                  <a:lnTo>
                    <a:pt x="717" y="52295"/>
                  </a:lnTo>
                  <a:lnTo>
                    <a:pt x="616" y="51681"/>
                  </a:lnTo>
                  <a:lnTo>
                    <a:pt x="531" y="51143"/>
                  </a:lnTo>
                  <a:lnTo>
                    <a:pt x="468" y="50698"/>
                  </a:lnTo>
                  <a:lnTo>
                    <a:pt x="383" y="50083"/>
                  </a:lnTo>
                  <a:lnTo>
                    <a:pt x="362" y="49883"/>
                  </a:lnTo>
                  <a:lnTo>
                    <a:pt x="378" y="50099"/>
                  </a:lnTo>
                  <a:lnTo>
                    <a:pt x="393" y="50314"/>
                  </a:lnTo>
                  <a:lnTo>
                    <a:pt x="420" y="50513"/>
                  </a:lnTo>
                  <a:lnTo>
                    <a:pt x="441" y="50713"/>
                  </a:lnTo>
                  <a:lnTo>
                    <a:pt x="510" y="51328"/>
                  </a:lnTo>
                  <a:lnTo>
                    <a:pt x="590" y="51942"/>
                  </a:lnTo>
                  <a:lnTo>
                    <a:pt x="675" y="52541"/>
                  </a:lnTo>
                  <a:lnTo>
                    <a:pt x="770" y="53125"/>
                  </a:lnTo>
                  <a:lnTo>
                    <a:pt x="866" y="53678"/>
                  </a:lnTo>
                  <a:lnTo>
                    <a:pt x="961" y="54231"/>
                  </a:lnTo>
                  <a:lnTo>
                    <a:pt x="1067" y="54769"/>
                  </a:lnTo>
                  <a:lnTo>
                    <a:pt x="1178" y="55291"/>
                  </a:lnTo>
                  <a:lnTo>
                    <a:pt x="1295" y="55814"/>
                  </a:lnTo>
                  <a:lnTo>
                    <a:pt x="1412" y="56321"/>
                  </a:lnTo>
                  <a:lnTo>
                    <a:pt x="1539" y="56827"/>
                  </a:lnTo>
                  <a:lnTo>
                    <a:pt x="1666" y="57304"/>
                  </a:lnTo>
                  <a:lnTo>
                    <a:pt x="1804" y="57780"/>
                  </a:lnTo>
                  <a:lnTo>
                    <a:pt x="1942" y="58256"/>
                  </a:lnTo>
                  <a:lnTo>
                    <a:pt x="2086" y="58702"/>
                  </a:lnTo>
                  <a:lnTo>
                    <a:pt x="2234" y="59147"/>
                  </a:lnTo>
                  <a:lnTo>
                    <a:pt x="2388" y="59577"/>
                  </a:lnTo>
                  <a:lnTo>
                    <a:pt x="2547" y="59992"/>
                  </a:lnTo>
                  <a:lnTo>
                    <a:pt x="2706" y="60407"/>
                  </a:lnTo>
                  <a:lnTo>
                    <a:pt x="2876" y="60791"/>
                  </a:lnTo>
                  <a:lnTo>
                    <a:pt x="3146" y="61375"/>
                  </a:lnTo>
                  <a:lnTo>
                    <a:pt x="3427" y="61943"/>
                  </a:lnTo>
                  <a:lnTo>
                    <a:pt x="3714" y="62481"/>
                  </a:lnTo>
                  <a:lnTo>
                    <a:pt x="4006" y="62973"/>
                  </a:lnTo>
                  <a:lnTo>
                    <a:pt x="4303" y="63449"/>
                  </a:lnTo>
                  <a:lnTo>
                    <a:pt x="4600" y="63910"/>
                  </a:lnTo>
                  <a:lnTo>
                    <a:pt x="4907" y="64325"/>
                  </a:lnTo>
                  <a:lnTo>
                    <a:pt x="5215" y="64724"/>
                  </a:lnTo>
                  <a:lnTo>
                    <a:pt x="5533" y="65077"/>
                  </a:lnTo>
                  <a:lnTo>
                    <a:pt x="5852" y="65415"/>
                  </a:lnTo>
                  <a:lnTo>
                    <a:pt x="6170" y="65723"/>
                  </a:lnTo>
                  <a:lnTo>
                    <a:pt x="6493" y="65999"/>
                  </a:lnTo>
                  <a:lnTo>
                    <a:pt x="6822" y="66245"/>
                  </a:lnTo>
                  <a:lnTo>
                    <a:pt x="7156" y="66460"/>
                  </a:lnTo>
                  <a:lnTo>
                    <a:pt x="7491" y="66644"/>
                  </a:lnTo>
                  <a:lnTo>
                    <a:pt x="7825" y="66798"/>
                  </a:lnTo>
                  <a:lnTo>
                    <a:pt x="8244" y="66967"/>
                  </a:lnTo>
                  <a:lnTo>
                    <a:pt x="8668" y="67105"/>
                  </a:lnTo>
                  <a:lnTo>
                    <a:pt x="9087" y="67197"/>
                  </a:lnTo>
                  <a:lnTo>
                    <a:pt x="9511" y="67259"/>
                  </a:lnTo>
                  <a:lnTo>
                    <a:pt x="9931" y="67274"/>
                  </a:lnTo>
                  <a:lnTo>
                    <a:pt x="10355" y="67259"/>
                  </a:lnTo>
                  <a:lnTo>
                    <a:pt x="10779" y="67213"/>
                  </a:lnTo>
                  <a:lnTo>
                    <a:pt x="11198" y="67136"/>
                  </a:lnTo>
                  <a:lnTo>
                    <a:pt x="11670" y="67028"/>
                  </a:lnTo>
                  <a:lnTo>
                    <a:pt x="12137" y="66906"/>
                  </a:lnTo>
                  <a:lnTo>
                    <a:pt x="12609" y="66752"/>
                  </a:lnTo>
                  <a:lnTo>
                    <a:pt x="13076" y="66583"/>
                  </a:lnTo>
                  <a:lnTo>
                    <a:pt x="13543" y="66383"/>
                  </a:lnTo>
                  <a:lnTo>
                    <a:pt x="14010" y="66168"/>
                  </a:lnTo>
                  <a:lnTo>
                    <a:pt x="14471" y="65922"/>
                  </a:lnTo>
                  <a:lnTo>
                    <a:pt x="14938" y="65661"/>
                  </a:lnTo>
                  <a:lnTo>
                    <a:pt x="15426" y="65369"/>
                  </a:lnTo>
                  <a:lnTo>
                    <a:pt x="15919" y="65062"/>
                  </a:lnTo>
                  <a:lnTo>
                    <a:pt x="16412" y="64739"/>
                  </a:lnTo>
                  <a:lnTo>
                    <a:pt x="16916" y="64401"/>
                  </a:lnTo>
                  <a:lnTo>
                    <a:pt x="17420" y="64033"/>
                  </a:lnTo>
                  <a:lnTo>
                    <a:pt x="17935" y="63664"/>
                  </a:lnTo>
                  <a:lnTo>
                    <a:pt x="18969" y="62896"/>
                  </a:lnTo>
                  <a:lnTo>
                    <a:pt x="20025" y="62097"/>
                  </a:lnTo>
                  <a:lnTo>
                    <a:pt x="21101" y="61298"/>
                  </a:lnTo>
                  <a:lnTo>
                    <a:pt x="21648" y="60914"/>
                  </a:lnTo>
                  <a:lnTo>
                    <a:pt x="22205" y="60530"/>
                  </a:lnTo>
                  <a:lnTo>
                    <a:pt x="22762" y="60161"/>
                  </a:lnTo>
                  <a:lnTo>
                    <a:pt x="23329" y="59808"/>
                  </a:lnTo>
                  <a:lnTo>
                    <a:pt x="32978" y="53202"/>
                  </a:lnTo>
                  <a:lnTo>
                    <a:pt x="38186" y="49684"/>
                  </a:lnTo>
                  <a:lnTo>
                    <a:pt x="40881" y="47856"/>
                  </a:lnTo>
                  <a:lnTo>
                    <a:pt x="41231" y="47671"/>
                  </a:lnTo>
                  <a:lnTo>
                    <a:pt x="41581" y="47441"/>
                  </a:lnTo>
                  <a:lnTo>
                    <a:pt x="41926" y="47210"/>
                  </a:lnTo>
                  <a:lnTo>
                    <a:pt x="42271" y="46949"/>
                  </a:lnTo>
                  <a:lnTo>
                    <a:pt x="42610" y="46657"/>
                  </a:lnTo>
                  <a:lnTo>
                    <a:pt x="42950" y="46350"/>
                  </a:lnTo>
                  <a:lnTo>
                    <a:pt x="43284" y="46012"/>
                  </a:lnTo>
                  <a:lnTo>
                    <a:pt x="43618" y="45659"/>
                  </a:lnTo>
                  <a:lnTo>
                    <a:pt x="43788" y="45444"/>
                  </a:lnTo>
                  <a:lnTo>
                    <a:pt x="43957" y="45213"/>
                  </a:lnTo>
                  <a:lnTo>
                    <a:pt x="44122" y="44967"/>
                  </a:lnTo>
                  <a:lnTo>
                    <a:pt x="44286" y="44722"/>
                  </a:lnTo>
                  <a:lnTo>
                    <a:pt x="44451" y="44460"/>
                  </a:lnTo>
                  <a:lnTo>
                    <a:pt x="44610" y="44199"/>
                  </a:lnTo>
                  <a:lnTo>
                    <a:pt x="44769" y="43923"/>
                  </a:lnTo>
                  <a:lnTo>
                    <a:pt x="44923" y="43631"/>
                  </a:lnTo>
                  <a:lnTo>
                    <a:pt x="45077" y="43339"/>
                  </a:lnTo>
                  <a:lnTo>
                    <a:pt x="45231" y="43032"/>
                  </a:lnTo>
                  <a:lnTo>
                    <a:pt x="45379" y="42724"/>
                  </a:lnTo>
                  <a:lnTo>
                    <a:pt x="45528" y="42402"/>
                  </a:lnTo>
                  <a:lnTo>
                    <a:pt x="45671" y="42064"/>
                  </a:lnTo>
                  <a:lnTo>
                    <a:pt x="45814" y="41726"/>
                  </a:lnTo>
                  <a:lnTo>
                    <a:pt x="45952" y="41388"/>
                  </a:lnTo>
                  <a:lnTo>
                    <a:pt x="46090" y="41034"/>
                  </a:lnTo>
                  <a:lnTo>
                    <a:pt x="46222" y="40666"/>
                  </a:lnTo>
                  <a:lnTo>
                    <a:pt x="46355" y="40297"/>
                  </a:lnTo>
                  <a:lnTo>
                    <a:pt x="46488" y="39913"/>
                  </a:lnTo>
                  <a:lnTo>
                    <a:pt x="46610" y="39529"/>
                  </a:lnTo>
                  <a:lnTo>
                    <a:pt x="46737" y="39129"/>
                  </a:lnTo>
                  <a:lnTo>
                    <a:pt x="46859" y="38730"/>
                  </a:lnTo>
                  <a:lnTo>
                    <a:pt x="46976" y="38315"/>
                  </a:lnTo>
                  <a:lnTo>
                    <a:pt x="47092" y="37900"/>
                  </a:lnTo>
                  <a:lnTo>
                    <a:pt x="47204" y="37470"/>
                  </a:lnTo>
                  <a:lnTo>
                    <a:pt x="47310" y="37040"/>
                  </a:lnTo>
                  <a:lnTo>
                    <a:pt x="47416" y="36610"/>
                  </a:lnTo>
                  <a:lnTo>
                    <a:pt x="47522" y="36164"/>
                  </a:lnTo>
                  <a:lnTo>
                    <a:pt x="47623" y="35703"/>
                  </a:lnTo>
                  <a:lnTo>
                    <a:pt x="47718" y="35243"/>
                  </a:lnTo>
                  <a:lnTo>
                    <a:pt x="47814" y="34782"/>
                  </a:lnTo>
                  <a:lnTo>
                    <a:pt x="47904" y="34305"/>
                  </a:lnTo>
                  <a:lnTo>
                    <a:pt x="47989" y="33814"/>
                  </a:lnTo>
                  <a:lnTo>
                    <a:pt x="48074" y="33307"/>
                  </a:lnTo>
                  <a:lnTo>
                    <a:pt x="48158" y="32800"/>
                  </a:lnTo>
                  <a:lnTo>
                    <a:pt x="48233" y="32293"/>
                  </a:lnTo>
                  <a:lnTo>
                    <a:pt x="48307" y="31786"/>
                  </a:lnTo>
                  <a:lnTo>
                    <a:pt x="48371" y="31264"/>
                  </a:lnTo>
                  <a:lnTo>
                    <a:pt x="48434" y="30741"/>
                  </a:lnTo>
                  <a:lnTo>
                    <a:pt x="48498" y="30219"/>
                  </a:lnTo>
                  <a:lnTo>
                    <a:pt x="48551" y="29697"/>
                  </a:lnTo>
                  <a:lnTo>
                    <a:pt x="48599" y="29159"/>
                  </a:lnTo>
                  <a:lnTo>
                    <a:pt x="48646" y="28621"/>
                  </a:lnTo>
                  <a:lnTo>
                    <a:pt x="48689" y="28083"/>
                  </a:lnTo>
                  <a:lnTo>
                    <a:pt x="48726" y="27546"/>
                  </a:lnTo>
                  <a:lnTo>
                    <a:pt x="48758" y="27008"/>
                  </a:lnTo>
                  <a:lnTo>
                    <a:pt x="48790" y="26470"/>
                  </a:lnTo>
                  <a:lnTo>
                    <a:pt x="48811" y="25917"/>
                  </a:lnTo>
                  <a:lnTo>
                    <a:pt x="48832" y="25364"/>
                  </a:lnTo>
                  <a:lnTo>
                    <a:pt x="48848" y="24827"/>
                  </a:lnTo>
                  <a:lnTo>
                    <a:pt x="48859" y="24273"/>
                  </a:lnTo>
                  <a:lnTo>
                    <a:pt x="48864" y="23720"/>
                  </a:lnTo>
                  <a:lnTo>
                    <a:pt x="48864" y="23167"/>
                  </a:lnTo>
                  <a:lnTo>
                    <a:pt x="48864" y="22630"/>
                  </a:lnTo>
                  <a:lnTo>
                    <a:pt x="48859" y="22077"/>
                  </a:lnTo>
                  <a:lnTo>
                    <a:pt x="48848" y="21524"/>
                  </a:lnTo>
                  <a:lnTo>
                    <a:pt x="48832" y="20970"/>
                  </a:lnTo>
                  <a:lnTo>
                    <a:pt x="48811" y="20417"/>
                  </a:lnTo>
                  <a:lnTo>
                    <a:pt x="48784" y="19880"/>
                  </a:lnTo>
                  <a:lnTo>
                    <a:pt x="48758" y="19327"/>
                  </a:lnTo>
                  <a:lnTo>
                    <a:pt x="48721" y="18774"/>
                  </a:lnTo>
                  <a:lnTo>
                    <a:pt x="48684" y="18236"/>
                  </a:lnTo>
                  <a:lnTo>
                    <a:pt x="48641" y="17683"/>
                  </a:lnTo>
                  <a:lnTo>
                    <a:pt x="48593" y="17145"/>
                  </a:lnTo>
                  <a:lnTo>
                    <a:pt x="48540" y="16607"/>
                  </a:lnTo>
                  <a:lnTo>
                    <a:pt x="48487" y="16070"/>
                  </a:lnTo>
                  <a:lnTo>
                    <a:pt x="48424" y="15547"/>
                  </a:lnTo>
                  <a:lnTo>
                    <a:pt x="48360" y="15025"/>
                  </a:lnTo>
                  <a:lnTo>
                    <a:pt x="48291" y="14503"/>
                  </a:lnTo>
                  <a:lnTo>
                    <a:pt x="48222" y="13996"/>
                  </a:lnTo>
                  <a:lnTo>
                    <a:pt x="48143" y="13489"/>
                  </a:lnTo>
                  <a:lnTo>
                    <a:pt x="48063" y="12982"/>
                  </a:lnTo>
                  <a:lnTo>
                    <a:pt x="47978" y="12490"/>
                  </a:lnTo>
                  <a:lnTo>
                    <a:pt x="47888" y="11999"/>
                  </a:lnTo>
                  <a:lnTo>
                    <a:pt x="47798" y="11522"/>
                  </a:lnTo>
                  <a:lnTo>
                    <a:pt x="47702" y="11046"/>
                  </a:lnTo>
                  <a:lnTo>
                    <a:pt x="47602" y="10585"/>
                  </a:lnTo>
                  <a:lnTo>
                    <a:pt x="47501" y="10124"/>
                  </a:lnTo>
                  <a:lnTo>
                    <a:pt x="47395" y="9663"/>
                  </a:lnTo>
                  <a:lnTo>
                    <a:pt x="47283" y="9218"/>
                  </a:lnTo>
                  <a:lnTo>
                    <a:pt x="47167" y="8772"/>
                  </a:lnTo>
                  <a:lnTo>
                    <a:pt x="47050" y="8342"/>
                  </a:lnTo>
                  <a:lnTo>
                    <a:pt x="46933" y="7927"/>
                  </a:lnTo>
                  <a:lnTo>
                    <a:pt x="46806" y="7497"/>
                  </a:lnTo>
                  <a:lnTo>
                    <a:pt x="46679" y="7098"/>
                  </a:lnTo>
                  <a:lnTo>
                    <a:pt x="46546" y="6698"/>
                  </a:lnTo>
                  <a:lnTo>
                    <a:pt x="46413" y="6299"/>
                  </a:lnTo>
                  <a:lnTo>
                    <a:pt x="46275" y="5930"/>
                  </a:lnTo>
                  <a:lnTo>
                    <a:pt x="46138" y="5546"/>
                  </a:lnTo>
                  <a:lnTo>
                    <a:pt x="45994" y="5177"/>
                  </a:lnTo>
                  <a:lnTo>
                    <a:pt x="45846" y="4824"/>
                  </a:lnTo>
                  <a:lnTo>
                    <a:pt x="45697" y="4486"/>
                  </a:lnTo>
                  <a:lnTo>
                    <a:pt x="45543" y="4148"/>
                  </a:lnTo>
                  <a:lnTo>
                    <a:pt x="45390" y="3825"/>
                  </a:lnTo>
                  <a:lnTo>
                    <a:pt x="45231" y="3503"/>
                  </a:lnTo>
                  <a:lnTo>
                    <a:pt x="45071" y="3196"/>
                  </a:lnTo>
                  <a:lnTo>
                    <a:pt x="44907" y="2934"/>
                  </a:lnTo>
                  <a:lnTo>
                    <a:pt x="44743" y="2689"/>
                  </a:lnTo>
                  <a:lnTo>
                    <a:pt x="44573" y="2458"/>
                  </a:lnTo>
                  <a:lnTo>
                    <a:pt x="44408" y="2228"/>
                  </a:lnTo>
                  <a:lnTo>
                    <a:pt x="44239" y="2013"/>
                  </a:lnTo>
                  <a:lnTo>
                    <a:pt x="44064" y="1798"/>
                  </a:lnTo>
                  <a:lnTo>
                    <a:pt x="43894" y="1613"/>
                  </a:lnTo>
                  <a:lnTo>
                    <a:pt x="43719" y="1429"/>
                  </a:lnTo>
                  <a:lnTo>
                    <a:pt x="43544" y="1260"/>
                  </a:lnTo>
                  <a:lnTo>
                    <a:pt x="43369" y="1091"/>
                  </a:lnTo>
                  <a:lnTo>
                    <a:pt x="43194" y="937"/>
                  </a:lnTo>
                  <a:lnTo>
                    <a:pt x="43019" y="799"/>
                  </a:lnTo>
                  <a:lnTo>
                    <a:pt x="42838" y="676"/>
                  </a:lnTo>
                  <a:lnTo>
                    <a:pt x="42658" y="553"/>
                  </a:lnTo>
                  <a:lnTo>
                    <a:pt x="42478" y="446"/>
                  </a:lnTo>
                  <a:lnTo>
                    <a:pt x="42297" y="353"/>
                  </a:lnTo>
                  <a:lnTo>
                    <a:pt x="42117" y="277"/>
                  </a:lnTo>
                  <a:lnTo>
                    <a:pt x="41931" y="200"/>
                  </a:lnTo>
                  <a:lnTo>
                    <a:pt x="41751" y="138"/>
                  </a:lnTo>
                  <a:lnTo>
                    <a:pt x="41565" y="92"/>
                  </a:lnTo>
                  <a:lnTo>
                    <a:pt x="41385" y="46"/>
                  </a:lnTo>
                  <a:lnTo>
                    <a:pt x="41199" y="15"/>
                  </a:lnTo>
                  <a:lnTo>
                    <a:pt x="4101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04" name="Google Shape;351;p34"/>
            <p:cNvSpPr/>
            <p:nvPr/>
          </p:nvSpPr>
          <p:spPr>
            <a:xfrm flipV="1">
              <a:off x="7065360" y="1690560"/>
              <a:ext cx="180000" cy="96840"/>
            </a:xfrm>
            <a:custGeom>
              <a:avLst/>
              <a:gdLst/>
              <a:ahLst/>
              <a:cxnLst/>
              <a:rect l="l" t="t" r="r" b="b"/>
              <a:pathLst>
                <a:path w="9824" h="13981">
                  <a:moveTo>
                    <a:pt x="9808" y="1"/>
                  </a:moveTo>
                  <a:lnTo>
                    <a:pt x="9787" y="16"/>
                  </a:lnTo>
                  <a:lnTo>
                    <a:pt x="9750" y="47"/>
                  </a:lnTo>
                  <a:lnTo>
                    <a:pt x="9707" y="124"/>
                  </a:lnTo>
                  <a:lnTo>
                    <a:pt x="9585" y="308"/>
                  </a:lnTo>
                  <a:lnTo>
                    <a:pt x="9431" y="600"/>
                  </a:lnTo>
                  <a:lnTo>
                    <a:pt x="9002" y="1399"/>
                  </a:lnTo>
                  <a:lnTo>
                    <a:pt x="8434" y="2459"/>
                  </a:lnTo>
                  <a:lnTo>
                    <a:pt x="8105" y="3058"/>
                  </a:lnTo>
                  <a:lnTo>
                    <a:pt x="7750" y="3703"/>
                  </a:lnTo>
                  <a:lnTo>
                    <a:pt x="7363" y="4379"/>
                  </a:lnTo>
                  <a:lnTo>
                    <a:pt x="6949" y="5086"/>
                  </a:lnTo>
                  <a:lnTo>
                    <a:pt x="6514" y="5808"/>
                  </a:lnTo>
                  <a:lnTo>
                    <a:pt x="6053" y="6530"/>
                  </a:lnTo>
                  <a:lnTo>
                    <a:pt x="5575" y="7252"/>
                  </a:lnTo>
                  <a:lnTo>
                    <a:pt x="5071" y="7974"/>
                  </a:lnTo>
                  <a:lnTo>
                    <a:pt x="4567" y="8665"/>
                  </a:lnTo>
                  <a:lnTo>
                    <a:pt x="4074" y="9311"/>
                  </a:lnTo>
                  <a:lnTo>
                    <a:pt x="3597" y="9910"/>
                  </a:lnTo>
                  <a:lnTo>
                    <a:pt x="3130" y="10478"/>
                  </a:lnTo>
                  <a:lnTo>
                    <a:pt x="2690" y="10985"/>
                  </a:lnTo>
                  <a:lnTo>
                    <a:pt x="2265" y="11461"/>
                  </a:lnTo>
                  <a:lnTo>
                    <a:pt x="1873" y="11891"/>
                  </a:lnTo>
                  <a:lnTo>
                    <a:pt x="1507" y="12276"/>
                  </a:lnTo>
                  <a:lnTo>
                    <a:pt x="876" y="12936"/>
                  </a:lnTo>
                  <a:lnTo>
                    <a:pt x="393" y="13428"/>
                  </a:lnTo>
                  <a:lnTo>
                    <a:pt x="223" y="13627"/>
                  </a:lnTo>
                  <a:lnTo>
                    <a:pt x="96" y="13781"/>
                  </a:lnTo>
                  <a:lnTo>
                    <a:pt x="53" y="13843"/>
                  </a:lnTo>
                  <a:lnTo>
                    <a:pt x="22" y="13904"/>
                  </a:lnTo>
                  <a:lnTo>
                    <a:pt x="6" y="13950"/>
                  </a:lnTo>
                  <a:lnTo>
                    <a:pt x="0" y="13965"/>
                  </a:lnTo>
                  <a:lnTo>
                    <a:pt x="0" y="13981"/>
                  </a:lnTo>
                  <a:lnTo>
                    <a:pt x="202" y="13950"/>
                  </a:lnTo>
                  <a:lnTo>
                    <a:pt x="404" y="13889"/>
                  </a:lnTo>
                  <a:lnTo>
                    <a:pt x="605" y="13796"/>
                  </a:lnTo>
                  <a:lnTo>
                    <a:pt x="807" y="13689"/>
                  </a:lnTo>
                  <a:lnTo>
                    <a:pt x="1003" y="13566"/>
                  </a:lnTo>
                  <a:lnTo>
                    <a:pt x="1199" y="13428"/>
                  </a:lnTo>
                  <a:lnTo>
                    <a:pt x="1395" y="13259"/>
                  </a:lnTo>
                  <a:lnTo>
                    <a:pt x="1586" y="13074"/>
                  </a:lnTo>
                  <a:lnTo>
                    <a:pt x="2058" y="12675"/>
                  </a:lnTo>
                  <a:lnTo>
                    <a:pt x="2525" y="12245"/>
                  </a:lnTo>
                  <a:lnTo>
                    <a:pt x="2992" y="11784"/>
                  </a:lnTo>
                  <a:lnTo>
                    <a:pt x="3454" y="11277"/>
                  </a:lnTo>
                  <a:lnTo>
                    <a:pt x="3904" y="10755"/>
                  </a:lnTo>
                  <a:lnTo>
                    <a:pt x="4361" y="10202"/>
                  </a:lnTo>
                  <a:lnTo>
                    <a:pt x="4806" y="9618"/>
                  </a:lnTo>
                  <a:lnTo>
                    <a:pt x="5246" y="9019"/>
                  </a:lnTo>
                  <a:lnTo>
                    <a:pt x="5687" y="8373"/>
                  </a:lnTo>
                  <a:lnTo>
                    <a:pt x="6116" y="7697"/>
                  </a:lnTo>
                  <a:lnTo>
                    <a:pt x="6546" y="7006"/>
                  </a:lnTo>
                  <a:lnTo>
                    <a:pt x="6965" y="6284"/>
                  </a:lnTo>
                  <a:lnTo>
                    <a:pt x="7384" y="5531"/>
                  </a:lnTo>
                  <a:lnTo>
                    <a:pt x="7792" y="4748"/>
                  </a:lnTo>
                  <a:lnTo>
                    <a:pt x="8201" y="3949"/>
                  </a:lnTo>
                  <a:lnTo>
                    <a:pt x="8599" y="3119"/>
                  </a:lnTo>
                  <a:lnTo>
                    <a:pt x="8768" y="2781"/>
                  </a:lnTo>
                  <a:lnTo>
                    <a:pt x="8933" y="2443"/>
                  </a:lnTo>
                  <a:lnTo>
                    <a:pt x="9092" y="2075"/>
                  </a:lnTo>
                  <a:lnTo>
                    <a:pt x="9251" y="1691"/>
                  </a:lnTo>
                  <a:lnTo>
                    <a:pt x="9400" y="1306"/>
                  </a:lnTo>
                  <a:lnTo>
                    <a:pt x="9548" y="892"/>
                  </a:lnTo>
                  <a:lnTo>
                    <a:pt x="9686" y="461"/>
                  </a:lnTo>
                  <a:lnTo>
                    <a:pt x="9824" y="16"/>
                  </a:lnTo>
                  <a:lnTo>
                    <a:pt x="9808"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05" name="Google Shape;352;p34"/>
            <p:cNvSpPr/>
            <p:nvPr/>
          </p:nvSpPr>
          <p:spPr>
            <a:xfrm flipV="1">
              <a:off x="6757560" y="1227960"/>
              <a:ext cx="10800" cy="12240"/>
            </a:xfrm>
            <a:custGeom>
              <a:avLst/>
              <a:gdLst/>
              <a:ahLst/>
              <a:cxnLst/>
              <a:rect l="l" t="t" r="r" b="b"/>
              <a:pathLst>
                <a:path w="626" h="1860">
                  <a:moveTo>
                    <a:pt x="334" y="0"/>
                  </a:moveTo>
                  <a:lnTo>
                    <a:pt x="297" y="16"/>
                  </a:lnTo>
                  <a:lnTo>
                    <a:pt x="255" y="31"/>
                  </a:lnTo>
                  <a:lnTo>
                    <a:pt x="218" y="62"/>
                  </a:lnTo>
                  <a:lnTo>
                    <a:pt x="180" y="108"/>
                  </a:lnTo>
                  <a:lnTo>
                    <a:pt x="143" y="169"/>
                  </a:lnTo>
                  <a:lnTo>
                    <a:pt x="117" y="216"/>
                  </a:lnTo>
                  <a:lnTo>
                    <a:pt x="90" y="277"/>
                  </a:lnTo>
                  <a:lnTo>
                    <a:pt x="53" y="431"/>
                  </a:lnTo>
                  <a:lnTo>
                    <a:pt x="27" y="584"/>
                  </a:lnTo>
                  <a:lnTo>
                    <a:pt x="5" y="753"/>
                  </a:lnTo>
                  <a:lnTo>
                    <a:pt x="0" y="938"/>
                  </a:lnTo>
                  <a:lnTo>
                    <a:pt x="5" y="1107"/>
                  </a:lnTo>
                  <a:lnTo>
                    <a:pt x="27" y="1276"/>
                  </a:lnTo>
                  <a:lnTo>
                    <a:pt x="37" y="1368"/>
                  </a:lnTo>
                  <a:lnTo>
                    <a:pt x="58" y="1445"/>
                  </a:lnTo>
                  <a:lnTo>
                    <a:pt x="74" y="1521"/>
                  </a:lnTo>
                  <a:lnTo>
                    <a:pt x="96" y="1598"/>
                  </a:lnTo>
                  <a:lnTo>
                    <a:pt x="149" y="1706"/>
                  </a:lnTo>
                  <a:lnTo>
                    <a:pt x="202" y="1783"/>
                  </a:lnTo>
                  <a:lnTo>
                    <a:pt x="260" y="1844"/>
                  </a:lnTo>
                  <a:lnTo>
                    <a:pt x="318" y="1859"/>
                  </a:lnTo>
                  <a:lnTo>
                    <a:pt x="382" y="1844"/>
                  </a:lnTo>
                  <a:lnTo>
                    <a:pt x="440" y="1783"/>
                  </a:lnTo>
                  <a:lnTo>
                    <a:pt x="472" y="1752"/>
                  </a:lnTo>
                  <a:lnTo>
                    <a:pt x="499" y="1690"/>
                  </a:lnTo>
                  <a:lnTo>
                    <a:pt x="525" y="1629"/>
                  </a:lnTo>
                  <a:lnTo>
                    <a:pt x="546" y="1568"/>
                  </a:lnTo>
                  <a:lnTo>
                    <a:pt x="568" y="1491"/>
                  </a:lnTo>
                  <a:lnTo>
                    <a:pt x="584" y="1399"/>
                  </a:lnTo>
                  <a:lnTo>
                    <a:pt x="599" y="1322"/>
                  </a:lnTo>
                  <a:lnTo>
                    <a:pt x="610" y="1230"/>
                  </a:lnTo>
                  <a:lnTo>
                    <a:pt x="621" y="1137"/>
                  </a:lnTo>
                  <a:lnTo>
                    <a:pt x="626" y="1045"/>
                  </a:lnTo>
                  <a:lnTo>
                    <a:pt x="626" y="845"/>
                  </a:lnTo>
                  <a:lnTo>
                    <a:pt x="615" y="676"/>
                  </a:lnTo>
                  <a:lnTo>
                    <a:pt x="589" y="492"/>
                  </a:lnTo>
                  <a:lnTo>
                    <a:pt x="557" y="338"/>
                  </a:lnTo>
                  <a:lnTo>
                    <a:pt x="530" y="262"/>
                  </a:lnTo>
                  <a:lnTo>
                    <a:pt x="509" y="200"/>
                  </a:lnTo>
                  <a:lnTo>
                    <a:pt x="483" y="139"/>
                  </a:lnTo>
                  <a:lnTo>
                    <a:pt x="451" y="93"/>
                  </a:lnTo>
                  <a:lnTo>
                    <a:pt x="414" y="47"/>
                  </a:lnTo>
                  <a:lnTo>
                    <a:pt x="377" y="16"/>
                  </a:lnTo>
                  <a:lnTo>
                    <a:pt x="33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06" name="Google Shape;353;p34"/>
            <p:cNvSpPr/>
            <p:nvPr/>
          </p:nvSpPr>
          <p:spPr>
            <a:xfrm flipV="1">
              <a:off x="6757560" y="1227960"/>
              <a:ext cx="10800" cy="12240"/>
            </a:xfrm>
            <a:custGeom>
              <a:avLst/>
              <a:gdLst/>
              <a:ahLst/>
              <a:cxnLst/>
              <a:rect l="l" t="t" r="r" b="b"/>
              <a:pathLst>
                <a:path w="626" h="1860" fill="none">
                  <a:moveTo>
                    <a:pt x="499" y="1690"/>
                  </a:moveTo>
                  <a:lnTo>
                    <a:pt x="499" y="1690"/>
                  </a:lnTo>
                  <a:lnTo>
                    <a:pt x="472" y="1752"/>
                  </a:lnTo>
                  <a:lnTo>
                    <a:pt x="440" y="1783"/>
                  </a:lnTo>
                  <a:lnTo>
                    <a:pt x="382" y="1844"/>
                  </a:lnTo>
                  <a:lnTo>
                    <a:pt x="318" y="1859"/>
                  </a:lnTo>
                  <a:lnTo>
                    <a:pt x="260" y="1844"/>
                  </a:lnTo>
                  <a:lnTo>
                    <a:pt x="202" y="1783"/>
                  </a:lnTo>
                  <a:lnTo>
                    <a:pt x="149" y="1706"/>
                  </a:lnTo>
                  <a:lnTo>
                    <a:pt x="96" y="1598"/>
                  </a:lnTo>
                  <a:lnTo>
                    <a:pt x="74" y="1521"/>
                  </a:lnTo>
                  <a:lnTo>
                    <a:pt x="58" y="1445"/>
                  </a:lnTo>
                  <a:lnTo>
                    <a:pt x="58" y="1445"/>
                  </a:lnTo>
                  <a:lnTo>
                    <a:pt x="37" y="1368"/>
                  </a:lnTo>
                  <a:lnTo>
                    <a:pt x="27" y="1276"/>
                  </a:lnTo>
                  <a:lnTo>
                    <a:pt x="5" y="1107"/>
                  </a:lnTo>
                  <a:lnTo>
                    <a:pt x="0" y="938"/>
                  </a:lnTo>
                  <a:lnTo>
                    <a:pt x="5" y="753"/>
                  </a:lnTo>
                  <a:lnTo>
                    <a:pt x="27" y="584"/>
                  </a:lnTo>
                  <a:lnTo>
                    <a:pt x="53" y="431"/>
                  </a:lnTo>
                  <a:lnTo>
                    <a:pt x="90" y="277"/>
                  </a:lnTo>
                  <a:lnTo>
                    <a:pt x="117" y="216"/>
                  </a:lnTo>
                  <a:lnTo>
                    <a:pt x="143" y="169"/>
                  </a:lnTo>
                  <a:lnTo>
                    <a:pt x="143" y="169"/>
                  </a:lnTo>
                  <a:lnTo>
                    <a:pt x="180" y="108"/>
                  </a:lnTo>
                  <a:lnTo>
                    <a:pt x="218" y="62"/>
                  </a:lnTo>
                  <a:lnTo>
                    <a:pt x="255" y="31"/>
                  </a:lnTo>
                  <a:lnTo>
                    <a:pt x="297" y="16"/>
                  </a:lnTo>
                  <a:lnTo>
                    <a:pt x="334" y="0"/>
                  </a:lnTo>
                  <a:lnTo>
                    <a:pt x="377" y="16"/>
                  </a:lnTo>
                  <a:lnTo>
                    <a:pt x="414" y="47"/>
                  </a:lnTo>
                  <a:lnTo>
                    <a:pt x="451" y="93"/>
                  </a:lnTo>
                  <a:lnTo>
                    <a:pt x="451" y="93"/>
                  </a:lnTo>
                  <a:lnTo>
                    <a:pt x="483" y="139"/>
                  </a:lnTo>
                  <a:lnTo>
                    <a:pt x="509" y="200"/>
                  </a:lnTo>
                  <a:lnTo>
                    <a:pt x="530" y="262"/>
                  </a:lnTo>
                  <a:lnTo>
                    <a:pt x="557" y="338"/>
                  </a:lnTo>
                  <a:lnTo>
                    <a:pt x="589" y="492"/>
                  </a:lnTo>
                  <a:lnTo>
                    <a:pt x="615" y="676"/>
                  </a:lnTo>
                  <a:lnTo>
                    <a:pt x="626" y="845"/>
                  </a:lnTo>
                  <a:lnTo>
                    <a:pt x="626" y="1045"/>
                  </a:lnTo>
                  <a:lnTo>
                    <a:pt x="621" y="1137"/>
                  </a:lnTo>
                  <a:lnTo>
                    <a:pt x="610" y="1230"/>
                  </a:lnTo>
                  <a:lnTo>
                    <a:pt x="599" y="1322"/>
                  </a:lnTo>
                  <a:lnTo>
                    <a:pt x="584" y="1399"/>
                  </a:lnTo>
                  <a:lnTo>
                    <a:pt x="584" y="1399"/>
                  </a:lnTo>
                  <a:lnTo>
                    <a:pt x="568" y="1491"/>
                  </a:lnTo>
                  <a:lnTo>
                    <a:pt x="546" y="1568"/>
                  </a:lnTo>
                  <a:lnTo>
                    <a:pt x="525" y="1629"/>
                  </a:lnTo>
                  <a:lnTo>
                    <a:pt x="499" y="1690"/>
                  </a:lnTo>
                </a:path>
              </a:pathLst>
            </a:custGeom>
            <a:noFill/>
            <a:ln w="0">
              <a:noFill/>
            </a:ln>
          </p:spPr>
          <p:style>
            <a:lnRef idx="0">
              <a:scrgbClr r="0" g="0" b="0"/>
            </a:lnRef>
            <a:fillRef idx="0">
              <a:scrgbClr r="0" g="0" b="0"/>
            </a:fillRef>
            <a:effectRef idx="0">
              <a:scrgbClr r="0" g="0" b="0"/>
            </a:effectRef>
            <a:fontRef idx="minor"/>
          </p:style>
        </p:sp>
        <p:sp>
          <p:nvSpPr>
            <p:cNvPr id="507" name="Google Shape;354;p34"/>
            <p:cNvSpPr/>
            <p:nvPr/>
          </p:nvSpPr>
          <p:spPr>
            <a:xfrm flipV="1">
              <a:off x="6684480" y="1345320"/>
              <a:ext cx="10800" cy="12240"/>
            </a:xfrm>
            <a:custGeom>
              <a:avLst/>
              <a:gdLst/>
              <a:ahLst/>
              <a:cxnLst/>
              <a:rect l="l" t="t" r="r" b="b"/>
              <a:pathLst>
                <a:path w="621" h="1844">
                  <a:moveTo>
                    <a:pt x="297" y="0"/>
                  </a:moveTo>
                  <a:lnTo>
                    <a:pt x="255" y="15"/>
                  </a:lnTo>
                  <a:lnTo>
                    <a:pt x="218" y="46"/>
                  </a:lnTo>
                  <a:lnTo>
                    <a:pt x="180" y="92"/>
                  </a:lnTo>
                  <a:lnTo>
                    <a:pt x="143" y="154"/>
                  </a:lnTo>
                  <a:lnTo>
                    <a:pt x="117" y="215"/>
                  </a:lnTo>
                  <a:lnTo>
                    <a:pt x="90" y="277"/>
                  </a:lnTo>
                  <a:lnTo>
                    <a:pt x="53" y="415"/>
                  </a:lnTo>
                  <a:lnTo>
                    <a:pt x="27" y="569"/>
                  </a:lnTo>
                  <a:lnTo>
                    <a:pt x="5" y="753"/>
                  </a:lnTo>
                  <a:lnTo>
                    <a:pt x="0" y="922"/>
                  </a:lnTo>
                  <a:lnTo>
                    <a:pt x="5" y="1106"/>
                  </a:lnTo>
                  <a:lnTo>
                    <a:pt x="27" y="1275"/>
                  </a:lnTo>
                  <a:lnTo>
                    <a:pt x="37" y="1352"/>
                  </a:lnTo>
                  <a:lnTo>
                    <a:pt x="58" y="1444"/>
                  </a:lnTo>
                  <a:lnTo>
                    <a:pt x="74" y="1521"/>
                  </a:lnTo>
                  <a:lnTo>
                    <a:pt x="96" y="1582"/>
                  </a:lnTo>
                  <a:lnTo>
                    <a:pt x="149" y="1690"/>
                  </a:lnTo>
                  <a:lnTo>
                    <a:pt x="202" y="1782"/>
                  </a:lnTo>
                  <a:lnTo>
                    <a:pt x="260" y="1828"/>
                  </a:lnTo>
                  <a:lnTo>
                    <a:pt x="318" y="1844"/>
                  </a:lnTo>
                  <a:lnTo>
                    <a:pt x="382" y="1828"/>
                  </a:lnTo>
                  <a:lnTo>
                    <a:pt x="440" y="1782"/>
                  </a:lnTo>
                  <a:lnTo>
                    <a:pt x="472" y="1736"/>
                  </a:lnTo>
                  <a:lnTo>
                    <a:pt x="499" y="1690"/>
                  </a:lnTo>
                  <a:lnTo>
                    <a:pt x="541" y="1567"/>
                  </a:lnTo>
                  <a:lnTo>
                    <a:pt x="573" y="1444"/>
                  </a:lnTo>
                  <a:lnTo>
                    <a:pt x="589" y="1352"/>
                  </a:lnTo>
                  <a:lnTo>
                    <a:pt x="600" y="1260"/>
                  </a:lnTo>
                  <a:lnTo>
                    <a:pt x="610" y="1168"/>
                  </a:lnTo>
                  <a:lnTo>
                    <a:pt x="615" y="1076"/>
                  </a:lnTo>
                  <a:lnTo>
                    <a:pt x="621" y="968"/>
                  </a:lnTo>
                  <a:lnTo>
                    <a:pt x="621" y="876"/>
                  </a:lnTo>
                  <a:lnTo>
                    <a:pt x="610" y="691"/>
                  </a:lnTo>
                  <a:lnTo>
                    <a:pt x="589" y="507"/>
                  </a:lnTo>
                  <a:lnTo>
                    <a:pt x="573" y="430"/>
                  </a:lnTo>
                  <a:lnTo>
                    <a:pt x="552" y="353"/>
                  </a:lnTo>
                  <a:lnTo>
                    <a:pt x="531" y="277"/>
                  </a:lnTo>
                  <a:lnTo>
                    <a:pt x="509" y="200"/>
                  </a:lnTo>
                  <a:lnTo>
                    <a:pt x="483" y="138"/>
                  </a:lnTo>
                  <a:lnTo>
                    <a:pt x="456" y="77"/>
                  </a:lnTo>
                  <a:lnTo>
                    <a:pt x="414" y="46"/>
                  </a:lnTo>
                  <a:lnTo>
                    <a:pt x="377" y="15"/>
                  </a:lnTo>
                  <a:lnTo>
                    <a:pt x="33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08" name="Google Shape;355;p34"/>
            <p:cNvSpPr/>
            <p:nvPr/>
          </p:nvSpPr>
          <p:spPr>
            <a:xfrm flipV="1">
              <a:off x="6684480" y="1345320"/>
              <a:ext cx="10800" cy="12240"/>
            </a:xfrm>
            <a:custGeom>
              <a:avLst/>
              <a:gdLst/>
              <a:ahLst/>
              <a:cxnLst/>
              <a:rect l="l" t="t" r="r" b="b"/>
              <a:pathLst>
                <a:path w="621" h="1844" fill="none">
                  <a:moveTo>
                    <a:pt x="499" y="1690"/>
                  </a:moveTo>
                  <a:lnTo>
                    <a:pt x="499" y="1690"/>
                  </a:lnTo>
                  <a:lnTo>
                    <a:pt x="472" y="1736"/>
                  </a:lnTo>
                  <a:lnTo>
                    <a:pt x="440" y="1782"/>
                  </a:lnTo>
                  <a:lnTo>
                    <a:pt x="382" y="1828"/>
                  </a:lnTo>
                  <a:lnTo>
                    <a:pt x="318" y="1844"/>
                  </a:lnTo>
                  <a:lnTo>
                    <a:pt x="260" y="1828"/>
                  </a:lnTo>
                  <a:lnTo>
                    <a:pt x="202" y="1782"/>
                  </a:lnTo>
                  <a:lnTo>
                    <a:pt x="149" y="1690"/>
                  </a:lnTo>
                  <a:lnTo>
                    <a:pt x="96" y="1582"/>
                  </a:lnTo>
                  <a:lnTo>
                    <a:pt x="74" y="1521"/>
                  </a:lnTo>
                  <a:lnTo>
                    <a:pt x="58" y="1444"/>
                  </a:lnTo>
                  <a:lnTo>
                    <a:pt x="58" y="1444"/>
                  </a:lnTo>
                  <a:lnTo>
                    <a:pt x="37" y="1352"/>
                  </a:lnTo>
                  <a:lnTo>
                    <a:pt x="27" y="1275"/>
                  </a:lnTo>
                  <a:lnTo>
                    <a:pt x="5" y="1106"/>
                  </a:lnTo>
                  <a:lnTo>
                    <a:pt x="0" y="922"/>
                  </a:lnTo>
                  <a:lnTo>
                    <a:pt x="5" y="753"/>
                  </a:lnTo>
                  <a:lnTo>
                    <a:pt x="27" y="569"/>
                  </a:lnTo>
                  <a:lnTo>
                    <a:pt x="53" y="415"/>
                  </a:lnTo>
                  <a:lnTo>
                    <a:pt x="90" y="277"/>
                  </a:lnTo>
                  <a:lnTo>
                    <a:pt x="117" y="215"/>
                  </a:lnTo>
                  <a:lnTo>
                    <a:pt x="143" y="154"/>
                  </a:lnTo>
                  <a:lnTo>
                    <a:pt x="143" y="154"/>
                  </a:lnTo>
                  <a:lnTo>
                    <a:pt x="180" y="92"/>
                  </a:lnTo>
                  <a:lnTo>
                    <a:pt x="218" y="46"/>
                  </a:lnTo>
                  <a:lnTo>
                    <a:pt x="255" y="15"/>
                  </a:lnTo>
                  <a:lnTo>
                    <a:pt x="297" y="0"/>
                  </a:lnTo>
                  <a:lnTo>
                    <a:pt x="334" y="0"/>
                  </a:lnTo>
                  <a:lnTo>
                    <a:pt x="377" y="15"/>
                  </a:lnTo>
                  <a:lnTo>
                    <a:pt x="414" y="46"/>
                  </a:lnTo>
                  <a:lnTo>
                    <a:pt x="456" y="77"/>
                  </a:lnTo>
                  <a:lnTo>
                    <a:pt x="456" y="77"/>
                  </a:lnTo>
                  <a:lnTo>
                    <a:pt x="483" y="138"/>
                  </a:lnTo>
                  <a:lnTo>
                    <a:pt x="509" y="200"/>
                  </a:lnTo>
                  <a:lnTo>
                    <a:pt x="531" y="277"/>
                  </a:lnTo>
                  <a:lnTo>
                    <a:pt x="552" y="353"/>
                  </a:lnTo>
                  <a:lnTo>
                    <a:pt x="573" y="430"/>
                  </a:lnTo>
                  <a:lnTo>
                    <a:pt x="589" y="507"/>
                  </a:lnTo>
                  <a:lnTo>
                    <a:pt x="610" y="691"/>
                  </a:lnTo>
                  <a:lnTo>
                    <a:pt x="621" y="876"/>
                  </a:lnTo>
                  <a:lnTo>
                    <a:pt x="621" y="968"/>
                  </a:lnTo>
                  <a:lnTo>
                    <a:pt x="615" y="1076"/>
                  </a:lnTo>
                  <a:lnTo>
                    <a:pt x="610" y="1168"/>
                  </a:lnTo>
                  <a:lnTo>
                    <a:pt x="600" y="1260"/>
                  </a:lnTo>
                  <a:lnTo>
                    <a:pt x="589" y="1352"/>
                  </a:lnTo>
                  <a:lnTo>
                    <a:pt x="573" y="1444"/>
                  </a:lnTo>
                  <a:lnTo>
                    <a:pt x="573" y="1444"/>
                  </a:lnTo>
                  <a:lnTo>
                    <a:pt x="541" y="1567"/>
                  </a:lnTo>
                  <a:lnTo>
                    <a:pt x="499" y="1690"/>
                  </a:lnTo>
                </a:path>
              </a:pathLst>
            </a:custGeom>
            <a:noFill/>
            <a:ln w="0">
              <a:noFill/>
            </a:ln>
          </p:spPr>
          <p:style>
            <a:lnRef idx="0">
              <a:scrgbClr r="0" g="0" b="0"/>
            </a:lnRef>
            <a:fillRef idx="0">
              <a:scrgbClr r="0" g="0" b="0"/>
            </a:fillRef>
            <a:effectRef idx="0">
              <a:scrgbClr r="0" g="0" b="0"/>
            </a:effectRef>
            <a:fontRef idx="minor"/>
          </p:style>
        </p:sp>
        <p:sp>
          <p:nvSpPr>
            <p:cNvPr id="509" name="Google Shape;356;p34"/>
            <p:cNvSpPr/>
            <p:nvPr/>
          </p:nvSpPr>
          <p:spPr>
            <a:xfrm flipV="1">
              <a:off x="7127280" y="1674360"/>
              <a:ext cx="10800" cy="11880"/>
            </a:xfrm>
            <a:custGeom>
              <a:avLst/>
              <a:gdLst/>
              <a:ahLst/>
              <a:cxnLst/>
              <a:rect l="l" t="t" r="r" b="b"/>
              <a:pathLst>
                <a:path w="617" h="1783">
                  <a:moveTo>
                    <a:pt x="287" y="1"/>
                  </a:moveTo>
                  <a:lnTo>
                    <a:pt x="256" y="16"/>
                  </a:lnTo>
                  <a:lnTo>
                    <a:pt x="224" y="47"/>
                  </a:lnTo>
                  <a:lnTo>
                    <a:pt x="192" y="77"/>
                  </a:lnTo>
                  <a:lnTo>
                    <a:pt x="139" y="170"/>
                  </a:lnTo>
                  <a:lnTo>
                    <a:pt x="91" y="292"/>
                  </a:lnTo>
                  <a:lnTo>
                    <a:pt x="54" y="431"/>
                  </a:lnTo>
                  <a:lnTo>
                    <a:pt x="22" y="584"/>
                  </a:lnTo>
                  <a:lnTo>
                    <a:pt x="12" y="677"/>
                  </a:lnTo>
                  <a:lnTo>
                    <a:pt x="6" y="769"/>
                  </a:lnTo>
                  <a:lnTo>
                    <a:pt x="1" y="861"/>
                  </a:lnTo>
                  <a:lnTo>
                    <a:pt x="1" y="968"/>
                  </a:lnTo>
                  <a:lnTo>
                    <a:pt x="6" y="1061"/>
                  </a:lnTo>
                  <a:lnTo>
                    <a:pt x="12" y="1137"/>
                  </a:lnTo>
                  <a:lnTo>
                    <a:pt x="27" y="1230"/>
                  </a:lnTo>
                  <a:lnTo>
                    <a:pt x="38" y="1306"/>
                  </a:lnTo>
                  <a:lnTo>
                    <a:pt x="59" y="1399"/>
                  </a:lnTo>
                  <a:lnTo>
                    <a:pt x="81" y="1475"/>
                  </a:lnTo>
                  <a:lnTo>
                    <a:pt x="102" y="1537"/>
                  </a:lnTo>
                  <a:lnTo>
                    <a:pt x="123" y="1598"/>
                  </a:lnTo>
                  <a:lnTo>
                    <a:pt x="181" y="1690"/>
                  </a:lnTo>
                  <a:lnTo>
                    <a:pt x="240" y="1752"/>
                  </a:lnTo>
                  <a:lnTo>
                    <a:pt x="298" y="1783"/>
                  </a:lnTo>
                  <a:lnTo>
                    <a:pt x="362" y="1783"/>
                  </a:lnTo>
                  <a:lnTo>
                    <a:pt x="393" y="1767"/>
                  </a:lnTo>
                  <a:lnTo>
                    <a:pt x="425" y="1737"/>
                  </a:lnTo>
                  <a:lnTo>
                    <a:pt x="457" y="1706"/>
                  </a:lnTo>
                  <a:lnTo>
                    <a:pt x="484" y="1660"/>
                  </a:lnTo>
                  <a:lnTo>
                    <a:pt x="510" y="1614"/>
                  </a:lnTo>
                  <a:lnTo>
                    <a:pt x="547" y="1506"/>
                  </a:lnTo>
                  <a:lnTo>
                    <a:pt x="574" y="1368"/>
                  </a:lnTo>
                  <a:lnTo>
                    <a:pt x="590" y="1276"/>
                  </a:lnTo>
                  <a:lnTo>
                    <a:pt x="600" y="1183"/>
                  </a:lnTo>
                  <a:lnTo>
                    <a:pt x="611" y="1091"/>
                  </a:lnTo>
                  <a:lnTo>
                    <a:pt x="616" y="999"/>
                  </a:lnTo>
                  <a:lnTo>
                    <a:pt x="616" y="815"/>
                  </a:lnTo>
                  <a:lnTo>
                    <a:pt x="600" y="630"/>
                  </a:lnTo>
                  <a:lnTo>
                    <a:pt x="579" y="461"/>
                  </a:lnTo>
                  <a:lnTo>
                    <a:pt x="542" y="308"/>
                  </a:lnTo>
                  <a:lnTo>
                    <a:pt x="521" y="231"/>
                  </a:lnTo>
                  <a:lnTo>
                    <a:pt x="494" y="170"/>
                  </a:lnTo>
                  <a:lnTo>
                    <a:pt x="468" y="108"/>
                  </a:lnTo>
                  <a:lnTo>
                    <a:pt x="441" y="62"/>
                  </a:lnTo>
                  <a:lnTo>
                    <a:pt x="383" y="16"/>
                  </a:lnTo>
                  <a:lnTo>
                    <a:pt x="3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10" name="Google Shape;357;p34"/>
            <p:cNvSpPr/>
            <p:nvPr/>
          </p:nvSpPr>
          <p:spPr>
            <a:xfrm flipV="1">
              <a:off x="7127280" y="1674360"/>
              <a:ext cx="10800" cy="11880"/>
            </a:xfrm>
            <a:custGeom>
              <a:avLst/>
              <a:gdLst/>
              <a:ahLst/>
              <a:cxnLst/>
              <a:rect l="l" t="t" r="r" b="b"/>
              <a:pathLst>
                <a:path w="617" h="1783" fill="none">
                  <a:moveTo>
                    <a:pt x="484" y="1660"/>
                  </a:moveTo>
                  <a:lnTo>
                    <a:pt x="484" y="1660"/>
                  </a:lnTo>
                  <a:lnTo>
                    <a:pt x="457" y="1706"/>
                  </a:lnTo>
                  <a:lnTo>
                    <a:pt x="425" y="1737"/>
                  </a:lnTo>
                  <a:lnTo>
                    <a:pt x="393" y="1767"/>
                  </a:lnTo>
                  <a:lnTo>
                    <a:pt x="362" y="1783"/>
                  </a:lnTo>
                  <a:lnTo>
                    <a:pt x="298" y="1783"/>
                  </a:lnTo>
                  <a:lnTo>
                    <a:pt x="240" y="1752"/>
                  </a:lnTo>
                  <a:lnTo>
                    <a:pt x="181" y="1690"/>
                  </a:lnTo>
                  <a:lnTo>
                    <a:pt x="123" y="1598"/>
                  </a:lnTo>
                  <a:lnTo>
                    <a:pt x="102" y="1537"/>
                  </a:lnTo>
                  <a:lnTo>
                    <a:pt x="81" y="1475"/>
                  </a:lnTo>
                  <a:lnTo>
                    <a:pt x="59" y="1399"/>
                  </a:lnTo>
                  <a:lnTo>
                    <a:pt x="38" y="1306"/>
                  </a:lnTo>
                  <a:lnTo>
                    <a:pt x="38" y="1306"/>
                  </a:lnTo>
                  <a:lnTo>
                    <a:pt x="27" y="1230"/>
                  </a:lnTo>
                  <a:lnTo>
                    <a:pt x="12" y="1137"/>
                  </a:lnTo>
                  <a:lnTo>
                    <a:pt x="6" y="1061"/>
                  </a:lnTo>
                  <a:lnTo>
                    <a:pt x="1" y="968"/>
                  </a:lnTo>
                  <a:lnTo>
                    <a:pt x="1" y="968"/>
                  </a:lnTo>
                  <a:lnTo>
                    <a:pt x="1" y="861"/>
                  </a:lnTo>
                  <a:lnTo>
                    <a:pt x="6" y="769"/>
                  </a:lnTo>
                  <a:lnTo>
                    <a:pt x="12" y="677"/>
                  </a:lnTo>
                  <a:lnTo>
                    <a:pt x="22" y="584"/>
                  </a:lnTo>
                  <a:lnTo>
                    <a:pt x="54" y="431"/>
                  </a:lnTo>
                  <a:lnTo>
                    <a:pt x="91" y="292"/>
                  </a:lnTo>
                  <a:lnTo>
                    <a:pt x="139" y="170"/>
                  </a:lnTo>
                  <a:lnTo>
                    <a:pt x="192" y="77"/>
                  </a:lnTo>
                  <a:lnTo>
                    <a:pt x="224" y="47"/>
                  </a:lnTo>
                  <a:lnTo>
                    <a:pt x="256" y="16"/>
                  </a:lnTo>
                  <a:lnTo>
                    <a:pt x="287" y="1"/>
                  </a:lnTo>
                  <a:lnTo>
                    <a:pt x="319" y="1"/>
                  </a:lnTo>
                  <a:lnTo>
                    <a:pt x="319" y="1"/>
                  </a:lnTo>
                  <a:lnTo>
                    <a:pt x="383" y="16"/>
                  </a:lnTo>
                  <a:lnTo>
                    <a:pt x="441" y="62"/>
                  </a:lnTo>
                  <a:lnTo>
                    <a:pt x="441" y="62"/>
                  </a:lnTo>
                  <a:lnTo>
                    <a:pt x="468" y="108"/>
                  </a:lnTo>
                  <a:lnTo>
                    <a:pt x="494" y="170"/>
                  </a:lnTo>
                  <a:lnTo>
                    <a:pt x="521" y="231"/>
                  </a:lnTo>
                  <a:lnTo>
                    <a:pt x="542" y="308"/>
                  </a:lnTo>
                  <a:lnTo>
                    <a:pt x="579" y="461"/>
                  </a:lnTo>
                  <a:lnTo>
                    <a:pt x="600" y="630"/>
                  </a:lnTo>
                  <a:lnTo>
                    <a:pt x="616" y="815"/>
                  </a:lnTo>
                  <a:lnTo>
                    <a:pt x="616" y="999"/>
                  </a:lnTo>
                  <a:lnTo>
                    <a:pt x="611" y="1091"/>
                  </a:lnTo>
                  <a:lnTo>
                    <a:pt x="600" y="1183"/>
                  </a:lnTo>
                  <a:lnTo>
                    <a:pt x="590" y="1276"/>
                  </a:lnTo>
                  <a:lnTo>
                    <a:pt x="574" y="1368"/>
                  </a:lnTo>
                  <a:lnTo>
                    <a:pt x="574" y="1368"/>
                  </a:lnTo>
                  <a:lnTo>
                    <a:pt x="547" y="1506"/>
                  </a:lnTo>
                  <a:lnTo>
                    <a:pt x="510" y="1614"/>
                  </a:lnTo>
                </a:path>
              </a:pathLst>
            </a:custGeom>
            <a:noFill/>
            <a:ln w="0">
              <a:noFill/>
            </a:ln>
          </p:spPr>
          <p:style>
            <a:lnRef idx="0">
              <a:scrgbClr r="0" g="0" b="0"/>
            </a:lnRef>
            <a:fillRef idx="0">
              <a:scrgbClr r="0" g="0" b="0"/>
            </a:fillRef>
            <a:effectRef idx="0">
              <a:scrgbClr r="0" g="0" b="0"/>
            </a:effectRef>
            <a:fontRef idx="minor"/>
          </p:style>
        </p:sp>
        <p:sp>
          <p:nvSpPr>
            <p:cNvPr id="511" name="Google Shape;358;p34"/>
            <p:cNvSpPr/>
            <p:nvPr/>
          </p:nvSpPr>
          <p:spPr>
            <a:xfrm flipV="1">
              <a:off x="7218720" y="1728720"/>
              <a:ext cx="10800" cy="12240"/>
            </a:xfrm>
            <a:custGeom>
              <a:avLst/>
              <a:gdLst/>
              <a:ahLst/>
              <a:cxnLst/>
              <a:rect l="l" t="t" r="r" b="b"/>
              <a:pathLst>
                <a:path w="622" h="1844">
                  <a:moveTo>
                    <a:pt x="297" y="0"/>
                  </a:moveTo>
                  <a:lnTo>
                    <a:pt x="260" y="15"/>
                  </a:lnTo>
                  <a:lnTo>
                    <a:pt x="223" y="46"/>
                  </a:lnTo>
                  <a:lnTo>
                    <a:pt x="186" y="92"/>
                  </a:lnTo>
                  <a:lnTo>
                    <a:pt x="149" y="154"/>
                  </a:lnTo>
                  <a:lnTo>
                    <a:pt x="122" y="200"/>
                  </a:lnTo>
                  <a:lnTo>
                    <a:pt x="101" y="261"/>
                  </a:lnTo>
                  <a:lnTo>
                    <a:pt x="59" y="400"/>
                  </a:lnTo>
                  <a:lnTo>
                    <a:pt x="27" y="553"/>
                  </a:lnTo>
                  <a:lnTo>
                    <a:pt x="11" y="722"/>
                  </a:lnTo>
                  <a:lnTo>
                    <a:pt x="0" y="907"/>
                  </a:lnTo>
                  <a:lnTo>
                    <a:pt x="6" y="1076"/>
                  </a:lnTo>
                  <a:lnTo>
                    <a:pt x="22" y="1260"/>
                  </a:lnTo>
                  <a:lnTo>
                    <a:pt x="38" y="1337"/>
                  </a:lnTo>
                  <a:lnTo>
                    <a:pt x="53" y="1429"/>
                  </a:lnTo>
                  <a:lnTo>
                    <a:pt x="69" y="1506"/>
                  </a:lnTo>
                  <a:lnTo>
                    <a:pt x="91" y="1567"/>
                  </a:lnTo>
                  <a:lnTo>
                    <a:pt x="138" y="1690"/>
                  </a:lnTo>
                  <a:lnTo>
                    <a:pt x="197" y="1767"/>
                  </a:lnTo>
                  <a:lnTo>
                    <a:pt x="255" y="1828"/>
                  </a:lnTo>
                  <a:lnTo>
                    <a:pt x="313" y="1844"/>
                  </a:lnTo>
                  <a:lnTo>
                    <a:pt x="377" y="1844"/>
                  </a:lnTo>
                  <a:lnTo>
                    <a:pt x="435" y="1782"/>
                  </a:lnTo>
                  <a:lnTo>
                    <a:pt x="467" y="1751"/>
                  </a:lnTo>
                  <a:lnTo>
                    <a:pt x="494" y="1705"/>
                  </a:lnTo>
                  <a:lnTo>
                    <a:pt x="515" y="1644"/>
                  </a:lnTo>
                  <a:lnTo>
                    <a:pt x="552" y="1521"/>
                  </a:lnTo>
                  <a:lnTo>
                    <a:pt x="584" y="1383"/>
                  </a:lnTo>
                  <a:lnTo>
                    <a:pt x="600" y="1306"/>
                  </a:lnTo>
                  <a:lnTo>
                    <a:pt x="610" y="1214"/>
                  </a:lnTo>
                  <a:lnTo>
                    <a:pt x="616" y="1122"/>
                  </a:lnTo>
                  <a:lnTo>
                    <a:pt x="621" y="1014"/>
                  </a:lnTo>
                  <a:lnTo>
                    <a:pt x="621" y="830"/>
                  </a:lnTo>
                  <a:lnTo>
                    <a:pt x="610" y="645"/>
                  </a:lnTo>
                  <a:lnTo>
                    <a:pt x="584" y="476"/>
                  </a:lnTo>
                  <a:lnTo>
                    <a:pt x="552" y="323"/>
                  </a:lnTo>
                  <a:lnTo>
                    <a:pt x="526" y="246"/>
                  </a:lnTo>
                  <a:lnTo>
                    <a:pt x="504" y="184"/>
                  </a:lnTo>
                  <a:lnTo>
                    <a:pt x="478" y="123"/>
                  </a:lnTo>
                  <a:lnTo>
                    <a:pt x="446" y="77"/>
                  </a:lnTo>
                  <a:lnTo>
                    <a:pt x="409" y="31"/>
                  </a:lnTo>
                  <a:lnTo>
                    <a:pt x="372" y="15"/>
                  </a:lnTo>
                  <a:lnTo>
                    <a:pt x="335"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12" name="Google Shape;359;p34"/>
            <p:cNvSpPr/>
            <p:nvPr/>
          </p:nvSpPr>
          <p:spPr>
            <a:xfrm flipV="1">
              <a:off x="7218720" y="1728720"/>
              <a:ext cx="10800" cy="12240"/>
            </a:xfrm>
            <a:custGeom>
              <a:avLst/>
              <a:gdLst/>
              <a:ahLst/>
              <a:cxnLst/>
              <a:rect l="l" t="t" r="r" b="b"/>
              <a:pathLst>
                <a:path w="622" h="1844" fill="none">
                  <a:moveTo>
                    <a:pt x="494" y="1705"/>
                  </a:moveTo>
                  <a:lnTo>
                    <a:pt x="494" y="1705"/>
                  </a:lnTo>
                  <a:lnTo>
                    <a:pt x="467" y="1751"/>
                  </a:lnTo>
                  <a:lnTo>
                    <a:pt x="435" y="1782"/>
                  </a:lnTo>
                  <a:lnTo>
                    <a:pt x="377" y="1844"/>
                  </a:lnTo>
                  <a:lnTo>
                    <a:pt x="313" y="1844"/>
                  </a:lnTo>
                  <a:lnTo>
                    <a:pt x="255" y="1828"/>
                  </a:lnTo>
                  <a:lnTo>
                    <a:pt x="197" y="1767"/>
                  </a:lnTo>
                  <a:lnTo>
                    <a:pt x="138" y="1690"/>
                  </a:lnTo>
                  <a:lnTo>
                    <a:pt x="91" y="1567"/>
                  </a:lnTo>
                  <a:lnTo>
                    <a:pt x="69" y="1506"/>
                  </a:lnTo>
                  <a:lnTo>
                    <a:pt x="53" y="1429"/>
                  </a:lnTo>
                  <a:lnTo>
                    <a:pt x="53" y="1429"/>
                  </a:lnTo>
                  <a:lnTo>
                    <a:pt x="38" y="1337"/>
                  </a:lnTo>
                  <a:lnTo>
                    <a:pt x="22" y="1260"/>
                  </a:lnTo>
                  <a:lnTo>
                    <a:pt x="6" y="1076"/>
                  </a:lnTo>
                  <a:lnTo>
                    <a:pt x="0" y="907"/>
                  </a:lnTo>
                  <a:lnTo>
                    <a:pt x="11" y="722"/>
                  </a:lnTo>
                  <a:lnTo>
                    <a:pt x="27" y="553"/>
                  </a:lnTo>
                  <a:lnTo>
                    <a:pt x="59" y="400"/>
                  </a:lnTo>
                  <a:lnTo>
                    <a:pt x="101" y="261"/>
                  </a:lnTo>
                  <a:lnTo>
                    <a:pt x="122" y="200"/>
                  </a:lnTo>
                  <a:lnTo>
                    <a:pt x="149" y="154"/>
                  </a:lnTo>
                  <a:lnTo>
                    <a:pt x="149" y="154"/>
                  </a:lnTo>
                  <a:lnTo>
                    <a:pt x="186" y="92"/>
                  </a:lnTo>
                  <a:lnTo>
                    <a:pt x="223" y="46"/>
                  </a:lnTo>
                  <a:lnTo>
                    <a:pt x="260" y="15"/>
                  </a:lnTo>
                  <a:lnTo>
                    <a:pt x="297" y="0"/>
                  </a:lnTo>
                  <a:lnTo>
                    <a:pt x="335" y="0"/>
                  </a:lnTo>
                  <a:lnTo>
                    <a:pt x="372" y="15"/>
                  </a:lnTo>
                  <a:lnTo>
                    <a:pt x="409" y="31"/>
                  </a:lnTo>
                  <a:lnTo>
                    <a:pt x="446" y="77"/>
                  </a:lnTo>
                  <a:lnTo>
                    <a:pt x="446" y="77"/>
                  </a:lnTo>
                  <a:lnTo>
                    <a:pt x="478" y="123"/>
                  </a:lnTo>
                  <a:lnTo>
                    <a:pt x="504" y="184"/>
                  </a:lnTo>
                  <a:lnTo>
                    <a:pt x="526" y="246"/>
                  </a:lnTo>
                  <a:lnTo>
                    <a:pt x="552" y="323"/>
                  </a:lnTo>
                  <a:lnTo>
                    <a:pt x="584" y="476"/>
                  </a:lnTo>
                  <a:lnTo>
                    <a:pt x="610" y="645"/>
                  </a:lnTo>
                  <a:lnTo>
                    <a:pt x="621" y="830"/>
                  </a:lnTo>
                  <a:lnTo>
                    <a:pt x="621" y="1014"/>
                  </a:lnTo>
                  <a:lnTo>
                    <a:pt x="616" y="1122"/>
                  </a:lnTo>
                  <a:lnTo>
                    <a:pt x="610" y="1214"/>
                  </a:lnTo>
                  <a:lnTo>
                    <a:pt x="600" y="1306"/>
                  </a:lnTo>
                  <a:lnTo>
                    <a:pt x="584" y="1383"/>
                  </a:lnTo>
                  <a:lnTo>
                    <a:pt x="584" y="1383"/>
                  </a:lnTo>
                  <a:lnTo>
                    <a:pt x="552" y="1521"/>
                  </a:lnTo>
                  <a:lnTo>
                    <a:pt x="515" y="1644"/>
                  </a:lnTo>
                </a:path>
              </a:pathLst>
            </a:custGeom>
            <a:noFill/>
            <a:ln w="0">
              <a:noFill/>
            </a:ln>
          </p:spPr>
          <p:style>
            <a:lnRef idx="0">
              <a:scrgbClr r="0" g="0" b="0"/>
            </a:lnRef>
            <a:fillRef idx="0">
              <a:scrgbClr r="0" g="0" b="0"/>
            </a:fillRef>
            <a:effectRef idx="0">
              <a:scrgbClr r="0" g="0" b="0"/>
            </a:effectRef>
            <a:fontRef idx="minor"/>
          </p:style>
        </p:sp>
        <p:sp>
          <p:nvSpPr>
            <p:cNvPr id="513" name="Google Shape;360;p34"/>
            <p:cNvSpPr/>
            <p:nvPr/>
          </p:nvSpPr>
          <p:spPr>
            <a:xfrm flipV="1">
              <a:off x="6672240" y="1170720"/>
              <a:ext cx="536040" cy="506520"/>
            </a:xfrm>
            <a:custGeom>
              <a:avLst/>
              <a:gdLst/>
              <a:ahLst/>
              <a:cxnLst/>
              <a:rect l="l" t="t" r="r" b="b"/>
              <a:pathLst>
                <a:path w="29185" h="72699">
                  <a:moveTo>
                    <a:pt x="28771" y="1"/>
                  </a:moveTo>
                  <a:lnTo>
                    <a:pt x="28755" y="16"/>
                  </a:lnTo>
                  <a:lnTo>
                    <a:pt x="28739" y="32"/>
                  </a:lnTo>
                  <a:lnTo>
                    <a:pt x="28707" y="93"/>
                  </a:lnTo>
                  <a:lnTo>
                    <a:pt x="28686" y="185"/>
                  </a:lnTo>
                  <a:lnTo>
                    <a:pt x="28659" y="324"/>
                  </a:lnTo>
                  <a:lnTo>
                    <a:pt x="28638" y="508"/>
                  </a:lnTo>
                  <a:lnTo>
                    <a:pt x="28617" y="708"/>
                  </a:lnTo>
                  <a:lnTo>
                    <a:pt x="28596" y="969"/>
                  </a:lnTo>
                  <a:lnTo>
                    <a:pt x="28575" y="1245"/>
                  </a:lnTo>
                  <a:lnTo>
                    <a:pt x="28537" y="1921"/>
                  </a:lnTo>
                  <a:lnTo>
                    <a:pt x="28495" y="2720"/>
                  </a:lnTo>
                  <a:lnTo>
                    <a:pt x="28394" y="4702"/>
                  </a:lnTo>
                  <a:lnTo>
                    <a:pt x="28331" y="5885"/>
                  </a:lnTo>
                  <a:lnTo>
                    <a:pt x="28251" y="7160"/>
                  </a:lnTo>
                  <a:lnTo>
                    <a:pt x="28156" y="8543"/>
                  </a:lnTo>
                  <a:lnTo>
                    <a:pt x="28102" y="9280"/>
                  </a:lnTo>
                  <a:lnTo>
                    <a:pt x="28039" y="10033"/>
                  </a:lnTo>
                  <a:lnTo>
                    <a:pt x="27975" y="10801"/>
                  </a:lnTo>
                  <a:lnTo>
                    <a:pt x="27906" y="11615"/>
                  </a:lnTo>
                  <a:lnTo>
                    <a:pt x="27827" y="12430"/>
                  </a:lnTo>
                  <a:lnTo>
                    <a:pt x="27747" y="13274"/>
                  </a:lnTo>
                  <a:lnTo>
                    <a:pt x="27657" y="14135"/>
                  </a:lnTo>
                  <a:lnTo>
                    <a:pt x="27556" y="15026"/>
                  </a:lnTo>
                  <a:lnTo>
                    <a:pt x="27455" y="15932"/>
                  </a:lnTo>
                  <a:lnTo>
                    <a:pt x="27339" y="16854"/>
                  </a:lnTo>
                  <a:lnTo>
                    <a:pt x="27201" y="17929"/>
                  </a:lnTo>
                  <a:lnTo>
                    <a:pt x="27052" y="19005"/>
                  </a:lnTo>
                  <a:lnTo>
                    <a:pt x="26893" y="20065"/>
                  </a:lnTo>
                  <a:lnTo>
                    <a:pt x="26734" y="21125"/>
                  </a:lnTo>
                  <a:lnTo>
                    <a:pt x="26564" y="22170"/>
                  </a:lnTo>
                  <a:lnTo>
                    <a:pt x="26389" y="23199"/>
                  </a:lnTo>
                  <a:lnTo>
                    <a:pt x="26209" y="24228"/>
                  </a:lnTo>
                  <a:lnTo>
                    <a:pt x="26023" y="25242"/>
                  </a:lnTo>
                  <a:lnTo>
                    <a:pt x="25827" y="26256"/>
                  </a:lnTo>
                  <a:lnTo>
                    <a:pt x="25631" y="27255"/>
                  </a:lnTo>
                  <a:lnTo>
                    <a:pt x="25424" y="28238"/>
                  </a:lnTo>
                  <a:lnTo>
                    <a:pt x="25212" y="29206"/>
                  </a:lnTo>
                  <a:lnTo>
                    <a:pt x="24994" y="30174"/>
                  </a:lnTo>
                  <a:lnTo>
                    <a:pt x="24766" y="31126"/>
                  </a:lnTo>
                  <a:lnTo>
                    <a:pt x="24538" y="32079"/>
                  </a:lnTo>
                  <a:lnTo>
                    <a:pt x="24305" y="33000"/>
                  </a:lnTo>
                  <a:lnTo>
                    <a:pt x="24002" y="34122"/>
                  </a:lnTo>
                  <a:lnTo>
                    <a:pt x="23700" y="35228"/>
                  </a:lnTo>
                  <a:lnTo>
                    <a:pt x="23387" y="36319"/>
                  </a:lnTo>
                  <a:lnTo>
                    <a:pt x="23069" y="37379"/>
                  </a:lnTo>
                  <a:lnTo>
                    <a:pt x="22745" y="38439"/>
                  </a:lnTo>
                  <a:lnTo>
                    <a:pt x="22411" y="39468"/>
                  </a:lnTo>
                  <a:lnTo>
                    <a:pt x="22077" y="40482"/>
                  </a:lnTo>
                  <a:lnTo>
                    <a:pt x="21732" y="41481"/>
                  </a:lnTo>
                  <a:lnTo>
                    <a:pt x="21382" y="42464"/>
                  </a:lnTo>
                  <a:lnTo>
                    <a:pt x="21021" y="43417"/>
                  </a:lnTo>
                  <a:lnTo>
                    <a:pt x="20661" y="44369"/>
                  </a:lnTo>
                  <a:lnTo>
                    <a:pt x="20289" y="45291"/>
                  </a:lnTo>
                  <a:lnTo>
                    <a:pt x="19918" y="46182"/>
                  </a:lnTo>
                  <a:lnTo>
                    <a:pt x="19536" y="47073"/>
                  </a:lnTo>
                  <a:lnTo>
                    <a:pt x="19149" y="47933"/>
                  </a:lnTo>
                  <a:lnTo>
                    <a:pt x="18756" y="48778"/>
                  </a:lnTo>
                  <a:lnTo>
                    <a:pt x="18332" y="49638"/>
                  </a:lnTo>
                  <a:lnTo>
                    <a:pt x="17902" y="50468"/>
                  </a:lnTo>
                  <a:lnTo>
                    <a:pt x="17473" y="51282"/>
                  </a:lnTo>
                  <a:lnTo>
                    <a:pt x="17043" y="52081"/>
                  </a:lnTo>
                  <a:lnTo>
                    <a:pt x="16608" y="52834"/>
                  </a:lnTo>
                  <a:lnTo>
                    <a:pt x="16178" y="53587"/>
                  </a:lnTo>
                  <a:lnTo>
                    <a:pt x="15743" y="54293"/>
                  </a:lnTo>
                  <a:lnTo>
                    <a:pt x="15309" y="55000"/>
                  </a:lnTo>
                  <a:lnTo>
                    <a:pt x="14879" y="55676"/>
                  </a:lnTo>
                  <a:lnTo>
                    <a:pt x="14449" y="56321"/>
                  </a:lnTo>
                  <a:lnTo>
                    <a:pt x="14020" y="56951"/>
                  </a:lnTo>
                  <a:lnTo>
                    <a:pt x="13590" y="57566"/>
                  </a:lnTo>
                  <a:lnTo>
                    <a:pt x="13160" y="58165"/>
                  </a:lnTo>
                  <a:lnTo>
                    <a:pt x="12736" y="58733"/>
                  </a:lnTo>
                  <a:lnTo>
                    <a:pt x="12312" y="59286"/>
                  </a:lnTo>
                  <a:lnTo>
                    <a:pt x="11893" y="59824"/>
                  </a:lnTo>
                  <a:lnTo>
                    <a:pt x="11474" y="60346"/>
                  </a:lnTo>
                  <a:lnTo>
                    <a:pt x="11060" y="60853"/>
                  </a:lnTo>
                  <a:lnTo>
                    <a:pt x="10646" y="61345"/>
                  </a:lnTo>
                  <a:lnTo>
                    <a:pt x="10243" y="61806"/>
                  </a:lnTo>
                  <a:lnTo>
                    <a:pt x="9840" y="62267"/>
                  </a:lnTo>
                  <a:lnTo>
                    <a:pt x="9437" y="62697"/>
                  </a:lnTo>
                  <a:lnTo>
                    <a:pt x="8657" y="63542"/>
                  </a:lnTo>
                  <a:lnTo>
                    <a:pt x="7893" y="64325"/>
                  </a:lnTo>
                  <a:lnTo>
                    <a:pt x="7156" y="65047"/>
                  </a:lnTo>
                  <a:lnTo>
                    <a:pt x="6445" y="65739"/>
                  </a:lnTo>
                  <a:lnTo>
                    <a:pt x="5761" y="66384"/>
                  </a:lnTo>
                  <a:lnTo>
                    <a:pt x="4037" y="67966"/>
                  </a:lnTo>
                  <a:lnTo>
                    <a:pt x="4244" y="68335"/>
                  </a:lnTo>
                  <a:lnTo>
                    <a:pt x="4451" y="68688"/>
                  </a:lnTo>
                  <a:lnTo>
                    <a:pt x="4658" y="69026"/>
                  </a:lnTo>
                  <a:lnTo>
                    <a:pt x="4875" y="69349"/>
                  </a:lnTo>
                  <a:lnTo>
                    <a:pt x="5087" y="69672"/>
                  </a:lnTo>
                  <a:lnTo>
                    <a:pt x="5305" y="69964"/>
                  </a:lnTo>
                  <a:lnTo>
                    <a:pt x="5527" y="70255"/>
                  </a:lnTo>
                  <a:lnTo>
                    <a:pt x="5750" y="70532"/>
                  </a:lnTo>
                  <a:lnTo>
                    <a:pt x="6132" y="70286"/>
                  </a:lnTo>
                  <a:lnTo>
                    <a:pt x="6546" y="70025"/>
                  </a:lnTo>
                  <a:lnTo>
                    <a:pt x="6954" y="69749"/>
                  </a:lnTo>
                  <a:lnTo>
                    <a:pt x="7363" y="69457"/>
                  </a:lnTo>
                  <a:lnTo>
                    <a:pt x="7771" y="69165"/>
                  </a:lnTo>
                  <a:lnTo>
                    <a:pt x="8174" y="68857"/>
                  </a:lnTo>
                  <a:lnTo>
                    <a:pt x="8583" y="68535"/>
                  </a:lnTo>
                  <a:lnTo>
                    <a:pt x="8986" y="68197"/>
                  </a:lnTo>
                  <a:lnTo>
                    <a:pt x="9389" y="67859"/>
                  </a:lnTo>
                  <a:lnTo>
                    <a:pt x="9792" y="67506"/>
                  </a:lnTo>
                  <a:lnTo>
                    <a:pt x="10195" y="67137"/>
                  </a:lnTo>
                  <a:lnTo>
                    <a:pt x="10593" y="66753"/>
                  </a:lnTo>
                  <a:lnTo>
                    <a:pt x="10991" y="66369"/>
                  </a:lnTo>
                  <a:lnTo>
                    <a:pt x="11389" y="65969"/>
                  </a:lnTo>
                  <a:lnTo>
                    <a:pt x="11787" y="65554"/>
                  </a:lnTo>
                  <a:lnTo>
                    <a:pt x="12179" y="65140"/>
                  </a:lnTo>
                  <a:lnTo>
                    <a:pt x="12572" y="64709"/>
                  </a:lnTo>
                  <a:lnTo>
                    <a:pt x="13060" y="64156"/>
                  </a:lnTo>
                  <a:lnTo>
                    <a:pt x="13542" y="63588"/>
                  </a:lnTo>
                  <a:lnTo>
                    <a:pt x="14020" y="62989"/>
                  </a:lnTo>
                  <a:lnTo>
                    <a:pt x="14497" y="62374"/>
                  </a:lnTo>
                  <a:lnTo>
                    <a:pt x="14969" y="61729"/>
                  </a:lnTo>
                  <a:lnTo>
                    <a:pt x="15441" y="61068"/>
                  </a:lnTo>
                  <a:lnTo>
                    <a:pt x="15903" y="60393"/>
                  </a:lnTo>
                  <a:lnTo>
                    <a:pt x="16364" y="59686"/>
                  </a:lnTo>
                  <a:lnTo>
                    <a:pt x="16820" y="58979"/>
                  </a:lnTo>
                  <a:lnTo>
                    <a:pt x="17276" y="58226"/>
                  </a:lnTo>
                  <a:lnTo>
                    <a:pt x="17727" y="57474"/>
                  </a:lnTo>
                  <a:lnTo>
                    <a:pt x="18173" y="56690"/>
                  </a:lnTo>
                  <a:lnTo>
                    <a:pt x="18613" y="55876"/>
                  </a:lnTo>
                  <a:lnTo>
                    <a:pt x="19048" y="55062"/>
                  </a:lnTo>
                  <a:lnTo>
                    <a:pt x="19483" y="54217"/>
                  </a:lnTo>
                  <a:lnTo>
                    <a:pt x="19913" y="53356"/>
                  </a:lnTo>
                  <a:lnTo>
                    <a:pt x="20337" y="52450"/>
                  </a:lnTo>
                  <a:lnTo>
                    <a:pt x="20756" y="51513"/>
                  </a:lnTo>
                  <a:lnTo>
                    <a:pt x="21164" y="50545"/>
                  </a:lnTo>
                  <a:lnTo>
                    <a:pt x="21568" y="49562"/>
                  </a:lnTo>
                  <a:lnTo>
                    <a:pt x="21960" y="48563"/>
                  </a:lnTo>
                  <a:lnTo>
                    <a:pt x="22347" y="47534"/>
                  </a:lnTo>
                  <a:lnTo>
                    <a:pt x="22729" y="46474"/>
                  </a:lnTo>
                  <a:lnTo>
                    <a:pt x="23101" y="45398"/>
                  </a:lnTo>
                  <a:lnTo>
                    <a:pt x="23467" y="44292"/>
                  </a:lnTo>
                  <a:lnTo>
                    <a:pt x="23822" y="43171"/>
                  </a:lnTo>
                  <a:lnTo>
                    <a:pt x="24172" y="42034"/>
                  </a:lnTo>
                  <a:lnTo>
                    <a:pt x="24511" y="40866"/>
                  </a:lnTo>
                  <a:lnTo>
                    <a:pt x="24840" y="39683"/>
                  </a:lnTo>
                  <a:lnTo>
                    <a:pt x="25164" y="38470"/>
                  </a:lnTo>
                  <a:lnTo>
                    <a:pt x="25477" y="37241"/>
                  </a:lnTo>
                  <a:lnTo>
                    <a:pt x="25784" y="35996"/>
                  </a:lnTo>
                  <a:lnTo>
                    <a:pt x="26023" y="34967"/>
                  </a:lnTo>
                  <a:lnTo>
                    <a:pt x="26262" y="33907"/>
                  </a:lnTo>
                  <a:lnTo>
                    <a:pt x="26485" y="32847"/>
                  </a:lnTo>
                  <a:lnTo>
                    <a:pt x="26707" y="31771"/>
                  </a:lnTo>
                  <a:lnTo>
                    <a:pt x="26914" y="30696"/>
                  </a:lnTo>
                  <a:lnTo>
                    <a:pt x="27116" y="29590"/>
                  </a:lnTo>
                  <a:lnTo>
                    <a:pt x="27312" y="28484"/>
                  </a:lnTo>
                  <a:lnTo>
                    <a:pt x="27498" y="27362"/>
                  </a:lnTo>
                  <a:lnTo>
                    <a:pt x="27673" y="26225"/>
                  </a:lnTo>
                  <a:lnTo>
                    <a:pt x="27843" y="25073"/>
                  </a:lnTo>
                  <a:lnTo>
                    <a:pt x="28002" y="23921"/>
                  </a:lnTo>
                  <a:lnTo>
                    <a:pt x="28156" y="22753"/>
                  </a:lnTo>
                  <a:lnTo>
                    <a:pt x="28299" y="21586"/>
                  </a:lnTo>
                  <a:lnTo>
                    <a:pt x="28437" y="20403"/>
                  </a:lnTo>
                  <a:lnTo>
                    <a:pt x="28559" y="19205"/>
                  </a:lnTo>
                  <a:lnTo>
                    <a:pt x="28675" y="18006"/>
                  </a:lnTo>
                  <a:lnTo>
                    <a:pt x="28750" y="17192"/>
                  </a:lnTo>
                  <a:lnTo>
                    <a:pt x="28819" y="16378"/>
                  </a:lnTo>
                  <a:lnTo>
                    <a:pt x="28882" y="15564"/>
                  </a:lnTo>
                  <a:lnTo>
                    <a:pt x="28935" y="14749"/>
                  </a:lnTo>
                  <a:lnTo>
                    <a:pt x="28988" y="13935"/>
                  </a:lnTo>
                  <a:lnTo>
                    <a:pt x="29031" y="13105"/>
                  </a:lnTo>
                  <a:lnTo>
                    <a:pt x="29068" y="12276"/>
                  </a:lnTo>
                  <a:lnTo>
                    <a:pt x="29105" y="11462"/>
                  </a:lnTo>
                  <a:lnTo>
                    <a:pt x="29131" y="10632"/>
                  </a:lnTo>
                  <a:lnTo>
                    <a:pt x="29153" y="9802"/>
                  </a:lnTo>
                  <a:lnTo>
                    <a:pt x="29169" y="8973"/>
                  </a:lnTo>
                  <a:lnTo>
                    <a:pt x="29179" y="8128"/>
                  </a:lnTo>
                  <a:lnTo>
                    <a:pt x="29185" y="7298"/>
                  </a:lnTo>
                  <a:lnTo>
                    <a:pt x="29185" y="6469"/>
                  </a:lnTo>
                  <a:lnTo>
                    <a:pt x="29174" y="5639"/>
                  </a:lnTo>
                  <a:lnTo>
                    <a:pt x="29163" y="4794"/>
                  </a:lnTo>
                  <a:lnTo>
                    <a:pt x="29147" y="4226"/>
                  </a:lnTo>
                  <a:lnTo>
                    <a:pt x="29126" y="3688"/>
                  </a:lnTo>
                  <a:lnTo>
                    <a:pt x="29078" y="2720"/>
                  </a:lnTo>
                  <a:lnTo>
                    <a:pt x="29057" y="2290"/>
                  </a:lnTo>
                  <a:lnTo>
                    <a:pt x="29031" y="1906"/>
                  </a:lnTo>
                  <a:lnTo>
                    <a:pt x="29004" y="1537"/>
                  </a:lnTo>
                  <a:lnTo>
                    <a:pt x="28978" y="1215"/>
                  </a:lnTo>
                  <a:lnTo>
                    <a:pt x="28951" y="938"/>
                  </a:lnTo>
                  <a:lnTo>
                    <a:pt x="28925" y="692"/>
                  </a:lnTo>
                  <a:lnTo>
                    <a:pt x="28898" y="477"/>
                  </a:lnTo>
                  <a:lnTo>
                    <a:pt x="28866" y="308"/>
                  </a:lnTo>
                  <a:lnTo>
                    <a:pt x="28840" y="170"/>
                  </a:lnTo>
                  <a:lnTo>
                    <a:pt x="28819" y="78"/>
                  </a:lnTo>
                  <a:lnTo>
                    <a:pt x="28792" y="16"/>
                  </a:lnTo>
                  <a:lnTo>
                    <a:pt x="28771" y="1"/>
                  </a:lnTo>
                  <a:close/>
                  <a:moveTo>
                    <a:pt x="3623" y="68350"/>
                  </a:moveTo>
                  <a:lnTo>
                    <a:pt x="2806" y="69103"/>
                  </a:lnTo>
                  <a:lnTo>
                    <a:pt x="2080" y="69779"/>
                  </a:lnTo>
                  <a:lnTo>
                    <a:pt x="1454" y="70378"/>
                  </a:lnTo>
                  <a:lnTo>
                    <a:pt x="1178" y="70655"/>
                  </a:lnTo>
                  <a:lnTo>
                    <a:pt x="934" y="70916"/>
                  </a:lnTo>
                  <a:lnTo>
                    <a:pt x="711" y="71147"/>
                  </a:lnTo>
                  <a:lnTo>
                    <a:pt x="520" y="71377"/>
                  </a:lnTo>
                  <a:lnTo>
                    <a:pt x="356" y="71577"/>
                  </a:lnTo>
                  <a:lnTo>
                    <a:pt x="223" y="71776"/>
                  </a:lnTo>
                  <a:lnTo>
                    <a:pt x="122" y="71945"/>
                  </a:lnTo>
                  <a:lnTo>
                    <a:pt x="80" y="72038"/>
                  </a:lnTo>
                  <a:lnTo>
                    <a:pt x="48" y="72114"/>
                  </a:lnTo>
                  <a:lnTo>
                    <a:pt x="27" y="72176"/>
                  </a:lnTo>
                  <a:lnTo>
                    <a:pt x="11" y="72253"/>
                  </a:lnTo>
                  <a:lnTo>
                    <a:pt x="0" y="72314"/>
                  </a:lnTo>
                  <a:lnTo>
                    <a:pt x="0" y="72391"/>
                  </a:lnTo>
                  <a:lnTo>
                    <a:pt x="6" y="72422"/>
                  </a:lnTo>
                  <a:lnTo>
                    <a:pt x="16" y="72452"/>
                  </a:lnTo>
                  <a:lnTo>
                    <a:pt x="48" y="72514"/>
                  </a:lnTo>
                  <a:lnTo>
                    <a:pt x="96" y="72575"/>
                  </a:lnTo>
                  <a:lnTo>
                    <a:pt x="160" y="72621"/>
                  </a:lnTo>
                  <a:lnTo>
                    <a:pt x="239" y="72652"/>
                  </a:lnTo>
                  <a:lnTo>
                    <a:pt x="335" y="72683"/>
                  </a:lnTo>
                  <a:lnTo>
                    <a:pt x="446" y="72698"/>
                  </a:lnTo>
                  <a:lnTo>
                    <a:pt x="738" y="72698"/>
                  </a:lnTo>
                  <a:lnTo>
                    <a:pt x="918" y="72667"/>
                  </a:lnTo>
                  <a:lnTo>
                    <a:pt x="1120" y="72637"/>
                  </a:lnTo>
                  <a:lnTo>
                    <a:pt x="1337" y="72591"/>
                  </a:lnTo>
                  <a:lnTo>
                    <a:pt x="1576" y="72529"/>
                  </a:lnTo>
                  <a:lnTo>
                    <a:pt x="1830" y="72452"/>
                  </a:lnTo>
                  <a:lnTo>
                    <a:pt x="2387" y="72253"/>
                  </a:lnTo>
                  <a:lnTo>
                    <a:pt x="3019" y="71992"/>
                  </a:lnTo>
                  <a:lnTo>
                    <a:pt x="3708" y="71669"/>
                  </a:lnTo>
                  <a:lnTo>
                    <a:pt x="4461" y="71269"/>
                  </a:lnTo>
                  <a:lnTo>
                    <a:pt x="4859" y="71054"/>
                  </a:lnTo>
                  <a:lnTo>
                    <a:pt x="5273" y="70824"/>
                  </a:lnTo>
                  <a:lnTo>
                    <a:pt x="5055" y="70547"/>
                  </a:lnTo>
                  <a:lnTo>
                    <a:pt x="4843" y="70271"/>
                  </a:lnTo>
                  <a:lnTo>
                    <a:pt x="4636" y="69994"/>
                  </a:lnTo>
                  <a:lnTo>
                    <a:pt x="4429" y="69687"/>
                  </a:lnTo>
                  <a:lnTo>
                    <a:pt x="4223" y="69364"/>
                  </a:lnTo>
                  <a:lnTo>
                    <a:pt x="4021" y="69042"/>
                  </a:lnTo>
                  <a:lnTo>
                    <a:pt x="3819" y="68704"/>
                  </a:lnTo>
                  <a:lnTo>
                    <a:pt x="3623" y="68350"/>
                  </a:lnTo>
                  <a:close/>
                </a:path>
              </a:pathLst>
            </a:custGeom>
            <a:solidFill>
              <a:srgbClr val="FFE598"/>
            </a:solidFill>
            <a:ln w="0">
              <a:noFill/>
            </a:ln>
          </p:spPr>
          <p:style>
            <a:lnRef idx="0">
              <a:scrgbClr r="0" g="0" b="0"/>
            </a:lnRef>
            <a:fillRef idx="0">
              <a:scrgbClr r="0" g="0" b="0"/>
            </a:fillRef>
            <a:effectRef idx="0">
              <a:scrgbClr r="0" g="0" b="0"/>
            </a:effectRef>
            <a:fontRef idx="minor"/>
          </p:style>
        </p:sp>
        <p:sp>
          <p:nvSpPr>
            <p:cNvPr id="514" name="Google Shape;361;p34"/>
            <p:cNvSpPr/>
            <p:nvPr/>
          </p:nvSpPr>
          <p:spPr>
            <a:xfrm flipV="1">
              <a:off x="6746760" y="1185840"/>
              <a:ext cx="461880" cy="491400"/>
            </a:xfrm>
            <a:custGeom>
              <a:avLst/>
              <a:gdLst/>
              <a:ahLst/>
              <a:cxnLst/>
              <a:rect l="l" t="t" r="r" b="b"/>
              <a:pathLst>
                <a:path w="25149" h="70533" fill="none">
                  <a:moveTo>
                    <a:pt x="1714" y="70532"/>
                  </a:moveTo>
                  <a:lnTo>
                    <a:pt x="1714" y="70532"/>
                  </a:lnTo>
                  <a:lnTo>
                    <a:pt x="2096" y="70286"/>
                  </a:lnTo>
                  <a:lnTo>
                    <a:pt x="2096" y="70286"/>
                  </a:lnTo>
                  <a:lnTo>
                    <a:pt x="2510" y="70025"/>
                  </a:lnTo>
                  <a:lnTo>
                    <a:pt x="2918" y="69749"/>
                  </a:lnTo>
                  <a:lnTo>
                    <a:pt x="3327" y="69457"/>
                  </a:lnTo>
                  <a:lnTo>
                    <a:pt x="3735" y="69165"/>
                  </a:lnTo>
                  <a:lnTo>
                    <a:pt x="4138" y="68857"/>
                  </a:lnTo>
                  <a:lnTo>
                    <a:pt x="4547" y="68535"/>
                  </a:lnTo>
                  <a:lnTo>
                    <a:pt x="4950" y="68197"/>
                  </a:lnTo>
                  <a:lnTo>
                    <a:pt x="5353" y="67859"/>
                  </a:lnTo>
                  <a:lnTo>
                    <a:pt x="5756" y="67506"/>
                  </a:lnTo>
                  <a:lnTo>
                    <a:pt x="6159" y="67137"/>
                  </a:lnTo>
                  <a:lnTo>
                    <a:pt x="6557" y="66753"/>
                  </a:lnTo>
                  <a:lnTo>
                    <a:pt x="6955" y="66369"/>
                  </a:lnTo>
                  <a:lnTo>
                    <a:pt x="7353" y="65969"/>
                  </a:lnTo>
                  <a:lnTo>
                    <a:pt x="7751" y="65554"/>
                  </a:lnTo>
                  <a:lnTo>
                    <a:pt x="8143" y="65140"/>
                  </a:lnTo>
                  <a:lnTo>
                    <a:pt x="8536" y="64709"/>
                  </a:lnTo>
                  <a:lnTo>
                    <a:pt x="8536" y="64709"/>
                  </a:lnTo>
                  <a:lnTo>
                    <a:pt x="9024" y="64156"/>
                  </a:lnTo>
                  <a:lnTo>
                    <a:pt x="9506" y="63588"/>
                  </a:lnTo>
                  <a:lnTo>
                    <a:pt x="9984" y="62989"/>
                  </a:lnTo>
                  <a:lnTo>
                    <a:pt x="10461" y="62374"/>
                  </a:lnTo>
                  <a:lnTo>
                    <a:pt x="10933" y="61729"/>
                  </a:lnTo>
                  <a:lnTo>
                    <a:pt x="11405" y="61068"/>
                  </a:lnTo>
                  <a:lnTo>
                    <a:pt x="11867" y="60393"/>
                  </a:lnTo>
                  <a:lnTo>
                    <a:pt x="12328" y="59686"/>
                  </a:lnTo>
                  <a:lnTo>
                    <a:pt x="12784" y="58979"/>
                  </a:lnTo>
                  <a:lnTo>
                    <a:pt x="13240" y="58226"/>
                  </a:lnTo>
                  <a:lnTo>
                    <a:pt x="13691" y="57474"/>
                  </a:lnTo>
                  <a:lnTo>
                    <a:pt x="14137" y="56690"/>
                  </a:lnTo>
                  <a:lnTo>
                    <a:pt x="14577" y="55876"/>
                  </a:lnTo>
                  <a:lnTo>
                    <a:pt x="15012" y="55062"/>
                  </a:lnTo>
                  <a:lnTo>
                    <a:pt x="15447" y="54217"/>
                  </a:lnTo>
                  <a:lnTo>
                    <a:pt x="15877" y="53356"/>
                  </a:lnTo>
                  <a:lnTo>
                    <a:pt x="15877" y="53356"/>
                  </a:lnTo>
                  <a:lnTo>
                    <a:pt x="16301" y="52450"/>
                  </a:lnTo>
                  <a:lnTo>
                    <a:pt x="16720" y="51513"/>
                  </a:lnTo>
                  <a:lnTo>
                    <a:pt x="17128" y="50545"/>
                  </a:lnTo>
                  <a:lnTo>
                    <a:pt x="17532" y="49562"/>
                  </a:lnTo>
                  <a:lnTo>
                    <a:pt x="17924" y="48563"/>
                  </a:lnTo>
                  <a:lnTo>
                    <a:pt x="18311" y="47534"/>
                  </a:lnTo>
                  <a:lnTo>
                    <a:pt x="18693" y="46474"/>
                  </a:lnTo>
                  <a:lnTo>
                    <a:pt x="19065" y="45398"/>
                  </a:lnTo>
                  <a:lnTo>
                    <a:pt x="19431" y="44292"/>
                  </a:lnTo>
                  <a:lnTo>
                    <a:pt x="19786" y="43171"/>
                  </a:lnTo>
                  <a:lnTo>
                    <a:pt x="20136" y="42034"/>
                  </a:lnTo>
                  <a:lnTo>
                    <a:pt x="20475" y="40866"/>
                  </a:lnTo>
                  <a:lnTo>
                    <a:pt x="20804" y="39683"/>
                  </a:lnTo>
                  <a:lnTo>
                    <a:pt x="21128" y="38470"/>
                  </a:lnTo>
                  <a:lnTo>
                    <a:pt x="21441" y="37241"/>
                  </a:lnTo>
                  <a:lnTo>
                    <a:pt x="21748" y="35996"/>
                  </a:lnTo>
                  <a:lnTo>
                    <a:pt x="21748" y="35996"/>
                  </a:lnTo>
                  <a:lnTo>
                    <a:pt x="21987" y="34967"/>
                  </a:lnTo>
                  <a:lnTo>
                    <a:pt x="22226" y="33907"/>
                  </a:lnTo>
                  <a:lnTo>
                    <a:pt x="22449" y="32847"/>
                  </a:lnTo>
                  <a:lnTo>
                    <a:pt x="22671" y="31771"/>
                  </a:lnTo>
                  <a:lnTo>
                    <a:pt x="22878" y="30696"/>
                  </a:lnTo>
                  <a:lnTo>
                    <a:pt x="23080" y="29590"/>
                  </a:lnTo>
                  <a:lnTo>
                    <a:pt x="23276" y="28484"/>
                  </a:lnTo>
                  <a:lnTo>
                    <a:pt x="23462" y="27362"/>
                  </a:lnTo>
                  <a:lnTo>
                    <a:pt x="23637" y="26225"/>
                  </a:lnTo>
                  <a:lnTo>
                    <a:pt x="23807" y="25073"/>
                  </a:lnTo>
                  <a:lnTo>
                    <a:pt x="23966" y="23921"/>
                  </a:lnTo>
                  <a:lnTo>
                    <a:pt x="24120" y="22753"/>
                  </a:lnTo>
                  <a:lnTo>
                    <a:pt x="24263" y="21586"/>
                  </a:lnTo>
                  <a:lnTo>
                    <a:pt x="24401" y="20403"/>
                  </a:lnTo>
                  <a:lnTo>
                    <a:pt x="24523" y="19205"/>
                  </a:lnTo>
                  <a:lnTo>
                    <a:pt x="24639" y="18006"/>
                  </a:lnTo>
                  <a:lnTo>
                    <a:pt x="24639" y="18006"/>
                  </a:lnTo>
                  <a:lnTo>
                    <a:pt x="24714" y="17192"/>
                  </a:lnTo>
                  <a:lnTo>
                    <a:pt x="24783" y="16378"/>
                  </a:lnTo>
                  <a:lnTo>
                    <a:pt x="24846" y="15564"/>
                  </a:lnTo>
                  <a:lnTo>
                    <a:pt x="24899" y="14749"/>
                  </a:lnTo>
                  <a:lnTo>
                    <a:pt x="24952" y="13935"/>
                  </a:lnTo>
                  <a:lnTo>
                    <a:pt x="24995" y="13105"/>
                  </a:lnTo>
                  <a:lnTo>
                    <a:pt x="25032" y="12276"/>
                  </a:lnTo>
                  <a:lnTo>
                    <a:pt x="25069" y="11462"/>
                  </a:lnTo>
                  <a:lnTo>
                    <a:pt x="25095" y="10632"/>
                  </a:lnTo>
                  <a:lnTo>
                    <a:pt x="25117" y="9802"/>
                  </a:lnTo>
                  <a:lnTo>
                    <a:pt x="25133" y="8973"/>
                  </a:lnTo>
                  <a:lnTo>
                    <a:pt x="25143" y="8128"/>
                  </a:lnTo>
                  <a:lnTo>
                    <a:pt x="25149" y="7298"/>
                  </a:lnTo>
                  <a:lnTo>
                    <a:pt x="25149" y="6469"/>
                  </a:lnTo>
                  <a:lnTo>
                    <a:pt x="25138" y="5639"/>
                  </a:lnTo>
                  <a:lnTo>
                    <a:pt x="25127" y="4794"/>
                  </a:lnTo>
                  <a:lnTo>
                    <a:pt x="25127" y="4794"/>
                  </a:lnTo>
                  <a:lnTo>
                    <a:pt x="25111" y="4226"/>
                  </a:lnTo>
                  <a:lnTo>
                    <a:pt x="25090" y="3688"/>
                  </a:lnTo>
                  <a:lnTo>
                    <a:pt x="25042" y="2720"/>
                  </a:lnTo>
                  <a:lnTo>
                    <a:pt x="25021" y="2290"/>
                  </a:lnTo>
                  <a:lnTo>
                    <a:pt x="24995" y="1906"/>
                  </a:lnTo>
                  <a:lnTo>
                    <a:pt x="24968" y="1537"/>
                  </a:lnTo>
                  <a:lnTo>
                    <a:pt x="24942" y="1215"/>
                  </a:lnTo>
                  <a:lnTo>
                    <a:pt x="24915" y="938"/>
                  </a:lnTo>
                  <a:lnTo>
                    <a:pt x="24889" y="692"/>
                  </a:lnTo>
                  <a:lnTo>
                    <a:pt x="24862" y="477"/>
                  </a:lnTo>
                  <a:lnTo>
                    <a:pt x="24830" y="308"/>
                  </a:lnTo>
                  <a:lnTo>
                    <a:pt x="24804" y="170"/>
                  </a:lnTo>
                  <a:lnTo>
                    <a:pt x="24783" y="78"/>
                  </a:lnTo>
                  <a:lnTo>
                    <a:pt x="24756" y="16"/>
                  </a:lnTo>
                  <a:lnTo>
                    <a:pt x="24735" y="1"/>
                  </a:lnTo>
                  <a:lnTo>
                    <a:pt x="24735" y="1"/>
                  </a:lnTo>
                  <a:lnTo>
                    <a:pt x="24719" y="16"/>
                  </a:lnTo>
                  <a:lnTo>
                    <a:pt x="24703" y="32"/>
                  </a:lnTo>
                  <a:lnTo>
                    <a:pt x="24671" y="93"/>
                  </a:lnTo>
                  <a:lnTo>
                    <a:pt x="24650" y="185"/>
                  </a:lnTo>
                  <a:lnTo>
                    <a:pt x="24623" y="324"/>
                  </a:lnTo>
                  <a:lnTo>
                    <a:pt x="24602" y="508"/>
                  </a:lnTo>
                  <a:lnTo>
                    <a:pt x="24581" y="708"/>
                  </a:lnTo>
                  <a:lnTo>
                    <a:pt x="24560" y="969"/>
                  </a:lnTo>
                  <a:lnTo>
                    <a:pt x="24539" y="1245"/>
                  </a:lnTo>
                  <a:lnTo>
                    <a:pt x="24501" y="1921"/>
                  </a:lnTo>
                  <a:lnTo>
                    <a:pt x="24459" y="2720"/>
                  </a:lnTo>
                  <a:lnTo>
                    <a:pt x="24358" y="4702"/>
                  </a:lnTo>
                  <a:lnTo>
                    <a:pt x="24295" y="5885"/>
                  </a:lnTo>
                  <a:lnTo>
                    <a:pt x="24215" y="7160"/>
                  </a:lnTo>
                  <a:lnTo>
                    <a:pt x="24120" y="8543"/>
                  </a:lnTo>
                  <a:lnTo>
                    <a:pt x="24066" y="9280"/>
                  </a:lnTo>
                  <a:lnTo>
                    <a:pt x="24003" y="10033"/>
                  </a:lnTo>
                  <a:lnTo>
                    <a:pt x="23939" y="10801"/>
                  </a:lnTo>
                  <a:lnTo>
                    <a:pt x="23870" y="11615"/>
                  </a:lnTo>
                  <a:lnTo>
                    <a:pt x="23791" y="12430"/>
                  </a:lnTo>
                  <a:lnTo>
                    <a:pt x="23711" y="13274"/>
                  </a:lnTo>
                  <a:lnTo>
                    <a:pt x="23621" y="14135"/>
                  </a:lnTo>
                  <a:lnTo>
                    <a:pt x="23520" y="15026"/>
                  </a:lnTo>
                  <a:lnTo>
                    <a:pt x="23419" y="15932"/>
                  </a:lnTo>
                  <a:lnTo>
                    <a:pt x="23303" y="16854"/>
                  </a:lnTo>
                  <a:lnTo>
                    <a:pt x="23303" y="16854"/>
                  </a:lnTo>
                  <a:lnTo>
                    <a:pt x="23165" y="17929"/>
                  </a:lnTo>
                  <a:lnTo>
                    <a:pt x="23016" y="19005"/>
                  </a:lnTo>
                  <a:lnTo>
                    <a:pt x="22857" y="20065"/>
                  </a:lnTo>
                  <a:lnTo>
                    <a:pt x="22698" y="21125"/>
                  </a:lnTo>
                  <a:lnTo>
                    <a:pt x="22528" y="22170"/>
                  </a:lnTo>
                  <a:lnTo>
                    <a:pt x="22353" y="23199"/>
                  </a:lnTo>
                  <a:lnTo>
                    <a:pt x="22173" y="24228"/>
                  </a:lnTo>
                  <a:lnTo>
                    <a:pt x="21987" y="25242"/>
                  </a:lnTo>
                  <a:lnTo>
                    <a:pt x="21791" y="26256"/>
                  </a:lnTo>
                  <a:lnTo>
                    <a:pt x="21595" y="27255"/>
                  </a:lnTo>
                  <a:lnTo>
                    <a:pt x="21388" y="28238"/>
                  </a:lnTo>
                  <a:lnTo>
                    <a:pt x="21176" y="29206"/>
                  </a:lnTo>
                  <a:lnTo>
                    <a:pt x="20958" y="30174"/>
                  </a:lnTo>
                  <a:lnTo>
                    <a:pt x="20730" y="31126"/>
                  </a:lnTo>
                  <a:lnTo>
                    <a:pt x="20502" y="32079"/>
                  </a:lnTo>
                  <a:lnTo>
                    <a:pt x="20269" y="33000"/>
                  </a:lnTo>
                  <a:lnTo>
                    <a:pt x="20269" y="33000"/>
                  </a:lnTo>
                  <a:lnTo>
                    <a:pt x="19966" y="34122"/>
                  </a:lnTo>
                  <a:lnTo>
                    <a:pt x="19664" y="35228"/>
                  </a:lnTo>
                  <a:lnTo>
                    <a:pt x="19351" y="36319"/>
                  </a:lnTo>
                  <a:lnTo>
                    <a:pt x="19033" y="37379"/>
                  </a:lnTo>
                  <a:lnTo>
                    <a:pt x="18709" y="38439"/>
                  </a:lnTo>
                  <a:lnTo>
                    <a:pt x="18375" y="39468"/>
                  </a:lnTo>
                  <a:lnTo>
                    <a:pt x="18041" y="40482"/>
                  </a:lnTo>
                  <a:lnTo>
                    <a:pt x="17696" y="41481"/>
                  </a:lnTo>
                  <a:lnTo>
                    <a:pt x="17346" y="42464"/>
                  </a:lnTo>
                  <a:lnTo>
                    <a:pt x="16985" y="43417"/>
                  </a:lnTo>
                  <a:lnTo>
                    <a:pt x="16625" y="44369"/>
                  </a:lnTo>
                  <a:lnTo>
                    <a:pt x="16253" y="45291"/>
                  </a:lnTo>
                  <a:lnTo>
                    <a:pt x="15882" y="46182"/>
                  </a:lnTo>
                  <a:lnTo>
                    <a:pt x="15500" y="47073"/>
                  </a:lnTo>
                  <a:lnTo>
                    <a:pt x="15113" y="47933"/>
                  </a:lnTo>
                  <a:lnTo>
                    <a:pt x="14720" y="48778"/>
                  </a:lnTo>
                  <a:lnTo>
                    <a:pt x="14720" y="48778"/>
                  </a:lnTo>
                  <a:lnTo>
                    <a:pt x="14296" y="49638"/>
                  </a:lnTo>
                  <a:lnTo>
                    <a:pt x="13866" y="50468"/>
                  </a:lnTo>
                  <a:lnTo>
                    <a:pt x="13437" y="51282"/>
                  </a:lnTo>
                  <a:lnTo>
                    <a:pt x="13007" y="52081"/>
                  </a:lnTo>
                  <a:lnTo>
                    <a:pt x="12572" y="52834"/>
                  </a:lnTo>
                  <a:lnTo>
                    <a:pt x="12142" y="53587"/>
                  </a:lnTo>
                  <a:lnTo>
                    <a:pt x="11707" y="54293"/>
                  </a:lnTo>
                  <a:lnTo>
                    <a:pt x="11273" y="55000"/>
                  </a:lnTo>
                  <a:lnTo>
                    <a:pt x="10843" y="55676"/>
                  </a:lnTo>
                  <a:lnTo>
                    <a:pt x="10413" y="56321"/>
                  </a:lnTo>
                  <a:lnTo>
                    <a:pt x="9984" y="56951"/>
                  </a:lnTo>
                  <a:lnTo>
                    <a:pt x="9554" y="57566"/>
                  </a:lnTo>
                  <a:lnTo>
                    <a:pt x="9124" y="58165"/>
                  </a:lnTo>
                  <a:lnTo>
                    <a:pt x="8700" y="58733"/>
                  </a:lnTo>
                  <a:lnTo>
                    <a:pt x="8276" y="59286"/>
                  </a:lnTo>
                  <a:lnTo>
                    <a:pt x="7857" y="59824"/>
                  </a:lnTo>
                  <a:lnTo>
                    <a:pt x="7438" y="60346"/>
                  </a:lnTo>
                  <a:lnTo>
                    <a:pt x="7024" y="60853"/>
                  </a:lnTo>
                  <a:lnTo>
                    <a:pt x="6610" y="61345"/>
                  </a:lnTo>
                  <a:lnTo>
                    <a:pt x="6207" y="61806"/>
                  </a:lnTo>
                  <a:lnTo>
                    <a:pt x="5804" y="62267"/>
                  </a:lnTo>
                  <a:lnTo>
                    <a:pt x="5401" y="62697"/>
                  </a:lnTo>
                  <a:lnTo>
                    <a:pt x="4621" y="63542"/>
                  </a:lnTo>
                  <a:lnTo>
                    <a:pt x="3857" y="64325"/>
                  </a:lnTo>
                  <a:lnTo>
                    <a:pt x="3120" y="65047"/>
                  </a:lnTo>
                  <a:lnTo>
                    <a:pt x="2409" y="65739"/>
                  </a:lnTo>
                  <a:lnTo>
                    <a:pt x="1725" y="66384"/>
                  </a:lnTo>
                  <a:lnTo>
                    <a:pt x="1725" y="66384"/>
                  </a:lnTo>
                  <a:lnTo>
                    <a:pt x="1" y="67966"/>
                  </a:lnTo>
                  <a:lnTo>
                    <a:pt x="1" y="67966"/>
                  </a:lnTo>
                  <a:lnTo>
                    <a:pt x="208" y="68335"/>
                  </a:lnTo>
                  <a:lnTo>
                    <a:pt x="415" y="68688"/>
                  </a:lnTo>
                  <a:lnTo>
                    <a:pt x="622" y="69026"/>
                  </a:lnTo>
                  <a:lnTo>
                    <a:pt x="839" y="69349"/>
                  </a:lnTo>
                  <a:lnTo>
                    <a:pt x="1051" y="69672"/>
                  </a:lnTo>
                  <a:lnTo>
                    <a:pt x="1269" y="69964"/>
                  </a:lnTo>
                  <a:lnTo>
                    <a:pt x="1491" y="70255"/>
                  </a:lnTo>
                  <a:lnTo>
                    <a:pt x="1714" y="70532"/>
                  </a:lnTo>
                </a:path>
              </a:pathLst>
            </a:custGeom>
            <a:noFill/>
            <a:ln w="0">
              <a:noFill/>
            </a:ln>
          </p:spPr>
          <p:style>
            <a:lnRef idx="0">
              <a:scrgbClr r="0" g="0" b="0"/>
            </a:lnRef>
            <a:fillRef idx="0">
              <a:scrgbClr r="0" g="0" b="0"/>
            </a:fillRef>
            <a:effectRef idx="0">
              <a:scrgbClr r="0" g="0" b="0"/>
            </a:effectRef>
            <a:fontRef idx="minor"/>
          </p:style>
        </p:sp>
        <p:sp>
          <p:nvSpPr>
            <p:cNvPr id="515" name="Google Shape;362;p34"/>
            <p:cNvSpPr/>
            <p:nvPr/>
          </p:nvSpPr>
          <p:spPr>
            <a:xfrm flipV="1">
              <a:off x="6672240" y="1170720"/>
              <a:ext cx="96120" cy="29520"/>
            </a:xfrm>
            <a:custGeom>
              <a:avLst/>
              <a:gdLst/>
              <a:ahLst/>
              <a:cxnLst/>
              <a:rect l="l" t="t" r="r" b="b"/>
              <a:pathLst>
                <a:path w="5273" h="4349" fill="none">
                  <a:moveTo>
                    <a:pt x="573" y="4348"/>
                  </a:moveTo>
                  <a:lnTo>
                    <a:pt x="573" y="4348"/>
                  </a:lnTo>
                  <a:lnTo>
                    <a:pt x="738" y="4348"/>
                  </a:lnTo>
                  <a:lnTo>
                    <a:pt x="918" y="4317"/>
                  </a:lnTo>
                  <a:lnTo>
                    <a:pt x="1120" y="4287"/>
                  </a:lnTo>
                  <a:lnTo>
                    <a:pt x="1337" y="4241"/>
                  </a:lnTo>
                  <a:lnTo>
                    <a:pt x="1576" y="4179"/>
                  </a:lnTo>
                  <a:lnTo>
                    <a:pt x="1830" y="4102"/>
                  </a:lnTo>
                  <a:lnTo>
                    <a:pt x="2387" y="3903"/>
                  </a:lnTo>
                  <a:lnTo>
                    <a:pt x="3019" y="3642"/>
                  </a:lnTo>
                  <a:lnTo>
                    <a:pt x="3708" y="3319"/>
                  </a:lnTo>
                  <a:lnTo>
                    <a:pt x="4461" y="2919"/>
                  </a:lnTo>
                  <a:lnTo>
                    <a:pt x="4859" y="2704"/>
                  </a:lnTo>
                  <a:lnTo>
                    <a:pt x="5273" y="2474"/>
                  </a:lnTo>
                  <a:lnTo>
                    <a:pt x="5273" y="2474"/>
                  </a:lnTo>
                  <a:lnTo>
                    <a:pt x="5055" y="2197"/>
                  </a:lnTo>
                  <a:lnTo>
                    <a:pt x="4843" y="1921"/>
                  </a:lnTo>
                  <a:lnTo>
                    <a:pt x="4636" y="1644"/>
                  </a:lnTo>
                  <a:lnTo>
                    <a:pt x="4429" y="1337"/>
                  </a:lnTo>
                  <a:lnTo>
                    <a:pt x="4223" y="1014"/>
                  </a:lnTo>
                  <a:lnTo>
                    <a:pt x="4021" y="692"/>
                  </a:lnTo>
                  <a:lnTo>
                    <a:pt x="3819" y="354"/>
                  </a:lnTo>
                  <a:lnTo>
                    <a:pt x="3623" y="0"/>
                  </a:lnTo>
                  <a:lnTo>
                    <a:pt x="3623" y="0"/>
                  </a:lnTo>
                  <a:lnTo>
                    <a:pt x="2806" y="753"/>
                  </a:lnTo>
                  <a:lnTo>
                    <a:pt x="2080" y="1429"/>
                  </a:lnTo>
                  <a:lnTo>
                    <a:pt x="1454" y="2028"/>
                  </a:lnTo>
                  <a:lnTo>
                    <a:pt x="1178" y="2305"/>
                  </a:lnTo>
                  <a:lnTo>
                    <a:pt x="934" y="2566"/>
                  </a:lnTo>
                  <a:lnTo>
                    <a:pt x="711" y="2797"/>
                  </a:lnTo>
                  <a:lnTo>
                    <a:pt x="520" y="3027"/>
                  </a:lnTo>
                  <a:lnTo>
                    <a:pt x="356" y="3227"/>
                  </a:lnTo>
                  <a:lnTo>
                    <a:pt x="223" y="3426"/>
                  </a:lnTo>
                  <a:lnTo>
                    <a:pt x="122" y="3595"/>
                  </a:lnTo>
                  <a:lnTo>
                    <a:pt x="80" y="3688"/>
                  </a:lnTo>
                  <a:lnTo>
                    <a:pt x="48" y="3764"/>
                  </a:lnTo>
                  <a:lnTo>
                    <a:pt x="27" y="3826"/>
                  </a:lnTo>
                  <a:lnTo>
                    <a:pt x="11" y="3903"/>
                  </a:lnTo>
                  <a:lnTo>
                    <a:pt x="0" y="3964"/>
                  </a:lnTo>
                  <a:lnTo>
                    <a:pt x="0" y="4041"/>
                  </a:lnTo>
                  <a:lnTo>
                    <a:pt x="0" y="4041"/>
                  </a:lnTo>
                  <a:lnTo>
                    <a:pt x="6" y="4072"/>
                  </a:lnTo>
                  <a:lnTo>
                    <a:pt x="16" y="4102"/>
                  </a:lnTo>
                  <a:lnTo>
                    <a:pt x="48" y="4164"/>
                  </a:lnTo>
                  <a:lnTo>
                    <a:pt x="96" y="4225"/>
                  </a:lnTo>
                  <a:lnTo>
                    <a:pt x="160" y="4271"/>
                  </a:lnTo>
                  <a:lnTo>
                    <a:pt x="239" y="4302"/>
                  </a:lnTo>
                  <a:lnTo>
                    <a:pt x="335" y="4333"/>
                  </a:lnTo>
                  <a:lnTo>
                    <a:pt x="446" y="4348"/>
                  </a:lnTo>
                  <a:lnTo>
                    <a:pt x="573" y="4348"/>
                  </a:lnTo>
                </a:path>
              </a:pathLst>
            </a:custGeom>
            <a:noFill/>
            <a:ln w="0">
              <a:noFill/>
            </a:ln>
          </p:spPr>
          <p:style>
            <a:lnRef idx="0">
              <a:scrgbClr r="0" g="0" b="0"/>
            </a:lnRef>
            <a:fillRef idx="0">
              <a:scrgbClr r="0" g="0" b="0"/>
            </a:fillRef>
            <a:effectRef idx="0">
              <a:scrgbClr r="0" g="0" b="0"/>
            </a:effectRef>
            <a:fontRef idx="minor"/>
          </p:style>
        </p:sp>
        <p:sp>
          <p:nvSpPr>
            <p:cNvPr id="516" name="Google Shape;363;p34"/>
            <p:cNvSpPr/>
            <p:nvPr/>
          </p:nvSpPr>
          <p:spPr>
            <a:xfrm flipV="1">
              <a:off x="6739200" y="1183680"/>
              <a:ext cx="38520" cy="19080"/>
            </a:xfrm>
            <a:custGeom>
              <a:avLst/>
              <a:gdLst/>
              <a:ahLst/>
              <a:cxnLst/>
              <a:rect l="l" t="t" r="r" b="b"/>
              <a:pathLst>
                <a:path w="2128" h="2858">
                  <a:moveTo>
                    <a:pt x="414" y="0"/>
                  </a:moveTo>
                  <a:lnTo>
                    <a:pt x="0" y="384"/>
                  </a:lnTo>
                  <a:lnTo>
                    <a:pt x="196" y="738"/>
                  </a:lnTo>
                  <a:lnTo>
                    <a:pt x="398" y="1076"/>
                  </a:lnTo>
                  <a:lnTo>
                    <a:pt x="600" y="1398"/>
                  </a:lnTo>
                  <a:lnTo>
                    <a:pt x="806" y="1721"/>
                  </a:lnTo>
                  <a:lnTo>
                    <a:pt x="1013" y="2028"/>
                  </a:lnTo>
                  <a:lnTo>
                    <a:pt x="1220" y="2305"/>
                  </a:lnTo>
                  <a:lnTo>
                    <a:pt x="1432" y="2581"/>
                  </a:lnTo>
                  <a:lnTo>
                    <a:pt x="1650" y="2858"/>
                  </a:lnTo>
                  <a:lnTo>
                    <a:pt x="2127" y="2566"/>
                  </a:lnTo>
                  <a:lnTo>
                    <a:pt x="1904" y="2289"/>
                  </a:lnTo>
                  <a:lnTo>
                    <a:pt x="1682" y="1998"/>
                  </a:lnTo>
                  <a:lnTo>
                    <a:pt x="1464" y="1706"/>
                  </a:lnTo>
                  <a:lnTo>
                    <a:pt x="1252" y="1383"/>
                  </a:lnTo>
                  <a:lnTo>
                    <a:pt x="1035" y="1060"/>
                  </a:lnTo>
                  <a:lnTo>
                    <a:pt x="828" y="722"/>
                  </a:lnTo>
                  <a:lnTo>
                    <a:pt x="621" y="369"/>
                  </a:lnTo>
                  <a:lnTo>
                    <a:pt x="41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17" name="Google Shape;364;p34"/>
            <p:cNvSpPr/>
            <p:nvPr/>
          </p:nvSpPr>
          <p:spPr>
            <a:xfrm flipV="1">
              <a:off x="6739200" y="1183680"/>
              <a:ext cx="38520" cy="19080"/>
            </a:xfrm>
            <a:custGeom>
              <a:avLst/>
              <a:gdLst/>
              <a:ahLst/>
              <a:cxnLst/>
              <a:rect l="l" t="t" r="r" b="b"/>
              <a:pathLst>
                <a:path w="2128" h="2858" fill="none">
                  <a:moveTo>
                    <a:pt x="1650" y="2858"/>
                  </a:moveTo>
                  <a:lnTo>
                    <a:pt x="1650" y="2858"/>
                  </a:lnTo>
                  <a:lnTo>
                    <a:pt x="2127" y="2566"/>
                  </a:lnTo>
                  <a:lnTo>
                    <a:pt x="2127" y="2566"/>
                  </a:lnTo>
                  <a:lnTo>
                    <a:pt x="1904" y="2289"/>
                  </a:lnTo>
                  <a:lnTo>
                    <a:pt x="1682" y="1998"/>
                  </a:lnTo>
                  <a:lnTo>
                    <a:pt x="1464" y="1706"/>
                  </a:lnTo>
                  <a:lnTo>
                    <a:pt x="1252" y="1383"/>
                  </a:lnTo>
                  <a:lnTo>
                    <a:pt x="1035" y="1060"/>
                  </a:lnTo>
                  <a:lnTo>
                    <a:pt x="828" y="722"/>
                  </a:lnTo>
                  <a:lnTo>
                    <a:pt x="621" y="369"/>
                  </a:lnTo>
                  <a:lnTo>
                    <a:pt x="414" y="0"/>
                  </a:lnTo>
                  <a:lnTo>
                    <a:pt x="414" y="0"/>
                  </a:lnTo>
                  <a:lnTo>
                    <a:pt x="0" y="384"/>
                  </a:lnTo>
                  <a:lnTo>
                    <a:pt x="0" y="384"/>
                  </a:lnTo>
                  <a:lnTo>
                    <a:pt x="196" y="738"/>
                  </a:lnTo>
                  <a:lnTo>
                    <a:pt x="398" y="1076"/>
                  </a:lnTo>
                  <a:lnTo>
                    <a:pt x="600" y="1398"/>
                  </a:lnTo>
                  <a:lnTo>
                    <a:pt x="806" y="1721"/>
                  </a:lnTo>
                  <a:lnTo>
                    <a:pt x="1013" y="2028"/>
                  </a:lnTo>
                  <a:lnTo>
                    <a:pt x="1220" y="2305"/>
                  </a:lnTo>
                  <a:lnTo>
                    <a:pt x="1432" y="2581"/>
                  </a:lnTo>
                  <a:lnTo>
                    <a:pt x="1650" y="2858"/>
                  </a:lnTo>
                </a:path>
              </a:pathLst>
            </a:custGeom>
            <a:noFill/>
            <a:ln w="0">
              <a:noFill/>
            </a:ln>
          </p:spPr>
          <p:style>
            <a:lnRef idx="0">
              <a:scrgbClr r="0" g="0" b="0"/>
            </a:lnRef>
            <a:fillRef idx="0">
              <a:scrgbClr r="0" g="0" b="0"/>
            </a:fillRef>
            <a:effectRef idx="0">
              <a:scrgbClr r="0" g="0" b="0"/>
            </a:effectRef>
            <a:fontRef idx="minor"/>
          </p:style>
        </p:sp>
        <p:sp>
          <p:nvSpPr>
            <p:cNvPr id="518" name="Google Shape;365;p34"/>
            <p:cNvSpPr/>
            <p:nvPr/>
          </p:nvSpPr>
          <p:spPr>
            <a:xfrm flipV="1">
              <a:off x="7116480" y="1802160"/>
              <a:ext cx="70560" cy="101160"/>
            </a:xfrm>
            <a:custGeom>
              <a:avLst/>
              <a:gdLst/>
              <a:ahLst/>
              <a:cxnLst/>
              <a:rect l="l" t="t" r="r" b="b"/>
              <a:pathLst>
                <a:path w="3873" h="14595">
                  <a:moveTo>
                    <a:pt x="382" y="0"/>
                  </a:moveTo>
                  <a:lnTo>
                    <a:pt x="329" y="16"/>
                  </a:lnTo>
                  <a:lnTo>
                    <a:pt x="281" y="46"/>
                  </a:lnTo>
                  <a:lnTo>
                    <a:pt x="234" y="92"/>
                  </a:lnTo>
                  <a:lnTo>
                    <a:pt x="191" y="154"/>
                  </a:lnTo>
                  <a:lnTo>
                    <a:pt x="154" y="215"/>
                  </a:lnTo>
                  <a:lnTo>
                    <a:pt x="122" y="292"/>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lnTo>
                    <a:pt x="3512" y="14580"/>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close/>
                </a:path>
              </a:pathLst>
            </a:custGeom>
            <a:solidFill>
              <a:srgbClr val="FFE598"/>
            </a:solidFill>
            <a:ln w="0">
              <a:noFill/>
            </a:ln>
          </p:spPr>
          <p:style>
            <a:lnRef idx="0">
              <a:scrgbClr r="0" g="0" b="0"/>
            </a:lnRef>
            <a:fillRef idx="0">
              <a:scrgbClr r="0" g="0" b="0"/>
            </a:fillRef>
            <a:effectRef idx="0">
              <a:scrgbClr r="0" g="0" b="0"/>
            </a:effectRef>
            <a:fontRef idx="minor"/>
          </p:style>
        </p:sp>
        <p:sp>
          <p:nvSpPr>
            <p:cNvPr id="519" name="Google Shape;366;p34"/>
            <p:cNvSpPr/>
            <p:nvPr/>
          </p:nvSpPr>
          <p:spPr>
            <a:xfrm flipV="1">
              <a:off x="7116480" y="1802160"/>
              <a:ext cx="70560" cy="101160"/>
            </a:xfrm>
            <a:custGeom>
              <a:avLst/>
              <a:gdLst/>
              <a:ahLst/>
              <a:cxnLst/>
              <a:rect l="l" t="t" r="r" b="b"/>
              <a:pathLst>
                <a:path w="3873" h="14595" fill="none">
                  <a:moveTo>
                    <a:pt x="3443" y="14595"/>
                  </a:moveTo>
                  <a:lnTo>
                    <a:pt x="3443" y="14595"/>
                  </a:lnTo>
                  <a:lnTo>
                    <a:pt x="3512" y="14580"/>
                  </a:lnTo>
                  <a:lnTo>
                    <a:pt x="3575" y="14534"/>
                  </a:lnTo>
                  <a:lnTo>
                    <a:pt x="3575" y="14534"/>
                  </a:lnTo>
                  <a:lnTo>
                    <a:pt x="3618" y="14472"/>
                  </a:lnTo>
                  <a:lnTo>
                    <a:pt x="3660" y="14380"/>
                  </a:lnTo>
                  <a:lnTo>
                    <a:pt x="3697" y="14272"/>
                  </a:lnTo>
                  <a:lnTo>
                    <a:pt x="3734" y="14149"/>
                  </a:lnTo>
                  <a:lnTo>
                    <a:pt x="3766" y="13996"/>
                  </a:lnTo>
                  <a:lnTo>
                    <a:pt x="3793" y="13827"/>
                  </a:lnTo>
                  <a:lnTo>
                    <a:pt x="3819" y="13642"/>
                  </a:lnTo>
                  <a:lnTo>
                    <a:pt x="3835" y="13443"/>
                  </a:lnTo>
                  <a:lnTo>
                    <a:pt x="3851" y="13228"/>
                  </a:lnTo>
                  <a:lnTo>
                    <a:pt x="3862" y="12982"/>
                  </a:lnTo>
                  <a:lnTo>
                    <a:pt x="3872" y="12736"/>
                  </a:lnTo>
                  <a:lnTo>
                    <a:pt x="3872" y="12475"/>
                  </a:lnTo>
                  <a:lnTo>
                    <a:pt x="3872" y="12183"/>
                  </a:lnTo>
                  <a:lnTo>
                    <a:pt x="3867" y="11891"/>
                  </a:lnTo>
                  <a:lnTo>
                    <a:pt x="3856" y="11584"/>
                  </a:lnTo>
                  <a:lnTo>
                    <a:pt x="3846" y="11261"/>
                  </a:lnTo>
                  <a:lnTo>
                    <a:pt x="3825" y="10939"/>
                  </a:lnTo>
                  <a:lnTo>
                    <a:pt x="3798" y="10601"/>
                  </a:lnTo>
                  <a:lnTo>
                    <a:pt x="3772" y="10247"/>
                  </a:lnTo>
                  <a:lnTo>
                    <a:pt x="3740" y="9894"/>
                  </a:lnTo>
                  <a:lnTo>
                    <a:pt x="3697" y="9525"/>
                  </a:lnTo>
                  <a:lnTo>
                    <a:pt x="3655" y="9157"/>
                  </a:lnTo>
                  <a:lnTo>
                    <a:pt x="3607" y="8772"/>
                  </a:lnTo>
                  <a:lnTo>
                    <a:pt x="3554" y="8388"/>
                  </a:lnTo>
                  <a:lnTo>
                    <a:pt x="3496" y="7989"/>
                  </a:lnTo>
                  <a:lnTo>
                    <a:pt x="3432" y="7605"/>
                  </a:lnTo>
                  <a:lnTo>
                    <a:pt x="3363" y="7205"/>
                  </a:lnTo>
                  <a:lnTo>
                    <a:pt x="3289" y="6806"/>
                  </a:lnTo>
                  <a:lnTo>
                    <a:pt x="3209" y="6391"/>
                  </a:lnTo>
                  <a:lnTo>
                    <a:pt x="3124" y="5992"/>
                  </a:lnTo>
                  <a:lnTo>
                    <a:pt x="3029" y="5592"/>
                  </a:lnTo>
                  <a:lnTo>
                    <a:pt x="2933" y="5178"/>
                  </a:lnTo>
                  <a:lnTo>
                    <a:pt x="2933" y="5178"/>
                  </a:lnTo>
                  <a:lnTo>
                    <a:pt x="2774" y="4563"/>
                  </a:lnTo>
                  <a:lnTo>
                    <a:pt x="2610" y="3979"/>
                  </a:lnTo>
                  <a:lnTo>
                    <a:pt x="2445" y="3442"/>
                  </a:lnTo>
                  <a:lnTo>
                    <a:pt x="2270" y="2935"/>
                  </a:lnTo>
                  <a:lnTo>
                    <a:pt x="2101" y="2474"/>
                  </a:lnTo>
                  <a:lnTo>
                    <a:pt x="1931" y="2043"/>
                  </a:lnTo>
                  <a:lnTo>
                    <a:pt x="1761" y="1659"/>
                  </a:lnTo>
                  <a:lnTo>
                    <a:pt x="1591" y="1321"/>
                  </a:lnTo>
                  <a:lnTo>
                    <a:pt x="1427" y="1014"/>
                  </a:lnTo>
                  <a:lnTo>
                    <a:pt x="1263" y="738"/>
                  </a:lnTo>
                  <a:lnTo>
                    <a:pt x="1109" y="507"/>
                  </a:lnTo>
                  <a:lnTo>
                    <a:pt x="960" y="323"/>
                  </a:lnTo>
                  <a:lnTo>
                    <a:pt x="817" y="185"/>
                  </a:lnTo>
                  <a:lnTo>
                    <a:pt x="679" y="77"/>
                  </a:lnTo>
                  <a:lnTo>
                    <a:pt x="557" y="16"/>
                  </a:lnTo>
                  <a:lnTo>
                    <a:pt x="499" y="0"/>
                  </a:lnTo>
                  <a:lnTo>
                    <a:pt x="440" y="0"/>
                  </a:lnTo>
                  <a:lnTo>
                    <a:pt x="440" y="0"/>
                  </a:lnTo>
                  <a:lnTo>
                    <a:pt x="382" y="0"/>
                  </a:lnTo>
                  <a:lnTo>
                    <a:pt x="329" y="16"/>
                  </a:lnTo>
                  <a:lnTo>
                    <a:pt x="281" y="46"/>
                  </a:lnTo>
                  <a:lnTo>
                    <a:pt x="234" y="92"/>
                  </a:lnTo>
                  <a:lnTo>
                    <a:pt x="191" y="154"/>
                  </a:lnTo>
                  <a:lnTo>
                    <a:pt x="154" y="215"/>
                  </a:lnTo>
                  <a:lnTo>
                    <a:pt x="122" y="292"/>
                  </a:lnTo>
                  <a:lnTo>
                    <a:pt x="96" y="384"/>
                  </a:lnTo>
                  <a:lnTo>
                    <a:pt x="96" y="384"/>
                  </a:lnTo>
                  <a:lnTo>
                    <a:pt x="64" y="507"/>
                  </a:lnTo>
                  <a:lnTo>
                    <a:pt x="43" y="645"/>
                  </a:lnTo>
                  <a:lnTo>
                    <a:pt x="21" y="784"/>
                  </a:lnTo>
                  <a:lnTo>
                    <a:pt x="11" y="953"/>
                  </a:lnTo>
                  <a:lnTo>
                    <a:pt x="0" y="1122"/>
                  </a:lnTo>
                  <a:lnTo>
                    <a:pt x="0" y="1291"/>
                  </a:lnTo>
                  <a:lnTo>
                    <a:pt x="0" y="1475"/>
                  </a:lnTo>
                  <a:lnTo>
                    <a:pt x="5" y="1675"/>
                  </a:lnTo>
                  <a:lnTo>
                    <a:pt x="21" y="1890"/>
                  </a:lnTo>
                  <a:lnTo>
                    <a:pt x="37" y="2105"/>
                  </a:lnTo>
                  <a:lnTo>
                    <a:pt x="59" y="2320"/>
                  </a:lnTo>
                  <a:lnTo>
                    <a:pt x="80" y="2566"/>
                  </a:lnTo>
                  <a:lnTo>
                    <a:pt x="143" y="3057"/>
                  </a:lnTo>
                  <a:lnTo>
                    <a:pt x="223" y="3564"/>
                  </a:lnTo>
                  <a:lnTo>
                    <a:pt x="313" y="4117"/>
                  </a:lnTo>
                  <a:lnTo>
                    <a:pt x="419" y="4686"/>
                  </a:lnTo>
                  <a:lnTo>
                    <a:pt x="541" y="5285"/>
                  </a:lnTo>
                  <a:lnTo>
                    <a:pt x="669" y="5900"/>
                  </a:lnTo>
                  <a:lnTo>
                    <a:pt x="812" y="6529"/>
                  </a:lnTo>
                  <a:lnTo>
                    <a:pt x="966" y="7175"/>
                  </a:lnTo>
                  <a:lnTo>
                    <a:pt x="1125" y="7835"/>
                  </a:lnTo>
                  <a:lnTo>
                    <a:pt x="1294" y="8511"/>
                  </a:lnTo>
                  <a:lnTo>
                    <a:pt x="1294" y="8511"/>
                  </a:lnTo>
                  <a:lnTo>
                    <a:pt x="1607" y="9710"/>
                  </a:lnTo>
                  <a:lnTo>
                    <a:pt x="1915" y="10846"/>
                  </a:lnTo>
                  <a:lnTo>
                    <a:pt x="2064" y="11384"/>
                  </a:lnTo>
                  <a:lnTo>
                    <a:pt x="2207" y="11876"/>
                  </a:lnTo>
                  <a:lnTo>
                    <a:pt x="2350" y="12352"/>
                  </a:lnTo>
                  <a:lnTo>
                    <a:pt x="2493" y="12782"/>
                  </a:lnTo>
                  <a:lnTo>
                    <a:pt x="2626" y="13182"/>
                  </a:lnTo>
                  <a:lnTo>
                    <a:pt x="2758" y="13535"/>
                  </a:lnTo>
                  <a:lnTo>
                    <a:pt x="2886" y="13842"/>
                  </a:lnTo>
                  <a:lnTo>
                    <a:pt x="3008" y="14103"/>
                  </a:lnTo>
                  <a:lnTo>
                    <a:pt x="3066" y="14226"/>
                  </a:lnTo>
                  <a:lnTo>
                    <a:pt x="3124" y="14318"/>
                  </a:lnTo>
                  <a:lnTo>
                    <a:pt x="3183" y="14395"/>
                  </a:lnTo>
                  <a:lnTo>
                    <a:pt x="3236" y="14472"/>
                  </a:lnTo>
                  <a:lnTo>
                    <a:pt x="3289" y="14518"/>
                  </a:lnTo>
                  <a:lnTo>
                    <a:pt x="3342" y="14564"/>
                  </a:lnTo>
                  <a:lnTo>
                    <a:pt x="3395" y="14595"/>
                  </a:lnTo>
                  <a:lnTo>
                    <a:pt x="3443" y="14595"/>
                  </a:lnTo>
                </a:path>
              </a:pathLst>
            </a:custGeom>
            <a:noFill/>
            <a:ln w="0">
              <a:noFill/>
            </a:ln>
          </p:spPr>
          <p:style>
            <a:lnRef idx="0">
              <a:scrgbClr r="0" g="0" b="0"/>
            </a:lnRef>
            <a:fillRef idx="0">
              <a:scrgbClr r="0" g="0" b="0"/>
            </a:fillRef>
            <a:effectRef idx="0">
              <a:scrgbClr r="0" g="0" b="0"/>
            </a:effectRef>
            <a:fontRef idx="minor"/>
          </p:style>
        </p:sp>
        <p:sp>
          <p:nvSpPr>
            <p:cNvPr id="520" name="Google Shape;367;p34"/>
            <p:cNvSpPr/>
            <p:nvPr/>
          </p:nvSpPr>
          <p:spPr>
            <a:xfrm flipV="1">
              <a:off x="6138360" y="2100240"/>
              <a:ext cx="1010880" cy="1280520"/>
            </a:xfrm>
            <a:custGeom>
              <a:avLst/>
              <a:gdLst/>
              <a:ahLst/>
              <a:cxnLst/>
              <a:rect l="l" t="t" r="r" b="b"/>
              <a:pathLst>
                <a:path w="54980" h="183650">
                  <a:moveTo>
                    <a:pt x="22014" y="1"/>
                  </a:moveTo>
                  <a:lnTo>
                    <a:pt x="21637" y="16"/>
                  </a:lnTo>
                  <a:lnTo>
                    <a:pt x="21260" y="47"/>
                  </a:lnTo>
                  <a:lnTo>
                    <a:pt x="20884" y="93"/>
                  </a:lnTo>
                  <a:lnTo>
                    <a:pt x="20507" y="155"/>
                  </a:lnTo>
                  <a:lnTo>
                    <a:pt x="20194" y="216"/>
                  </a:lnTo>
                  <a:lnTo>
                    <a:pt x="19881" y="293"/>
                  </a:lnTo>
                  <a:lnTo>
                    <a:pt x="19568" y="385"/>
                  </a:lnTo>
                  <a:lnTo>
                    <a:pt x="19255" y="493"/>
                  </a:lnTo>
                  <a:lnTo>
                    <a:pt x="18942" y="615"/>
                  </a:lnTo>
                  <a:lnTo>
                    <a:pt x="18635" y="754"/>
                  </a:lnTo>
                  <a:lnTo>
                    <a:pt x="18322" y="892"/>
                  </a:lnTo>
                  <a:lnTo>
                    <a:pt x="18014" y="1046"/>
                  </a:lnTo>
                  <a:lnTo>
                    <a:pt x="17706" y="1230"/>
                  </a:lnTo>
                  <a:lnTo>
                    <a:pt x="17394" y="1414"/>
                  </a:lnTo>
                  <a:lnTo>
                    <a:pt x="17091" y="1614"/>
                  </a:lnTo>
                  <a:lnTo>
                    <a:pt x="16784" y="1814"/>
                  </a:lnTo>
                  <a:lnTo>
                    <a:pt x="16476" y="2044"/>
                  </a:lnTo>
                  <a:lnTo>
                    <a:pt x="16174" y="2290"/>
                  </a:lnTo>
                  <a:lnTo>
                    <a:pt x="15871" y="2536"/>
                  </a:lnTo>
                  <a:lnTo>
                    <a:pt x="15569" y="2797"/>
                  </a:lnTo>
                  <a:lnTo>
                    <a:pt x="15266" y="3074"/>
                  </a:lnTo>
                  <a:lnTo>
                    <a:pt x="14969" y="3365"/>
                  </a:lnTo>
                  <a:lnTo>
                    <a:pt x="14672" y="3657"/>
                  </a:lnTo>
                  <a:lnTo>
                    <a:pt x="14375" y="3965"/>
                  </a:lnTo>
                  <a:lnTo>
                    <a:pt x="14084" y="4303"/>
                  </a:lnTo>
                  <a:lnTo>
                    <a:pt x="13792" y="4625"/>
                  </a:lnTo>
                  <a:lnTo>
                    <a:pt x="13500" y="4979"/>
                  </a:lnTo>
                  <a:lnTo>
                    <a:pt x="13208" y="5347"/>
                  </a:lnTo>
                  <a:lnTo>
                    <a:pt x="12922" y="5716"/>
                  </a:lnTo>
                  <a:lnTo>
                    <a:pt x="12636" y="6100"/>
                  </a:lnTo>
                  <a:lnTo>
                    <a:pt x="12354" y="6499"/>
                  </a:lnTo>
                  <a:lnTo>
                    <a:pt x="12073" y="6899"/>
                  </a:lnTo>
                  <a:lnTo>
                    <a:pt x="11792" y="7329"/>
                  </a:lnTo>
                  <a:lnTo>
                    <a:pt x="11516" y="7759"/>
                  </a:lnTo>
                  <a:lnTo>
                    <a:pt x="11241" y="8205"/>
                  </a:lnTo>
                  <a:lnTo>
                    <a:pt x="10970" y="8650"/>
                  </a:lnTo>
                  <a:lnTo>
                    <a:pt x="10700" y="9127"/>
                  </a:lnTo>
                  <a:lnTo>
                    <a:pt x="10434" y="9603"/>
                  </a:lnTo>
                  <a:lnTo>
                    <a:pt x="10169" y="10079"/>
                  </a:lnTo>
                  <a:lnTo>
                    <a:pt x="9909" y="10586"/>
                  </a:lnTo>
                  <a:lnTo>
                    <a:pt x="9649" y="11093"/>
                  </a:lnTo>
                  <a:lnTo>
                    <a:pt x="9389" y="11615"/>
                  </a:lnTo>
                  <a:lnTo>
                    <a:pt x="9135" y="12153"/>
                  </a:lnTo>
                  <a:lnTo>
                    <a:pt x="8885" y="12691"/>
                  </a:lnTo>
                  <a:lnTo>
                    <a:pt x="8636" y="13244"/>
                  </a:lnTo>
                  <a:lnTo>
                    <a:pt x="8392" y="13812"/>
                  </a:lnTo>
                  <a:lnTo>
                    <a:pt x="8148" y="14381"/>
                  </a:lnTo>
                  <a:lnTo>
                    <a:pt x="7909" y="14964"/>
                  </a:lnTo>
                  <a:lnTo>
                    <a:pt x="7676" y="15564"/>
                  </a:lnTo>
                  <a:lnTo>
                    <a:pt x="7443" y="16178"/>
                  </a:lnTo>
                  <a:lnTo>
                    <a:pt x="7215" y="16793"/>
                  </a:lnTo>
                  <a:lnTo>
                    <a:pt x="6987" y="17422"/>
                  </a:lnTo>
                  <a:lnTo>
                    <a:pt x="6764" y="18052"/>
                  </a:lnTo>
                  <a:lnTo>
                    <a:pt x="6546" y="18698"/>
                  </a:lnTo>
                  <a:lnTo>
                    <a:pt x="6329" y="19358"/>
                  </a:lnTo>
                  <a:lnTo>
                    <a:pt x="6117" y="20019"/>
                  </a:lnTo>
                  <a:lnTo>
                    <a:pt x="5910" y="20695"/>
                  </a:lnTo>
                  <a:lnTo>
                    <a:pt x="5708" y="21386"/>
                  </a:lnTo>
                  <a:lnTo>
                    <a:pt x="5507" y="22077"/>
                  </a:lnTo>
                  <a:lnTo>
                    <a:pt x="5310" y="22784"/>
                  </a:lnTo>
                  <a:lnTo>
                    <a:pt x="5119" y="23491"/>
                  </a:lnTo>
                  <a:lnTo>
                    <a:pt x="4928" y="24228"/>
                  </a:lnTo>
                  <a:lnTo>
                    <a:pt x="4743" y="24950"/>
                  </a:lnTo>
                  <a:lnTo>
                    <a:pt x="4568" y="25703"/>
                  </a:lnTo>
                  <a:lnTo>
                    <a:pt x="4387" y="26441"/>
                  </a:lnTo>
                  <a:lnTo>
                    <a:pt x="4218" y="27209"/>
                  </a:lnTo>
                  <a:lnTo>
                    <a:pt x="4053" y="27977"/>
                  </a:lnTo>
                  <a:lnTo>
                    <a:pt x="3889" y="28760"/>
                  </a:lnTo>
                  <a:lnTo>
                    <a:pt x="3746" y="29467"/>
                  </a:lnTo>
                  <a:lnTo>
                    <a:pt x="3608" y="30174"/>
                  </a:lnTo>
                  <a:lnTo>
                    <a:pt x="3475" y="30880"/>
                  </a:lnTo>
                  <a:lnTo>
                    <a:pt x="3342" y="31602"/>
                  </a:lnTo>
                  <a:lnTo>
                    <a:pt x="3215" y="32325"/>
                  </a:lnTo>
                  <a:lnTo>
                    <a:pt x="3093" y="33047"/>
                  </a:lnTo>
                  <a:lnTo>
                    <a:pt x="2971" y="33784"/>
                  </a:lnTo>
                  <a:lnTo>
                    <a:pt x="2854" y="34521"/>
                  </a:lnTo>
                  <a:lnTo>
                    <a:pt x="2743" y="35259"/>
                  </a:lnTo>
                  <a:lnTo>
                    <a:pt x="2632" y="35996"/>
                  </a:lnTo>
                  <a:lnTo>
                    <a:pt x="2526" y="36749"/>
                  </a:lnTo>
                  <a:lnTo>
                    <a:pt x="2425" y="37502"/>
                  </a:lnTo>
                  <a:lnTo>
                    <a:pt x="2324" y="38255"/>
                  </a:lnTo>
                  <a:lnTo>
                    <a:pt x="2229" y="39007"/>
                  </a:lnTo>
                  <a:lnTo>
                    <a:pt x="2133" y="39760"/>
                  </a:lnTo>
                  <a:lnTo>
                    <a:pt x="2043" y="40528"/>
                  </a:lnTo>
                  <a:lnTo>
                    <a:pt x="1868" y="42065"/>
                  </a:lnTo>
                  <a:lnTo>
                    <a:pt x="1709" y="43616"/>
                  </a:lnTo>
                  <a:lnTo>
                    <a:pt x="1560" y="45183"/>
                  </a:lnTo>
                  <a:lnTo>
                    <a:pt x="1417" y="46750"/>
                  </a:lnTo>
                  <a:lnTo>
                    <a:pt x="1290" y="48333"/>
                  </a:lnTo>
                  <a:lnTo>
                    <a:pt x="1168" y="49930"/>
                  </a:lnTo>
                  <a:lnTo>
                    <a:pt x="1062" y="51528"/>
                  </a:lnTo>
                  <a:lnTo>
                    <a:pt x="956" y="53141"/>
                  </a:lnTo>
                  <a:lnTo>
                    <a:pt x="865" y="54754"/>
                  </a:lnTo>
                  <a:lnTo>
                    <a:pt x="781" y="56383"/>
                  </a:lnTo>
                  <a:lnTo>
                    <a:pt x="701" y="58011"/>
                  </a:lnTo>
                  <a:lnTo>
                    <a:pt x="632" y="59640"/>
                  </a:lnTo>
                  <a:lnTo>
                    <a:pt x="568" y="61284"/>
                  </a:lnTo>
                  <a:lnTo>
                    <a:pt x="515" y="62912"/>
                  </a:lnTo>
                  <a:lnTo>
                    <a:pt x="462" y="64556"/>
                  </a:lnTo>
                  <a:lnTo>
                    <a:pt x="415" y="66200"/>
                  </a:lnTo>
                  <a:lnTo>
                    <a:pt x="377" y="67859"/>
                  </a:lnTo>
                  <a:lnTo>
                    <a:pt x="340" y="69503"/>
                  </a:lnTo>
                  <a:lnTo>
                    <a:pt x="308" y="71147"/>
                  </a:lnTo>
                  <a:lnTo>
                    <a:pt x="282" y="72790"/>
                  </a:lnTo>
                  <a:lnTo>
                    <a:pt x="234" y="76078"/>
                  </a:lnTo>
                  <a:lnTo>
                    <a:pt x="197" y="79350"/>
                  </a:lnTo>
                  <a:lnTo>
                    <a:pt x="139" y="85803"/>
                  </a:lnTo>
                  <a:lnTo>
                    <a:pt x="91" y="92824"/>
                  </a:lnTo>
                  <a:lnTo>
                    <a:pt x="64" y="96526"/>
                  </a:lnTo>
                  <a:lnTo>
                    <a:pt x="49" y="100321"/>
                  </a:lnTo>
                  <a:lnTo>
                    <a:pt x="33" y="104192"/>
                  </a:lnTo>
                  <a:lnTo>
                    <a:pt x="17" y="108125"/>
                  </a:lnTo>
                  <a:lnTo>
                    <a:pt x="6" y="112104"/>
                  </a:lnTo>
                  <a:lnTo>
                    <a:pt x="1" y="116114"/>
                  </a:lnTo>
                  <a:lnTo>
                    <a:pt x="1" y="120139"/>
                  </a:lnTo>
                  <a:lnTo>
                    <a:pt x="1" y="124164"/>
                  </a:lnTo>
                  <a:lnTo>
                    <a:pt x="6" y="128158"/>
                  </a:lnTo>
                  <a:lnTo>
                    <a:pt x="17" y="132107"/>
                  </a:lnTo>
                  <a:lnTo>
                    <a:pt x="33" y="135993"/>
                  </a:lnTo>
                  <a:lnTo>
                    <a:pt x="54" y="139819"/>
                  </a:lnTo>
                  <a:lnTo>
                    <a:pt x="80" y="143552"/>
                  </a:lnTo>
                  <a:lnTo>
                    <a:pt x="112" y="147178"/>
                  </a:lnTo>
                  <a:lnTo>
                    <a:pt x="155" y="150665"/>
                  </a:lnTo>
                  <a:lnTo>
                    <a:pt x="197" y="154014"/>
                  </a:lnTo>
                  <a:lnTo>
                    <a:pt x="245" y="157210"/>
                  </a:lnTo>
                  <a:lnTo>
                    <a:pt x="303" y="160221"/>
                  </a:lnTo>
                  <a:lnTo>
                    <a:pt x="367" y="163047"/>
                  </a:lnTo>
                  <a:lnTo>
                    <a:pt x="404" y="164369"/>
                  </a:lnTo>
                  <a:lnTo>
                    <a:pt x="441" y="165644"/>
                  </a:lnTo>
                  <a:lnTo>
                    <a:pt x="478" y="166873"/>
                  </a:lnTo>
                  <a:lnTo>
                    <a:pt x="521" y="168025"/>
                  </a:lnTo>
                  <a:lnTo>
                    <a:pt x="563" y="169131"/>
                  </a:lnTo>
                  <a:lnTo>
                    <a:pt x="605" y="170160"/>
                  </a:lnTo>
                  <a:lnTo>
                    <a:pt x="653" y="171128"/>
                  </a:lnTo>
                  <a:lnTo>
                    <a:pt x="701" y="172035"/>
                  </a:lnTo>
                  <a:lnTo>
                    <a:pt x="749" y="172864"/>
                  </a:lnTo>
                  <a:lnTo>
                    <a:pt x="802" y="173617"/>
                  </a:lnTo>
                  <a:lnTo>
                    <a:pt x="855" y="174308"/>
                  </a:lnTo>
                  <a:lnTo>
                    <a:pt x="913" y="174923"/>
                  </a:lnTo>
                  <a:lnTo>
                    <a:pt x="971" y="175445"/>
                  </a:lnTo>
                  <a:lnTo>
                    <a:pt x="1030" y="175891"/>
                  </a:lnTo>
                  <a:lnTo>
                    <a:pt x="1062" y="176091"/>
                  </a:lnTo>
                  <a:lnTo>
                    <a:pt x="1093" y="176260"/>
                  </a:lnTo>
                  <a:lnTo>
                    <a:pt x="1125" y="176413"/>
                  </a:lnTo>
                  <a:lnTo>
                    <a:pt x="1162" y="176536"/>
                  </a:lnTo>
                  <a:lnTo>
                    <a:pt x="1194" y="176644"/>
                  </a:lnTo>
                  <a:lnTo>
                    <a:pt x="1226" y="176736"/>
                  </a:lnTo>
                  <a:lnTo>
                    <a:pt x="1263" y="176797"/>
                  </a:lnTo>
                  <a:lnTo>
                    <a:pt x="1300" y="176843"/>
                  </a:lnTo>
                  <a:lnTo>
                    <a:pt x="2085" y="177458"/>
                  </a:lnTo>
                  <a:lnTo>
                    <a:pt x="2870" y="178057"/>
                  </a:lnTo>
                  <a:lnTo>
                    <a:pt x="3655" y="178610"/>
                  </a:lnTo>
                  <a:lnTo>
                    <a:pt x="4440" y="179148"/>
                  </a:lnTo>
                  <a:lnTo>
                    <a:pt x="5220" y="179639"/>
                  </a:lnTo>
                  <a:lnTo>
                    <a:pt x="6000" y="180100"/>
                  </a:lnTo>
                  <a:lnTo>
                    <a:pt x="6780" y="180530"/>
                  </a:lnTo>
                  <a:lnTo>
                    <a:pt x="7559" y="180930"/>
                  </a:lnTo>
                  <a:lnTo>
                    <a:pt x="8334" y="181299"/>
                  </a:lnTo>
                  <a:lnTo>
                    <a:pt x="9108" y="181637"/>
                  </a:lnTo>
                  <a:lnTo>
                    <a:pt x="9877" y="181959"/>
                  </a:lnTo>
                  <a:lnTo>
                    <a:pt x="10646" y="182236"/>
                  </a:lnTo>
                  <a:lnTo>
                    <a:pt x="11416" y="182497"/>
                  </a:lnTo>
                  <a:lnTo>
                    <a:pt x="12179" y="182727"/>
                  </a:lnTo>
                  <a:lnTo>
                    <a:pt x="12938" y="182927"/>
                  </a:lnTo>
                  <a:lnTo>
                    <a:pt x="13696" y="183111"/>
                  </a:lnTo>
                  <a:lnTo>
                    <a:pt x="14455" y="183265"/>
                  </a:lnTo>
                  <a:lnTo>
                    <a:pt x="15208" y="183388"/>
                  </a:lnTo>
                  <a:lnTo>
                    <a:pt x="15956" y="183480"/>
                  </a:lnTo>
                  <a:lnTo>
                    <a:pt x="16704" y="183557"/>
                  </a:lnTo>
                  <a:lnTo>
                    <a:pt x="17447" y="183618"/>
                  </a:lnTo>
                  <a:lnTo>
                    <a:pt x="18189" y="183649"/>
                  </a:lnTo>
                  <a:lnTo>
                    <a:pt x="18921" y="183649"/>
                  </a:lnTo>
                  <a:lnTo>
                    <a:pt x="19658" y="183634"/>
                  </a:lnTo>
                  <a:lnTo>
                    <a:pt x="20385" y="183603"/>
                  </a:lnTo>
                  <a:lnTo>
                    <a:pt x="21112" y="183542"/>
                  </a:lnTo>
                  <a:lnTo>
                    <a:pt x="21828" y="183480"/>
                  </a:lnTo>
                  <a:lnTo>
                    <a:pt x="22544" y="183373"/>
                  </a:lnTo>
                  <a:lnTo>
                    <a:pt x="23260" y="183265"/>
                  </a:lnTo>
                  <a:lnTo>
                    <a:pt x="23966" y="183127"/>
                  </a:lnTo>
                  <a:lnTo>
                    <a:pt x="24671" y="182973"/>
                  </a:lnTo>
                  <a:lnTo>
                    <a:pt x="25366" y="182804"/>
                  </a:lnTo>
                  <a:lnTo>
                    <a:pt x="26061" y="182620"/>
                  </a:lnTo>
                  <a:lnTo>
                    <a:pt x="26750" y="182420"/>
                  </a:lnTo>
                  <a:lnTo>
                    <a:pt x="27429" y="182190"/>
                  </a:lnTo>
                  <a:lnTo>
                    <a:pt x="28108" y="181959"/>
                  </a:lnTo>
                  <a:lnTo>
                    <a:pt x="28782" y="181713"/>
                  </a:lnTo>
                  <a:lnTo>
                    <a:pt x="29450" y="181437"/>
                  </a:lnTo>
                  <a:lnTo>
                    <a:pt x="30108" y="181160"/>
                  </a:lnTo>
                  <a:lnTo>
                    <a:pt x="30766" y="180868"/>
                  </a:lnTo>
                  <a:lnTo>
                    <a:pt x="31413" y="180577"/>
                  </a:lnTo>
                  <a:lnTo>
                    <a:pt x="32060" y="180254"/>
                  </a:lnTo>
                  <a:lnTo>
                    <a:pt x="32696" y="179916"/>
                  </a:lnTo>
                  <a:lnTo>
                    <a:pt x="33328" y="179578"/>
                  </a:lnTo>
                  <a:lnTo>
                    <a:pt x="33953" y="179240"/>
                  </a:lnTo>
                  <a:lnTo>
                    <a:pt x="34569" y="178871"/>
                  </a:lnTo>
                  <a:lnTo>
                    <a:pt x="35184" y="178503"/>
                  </a:lnTo>
                  <a:lnTo>
                    <a:pt x="35789" y="178118"/>
                  </a:lnTo>
                  <a:lnTo>
                    <a:pt x="36383" y="177734"/>
                  </a:lnTo>
                  <a:lnTo>
                    <a:pt x="36977" y="177335"/>
                  </a:lnTo>
                  <a:lnTo>
                    <a:pt x="37560" y="176936"/>
                  </a:lnTo>
                  <a:lnTo>
                    <a:pt x="38139" y="176521"/>
                  </a:lnTo>
                  <a:lnTo>
                    <a:pt x="38706" y="176106"/>
                  </a:lnTo>
                  <a:lnTo>
                    <a:pt x="39268" y="175676"/>
                  </a:lnTo>
                  <a:lnTo>
                    <a:pt x="39820" y="175261"/>
                  </a:lnTo>
                  <a:lnTo>
                    <a:pt x="40366" y="174815"/>
                  </a:lnTo>
                  <a:lnTo>
                    <a:pt x="40907" y="174385"/>
                  </a:lnTo>
                  <a:lnTo>
                    <a:pt x="41438" y="173940"/>
                  </a:lnTo>
                  <a:lnTo>
                    <a:pt x="41958" y="173494"/>
                  </a:lnTo>
                  <a:lnTo>
                    <a:pt x="42472" y="173049"/>
                  </a:lnTo>
                  <a:lnTo>
                    <a:pt x="43475" y="172158"/>
                  </a:lnTo>
                  <a:lnTo>
                    <a:pt x="44445" y="171251"/>
                  </a:lnTo>
                  <a:lnTo>
                    <a:pt x="45050" y="170667"/>
                  </a:lnTo>
                  <a:lnTo>
                    <a:pt x="45639" y="170084"/>
                  </a:lnTo>
                  <a:lnTo>
                    <a:pt x="46212" y="169500"/>
                  </a:lnTo>
                  <a:lnTo>
                    <a:pt x="46769" y="168931"/>
                  </a:lnTo>
                  <a:lnTo>
                    <a:pt x="47315" y="168363"/>
                  </a:lnTo>
                  <a:lnTo>
                    <a:pt x="47840" y="167795"/>
                  </a:lnTo>
                  <a:lnTo>
                    <a:pt x="48349" y="167226"/>
                  </a:lnTo>
                  <a:lnTo>
                    <a:pt x="48843" y="166688"/>
                  </a:lnTo>
                  <a:lnTo>
                    <a:pt x="49781" y="165613"/>
                  </a:lnTo>
                  <a:lnTo>
                    <a:pt x="50646" y="164584"/>
                  </a:lnTo>
                  <a:lnTo>
                    <a:pt x="51442" y="163601"/>
                  </a:lnTo>
                  <a:lnTo>
                    <a:pt x="52158" y="162694"/>
                  </a:lnTo>
                  <a:lnTo>
                    <a:pt x="52805" y="161865"/>
                  </a:lnTo>
                  <a:lnTo>
                    <a:pt x="53367" y="161112"/>
                  </a:lnTo>
                  <a:lnTo>
                    <a:pt x="53850" y="160451"/>
                  </a:lnTo>
                  <a:lnTo>
                    <a:pt x="54253" y="159898"/>
                  </a:lnTo>
                  <a:lnTo>
                    <a:pt x="54794" y="159115"/>
                  </a:lnTo>
                  <a:lnTo>
                    <a:pt x="54980" y="158838"/>
                  </a:lnTo>
                  <a:lnTo>
                    <a:pt x="54852" y="150050"/>
                  </a:lnTo>
                  <a:lnTo>
                    <a:pt x="54778" y="145657"/>
                  </a:lnTo>
                  <a:lnTo>
                    <a:pt x="54704" y="141263"/>
                  </a:lnTo>
                  <a:lnTo>
                    <a:pt x="54619" y="136869"/>
                  </a:lnTo>
                  <a:lnTo>
                    <a:pt x="54523" y="132491"/>
                  </a:lnTo>
                  <a:lnTo>
                    <a:pt x="54476" y="130309"/>
                  </a:lnTo>
                  <a:lnTo>
                    <a:pt x="54417" y="128128"/>
                  </a:lnTo>
                  <a:lnTo>
                    <a:pt x="54359" y="125946"/>
                  </a:lnTo>
                  <a:lnTo>
                    <a:pt x="54295" y="123765"/>
                  </a:lnTo>
                  <a:lnTo>
                    <a:pt x="54226" y="121583"/>
                  </a:lnTo>
                  <a:lnTo>
                    <a:pt x="54157" y="119401"/>
                  </a:lnTo>
                  <a:lnTo>
                    <a:pt x="54083" y="117220"/>
                  </a:lnTo>
                  <a:lnTo>
                    <a:pt x="53998" y="115054"/>
                  </a:lnTo>
                  <a:lnTo>
                    <a:pt x="53913" y="112872"/>
                  </a:lnTo>
                  <a:lnTo>
                    <a:pt x="53823" y="110706"/>
                  </a:lnTo>
                  <a:lnTo>
                    <a:pt x="53723" y="108540"/>
                  </a:lnTo>
                  <a:lnTo>
                    <a:pt x="53622" y="106374"/>
                  </a:lnTo>
                  <a:lnTo>
                    <a:pt x="53510" y="104223"/>
                  </a:lnTo>
                  <a:lnTo>
                    <a:pt x="53394" y="102057"/>
                  </a:lnTo>
                  <a:lnTo>
                    <a:pt x="53272" y="99906"/>
                  </a:lnTo>
                  <a:lnTo>
                    <a:pt x="53144" y="97755"/>
                  </a:lnTo>
                  <a:lnTo>
                    <a:pt x="53006" y="95604"/>
                  </a:lnTo>
                  <a:lnTo>
                    <a:pt x="52863" y="93453"/>
                  </a:lnTo>
                  <a:lnTo>
                    <a:pt x="52709" y="91303"/>
                  </a:lnTo>
                  <a:lnTo>
                    <a:pt x="52550" y="89167"/>
                  </a:lnTo>
                  <a:lnTo>
                    <a:pt x="52381" y="87032"/>
                  </a:lnTo>
                  <a:lnTo>
                    <a:pt x="52200" y="84896"/>
                  </a:lnTo>
                  <a:lnTo>
                    <a:pt x="52015" y="82761"/>
                  </a:lnTo>
                  <a:lnTo>
                    <a:pt x="51818" y="80641"/>
                  </a:lnTo>
                  <a:lnTo>
                    <a:pt x="51611" y="78536"/>
                  </a:lnTo>
                  <a:lnTo>
                    <a:pt x="51399" y="76416"/>
                  </a:lnTo>
                  <a:lnTo>
                    <a:pt x="51171" y="74311"/>
                  </a:lnTo>
                  <a:lnTo>
                    <a:pt x="50938" y="72222"/>
                  </a:lnTo>
                  <a:lnTo>
                    <a:pt x="50694" y="70148"/>
                  </a:lnTo>
                  <a:lnTo>
                    <a:pt x="50439" y="68074"/>
                  </a:lnTo>
                  <a:lnTo>
                    <a:pt x="50174" y="66015"/>
                  </a:lnTo>
                  <a:lnTo>
                    <a:pt x="49898" y="63957"/>
                  </a:lnTo>
                  <a:lnTo>
                    <a:pt x="49612" y="61929"/>
                  </a:lnTo>
                  <a:lnTo>
                    <a:pt x="49315" y="59916"/>
                  </a:lnTo>
                  <a:lnTo>
                    <a:pt x="49007" y="57904"/>
                  </a:lnTo>
                  <a:lnTo>
                    <a:pt x="48689" y="55922"/>
                  </a:lnTo>
                  <a:lnTo>
                    <a:pt x="48360" y="53940"/>
                  </a:lnTo>
                  <a:lnTo>
                    <a:pt x="48195" y="52957"/>
                  </a:lnTo>
                  <a:lnTo>
                    <a:pt x="48020" y="51989"/>
                  </a:lnTo>
                  <a:lnTo>
                    <a:pt x="47851" y="51021"/>
                  </a:lnTo>
                  <a:lnTo>
                    <a:pt x="47670" y="50053"/>
                  </a:lnTo>
                  <a:lnTo>
                    <a:pt x="47490" y="49085"/>
                  </a:lnTo>
                  <a:lnTo>
                    <a:pt x="47310" y="48133"/>
                  </a:lnTo>
                  <a:lnTo>
                    <a:pt x="47124" y="47180"/>
                  </a:lnTo>
                  <a:lnTo>
                    <a:pt x="46933" y="46243"/>
                  </a:lnTo>
                  <a:lnTo>
                    <a:pt x="46742" y="45291"/>
                  </a:lnTo>
                  <a:lnTo>
                    <a:pt x="46551" y="44354"/>
                  </a:lnTo>
                  <a:lnTo>
                    <a:pt x="46350" y="43432"/>
                  </a:lnTo>
                  <a:lnTo>
                    <a:pt x="46153" y="42510"/>
                  </a:lnTo>
                  <a:lnTo>
                    <a:pt x="45946" y="41588"/>
                  </a:lnTo>
                  <a:lnTo>
                    <a:pt x="45740" y="40682"/>
                  </a:lnTo>
                  <a:lnTo>
                    <a:pt x="45533" y="39776"/>
                  </a:lnTo>
                  <a:lnTo>
                    <a:pt x="45321" y="38869"/>
                  </a:lnTo>
                  <a:lnTo>
                    <a:pt x="45103" y="37978"/>
                  </a:lnTo>
                  <a:lnTo>
                    <a:pt x="44886" y="37087"/>
                  </a:lnTo>
                  <a:lnTo>
                    <a:pt x="44663" y="36196"/>
                  </a:lnTo>
                  <a:lnTo>
                    <a:pt x="44440" y="35336"/>
                  </a:lnTo>
                  <a:lnTo>
                    <a:pt x="44212" y="34460"/>
                  </a:lnTo>
                  <a:lnTo>
                    <a:pt x="43984" y="33600"/>
                  </a:lnTo>
                  <a:lnTo>
                    <a:pt x="43745" y="32739"/>
                  </a:lnTo>
                  <a:lnTo>
                    <a:pt x="43512" y="31894"/>
                  </a:lnTo>
                  <a:lnTo>
                    <a:pt x="43268" y="31049"/>
                  </a:lnTo>
                  <a:lnTo>
                    <a:pt x="43029" y="30220"/>
                  </a:lnTo>
                  <a:lnTo>
                    <a:pt x="42780" y="29390"/>
                  </a:lnTo>
                  <a:lnTo>
                    <a:pt x="42530" y="28576"/>
                  </a:lnTo>
                  <a:lnTo>
                    <a:pt x="42276" y="27762"/>
                  </a:lnTo>
                  <a:lnTo>
                    <a:pt x="42021" y="26947"/>
                  </a:lnTo>
                  <a:lnTo>
                    <a:pt x="41761" y="26149"/>
                  </a:lnTo>
                  <a:lnTo>
                    <a:pt x="41496" y="25365"/>
                  </a:lnTo>
                  <a:lnTo>
                    <a:pt x="41231" y="24582"/>
                  </a:lnTo>
                  <a:lnTo>
                    <a:pt x="40960" y="23813"/>
                  </a:lnTo>
                  <a:lnTo>
                    <a:pt x="40685" y="23061"/>
                  </a:lnTo>
                  <a:lnTo>
                    <a:pt x="40409" y="22308"/>
                  </a:lnTo>
                  <a:lnTo>
                    <a:pt x="40128" y="21555"/>
                  </a:lnTo>
                  <a:lnTo>
                    <a:pt x="39847" y="20833"/>
                  </a:lnTo>
                  <a:lnTo>
                    <a:pt x="39560" y="20111"/>
                  </a:lnTo>
                  <a:lnTo>
                    <a:pt x="39268" y="19389"/>
                  </a:lnTo>
                  <a:lnTo>
                    <a:pt x="38977" y="18682"/>
                  </a:lnTo>
                  <a:lnTo>
                    <a:pt x="38680" y="17991"/>
                  </a:lnTo>
                  <a:lnTo>
                    <a:pt x="38383" y="17315"/>
                  </a:lnTo>
                  <a:lnTo>
                    <a:pt x="38080" y="16639"/>
                  </a:lnTo>
                  <a:lnTo>
                    <a:pt x="37773" y="15978"/>
                  </a:lnTo>
                  <a:lnTo>
                    <a:pt x="37465" y="15333"/>
                  </a:lnTo>
                  <a:lnTo>
                    <a:pt x="37157" y="14688"/>
                  </a:lnTo>
                  <a:lnTo>
                    <a:pt x="36844" y="14058"/>
                  </a:lnTo>
                  <a:lnTo>
                    <a:pt x="36531" y="13444"/>
                  </a:lnTo>
                  <a:lnTo>
                    <a:pt x="36213" y="12844"/>
                  </a:lnTo>
                  <a:lnTo>
                    <a:pt x="35890" y="12245"/>
                  </a:lnTo>
                  <a:lnTo>
                    <a:pt x="35566" y="11661"/>
                  </a:lnTo>
                  <a:lnTo>
                    <a:pt x="35242" y="11093"/>
                  </a:lnTo>
                  <a:lnTo>
                    <a:pt x="34914" y="10540"/>
                  </a:lnTo>
                  <a:lnTo>
                    <a:pt x="34585" y="10002"/>
                  </a:lnTo>
                  <a:lnTo>
                    <a:pt x="34251" y="9465"/>
                  </a:lnTo>
                  <a:lnTo>
                    <a:pt x="33916" y="8942"/>
                  </a:lnTo>
                  <a:lnTo>
                    <a:pt x="33582" y="8435"/>
                  </a:lnTo>
                  <a:lnTo>
                    <a:pt x="33243" y="7944"/>
                  </a:lnTo>
                  <a:lnTo>
                    <a:pt x="32903" y="7467"/>
                  </a:lnTo>
                  <a:lnTo>
                    <a:pt x="32558" y="7006"/>
                  </a:lnTo>
                  <a:lnTo>
                    <a:pt x="32214" y="6546"/>
                  </a:lnTo>
                  <a:lnTo>
                    <a:pt x="31869" y="6115"/>
                  </a:lnTo>
                  <a:lnTo>
                    <a:pt x="31519" y="5685"/>
                  </a:lnTo>
                  <a:lnTo>
                    <a:pt x="31174" y="5270"/>
                  </a:lnTo>
                  <a:lnTo>
                    <a:pt x="30819" y="4871"/>
                  </a:lnTo>
                  <a:lnTo>
                    <a:pt x="30469" y="4487"/>
                  </a:lnTo>
                  <a:lnTo>
                    <a:pt x="30113" y="4118"/>
                  </a:lnTo>
                  <a:lnTo>
                    <a:pt x="29758" y="3765"/>
                  </a:lnTo>
                  <a:lnTo>
                    <a:pt x="29397" y="3427"/>
                  </a:lnTo>
                  <a:lnTo>
                    <a:pt x="29036" y="3104"/>
                  </a:lnTo>
                  <a:lnTo>
                    <a:pt x="28676" y="2797"/>
                  </a:lnTo>
                  <a:lnTo>
                    <a:pt x="28315" y="2505"/>
                  </a:lnTo>
                  <a:lnTo>
                    <a:pt x="27954" y="2229"/>
                  </a:lnTo>
                  <a:lnTo>
                    <a:pt x="27588" y="1967"/>
                  </a:lnTo>
                  <a:lnTo>
                    <a:pt x="27222" y="1722"/>
                  </a:lnTo>
                  <a:lnTo>
                    <a:pt x="26856" y="1491"/>
                  </a:lnTo>
                  <a:lnTo>
                    <a:pt x="26490" y="1276"/>
                  </a:lnTo>
                  <a:lnTo>
                    <a:pt x="26119" y="1076"/>
                  </a:lnTo>
                  <a:lnTo>
                    <a:pt x="25753" y="892"/>
                  </a:lnTo>
                  <a:lnTo>
                    <a:pt x="25382" y="723"/>
                  </a:lnTo>
                  <a:lnTo>
                    <a:pt x="25010" y="569"/>
                  </a:lnTo>
                  <a:lnTo>
                    <a:pt x="24639" y="446"/>
                  </a:lnTo>
                  <a:lnTo>
                    <a:pt x="24263" y="324"/>
                  </a:lnTo>
                  <a:lnTo>
                    <a:pt x="23891" y="231"/>
                  </a:lnTo>
                  <a:lnTo>
                    <a:pt x="23515" y="155"/>
                  </a:lnTo>
                  <a:lnTo>
                    <a:pt x="23143" y="93"/>
                  </a:lnTo>
                  <a:lnTo>
                    <a:pt x="22767" y="47"/>
                  </a:lnTo>
                  <a:lnTo>
                    <a:pt x="22390" y="16"/>
                  </a:lnTo>
                  <a:lnTo>
                    <a:pt x="22014"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521" name="Google Shape;368;p34"/>
            <p:cNvSpPr/>
            <p:nvPr/>
          </p:nvSpPr>
          <p:spPr>
            <a:xfrm flipV="1">
              <a:off x="6138360" y="2100240"/>
              <a:ext cx="1010880" cy="1280520"/>
            </a:xfrm>
            <a:custGeom>
              <a:avLst/>
              <a:gdLst/>
              <a:ahLst/>
              <a:cxnLst/>
              <a:rect l="l" t="t" r="r" b="b"/>
              <a:pathLst>
                <a:path w="54980" h="183650" fill="none">
                  <a:moveTo>
                    <a:pt x="1300" y="176843"/>
                  </a:moveTo>
                  <a:lnTo>
                    <a:pt x="1300" y="176843"/>
                  </a:lnTo>
                  <a:lnTo>
                    <a:pt x="1263" y="176797"/>
                  </a:lnTo>
                  <a:lnTo>
                    <a:pt x="1226" y="176736"/>
                  </a:lnTo>
                  <a:lnTo>
                    <a:pt x="1194" y="176644"/>
                  </a:lnTo>
                  <a:lnTo>
                    <a:pt x="1162" y="176536"/>
                  </a:lnTo>
                  <a:lnTo>
                    <a:pt x="1125" y="176413"/>
                  </a:lnTo>
                  <a:lnTo>
                    <a:pt x="1093" y="176260"/>
                  </a:lnTo>
                  <a:lnTo>
                    <a:pt x="1062" y="176091"/>
                  </a:lnTo>
                  <a:lnTo>
                    <a:pt x="1030" y="175891"/>
                  </a:lnTo>
                  <a:lnTo>
                    <a:pt x="971" y="175445"/>
                  </a:lnTo>
                  <a:lnTo>
                    <a:pt x="913" y="174923"/>
                  </a:lnTo>
                  <a:lnTo>
                    <a:pt x="855" y="174308"/>
                  </a:lnTo>
                  <a:lnTo>
                    <a:pt x="802" y="173617"/>
                  </a:lnTo>
                  <a:lnTo>
                    <a:pt x="749" y="172864"/>
                  </a:lnTo>
                  <a:lnTo>
                    <a:pt x="701" y="172035"/>
                  </a:lnTo>
                  <a:lnTo>
                    <a:pt x="653" y="171128"/>
                  </a:lnTo>
                  <a:lnTo>
                    <a:pt x="605" y="170160"/>
                  </a:lnTo>
                  <a:lnTo>
                    <a:pt x="563" y="169131"/>
                  </a:lnTo>
                  <a:lnTo>
                    <a:pt x="521" y="168025"/>
                  </a:lnTo>
                  <a:lnTo>
                    <a:pt x="478" y="166873"/>
                  </a:lnTo>
                  <a:lnTo>
                    <a:pt x="441" y="165644"/>
                  </a:lnTo>
                  <a:lnTo>
                    <a:pt x="404" y="164369"/>
                  </a:lnTo>
                  <a:lnTo>
                    <a:pt x="367" y="163047"/>
                  </a:lnTo>
                  <a:lnTo>
                    <a:pt x="303" y="160221"/>
                  </a:lnTo>
                  <a:lnTo>
                    <a:pt x="245" y="157210"/>
                  </a:lnTo>
                  <a:lnTo>
                    <a:pt x="197" y="154014"/>
                  </a:lnTo>
                  <a:lnTo>
                    <a:pt x="155" y="150665"/>
                  </a:lnTo>
                  <a:lnTo>
                    <a:pt x="112" y="147178"/>
                  </a:lnTo>
                  <a:lnTo>
                    <a:pt x="80" y="143552"/>
                  </a:lnTo>
                  <a:lnTo>
                    <a:pt x="54" y="139819"/>
                  </a:lnTo>
                  <a:lnTo>
                    <a:pt x="33" y="135993"/>
                  </a:lnTo>
                  <a:lnTo>
                    <a:pt x="17" y="132107"/>
                  </a:lnTo>
                  <a:lnTo>
                    <a:pt x="6" y="128158"/>
                  </a:lnTo>
                  <a:lnTo>
                    <a:pt x="1" y="124164"/>
                  </a:lnTo>
                  <a:lnTo>
                    <a:pt x="1" y="120139"/>
                  </a:lnTo>
                  <a:lnTo>
                    <a:pt x="1" y="116114"/>
                  </a:lnTo>
                  <a:lnTo>
                    <a:pt x="6" y="112104"/>
                  </a:lnTo>
                  <a:lnTo>
                    <a:pt x="17" y="108125"/>
                  </a:lnTo>
                  <a:lnTo>
                    <a:pt x="33" y="104192"/>
                  </a:lnTo>
                  <a:lnTo>
                    <a:pt x="49" y="100321"/>
                  </a:lnTo>
                  <a:lnTo>
                    <a:pt x="64" y="96526"/>
                  </a:lnTo>
                  <a:lnTo>
                    <a:pt x="91" y="92824"/>
                  </a:lnTo>
                  <a:lnTo>
                    <a:pt x="139" y="85803"/>
                  </a:lnTo>
                  <a:lnTo>
                    <a:pt x="197" y="79350"/>
                  </a:lnTo>
                  <a:lnTo>
                    <a:pt x="197" y="79350"/>
                  </a:lnTo>
                  <a:lnTo>
                    <a:pt x="234" y="76078"/>
                  </a:lnTo>
                  <a:lnTo>
                    <a:pt x="282" y="72790"/>
                  </a:lnTo>
                  <a:lnTo>
                    <a:pt x="308" y="71147"/>
                  </a:lnTo>
                  <a:lnTo>
                    <a:pt x="340" y="69503"/>
                  </a:lnTo>
                  <a:lnTo>
                    <a:pt x="377" y="67859"/>
                  </a:lnTo>
                  <a:lnTo>
                    <a:pt x="415" y="66200"/>
                  </a:lnTo>
                  <a:lnTo>
                    <a:pt x="462" y="64556"/>
                  </a:lnTo>
                  <a:lnTo>
                    <a:pt x="515" y="62912"/>
                  </a:lnTo>
                  <a:lnTo>
                    <a:pt x="568" y="61284"/>
                  </a:lnTo>
                  <a:lnTo>
                    <a:pt x="632" y="59640"/>
                  </a:lnTo>
                  <a:lnTo>
                    <a:pt x="701" y="58011"/>
                  </a:lnTo>
                  <a:lnTo>
                    <a:pt x="781" y="56383"/>
                  </a:lnTo>
                  <a:lnTo>
                    <a:pt x="865" y="54754"/>
                  </a:lnTo>
                  <a:lnTo>
                    <a:pt x="956" y="53141"/>
                  </a:lnTo>
                  <a:lnTo>
                    <a:pt x="1062" y="51528"/>
                  </a:lnTo>
                  <a:lnTo>
                    <a:pt x="1168" y="49930"/>
                  </a:lnTo>
                  <a:lnTo>
                    <a:pt x="1290" y="48333"/>
                  </a:lnTo>
                  <a:lnTo>
                    <a:pt x="1417" y="46750"/>
                  </a:lnTo>
                  <a:lnTo>
                    <a:pt x="1560" y="45183"/>
                  </a:lnTo>
                  <a:lnTo>
                    <a:pt x="1709" y="43616"/>
                  </a:lnTo>
                  <a:lnTo>
                    <a:pt x="1868" y="42065"/>
                  </a:lnTo>
                  <a:lnTo>
                    <a:pt x="2043" y="40528"/>
                  </a:lnTo>
                  <a:lnTo>
                    <a:pt x="2133" y="39760"/>
                  </a:lnTo>
                  <a:lnTo>
                    <a:pt x="2229" y="39007"/>
                  </a:lnTo>
                  <a:lnTo>
                    <a:pt x="2324" y="38255"/>
                  </a:lnTo>
                  <a:lnTo>
                    <a:pt x="2425" y="37502"/>
                  </a:lnTo>
                  <a:lnTo>
                    <a:pt x="2526" y="36749"/>
                  </a:lnTo>
                  <a:lnTo>
                    <a:pt x="2632" y="35996"/>
                  </a:lnTo>
                  <a:lnTo>
                    <a:pt x="2743" y="35259"/>
                  </a:lnTo>
                  <a:lnTo>
                    <a:pt x="2854" y="34521"/>
                  </a:lnTo>
                  <a:lnTo>
                    <a:pt x="2971" y="33784"/>
                  </a:lnTo>
                  <a:lnTo>
                    <a:pt x="3093" y="33047"/>
                  </a:lnTo>
                  <a:lnTo>
                    <a:pt x="3215" y="32325"/>
                  </a:lnTo>
                  <a:lnTo>
                    <a:pt x="3342" y="31602"/>
                  </a:lnTo>
                  <a:lnTo>
                    <a:pt x="3475" y="30880"/>
                  </a:lnTo>
                  <a:lnTo>
                    <a:pt x="3608" y="30174"/>
                  </a:lnTo>
                  <a:lnTo>
                    <a:pt x="3746" y="29467"/>
                  </a:lnTo>
                  <a:lnTo>
                    <a:pt x="3889" y="28760"/>
                  </a:lnTo>
                  <a:lnTo>
                    <a:pt x="3889" y="28760"/>
                  </a:lnTo>
                  <a:lnTo>
                    <a:pt x="4053" y="27977"/>
                  </a:lnTo>
                  <a:lnTo>
                    <a:pt x="4218" y="27209"/>
                  </a:lnTo>
                  <a:lnTo>
                    <a:pt x="4387" y="26441"/>
                  </a:lnTo>
                  <a:lnTo>
                    <a:pt x="4568" y="25703"/>
                  </a:lnTo>
                  <a:lnTo>
                    <a:pt x="4743" y="24950"/>
                  </a:lnTo>
                  <a:lnTo>
                    <a:pt x="4928" y="24228"/>
                  </a:lnTo>
                  <a:lnTo>
                    <a:pt x="5119" y="23491"/>
                  </a:lnTo>
                  <a:lnTo>
                    <a:pt x="5310" y="22784"/>
                  </a:lnTo>
                  <a:lnTo>
                    <a:pt x="5507" y="22077"/>
                  </a:lnTo>
                  <a:lnTo>
                    <a:pt x="5708" y="21386"/>
                  </a:lnTo>
                  <a:lnTo>
                    <a:pt x="5910" y="20695"/>
                  </a:lnTo>
                  <a:lnTo>
                    <a:pt x="6117" y="20019"/>
                  </a:lnTo>
                  <a:lnTo>
                    <a:pt x="6329" y="19358"/>
                  </a:lnTo>
                  <a:lnTo>
                    <a:pt x="6546" y="18698"/>
                  </a:lnTo>
                  <a:lnTo>
                    <a:pt x="6764" y="18052"/>
                  </a:lnTo>
                  <a:lnTo>
                    <a:pt x="6987" y="17422"/>
                  </a:lnTo>
                  <a:lnTo>
                    <a:pt x="7215" y="16793"/>
                  </a:lnTo>
                  <a:lnTo>
                    <a:pt x="7443" y="16178"/>
                  </a:lnTo>
                  <a:lnTo>
                    <a:pt x="7676" y="15564"/>
                  </a:lnTo>
                  <a:lnTo>
                    <a:pt x="7909" y="14964"/>
                  </a:lnTo>
                  <a:lnTo>
                    <a:pt x="8148" y="14381"/>
                  </a:lnTo>
                  <a:lnTo>
                    <a:pt x="8392" y="13812"/>
                  </a:lnTo>
                  <a:lnTo>
                    <a:pt x="8636" y="13244"/>
                  </a:lnTo>
                  <a:lnTo>
                    <a:pt x="8885" y="12691"/>
                  </a:lnTo>
                  <a:lnTo>
                    <a:pt x="9135" y="12153"/>
                  </a:lnTo>
                  <a:lnTo>
                    <a:pt x="9389" y="11615"/>
                  </a:lnTo>
                  <a:lnTo>
                    <a:pt x="9649" y="11093"/>
                  </a:lnTo>
                  <a:lnTo>
                    <a:pt x="9909" y="10586"/>
                  </a:lnTo>
                  <a:lnTo>
                    <a:pt x="10169" y="10079"/>
                  </a:lnTo>
                  <a:lnTo>
                    <a:pt x="10434" y="9603"/>
                  </a:lnTo>
                  <a:lnTo>
                    <a:pt x="10700" y="9127"/>
                  </a:lnTo>
                  <a:lnTo>
                    <a:pt x="10970" y="8650"/>
                  </a:lnTo>
                  <a:lnTo>
                    <a:pt x="11241" y="8205"/>
                  </a:lnTo>
                  <a:lnTo>
                    <a:pt x="11516" y="7759"/>
                  </a:lnTo>
                  <a:lnTo>
                    <a:pt x="11792" y="7329"/>
                  </a:lnTo>
                  <a:lnTo>
                    <a:pt x="12073" y="6899"/>
                  </a:lnTo>
                  <a:lnTo>
                    <a:pt x="12354" y="6499"/>
                  </a:lnTo>
                  <a:lnTo>
                    <a:pt x="12636" y="6100"/>
                  </a:lnTo>
                  <a:lnTo>
                    <a:pt x="12922" y="5716"/>
                  </a:lnTo>
                  <a:lnTo>
                    <a:pt x="13208" y="5347"/>
                  </a:lnTo>
                  <a:lnTo>
                    <a:pt x="13500" y="4979"/>
                  </a:lnTo>
                  <a:lnTo>
                    <a:pt x="13792" y="4625"/>
                  </a:lnTo>
                  <a:lnTo>
                    <a:pt x="14084" y="4303"/>
                  </a:lnTo>
                  <a:lnTo>
                    <a:pt x="14375" y="3965"/>
                  </a:lnTo>
                  <a:lnTo>
                    <a:pt x="14672" y="3657"/>
                  </a:lnTo>
                  <a:lnTo>
                    <a:pt x="14969" y="3365"/>
                  </a:lnTo>
                  <a:lnTo>
                    <a:pt x="15266" y="3074"/>
                  </a:lnTo>
                  <a:lnTo>
                    <a:pt x="15569" y="2797"/>
                  </a:lnTo>
                  <a:lnTo>
                    <a:pt x="15871" y="2536"/>
                  </a:lnTo>
                  <a:lnTo>
                    <a:pt x="16174" y="2290"/>
                  </a:lnTo>
                  <a:lnTo>
                    <a:pt x="16476" y="2044"/>
                  </a:lnTo>
                  <a:lnTo>
                    <a:pt x="16784" y="1814"/>
                  </a:lnTo>
                  <a:lnTo>
                    <a:pt x="17091" y="1614"/>
                  </a:lnTo>
                  <a:lnTo>
                    <a:pt x="17394" y="1414"/>
                  </a:lnTo>
                  <a:lnTo>
                    <a:pt x="17706" y="1230"/>
                  </a:lnTo>
                  <a:lnTo>
                    <a:pt x="18014" y="1046"/>
                  </a:lnTo>
                  <a:lnTo>
                    <a:pt x="18322" y="892"/>
                  </a:lnTo>
                  <a:lnTo>
                    <a:pt x="18635" y="754"/>
                  </a:lnTo>
                  <a:lnTo>
                    <a:pt x="18942" y="615"/>
                  </a:lnTo>
                  <a:lnTo>
                    <a:pt x="19255" y="493"/>
                  </a:lnTo>
                  <a:lnTo>
                    <a:pt x="19568" y="385"/>
                  </a:lnTo>
                  <a:lnTo>
                    <a:pt x="19881" y="293"/>
                  </a:lnTo>
                  <a:lnTo>
                    <a:pt x="20194" y="216"/>
                  </a:lnTo>
                  <a:lnTo>
                    <a:pt x="20507" y="155"/>
                  </a:lnTo>
                  <a:lnTo>
                    <a:pt x="20507" y="155"/>
                  </a:lnTo>
                  <a:lnTo>
                    <a:pt x="20884" y="93"/>
                  </a:lnTo>
                  <a:lnTo>
                    <a:pt x="21260" y="47"/>
                  </a:lnTo>
                  <a:lnTo>
                    <a:pt x="21637" y="16"/>
                  </a:lnTo>
                  <a:lnTo>
                    <a:pt x="22014" y="1"/>
                  </a:lnTo>
                  <a:lnTo>
                    <a:pt x="22390" y="16"/>
                  </a:lnTo>
                  <a:lnTo>
                    <a:pt x="22767" y="47"/>
                  </a:lnTo>
                  <a:lnTo>
                    <a:pt x="23143" y="93"/>
                  </a:lnTo>
                  <a:lnTo>
                    <a:pt x="23515" y="155"/>
                  </a:lnTo>
                  <a:lnTo>
                    <a:pt x="23891" y="231"/>
                  </a:lnTo>
                  <a:lnTo>
                    <a:pt x="24263" y="324"/>
                  </a:lnTo>
                  <a:lnTo>
                    <a:pt x="24639" y="446"/>
                  </a:lnTo>
                  <a:lnTo>
                    <a:pt x="25010" y="569"/>
                  </a:lnTo>
                  <a:lnTo>
                    <a:pt x="25382" y="723"/>
                  </a:lnTo>
                  <a:lnTo>
                    <a:pt x="25753" y="892"/>
                  </a:lnTo>
                  <a:lnTo>
                    <a:pt x="26119" y="1076"/>
                  </a:lnTo>
                  <a:lnTo>
                    <a:pt x="26490" y="1276"/>
                  </a:lnTo>
                  <a:lnTo>
                    <a:pt x="26856" y="1491"/>
                  </a:lnTo>
                  <a:lnTo>
                    <a:pt x="27222" y="1722"/>
                  </a:lnTo>
                  <a:lnTo>
                    <a:pt x="27588" y="1967"/>
                  </a:lnTo>
                  <a:lnTo>
                    <a:pt x="27954" y="2229"/>
                  </a:lnTo>
                  <a:lnTo>
                    <a:pt x="28315" y="2505"/>
                  </a:lnTo>
                  <a:lnTo>
                    <a:pt x="28676" y="2797"/>
                  </a:lnTo>
                  <a:lnTo>
                    <a:pt x="29036" y="3104"/>
                  </a:lnTo>
                  <a:lnTo>
                    <a:pt x="29397" y="3427"/>
                  </a:lnTo>
                  <a:lnTo>
                    <a:pt x="29758" y="3765"/>
                  </a:lnTo>
                  <a:lnTo>
                    <a:pt x="30113" y="4118"/>
                  </a:lnTo>
                  <a:lnTo>
                    <a:pt x="30469" y="4487"/>
                  </a:lnTo>
                  <a:lnTo>
                    <a:pt x="30819" y="4871"/>
                  </a:lnTo>
                  <a:lnTo>
                    <a:pt x="31174" y="5270"/>
                  </a:lnTo>
                  <a:lnTo>
                    <a:pt x="31519" y="5685"/>
                  </a:lnTo>
                  <a:lnTo>
                    <a:pt x="31869" y="6115"/>
                  </a:lnTo>
                  <a:lnTo>
                    <a:pt x="32214" y="6546"/>
                  </a:lnTo>
                  <a:lnTo>
                    <a:pt x="32558" y="7006"/>
                  </a:lnTo>
                  <a:lnTo>
                    <a:pt x="32903" y="7467"/>
                  </a:lnTo>
                  <a:lnTo>
                    <a:pt x="33243" y="7944"/>
                  </a:lnTo>
                  <a:lnTo>
                    <a:pt x="33582" y="8435"/>
                  </a:lnTo>
                  <a:lnTo>
                    <a:pt x="33916" y="8942"/>
                  </a:lnTo>
                  <a:lnTo>
                    <a:pt x="34251" y="9465"/>
                  </a:lnTo>
                  <a:lnTo>
                    <a:pt x="34585" y="10002"/>
                  </a:lnTo>
                  <a:lnTo>
                    <a:pt x="34914" y="10540"/>
                  </a:lnTo>
                  <a:lnTo>
                    <a:pt x="35242" y="11093"/>
                  </a:lnTo>
                  <a:lnTo>
                    <a:pt x="35566" y="11661"/>
                  </a:lnTo>
                  <a:lnTo>
                    <a:pt x="35890" y="12245"/>
                  </a:lnTo>
                  <a:lnTo>
                    <a:pt x="36213" y="12844"/>
                  </a:lnTo>
                  <a:lnTo>
                    <a:pt x="36531" y="13444"/>
                  </a:lnTo>
                  <a:lnTo>
                    <a:pt x="36844" y="14058"/>
                  </a:lnTo>
                  <a:lnTo>
                    <a:pt x="37157" y="14688"/>
                  </a:lnTo>
                  <a:lnTo>
                    <a:pt x="37465" y="15333"/>
                  </a:lnTo>
                  <a:lnTo>
                    <a:pt x="37773" y="15978"/>
                  </a:lnTo>
                  <a:lnTo>
                    <a:pt x="38080" y="16639"/>
                  </a:lnTo>
                  <a:lnTo>
                    <a:pt x="38383" y="17315"/>
                  </a:lnTo>
                  <a:lnTo>
                    <a:pt x="38680" y="17991"/>
                  </a:lnTo>
                  <a:lnTo>
                    <a:pt x="38977" y="18682"/>
                  </a:lnTo>
                  <a:lnTo>
                    <a:pt x="39268" y="19389"/>
                  </a:lnTo>
                  <a:lnTo>
                    <a:pt x="39560" y="20111"/>
                  </a:lnTo>
                  <a:lnTo>
                    <a:pt x="39847" y="20833"/>
                  </a:lnTo>
                  <a:lnTo>
                    <a:pt x="40128" y="21555"/>
                  </a:lnTo>
                  <a:lnTo>
                    <a:pt x="40409" y="22308"/>
                  </a:lnTo>
                  <a:lnTo>
                    <a:pt x="40685" y="23061"/>
                  </a:lnTo>
                  <a:lnTo>
                    <a:pt x="40960" y="23813"/>
                  </a:lnTo>
                  <a:lnTo>
                    <a:pt x="41231" y="24582"/>
                  </a:lnTo>
                  <a:lnTo>
                    <a:pt x="41496" y="25365"/>
                  </a:lnTo>
                  <a:lnTo>
                    <a:pt x="41761" y="26149"/>
                  </a:lnTo>
                  <a:lnTo>
                    <a:pt x="42021" y="26947"/>
                  </a:lnTo>
                  <a:lnTo>
                    <a:pt x="42021" y="26947"/>
                  </a:lnTo>
                  <a:lnTo>
                    <a:pt x="42276" y="27762"/>
                  </a:lnTo>
                  <a:lnTo>
                    <a:pt x="42530" y="28576"/>
                  </a:lnTo>
                  <a:lnTo>
                    <a:pt x="42780" y="29390"/>
                  </a:lnTo>
                  <a:lnTo>
                    <a:pt x="43029" y="30220"/>
                  </a:lnTo>
                  <a:lnTo>
                    <a:pt x="43268" y="31049"/>
                  </a:lnTo>
                  <a:lnTo>
                    <a:pt x="43512" y="31894"/>
                  </a:lnTo>
                  <a:lnTo>
                    <a:pt x="43745" y="32739"/>
                  </a:lnTo>
                  <a:lnTo>
                    <a:pt x="43984" y="33600"/>
                  </a:lnTo>
                  <a:lnTo>
                    <a:pt x="44212" y="34460"/>
                  </a:lnTo>
                  <a:lnTo>
                    <a:pt x="44440" y="35336"/>
                  </a:lnTo>
                  <a:lnTo>
                    <a:pt x="44663" y="36196"/>
                  </a:lnTo>
                  <a:lnTo>
                    <a:pt x="44886" y="37087"/>
                  </a:lnTo>
                  <a:lnTo>
                    <a:pt x="45103" y="37978"/>
                  </a:lnTo>
                  <a:lnTo>
                    <a:pt x="45321" y="38869"/>
                  </a:lnTo>
                  <a:lnTo>
                    <a:pt x="45533" y="39776"/>
                  </a:lnTo>
                  <a:lnTo>
                    <a:pt x="45740" y="40682"/>
                  </a:lnTo>
                  <a:lnTo>
                    <a:pt x="45946" y="41588"/>
                  </a:lnTo>
                  <a:lnTo>
                    <a:pt x="46153" y="42510"/>
                  </a:lnTo>
                  <a:lnTo>
                    <a:pt x="46350" y="43432"/>
                  </a:lnTo>
                  <a:lnTo>
                    <a:pt x="46551" y="44354"/>
                  </a:lnTo>
                  <a:lnTo>
                    <a:pt x="46742" y="45291"/>
                  </a:lnTo>
                  <a:lnTo>
                    <a:pt x="46933" y="46243"/>
                  </a:lnTo>
                  <a:lnTo>
                    <a:pt x="47124" y="47180"/>
                  </a:lnTo>
                  <a:lnTo>
                    <a:pt x="47310" y="48133"/>
                  </a:lnTo>
                  <a:lnTo>
                    <a:pt x="47490" y="49085"/>
                  </a:lnTo>
                  <a:lnTo>
                    <a:pt x="47670" y="50053"/>
                  </a:lnTo>
                  <a:lnTo>
                    <a:pt x="47851" y="51021"/>
                  </a:lnTo>
                  <a:lnTo>
                    <a:pt x="48020" y="51989"/>
                  </a:lnTo>
                  <a:lnTo>
                    <a:pt x="48195" y="52957"/>
                  </a:lnTo>
                  <a:lnTo>
                    <a:pt x="48360" y="53940"/>
                  </a:lnTo>
                  <a:lnTo>
                    <a:pt x="48689" y="55922"/>
                  </a:lnTo>
                  <a:lnTo>
                    <a:pt x="49007" y="57904"/>
                  </a:lnTo>
                  <a:lnTo>
                    <a:pt x="49315" y="59916"/>
                  </a:lnTo>
                  <a:lnTo>
                    <a:pt x="49612" y="61929"/>
                  </a:lnTo>
                  <a:lnTo>
                    <a:pt x="49898" y="63957"/>
                  </a:lnTo>
                  <a:lnTo>
                    <a:pt x="50174" y="66015"/>
                  </a:lnTo>
                  <a:lnTo>
                    <a:pt x="50439" y="68074"/>
                  </a:lnTo>
                  <a:lnTo>
                    <a:pt x="50694" y="70148"/>
                  </a:lnTo>
                  <a:lnTo>
                    <a:pt x="50938" y="72222"/>
                  </a:lnTo>
                  <a:lnTo>
                    <a:pt x="51171" y="74311"/>
                  </a:lnTo>
                  <a:lnTo>
                    <a:pt x="51399" y="76416"/>
                  </a:lnTo>
                  <a:lnTo>
                    <a:pt x="51611" y="78536"/>
                  </a:lnTo>
                  <a:lnTo>
                    <a:pt x="51818" y="80641"/>
                  </a:lnTo>
                  <a:lnTo>
                    <a:pt x="52015" y="82761"/>
                  </a:lnTo>
                  <a:lnTo>
                    <a:pt x="52200" y="84896"/>
                  </a:lnTo>
                  <a:lnTo>
                    <a:pt x="52381" y="87032"/>
                  </a:lnTo>
                  <a:lnTo>
                    <a:pt x="52550" y="89167"/>
                  </a:lnTo>
                  <a:lnTo>
                    <a:pt x="52550" y="89167"/>
                  </a:lnTo>
                  <a:lnTo>
                    <a:pt x="52709" y="91303"/>
                  </a:lnTo>
                  <a:lnTo>
                    <a:pt x="52863" y="93453"/>
                  </a:lnTo>
                  <a:lnTo>
                    <a:pt x="53006" y="95604"/>
                  </a:lnTo>
                  <a:lnTo>
                    <a:pt x="53144" y="97755"/>
                  </a:lnTo>
                  <a:lnTo>
                    <a:pt x="53272" y="99906"/>
                  </a:lnTo>
                  <a:lnTo>
                    <a:pt x="53394" y="102057"/>
                  </a:lnTo>
                  <a:lnTo>
                    <a:pt x="53510" y="104223"/>
                  </a:lnTo>
                  <a:lnTo>
                    <a:pt x="53622" y="106374"/>
                  </a:lnTo>
                  <a:lnTo>
                    <a:pt x="53723" y="108540"/>
                  </a:lnTo>
                  <a:lnTo>
                    <a:pt x="53823" y="110706"/>
                  </a:lnTo>
                  <a:lnTo>
                    <a:pt x="53913" y="112872"/>
                  </a:lnTo>
                  <a:lnTo>
                    <a:pt x="53998" y="115054"/>
                  </a:lnTo>
                  <a:lnTo>
                    <a:pt x="54083" y="117220"/>
                  </a:lnTo>
                  <a:lnTo>
                    <a:pt x="54157" y="119401"/>
                  </a:lnTo>
                  <a:lnTo>
                    <a:pt x="54226" y="121583"/>
                  </a:lnTo>
                  <a:lnTo>
                    <a:pt x="54295" y="123765"/>
                  </a:lnTo>
                  <a:lnTo>
                    <a:pt x="54359" y="125946"/>
                  </a:lnTo>
                  <a:lnTo>
                    <a:pt x="54417" y="128128"/>
                  </a:lnTo>
                  <a:lnTo>
                    <a:pt x="54476" y="130309"/>
                  </a:lnTo>
                  <a:lnTo>
                    <a:pt x="54523" y="132491"/>
                  </a:lnTo>
                  <a:lnTo>
                    <a:pt x="54619" y="136869"/>
                  </a:lnTo>
                  <a:lnTo>
                    <a:pt x="54704" y="141263"/>
                  </a:lnTo>
                  <a:lnTo>
                    <a:pt x="54778" y="145657"/>
                  </a:lnTo>
                  <a:lnTo>
                    <a:pt x="54852" y="150050"/>
                  </a:lnTo>
                  <a:lnTo>
                    <a:pt x="54980" y="158838"/>
                  </a:lnTo>
                  <a:lnTo>
                    <a:pt x="54980" y="158838"/>
                  </a:lnTo>
                  <a:lnTo>
                    <a:pt x="54794" y="159115"/>
                  </a:lnTo>
                  <a:lnTo>
                    <a:pt x="54253" y="159898"/>
                  </a:lnTo>
                  <a:lnTo>
                    <a:pt x="53850" y="160451"/>
                  </a:lnTo>
                  <a:lnTo>
                    <a:pt x="53367" y="161112"/>
                  </a:lnTo>
                  <a:lnTo>
                    <a:pt x="52805" y="161865"/>
                  </a:lnTo>
                  <a:lnTo>
                    <a:pt x="52158" y="162694"/>
                  </a:lnTo>
                  <a:lnTo>
                    <a:pt x="51442" y="163601"/>
                  </a:lnTo>
                  <a:lnTo>
                    <a:pt x="50646" y="164584"/>
                  </a:lnTo>
                  <a:lnTo>
                    <a:pt x="49781" y="165613"/>
                  </a:lnTo>
                  <a:lnTo>
                    <a:pt x="48843" y="166688"/>
                  </a:lnTo>
                  <a:lnTo>
                    <a:pt x="48349" y="167226"/>
                  </a:lnTo>
                  <a:lnTo>
                    <a:pt x="47840" y="167795"/>
                  </a:lnTo>
                  <a:lnTo>
                    <a:pt x="47315" y="168363"/>
                  </a:lnTo>
                  <a:lnTo>
                    <a:pt x="46769" y="168931"/>
                  </a:lnTo>
                  <a:lnTo>
                    <a:pt x="46212" y="169500"/>
                  </a:lnTo>
                  <a:lnTo>
                    <a:pt x="45639" y="170084"/>
                  </a:lnTo>
                  <a:lnTo>
                    <a:pt x="45050" y="170667"/>
                  </a:lnTo>
                  <a:lnTo>
                    <a:pt x="44445" y="171251"/>
                  </a:lnTo>
                  <a:lnTo>
                    <a:pt x="44445" y="171251"/>
                  </a:lnTo>
                  <a:lnTo>
                    <a:pt x="43475" y="172158"/>
                  </a:lnTo>
                  <a:lnTo>
                    <a:pt x="42472" y="173049"/>
                  </a:lnTo>
                  <a:lnTo>
                    <a:pt x="41958" y="173494"/>
                  </a:lnTo>
                  <a:lnTo>
                    <a:pt x="41438" y="173940"/>
                  </a:lnTo>
                  <a:lnTo>
                    <a:pt x="40907" y="174385"/>
                  </a:lnTo>
                  <a:lnTo>
                    <a:pt x="40366" y="174815"/>
                  </a:lnTo>
                  <a:lnTo>
                    <a:pt x="39820" y="175261"/>
                  </a:lnTo>
                  <a:lnTo>
                    <a:pt x="39268" y="175676"/>
                  </a:lnTo>
                  <a:lnTo>
                    <a:pt x="38706" y="176106"/>
                  </a:lnTo>
                  <a:lnTo>
                    <a:pt x="38139" y="176521"/>
                  </a:lnTo>
                  <a:lnTo>
                    <a:pt x="37560" y="176936"/>
                  </a:lnTo>
                  <a:lnTo>
                    <a:pt x="36977" y="177335"/>
                  </a:lnTo>
                  <a:lnTo>
                    <a:pt x="36383" y="177734"/>
                  </a:lnTo>
                  <a:lnTo>
                    <a:pt x="35789" y="178118"/>
                  </a:lnTo>
                  <a:lnTo>
                    <a:pt x="35184" y="178503"/>
                  </a:lnTo>
                  <a:lnTo>
                    <a:pt x="34569" y="178871"/>
                  </a:lnTo>
                  <a:lnTo>
                    <a:pt x="33953" y="179240"/>
                  </a:lnTo>
                  <a:lnTo>
                    <a:pt x="33328" y="179578"/>
                  </a:lnTo>
                  <a:lnTo>
                    <a:pt x="32696" y="179916"/>
                  </a:lnTo>
                  <a:lnTo>
                    <a:pt x="32060" y="180254"/>
                  </a:lnTo>
                  <a:lnTo>
                    <a:pt x="31413" y="180577"/>
                  </a:lnTo>
                  <a:lnTo>
                    <a:pt x="30766" y="180868"/>
                  </a:lnTo>
                  <a:lnTo>
                    <a:pt x="30108" y="181160"/>
                  </a:lnTo>
                  <a:lnTo>
                    <a:pt x="29450" y="181437"/>
                  </a:lnTo>
                  <a:lnTo>
                    <a:pt x="28782" y="181713"/>
                  </a:lnTo>
                  <a:lnTo>
                    <a:pt x="28108" y="181959"/>
                  </a:lnTo>
                  <a:lnTo>
                    <a:pt x="27429" y="182190"/>
                  </a:lnTo>
                  <a:lnTo>
                    <a:pt x="26750" y="182420"/>
                  </a:lnTo>
                  <a:lnTo>
                    <a:pt x="26061" y="182620"/>
                  </a:lnTo>
                  <a:lnTo>
                    <a:pt x="25366" y="182804"/>
                  </a:lnTo>
                  <a:lnTo>
                    <a:pt x="24671" y="182973"/>
                  </a:lnTo>
                  <a:lnTo>
                    <a:pt x="23966" y="183127"/>
                  </a:lnTo>
                  <a:lnTo>
                    <a:pt x="23260" y="183265"/>
                  </a:lnTo>
                  <a:lnTo>
                    <a:pt x="22544" y="183373"/>
                  </a:lnTo>
                  <a:lnTo>
                    <a:pt x="21828" y="183480"/>
                  </a:lnTo>
                  <a:lnTo>
                    <a:pt x="21112" y="183542"/>
                  </a:lnTo>
                  <a:lnTo>
                    <a:pt x="20385" y="183603"/>
                  </a:lnTo>
                  <a:lnTo>
                    <a:pt x="19658" y="183634"/>
                  </a:lnTo>
                  <a:lnTo>
                    <a:pt x="18921" y="183649"/>
                  </a:lnTo>
                  <a:lnTo>
                    <a:pt x="18189" y="183649"/>
                  </a:lnTo>
                  <a:lnTo>
                    <a:pt x="17447" y="183618"/>
                  </a:lnTo>
                  <a:lnTo>
                    <a:pt x="16704" y="183557"/>
                  </a:lnTo>
                  <a:lnTo>
                    <a:pt x="15956" y="183480"/>
                  </a:lnTo>
                  <a:lnTo>
                    <a:pt x="15208" y="183388"/>
                  </a:lnTo>
                  <a:lnTo>
                    <a:pt x="14455" y="183265"/>
                  </a:lnTo>
                  <a:lnTo>
                    <a:pt x="13696" y="183111"/>
                  </a:lnTo>
                  <a:lnTo>
                    <a:pt x="12938" y="182927"/>
                  </a:lnTo>
                  <a:lnTo>
                    <a:pt x="12179" y="182727"/>
                  </a:lnTo>
                  <a:lnTo>
                    <a:pt x="11416" y="182497"/>
                  </a:lnTo>
                  <a:lnTo>
                    <a:pt x="10646" y="182236"/>
                  </a:lnTo>
                  <a:lnTo>
                    <a:pt x="9877" y="181959"/>
                  </a:lnTo>
                  <a:lnTo>
                    <a:pt x="9108" y="181637"/>
                  </a:lnTo>
                  <a:lnTo>
                    <a:pt x="8334" y="181299"/>
                  </a:lnTo>
                  <a:lnTo>
                    <a:pt x="7559" y="180930"/>
                  </a:lnTo>
                  <a:lnTo>
                    <a:pt x="6780" y="180530"/>
                  </a:lnTo>
                  <a:lnTo>
                    <a:pt x="6000" y="180100"/>
                  </a:lnTo>
                  <a:lnTo>
                    <a:pt x="5220" y="179639"/>
                  </a:lnTo>
                  <a:lnTo>
                    <a:pt x="4440" y="179148"/>
                  </a:lnTo>
                  <a:lnTo>
                    <a:pt x="3655" y="178610"/>
                  </a:lnTo>
                  <a:lnTo>
                    <a:pt x="2870" y="178057"/>
                  </a:lnTo>
                  <a:lnTo>
                    <a:pt x="2085" y="177458"/>
                  </a:lnTo>
                  <a:lnTo>
                    <a:pt x="1300" y="176843"/>
                  </a:lnTo>
                </a:path>
              </a:pathLst>
            </a:custGeom>
            <a:noFill/>
            <a:ln w="0">
              <a:noFill/>
            </a:ln>
          </p:spPr>
          <p:style>
            <a:lnRef idx="0">
              <a:scrgbClr r="0" g="0" b="0"/>
            </a:lnRef>
            <a:fillRef idx="0">
              <a:scrgbClr r="0" g="0" b="0"/>
            </a:fillRef>
            <a:effectRef idx="0">
              <a:scrgbClr r="0" g="0" b="0"/>
            </a:effectRef>
            <a:fontRef idx="minor"/>
          </p:style>
        </p:sp>
        <p:sp>
          <p:nvSpPr>
            <p:cNvPr id="522" name="Google Shape;369;p34"/>
            <p:cNvSpPr/>
            <p:nvPr/>
          </p:nvSpPr>
          <p:spPr>
            <a:xfrm flipV="1">
              <a:off x="6645600" y="3321360"/>
              <a:ext cx="112320" cy="46080"/>
            </a:xfrm>
            <a:custGeom>
              <a:avLst/>
              <a:gdLst/>
              <a:ahLst/>
              <a:cxnLst/>
              <a:rect l="l" t="t" r="r" b="b"/>
              <a:pathLst>
                <a:path w="6154" h="6699" fill="none">
                  <a:moveTo>
                    <a:pt x="6153" y="6698"/>
                  </a:moveTo>
                  <a:lnTo>
                    <a:pt x="6153" y="6698"/>
                  </a:lnTo>
                  <a:lnTo>
                    <a:pt x="5840" y="6222"/>
                  </a:lnTo>
                  <a:lnTo>
                    <a:pt x="5522" y="5746"/>
                  </a:lnTo>
                  <a:lnTo>
                    <a:pt x="5522" y="5746"/>
                  </a:lnTo>
                  <a:lnTo>
                    <a:pt x="5225" y="5316"/>
                  </a:lnTo>
                  <a:lnTo>
                    <a:pt x="4928" y="4885"/>
                  </a:lnTo>
                  <a:lnTo>
                    <a:pt x="4631" y="4486"/>
                  </a:lnTo>
                  <a:lnTo>
                    <a:pt x="4329" y="4087"/>
                  </a:lnTo>
                  <a:lnTo>
                    <a:pt x="4026" y="3703"/>
                  </a:lnTo>
                  <a:lnTo>
                    <a:pt x="3719" y="3334"/>
                  </a:lnTo>
                  <a:lnTo>
                    <a:pt x="3411" y="2965"/>
                  </a:lnTo>
                  <a:lnTo>
                    <a:pt x="3103" y="2627"/>
                  </a:lnTo>
                  <a:lnTo>
                    <a:pt x="2796" y="2289"/>
                  </a:lnTo>
                  <a:lnTo>
                    <a:pt x="2483" y="1967"/>
                  </a:lnTo>
                  <a:lnTo>
                    <a:pt x="2170" y="1659"/>
                  </a:lnTo>
                  <a:lnTo>
                    <a:pt x="1852" y="1367"/>
                  </a:lnTo>
                  <a:lnTo>
                    <a:pt x="1539" y="1091"/>
                  </a:lnTo>
                  <a:lnTo>
                    <a:pt x="1220" y="814"/>
                  </a:lnTo>
                  <a:lnTo>
                    <a:pt x="897" y="553"/>
                  </a:lnTo>
                  <a:lnTo>
                    <a:pt x="579" y="323"/>
                  </a:lnTo>
                  <a:lnTo>
                    <a:pt x="579" y="323"/>
                  </a:lnTo>
                  <a:lnTo>
                    <a:pt x="430" y="200"/>
                  </a:lnTo>
                  <a:lnTo>
                    <a:pt x="287" y="108"/>
                  </a:lnTo>
                  <a:lnTo>
                    <a:pt x="144" y="46"/>
                  </a:lnTo>
                  <a:lnTo>
                    <a:pt x="0" y="0"/>
                  </a:lnTo>
                  <a:lnTo>
                    <a:pt x="0" y="0"/>
                  </a:lnTo>
                  <a:lnTo>
                    <a:pt x="398" y="292"/>
                  </a:lnTo>
                  <a:lnTo>
                    <a:pt x="796" y="599"/>
                  </a:lnTo>
                  <a:lnTo>
                    <a:pt x="1194" y="922"/>
                  </a:lnTo>
                  <a:lnTo>
                    <a:pt x="1586" y="1260"/>
                  </a:lnTo>
                  <a:lnTo>
                    <a:pt x="1979" y="1613"/>
                  </a:lnTo>
                  <a:lnTo>
                    <a:pt x="2366" y="1997"/>
                  </a:lnTo>
                  <a:lnTo>
                    <a:pt x="2753" y="2397"/>
                  </a:lnTo>
                  <a:lnTo>
                    <a:pt x="3141" y="2811"/>
                  </a:lnTo>
                  <a:lnTo>
                    <a:pt x="3522" y="3226"/>
                  </a:lnTo>
                  <a:lnTo>
                    <a:pt x="3904" y="3687"/>
                  </a:lnTo>
                  <a:lnTo>
                    <a:pt x="4286" y="4148"/>
                  </a:lnTo>
                  <a:lnTo>
                    <a:pt x="4663" y="4624"/>
                  </a:lnTo>
                  <a:lnTo>
                    <a:pt x="5039" y="5116"/>
                  </a:lnTo>
                  <a:lnTo>
                    <a:pt x="5416" y="5638"/>
                  </a:lnTo>
                  <a:lnTo>
                    <a:pt x="5787" y="6161"/>
                  </a:lnTo>
                  <a:lnTo>
                    <a:pt x="6153" y="6698"/>
                  </a:lnTo>
                </a:path>
              </a:pathLst>
            </a:custGeom>
            <a:noFill/>
            <a:ln w="0">
              <a:noFill/>
            </a:ln>
          </p:spPr>
          <p:style>
            <a:lnRef idx="0">
              <a:scrgbClr r="0" g="0" b="0"/>
            </a:lnRef>
            <a:fillRef idx="0">
              <a:scrgbClr r="0" g="0" b="0"/>
            </a:fillRef>
            <a:effectRef idx="0">
              <a:scrgbClr r="0" g="0" b="0"/>
            </a:effectRef>
            <a:fontRef idx="minor"/>
          </p:style>
        </p:sp>
        <p:sp>
          <p:nvSpPr>
            <p:cNvPr id="523" name="Google Shape;370;p34"/>
            <p:cNvSpPr/>
            <p:nvPr/>
          </p:nvSpPr>
          <p:spPr>
            <a:xfrm flipV="1">
              <a:off x="6821640" y="3240360"/>
              <a:ext cx="44640" cy="38160"/>
            </a:xfrm>
            <a:custGeom>
              <a:avLst/>
              <a:gdLst/>
              <a:ahLst/>
              <a:cxnLst/>
              <a:rect l="l" t="t" r="r" b="b"/>
              <a:pathLst>
                <a:path w="2462" h="5563" fill="none">
                  <a:moveTo>
                    <a:pt x="2461" y="5562"/>
                  </a:moveTo>
                  <a:lnTo>
                    <a:pt x="2461" y="5562"/>
                  </a:lnTo>
                  <a:lnTo>
                    <a:pt x="2164" y="4825"/>
                  </a:lnTo>
                  <a:lnTo>
                    <a:pt x="1867" y="4072"/>
                  </a:lnTo>
                  <a:lnTo>
                    <a:pt x="1565" y="3335"/>
                  </a:lnTo>
                  <a:lnTo>
                    <a:pt x="1257" y="2613"/>
                  </a:lnTo>
                  <a:lnTo>
                    <a:pt x="1257" y="2613"/>
                  </a:lnTo>
                  <a:lnTo>
                    <a:pt x="944" y="1937"/>
                  </a:lnTo>
                  <a:lnTo>
                    <a:pt x="631" y="1291"/>
                  </a:lnTo>
                  <a:lnTo>
                    <a:pt x="319" y="646"/>
                  </a:lnTo>
                  <a:lnTo>
                    <a:pt x="0" y="1"/>
                  </a:lnTo>
                  <a:lnTo>
                    <a:pt x="0" y="1"/>
                  </a:lnTo>
                  <a:lnTo>
                    <a:pt x="319" y="662"/>
                  </a:lnTo>
                  <a:lnTo>
                    <a:pt x="631" y="1322"/>
                  </a:lnTo>
                  <a:lnTo>
                    <a:pt x="944" y="2013"/>
                  </a:lnTo>
                  <a:lnTo>
                    <a:pt x="1252" y="2689"/>
                  </a:lnTo>
                  <a:lnTo>
                    <a:pt x="1560" y="3396"/>
                  </a:lnTo>
                  <a:lnTo>
                    <a:pt x="1862" y="4103"/>
                  </a:lnTo>
                  <a:lnTo>
                    <a:pt x="2164" y="4825"/>
                  </a:lnTo>
                  <a:lnTo>
                    <a:pt x="2461" y="5562"/>
                  </a:lnTo>
                </a:path>
              </a:pathLst>
            </a:custGeom>
            <a:noFill/>
            <a:ln w="0">
              <a:noFill/>
            </a:ln>
          </p:spPr>
          <p:style>
            <a:lnRef idx="0">
              <a:scrgbClr r="0" g="0" b="0"/>
            </a:lnRef>
            <a:fillRef idx="0">
              <a:scrgbClr r="0" g="0" b="0"/>
            </a:fillRef>
            <a:effectRef idx="0">
              <a:scrgbClr r="0" g="0" b="0"/>
            </a:effectRef>
            <a:fontRef idx="minor"/>
          </p:style>
        </p:sp>
        <p:sp>
          <p:nvSpPr>
            <p:cNvPr id="524" name="Google Shape;371;p34"/>
            <p:cNvSpPr/>
            <p:nvPr/>
          </p:nvSpPr>
          <p:spPr>
            <a:xfrm flipV="1">
              <a:off x="6560280" y="2336760"/>
              <a:ext cx="566280" cy="1030680"/>
            </a:xfrm>
            <a:custGeom>
              <a:avLst/>
              <a:gdLst/>
              <a:ahLst/>
              <a:cxnLst/>
              <a:rect l="l" t="t" r="r" b="b"/>
              <a:pathLst>
                <a:path w="30829" h="147838">
                  <a:moveTo>
                    <a:pt x="4281" y="0"/>
                  </a:move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762" y="89428"/>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509" y="16"/>
                  </a:lnTo>
                  <a:lnTo>
                    <a:pt x="4392" y="0"/>
                  </a:lnTo>
                  <a:close/>
                </a:path>
              </a:pathLst>
            </a:custGeom>
            <a:solidFill>
              <a:srgbClr val="F1C232"/>
            </a:solidFill>
            <a:ln w="0">
              <a:noFill/>
            </a:ln>
          </p:spPr>
          <p:style>
            <a:lnRef idx="0">
              <a:scrgbClr r="0" g="0" b="0"/>
            </a:lnRef>
            <a:fillRef idx="0">
              <a:scrgbClr r="0" g="0" b="0"/>
            </a:fillRef>
            <a:effectRef idx="0">
              <a:scrgbClr r="0" g="0" b="0"/>
            </a:effectRef>
            <a:fontRef idx="minor"/>
          </p:style>
        </p:sp>
        <p:sp>
          <p:nvSpPr>
            <p:cNvPr id="525" name="Google Shape;372;p34"/>
            <p:cNvSpPr/>
            <p:nvPr/>
          </p:nvSpPr>
          <p:spPr>
            <a:xfrm flipV="1">
              <a:off x="6560280" y="2336760"/>
              <a:ext cx="566280" cy="1030680"/>
            </a:xfrm>
            <a:custGeom>
              <a:avLst/>
              <a:gdLst/>
              <a:ahLst/>
              <a:cxnLst/>
              <a:rect l="l" t="t" r="r" b="b"/>
              <a:pathLst>
                <a:path w="30829" h="147838" fill="none">
                  <a:moveTo>
                    <a:pt x="30526" y="147838"/>
                  </a:moveTo>
                  <a:lnTo>
                    <a:pt x="30807" y="126038"/>
                  </a:lnTo>
                  <a:lnTo>
                    <a:pt x="30807" y="126038"/>
                  </a:lnTo>
                  <a:lnTo>
                    <a:pt x="30823" y="123948"/>
                  </a:lnTo>
                  <a:lnTo>
                    <a:pt x="30829" y="121844"/>
                  </a:lnTo>
                  <a:lnTo>
                    <a:pt x="30818" y="119723"/>
                  </a:lnTo>
                  <a:lnTo>
                    <a:pt x="30807" y="117588"/>
                  </a:lnTo>
                  <a:lnTo>
                    <a:pt x="30781" y="115437"/>
                  </a:lnTo>
                  <a:lnTo>
                    <a:pt x="30749" y="113271"/>
                  </a:lnTo>
                  <a:lnTo>
                    <a:pt x="30707" y="111105"/>
                  </a:lnTo>
                  <a:lnTo>
                    <a:pt x="30654" y="108939"/>
                  </a:lnTo>
                  <a:lnTo>
                    <a:pt x="30590" y="106757"/>
                  </a:lnTo>
                  <a:lnTo>
                    <a:pt x="30521" y="104591"/>
                  </a:lnTo>
                  <a:lnTo>
                    <a:pt x="30441" y="102409"/>
                  </a:lnTo>
                  <a:lnTo>
                    <a:pt x="30356" y="100228"/>
                  </a:lnTo>
                  <a:lnTo>
                    <a:pt x="30261" y="98062"/>
                  </a:lnTo>
                  <a:lnTo>
                    <a:pt x="30155" y="95896"/>
                  </a:lnTo>
                  <a:lnTo>
                    <a:pt x="30038" y="93745"/>
                  </a:lnTo>
                  <a:lnTo>
                    <a:pt x="29922" y="91609"/>
                  </a:lnTo>
                  <a:lnTo>
                    <a:pt x="29922" y="91609"/>
                  </a:lnTo>
                  <a:lnTo>
                    <a:pt x="29762" y="89428"/>
                  </a:lnTo>
                  <a:lnTo>
                    <a:pt x="29603" y="87246"/>
                  </a:lnTo>
                  <a:lnTo>
                    <a:pt x="29603" y="87246"/>
                  </a:lnTo>
                  <a:lnTo>
                    <a:pt x="29434" y="85126"/>
                  </a:lnTo>
                  <a:lnTo>
                    <a:pt x="29258" y="83006"/>
                  </a:lnTo>
                  <a:lnTo>
                    <a:pt x="29073" y="80886"/>
                  </a:lnTo>
                  <a:lnTo>
                    <a:pt x="28877" y="78781"/>
                  </a:lnTo>
                  <a:lnTo>
                    <a:pt x="28670" y="76677"/>
                  </a:lnTo>
                  <a:lnTo>
                    <a:pt x="28458" y="74572"/>
                  </a:lnTo>
                  <a:lnTo>
                    <a:pt x="28235" y="72498"/>
                  </a:lnTo>
                  <a:lnTo>
                    <a:pt x="28001" y="70409"/>
                  </a:lnTo>
                  <a:lnTo>
                    <a:pt x="27763" y="68335"/>
                  </a:lnTo>
                  <a:lnTo>
                    <a:pt x="27508" y="66276"/>
                  </a:lnTo>
                  <a:lnTo>
                    <a:pt x="27243" y="64233"/>
                  </a:lnTo>
                  <a:lnTo>
                    <a:pt x="26972" y="62205"/>
                  </a:lnTo>
                  <a:lnTo>
                    <a:pt x="26691" y="60177"/>
                  </a:lnTo>
                  <a:lnTo>
                    <a:pt x="26394" y="58164"/>
                  </a:lnTo>
                  <a:lnTo>
                    <a:pt x="26092" y="56182"/>
                  </a:lnTo>
                  <a:lnTo>
                    <a:pt x="25779" y="54201"/>
                  </a:lnTo>
                  <a:lnTo>
                    <a:pt x="25450" y="52234"/>
                  </a:lnTo>
                  <a:lnTo>
                    <a:pt x="25116" y="50298"/>
                  </a:lnTo>
                  <a:lnTo>
                    <a:pt x="24941" y="49331"/>
                  </a:lnTo>
                  <a:lnTo>
                    <a:pt x="24766" y="48363"/>
                  </a:lnTo>
                  <a:lnTo>
                    <a:pt x="24591" y="47410"/>
                  </a:lnTo>
                  <a:lnTo>
                    <a:pt x="24410" y="46458"/>
                  </a:lnTo>
                  <a:lnTo>
                    <a:pt x="24225" y="45505"/>
                  </a:lnTo>
                  <a:lnTo>
                    <a:pt x="24039" y="44568"/>
                  </a:lnTo>
                  <a:lnTo>
                    <a:pt x="23848" y="43631"/>
                  </a:lnTo>
                  <a:lnTo>
                    <a:pt x="23657" y="42709"/>
                  </a:lnTo>
                  <a:lnTo>
                    <a:pt x="23461" y="41772"/>
                  </a:lnTo>
                  <a:lnTo>
                    <a:pt x="23265" y="40866"/>
                  </a:lnTo>
                  <a:lnTo>
                    <a:pt x="23063" y="39944"/>
                  </a:lnTo>
                  <a:lnTo>
                    <a:pt x="22856" y="39037"/>
                  </a:lnTo>
                  <a:lnTo>
                    <a:pt x="22649" y="38131"/>
                  </a:lnTo>
                  <a:lnTo>
                    <a:pt x="22442" y="37240"/>
                  </a:lnTo>
                  <a:lnTo>
                    <a:pt x="22230" y="36349"/>
                  </a:lnTo>
                  <a:lnTo>
                    <a:pt x="22013" y="35458"/>
                  </a:lnTo>
                  <a:lnTo>
                    <a:pt x="21795" y="34582"/>
                  </a:lnTo>
                  <a:lnTo>
                    <a:pt x="21573" y="33707"/>
                  </a:lnTo>
                  <a:lnTo>
                    <a:pt x="21345" y="32846"/>
                  </a:lnTo>
                  <a:lnTo>
                    <a:pt x="21116" y="31986"/>
                  </a:lnTo>
                  <a:lnTo>
                    <a:pt x="20888" y="31141"/>
                  </a:lnTo>
                  <a:lnTo>
                    <a:pt x="20655" y="30281"/>
                  </a:lnTo>
                  <a:lnTo>
                    <a:pt x="20416" y="29451"/>
                  </a:lnTo>
                  <a:lnTo>
                    <a:pt x="20172" y="28621"/>
                  </a:lnTo>
                  <a:lnTo>
                    <a:pt x="19928" y="27792"/>
                  </a:lnTo>
                  <a:lnTo>
                    <a:pt x="19684" y="26978"/>
                  </a:lnTo>
                  <a:lnTo>
                    <a:pt x="19435" y="26163"/>
                  </a:lnTo>
                  <a:lnTo>
                    <a:pt x="19180" y="25364"/>
                  </a:lnTo>
                  <a:lnTo>
                    <a:pt x="19180" y="25364"/>
                  </a:lnTo>
                  <a:lnTo>
                    <a:pt x="18883" y="24458"/>
                  </a:lnTo>
                  <a:lnTo>
                    <a:pt x="18581" y="23567"/>
                  </a:lnTo>
                  <a:lnTo>
                    <a:pt x="18279" y="22676"/>
                  </a:lnTo>
                  <a:lnTo>
                    <a:pt x="17966" y="21800"/>
                  </a:lnTo>
                  <a:lnTo>
                    <a:pt x="17647" y="20925"/>
                  </a:lnTo>
                  <a:lnTo>
                    <a:pt x="17329" y="20049"/>
                  </a:lnTo>
                  <a:lnTo>
                    <a:pt x="17000" y="19189"/>
                  </a:lnTo>
                  <a:lnTo>
                    <a:pt x="16671" y="18328"/>
                  </a:lnTo>
                  <a:lnTo>
                    <a:pt x="16671" y="18328"/>
                  </a:lnTo>
                  <a:lnTo>
                    <a:pt x="16374" y="17591"/>
                  </a:lnTo>
                  <a:lnTo>
                    <a:pt x="16072" y="16869"/>
                  </a:lnTo>
                  <a:lnTo>
                    <a:pt x="15770" y="16162"/>
                  </a:lnTo>
                  <a:lnTo>
                    <a:pt x="15462" y="15455"/>
                  </a:lnTo>
                  <a:lnTo>
                    <a:pt x="15154" y="14779"/>
                  </a:lnTo>
                  <a:lnTo>
                    <a:pt x="14841" y="14088"/>
                  </a:lnTo>
                  <a:lnTo>
                    <a:pt x="14529" y="13428"/>
                  </a:lnTo>
                  <a:lnTo>
                    <a:pt x="14210" y="12767"/>
                  </a:lnTo>
                  <a:lnTo>
                    <a:pt x="14210" y="12767"/>
                  </a:lnTo>
                  <a:lnTo>
                    <a:pt x="13797" y="11953"/>
                  </a:lnTo>
                  <a:lnTo>
                    <a:pt x="13372" y="11169"/>
                  </a:lnTo>
                  <a:lnTo>
                    <a:pt x="12953" y="10386"/>
                  </a:lnTo>
                  <a:lnTo>
                    <a:pt x="12523" y="9618"/>
                  </a:lnTo>
                  <a:lnTo>
                    <a:pt x="12094" y="8865"/>
                  </a:lnTo>
                  <a:lnTo>
                    <a:pt x="11659" y="8143"/>
                  </a:lnTo>
                  <a:lnTo>
                    <a:pt x="11219" y="7436"/>
                  </a:lnTo>
                  <a:lnTo>
                    <a:pt x="10778" y="6729"/>
                  </a:lnTo>
                  <a:lnTo>
                    <a:pt x="10778" y="6729"/>
                  </a:lnTo>
                  <a:lnTo>
                    <a:pt x="10412" y="6192"/>
                  </a:lnTo>
                  <a:lnTo>
                    <a:pt x="10041" y="5669"/>
                  </a:lnTo>
                  <a:lnTo>
                    <a:pt x="9664" y="5147"/>
                  </a:lnTo>
                  <a:lnTo>
                    <a:pt x="9288" y="4655"/>
                  </a:lnTo>
                  <a:lnTo>
                    <a:pt x="8911" y="4179"/>
                  </a:lnTo>
                  <a:lnTo>
                    <a:pt x="8529" y="3718"/>
                  </a:lnTo>
                  <a:lnTo>
                    <a:pt x="8147" y="3257"/>
                  </a:lnTo>
                  <a:lnTo>
                    <a:pt x="7766" y="2842"/>
                  </a:lnTo>
                  <a:lnTo>
                    <a:pt x="7378" y="2428"/>
                  </a:lnTo>
                  <a:lnTo>
                    <a:pt x="6991" y="2028"/>
                  </a:lnTo>
                  <a:lnTo>
                    <a:pt x="6604" y="1644"/>
                  </a:lnTo>
                  <a:lnTo>
                    <a:pt x="6211" y="1291"/>
                  </a:lnTo>
                  <a:lnTo>
                    <a:pt x="5819" y="953"/>
                  </a:lnTo>
                  <a:lnTo>
                    <a:pt x="5421" y="630"/>
                  </a:lnTo>
                  <a:lnTo>
                    <a:pt x="5023" y="323"/>
                  </a:lnTo>
                  <a:lnTo>
                    <a:pt x="4625" y="31"/>
                  </a:lnTo>
                  <a:lnTo>
                    <a:pt x="4625" y="31"/>
                  </a:lnTo>
                  <a:lnTo>
                    <a:pt x="4509" y="16"/>
                  </a:lnTo>
                  <a:lnTo>
                    <a:pt x="4392" y="0"/>
                  </a:lnTo>
                  <a:lnTo>
                    <a:pt x="4392" y="0"/>
                  </a:lnTo>
                  <a:lnTo>
                    <a:pt x="4281" y="0"/>
                  </a:lnTo>
                  <a:lnTo>
                    <a:pt x="4175" y="31"/>
                  </a:lnTo>
                  <a:lnTo>
                    <a:pt x="4068" y="62"/>
                  </a:lnTo>
                  <a:lnTo>
                    <a:pt x="3962" y="108"/>
                  </a:lnTo>
                  <a:lnTo>
                    <a:pt x="3856" y="154"/>
                  </a:lnTo>
                  <a:lnTo>
                    <a:pt x="3756" y="231"/>
                  </a:lnTo>
                  <a:lnTo>
                    <a:pt x="3655" y="308"/>
                  </a:lnTo>
                  <a:lnTo>
                    <a:pt x="3554" y="400"/>
                  </a:lnTo>
                  <a:lnTo>
                    <a:pt x="3458" y="507"/>
                  </a:lnTo>
                  <a:lnTo>
                    <a:pt x="3363" y="615"/>
                  </a:lnTo>
                  <a:lnTo>
                    <a:pt x="3268" y="738"/>
                  </a:lnTo>
                  <a:lnTo>
                    <a:pt x="3172" y="876"/>
                  </a:lnTo>
                  <a:lnTo>
                    <a:pt x="3082" y="1030"/>
                  </a:lnTo>
                  <a:lnTo>
                    <a:pt x="2986" y="1183"/>
                  </a:lnTo>
                  <a:lnTo>
                    <a:pt x="2902" y="1352"/>
                  </a:lnTo>
                  <a:lnTo>
                    <a:pt x="2811" y="1521"/>
                  </a:lnTo>
                  <a:lnTo>
                    <a:pt x="2721" y="1706"/>
                  </a:lnTo>
                  <a:lnTo>
                    <a:pt x="2636" y="1905"/>
                  </a:lnTo>
                  <a:lnTo>
                    <a:pt x="2472" y="2320"/>
                  </a:lnTo>
                  <a:lnTo>
                    <a:pt x="2307" y="2766"/>
                  </a:lnTo>
                  <a:lnTo>
                    <a:pt x="2154" y="3242"/>
                  </a:lnTo>
                  <a:lnTo>
                    <a:pt x="2000" y="3749"/>
                  </a:lnTo>
                  <a:lnTo>
                    <a:pt x="1857" y="4287"/>
                  </a:lnTo>
                  <a:lnTo>
                    <a:pt x="1713" y="4855"/>
                  </a:lnTo>
                  <a:lnTo>
                    <a:pt x="1581" y="5439"/>
                  </a:lnTo>
                  <a:lnTo>
                    <a:pt x="1453" y="6053"/>
                  </a:lnTo>
                  <a:lnTo>
                    <a:pt x="1326" y="6683"/>
                  </a:lnTo>
                  <a:lnTo>
                    <a:pt x="1209" y="7328"/>
                  </a:lnTo>
                  <a:lnTo>
                    <a:pt x="1093" y="7989"/>
                  </a:lnTo>
                  <a:lnTo>
                    <a:pt x="987" y="8665"/>
                  </a:lnTo>
                  <a:lnTo>
                    <a:pt x="886" y="9356"/>
                  </a:lnTo>
                  <a:lnTo>
                    <a:pt x="785" y="10063"/>
                  </a:lnTo>
                  <a:lnTo>
                    <a:pt x="695" y="10770"/>
                  </a:lnTo>
                  <a:lnTo>
                    <a:pt x="610" y="11492"/>
                  </a:lnTo>
                  <a:lnTo>
                    <a:pt x="525" y="12214"/>
                  </a:lnTo>
                  <a:lnTo>
                    <a:pt x="451" y="12936"/>
                  </a:lnTo>
                  <a:lnTo>
                    <a:pt x="382" y="13658"/>
                  </a:lnTo>
                  <a:lnTo>
                    <a:pt x="318" y="14380"/>
                  </a:lnTo>
                  <a:lnTo>
                    <a:pt x="255" y="15102"/>
                  </a:lnTo>
                  <a:lnTo>
                    <a:pt x="202" y="15824"/>
                  </a:lnTo>
                  <a:lnTo>
                    <a:pt x="154" y="16531"/>
                  </a:lnTo>
                  <a:lnTo>
                    <a:pt x="154" y="16531"/>
                  </a:lnTo>
                  <a:lnTo>
                    <a:pt x="106" y="17330"/>
                  </a:lnTo>
                  <a:lnTo>
                    <a:pt x="64" y="18113"/>
                  </a:lnTo>
                  <a:lnTo>
                    <a:pt x="37" y="18897"/>
                  </a:lnTo>
                  <a:lnTo>
                    <a:pt x="16" y="19696"/>
                  </a:lnTo>
                  <a:lnTo>
                    <a:pt x="5" y="20494"/>
                  </a:lnTo>
                  <a:lnTo>
                    <a:pt x="0" y="21278"/>
                  </a:lnTo>
                  <a:lnTo>
                    <a:pt x="11" y="22077"/>
                  </a:lnTo>
                  <a:lnTo>
                    <a:pt x="21" y="22860"/>
                  </a:lnTo>
                  <a:lnTo>
                    <a:pt x="43" y="23659"/>
                  </a:lnTo>
                  <a:lnTo>
                    <a:pt x="74" y="24443"/>
                  </a:lnTo>
                  <a:lnTo>
                    <a:pt x="111" y="25226"/>
                  </a:lnTo>
                  <a:lnTo>
                    <a:pt x="154" y="26010"/>
                  </a:lnTo>
                  <a:lnTo>
                    <a:pt x="207" y="26793"/>
                  </a:lnTo>
                  <a:lnTo>
                    <a:pt x="271" y="27577"/>
                  </a:lnTo>
                  <a:lnTo>
                    <a:pt x="334" y="28345"/>
                  </a:lnTo>
                  <a:lnTo>
                    <a:pt x="409" y="29113"/>
                  </a:lnTo>
                  <a:lnTo>
                    <a:pt x="493" y="29881"/>
                  </a:lnTo>
                  <a:lnTo>
                    <a:pt x="578" y="30649"/>
                  </a:lnTo>
                  <a:lnTo>
                    <a:pt x="674" y="31402"/>
                  </a:lnTo>
                  <a:lnTo>
                    <a:pt x="775" y="32155"/>
                  </a:lnTo>
                  <a:lnTo>
                    <a:pt x="881" y="32892"/>
                  </a:lnTo>
                  <a:lnTo>
                    <a:pt x="997" y="33630"/>
                  </a:lnTo>
                  <a:lnTo>
                    <a:pt x="1114" y="34367"/>
                  </a:lnTo>
                  <a:lnTo>
                    <a:pt x="1241" y="35089"/>
                  </a:lnTo>
                  <a:lnTo>
                    <a:pt x="1369" y="35796"/>
                  </a:lnTo>
                  <a:lnTo>
                    <a:pt x="1506" y="36503"/>
                  </a:lnTo>
                  <a:lnTo>
                    <a:pt x="1650" y="37194"/>
                  </a:lnTo>
                  <a:lnTo>
                    <a:pt x="1793" y="37885"/>
                  </a:lnTo>
                  <a:lnTo>
                    <a:pt x="1947" y="38561"/>
                  </a:lnTo>
                  <a:lnTo>
                    <a:pt x="2106" y="39237"/>
                  </a:lnTo>
                  <a:lnTo>
                    <a:pt x="2265" y="39898"/>
                  </a:lnTo>
                  <a:lnTo>
                    <a:pt x="2429" y="40543"/>
                  </a:lnTo>
                  <a:lnTo>
                    <a:pt x="2429" y="40543"/>
                  </a:lnTo>
                  <a:lnTo>
                    <a:pt x="2785" y="41772"/>
                  </a:lnTo>
                  <a:lnTo>
                    <a:pt x="3146" y="42986"/>
                  </a:lnTo>
                  <a:lnTo>
                    <a:pt x="3517" y="44169"/>
                  </a:lnTo>
                  <a:lnTo>
                    <a:pt x="3899" y="45336"/>
                  </a:lnTo>
                  <a:lnTo>
                    <a:pt x="4286" y="46458"/>
                  </a:lnTo>
                  <a:lnTo>
                    <a:pt x="4684" y="47579"/>
                  </a:lnTo>
                  <a:lnTo>
                    <a:pt x="5092" y="48655"/>
                  </a:lnTo>
                  <a:lnTo>
                    <a:pt x="5506" y="49715"/>
                  </a:lnTo>
                  <a:lnTo>
                    <a:pt x="5925" y="50744"/>
                  </a:lnTo>
                  <a:lnTo>
                    <a:pt x="6355" y="51743"/>
                  </a:lnTo>
                  <a:lnTo>
                    <a:pt x="6795" y="52710"/>
                  </a:lnTo>
                  <a:lnTo>
                    <a:pt x="7240" y="53663"/>
                  </a:lnTo>
                  <a:lnTo>
                    <a:pt x="7691" y="54569"/>
                  </a:lnTo>
                  <a:lnTo>
                    <a:pt x="8153" y="55460"/>
                  </a:lnTo>
                  <a:lnTo>
                    <a:pt x="8620" y="56321"/>
                  </a:lnTo>
                  <a:lnTo>
                    <a:pt x="9092" y="57150"/>
                  </a:lnTo>
                  <a:lnTo>
                    <a:pt x="9092" y="57150"/>
                  </a:lnTo>
                  <a:lnTo>
                    <a:pt x="9569" y="57965"/>
                  </a:lnTo>
                  <a:lnTo>
                    <a:pt x="10041" y="58794"/>
                  </a:lnTo>
                  <a:lnTo>
                    <a:pt x="10513" y="59624"/>
                  </a:lnTo>
                  <a:lnTo>
                    <a:pt x="10980" y="60469"/>
                  </a:lnTo>
                  <a:lnTo>
                    <a:pt x="11447" y="61314"/>
                  </a:lnTo>
                  <a:lnTo>
                    <a:pt x="11913" y="62174"/>
                  </a:lnTo>
                  <a:lnTo>
                    <a:pt x="12375" y="63050"/>
                  </a:lnTo>
                  <a:lnTo>
                    <a:pt x="12836" y="63941"/>
                  </a:lnTo>
                  <a:lnTo>
                    <a:pt x="13298" y="64832"/>
                  </a:lnTo>
                  <a:lnTo>
                    <a:pt x="13754" y="65723"/>
                  </a:lnTo>
                  <a:lnTo>
                    <a:pt x="14205" y="66629"/>
                  </a:lnTo>
                  <a:lnTo>
                    <a:pt x="14661" y="67551"/>
                  </a:lnTo>
                  <a:lnTo>
                    <a:pt x="15107" y="68473"/>
                  </a:lnTo>
                  <a:lnTo>
                    <a:pt x="15558" y="69410"/>
                  </a:lnTo>
                  <a:lnTo>
                    <a:pt x="16003" y="70362"/>
                  </a:lnTo>
                  <a:lnTo>
                    <a:pt x="16443" y="71315"/>
                  </a:lnTo>
                  <a:lnTo>
                    <a:pt x="16443" y="71315"/>
                  </a:lnTo>
                  <a:lnTo>
                    <a:pt x="16804" y="72221"/>
                  </a:lnTo>
                  <a:lnTo>
                    <a:pt x="17159" y="73143"/>
                  </a:lnTo>
                  <a:lnTo>
                    <a:pt x="17510" y="74080"/>
                  </a:lnTo>
                  <a:lnTo>
                    <a:pt x="17860" y="75017"/>
                  </a:lnTo>
                  <a:lnTo>
                    <a:pt x="18199" y="75985"/>
                  </a:lnTo>
                  <a:lnTo>
                    <a:pt x="18533" y="76953"/>
                  </a:lnTo>
                  <a:lnTo>
                    <a:pt x="18867" y="77936"/>
                  </a:lnTo>
                  <a:lnTo>
                    <a:pt x="19196" y="78935"/>
                  </a:lnTo>
                  <a:lnTo>
                    <a:pt x="19515" y="79949"/>
                  </a:lnTo>
                  <a:lnTo>
                    <a:pt x="19833" y="80978"/>
                  </a:lnTo>
                  <a:lnTo>
                    <a:pt x="20146" y="82023"/>
                  </a:lnTo>
                  <a:lnTo>
                    <a:pt x="20448" y="83068"/>
                  </a:lnTo>
                  <a:lnTo>
                    <a:pt x="20750" y="84128"/>
                  </a:lnTo>
                  <a:lnTo>
                    <a:pt x="21047" y="85203"/>
                  </a:lnTo>
                  <a:lnTo>
                    <a:pt x="21339" y="86278"/>
                  </a:lnTo>
                  <a:lnTo>
                    <a:pt x="21626" y="87385"/>
                  </a:lnTo>
                  <a:lnTo>
                    <a:pt x="21907" y="88491"/>
                  </a:lnTo>
                  <a:lnTo>
                    <a:pt x="22177" y="89612"/>
                  </a:lnTo>
                  <a:lnTo>
                    <a:pt x="22448" y="90734"/>
                  </a:lnTo>
                  <a:lnTo>
                    <a:pt x="22713" y="91870"/>
                  </a:lnTo>
                  <a:lnTo>
                    <a:pt x="22973" y="93023"/>
                  </a:lnTo>
                  <a:lnTo>
                    <a:pt x="23228" y="94190"/>
                  </a:lnTo>
                  <a:lnTo>
                    <a:pt x="23472" y="95358"/>
                  </a:lnTo>
                  <a:lnTo>
                    <a:pt x="23716" y="96541"/>
                  </a:lnTo>
                  <a:lnTo>
                    <a:pt x="23954" y="97739"/>
                  </a:lnTo>
                  <a:lnTo>
                    <a:pt x="24182" y="98937"/>
                  </a:lnTo>
                  <a:lnTo>
                    <a:pt x="24410" y="100151"/>
                  </a:lnTo>
                  <a:lnTo>
                    <a:pt x="24628" y="101380"/>
                  </a:lnTo>
                  <a:lnTo>
                    <a:pt x="24840" y="102609"/>
                  </a:lnTo>
                  <a:lnTo>
                    <a:pt x="25047" y="103854"/>
                  </a:lnTo>
                  <a:lnTo>
                    <a:pt x="25248" y="105098"/>
                  </a:lnTo>
                  <a:lnTo>
                    <a:pt x="25445" y="106358"/>
                  </a:lnTo>
                  <a:lnTo>
                    <a:pt x="25445" y="106358"/>
                  </a:lnTo>
                  <a:lnTo>
                    <a:pt x="25827" y="108893"/>
                  </a:lnTo>
                  <a:lnTo>
                    <a:pt x="26198" y="111427"/>
                  </a:lnTo>
                  <a:lnTo>
                    <a:pt x="26559" y="113962"/>
                  </a:lnTo>
                  <a:lnTo>
                    <a:pt x="26914" y="116528"/>
                  </a:lnTo>
                  <a:lnTo>
                    <a:pt x="27264" y="119078"/>
                  </a:lnTo>
                  <a:lnTo>
                    <a:pt x="27604" y="121659"/>
                  </a:lnTo>
                  <a:lnTo>
                    <a:pt x="27932" y="124240"/>
                  </a:lnTo>
                  <a:lnTo>
                    <a:pt x="28256" y="126821"/>
                  </a:lnTo>
                  <a:lnTo>
                    <a:pt x="28569" y="129417"/>
                  </a:lnTo>
                  <a:lnTo>
                    <a:pt x="28871" y="132029"/>
                  </a:lnTo>
                  <a:lnTo>
                    <a:pt x="29168" y="134641"/>
                  </a:lnTo>
                  <a:lnTo>
                    <a:pt x="29460" y="137268"/>
                  </a:lnTo>
                  <a:lnTo>
                    <a:pt x="29736" y="139895"/>
                  </a:lnTo>
                  <a:lnTo>
                    <a:pt x="30012" y="142537"/>
                  </a:lnTo>
                  <a:lnTo>
                    <a:pt x="30272" y="145180"/>
                  </a:lnTo>
                  <a:lnTo>
                    <a:pt x="30526" y="147838"/>
                  </a:lnTo>
                </a:path>
              </a:pathLst>
            </a:custGeom>
            <a:noFill/>
            <a:ln w="0">
              <a:noFill/>
            </a:ln>
          </p:spPr>
          <p:style>
            <a:lnRef idx="0">
              <a:scrgbClr r="0" g="0" b="0"/>
            </a:lnRef>
            <a:fillRef idx="0">
              <a:scrgbClr r="0" g="0" b="0"/>
            </a:fillRef>
            <a:effectRef idx="0">
              <a:scrgbClr r="0" g="0" b="0"/>
            </a:effectRef>
            <a:fontRef idx="minor"/>
          </p:style>
        </p:sp>
        <p:sp>
          <p:nvSpPr>
            <p:cNvPr id="526" name="Google Shape;373;p34"/>
            <p:cNvSpPr/>
            <p:nvPr/>
          </p:nvSpPr>
          <p:spPr>
            <a:xfrm flipV="1">
              <a:off x="6775920" y="3094920"/>
              <a:ext cx="10800" cy="11520"/>
            </a:xfrm>
            <a:custGeom>
              <a:avLst/>
              <a:gdLst/>
              <a:ahLst/>
              <a:cxnLst/>
              <a:rect l="l" t="t" r="r" b="b"/>
              <a:pathLst>
                <a:path w="622" h="1768">
                  <a:moveTo>
                    <a:pt x="303" y="1"/>
                  </a:moveTo>
                  <a:lnTo>
                    <a:pt x="266" y="16"/>
                  </a:lnTo>
                  <a:lnTo>
                    <a:pt x="234" y="32"/>
                  </a:lnTo>
                  <a:lnTo>
                    <a:pt x="207" y="62"/>
                  </a:lnTo>
                  <a:lnTo>
                    <a:pt x="149" y="155"/>
                  </a:lnTo>
                  <a:lnTo>
                    <a:pt x="96" y="278"/>
                  </a:lnTo>
                  <a:lnTo>
                    <a:pt x="59" y="416"/>
                  </a:lnTo>
                  <a:lnTo>
                    <a:pt x="27" y="585"/>
                  </a:lnTo>
                  <a:lnTo>
                    <a:pt x="16" y="662"/>
                  </a:lnTo>
                  <a:lnTo>
                    <a:pt x="6" y="754"/>
                  </a:lnTo>
                  <a:lnTo>
                    <a:pt x="1" y="861"/>
                  </a:lnTo>
                  <a:lnTo>
                    <a:pt x="1" y="953"/>
                  </a:lnTo>
                  <a:lnTo>
                    <a:pt x="11" y="1092"/>
                  </a:lnTo>
                  <a:lnTo>
                    <a:pt x="32" y="1230"/>
                  </a:lnTo>
                  <a:lnTo>
                    <a:pt x="48" y="1322"/>
                  </a:lnTo>
                  <a:lnTo>
                    <a:pt x="69" y="1399"/>
                  </a:lnTo>
                  <a:lnTo>
                    <a:pt x="91" y="1476"/>
                  </a:lnTo>
                  <a:lnTo>
                    <a:pt x="117" y="1537"/>
                  </a:lnTo>
                  <a:lnTo>
                    <a:pt x="144" y="1599"/>
                  </a:lnTo>
                  <a:lnTo>
                    <a:pt x="170" y="1645"/>
                  </a:lnTo>
                  <a:lnTo>
                    <a:pt x="234" y="1722"/>
                  </a:lnTo>
                  <a:lnTo>
                    <a:pt x="298" y="1768"/>
                  </a:lnTo>
                  <a:lnTo>
                    <a:pt x="361" y="1768"/>
                  </a:lnTo>
                  <a:lnTo>
                    <a:pt x="393" y="1752"/>
                  </a:lnTo>
                  <a:lnTo>
                    <a:pt x="430" y="1737"/>
                  </a:lnTo>
                  <a:lnTo>
                    <a:pt x="462" y="1706"/>
                  </a:lnTo>
                  <a:lnTo>
                    <a:pt x="494" y="1660"/>
                  </a:lnTo>
                  <a:lnTo>
                    <a:pt x="515" y="1599"/>
                  </a:lnTo>
                  <a:lnTo>
                    <a:pt x="552" y="1476"/>
                  </a:lnTo>
                  <a:lnTo>
                    <a:pt x="584" y="1322"/>
                  </a:lnTo>
                  <a:lnTo>
                    <a:pt x="600" y="1245"/>
                  </a:lnTo>
                  <a:lnTo>
                    <a:pt x="611" y="1153"/>
                  </a:lnTo>
                  <a:lnTo>
                    <a:pt x="616" y="1061"/>
                  </a:lnTo>
                  <a:lnTo>
                    <a:pt x="621" y="969"/>
                  </a:lnTo>
                  <a:lnTo>
                    <a:pt x="621" y="785"/>
                  </a:lnTo>
                  <a:lnTo>
                    <a:pt x="605" y="600"/>
                  </a:lnTo>
                  <a:lnTo>
                    <a:pt x="584" y="447"/>
                  </a:lnTo>
                  <a:lnTo>
                    <a:pt x="547" y="293"/>
                  </a:lnTo>
                  <a:lnTo>
                    <a:pt x="526" y="216"/>
                  </a:lnTo>
                  <a:lnTo>
                    <a:pt x="504" y="155"/>
                  </a:lnTo>
                  <a:lnTo>
                    <a:pt x="478" y="109"/>
                  </a:lnTo>
                  <a:lnTo>
                    <a:pt x="446" y="47"/>
                  </a:lnTo>
                  <a:lnTo>
                    <a:pt x="393" y="16"/>
                  </a:lnTo>
                  <a:lnTo>
                    <a:pt x="33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27" name="Google Shape;374;p34"/>
            <p:cNvSpPr/>
            <p:nvPr/>
          </p:nvSpPr>
          <p:spPr>
            <a:xfrm flipV="1">
              <a:off x="6775920" y="3094920"/>
              <a:ext cx="10800" cy="11520"/>
            </a:xfrm>
            <a:custGeom>
              <a:avLst/>
              <a:gdLst/>
              <a:ahLst/>
              <a:cxnLst/>
              <a:rect l="l" t="t" r="r" b="b"/>
              <a:pathLst>
                <a:path w="622" h="1768" fill="none">
                  <a:moveTo>
                    <a:pt x="494" y="1660"/>
                  </a:moveTo>
                  <a:lnTo>
                    <a:pt x="494" y="1660"/>
                  </a:lnTo>
                  <a:lnTo>
                    <a:pt x="462" y="1706"/>
                  </a:lnTo>
                  <a:lnTo>
                    <a:pt x="430" y="1737"/>
                  </a:lnTo>
                  <a:lnTo>
                    <a:pt x="393" y="1752"/>
                  </a:lnTo>
                  <a:lnTo>
                    <a:pt x="361" y="1768"/>
                  </a:lnTo>
                  <a:lnTo>
                    <a:pt x="329" y="1768"/>
                  </a:lnTo>
                  <a:lnTo>
                    <a:pt x="298" y="1768"/>
                  </a:lnTo>
                  <a:lnTo>
                    <a:pt x="234" y="1722"/>
                  </a:lnTo>
                  <a:lnTo>
                    <a:pt x="170" y="1645"/>
                  </a:lnTo>
                  <a:lnTo>
                    <a:pt x="144" y="1599"/>
                  </a:lnTo>
                  <a:lnTo>
                    <a:pt x="117" y="1537"/>
                  </a:lnTo>
                  <a:lnTo>
                    <a:pt x="91" y="1476"/>
                  </a:lnTo>
                  <a:lnTo>
                    <a:pt x="69" y="1399"/>
                  </a:lnTo>
                  <a:lnTo>
                    <a:pt x="48" y="1322"/>
                  </a:lnTo>
                  <a:lnTo>
                    <a:pt x="32" y="1230"/>
                  </a:lnTo>
                  <a:lnTo>
                    <a:pt x="32" y="1230"/>
                  </a:lnTo>
                  <a:lnTo>
                    <a:pt x="11" y="1092"/>
                  </a:lnTo>
                  <a:lnTo>
                    <a:pt x="1" y="953"/>
                  </a:lnTo>
                  <a:lnTo>
                    <a:pt x="1" y="953"/>
                  </a:lnTo>
                  <a:lnTo>
                    <a:pt x="1" y="861"/>
                  </a:lnTo>
                  <a:lnTo>
                    <a:pt x="6" y="754"/>
                  </a:lnTo>
                  <a:lnTo>
                    <a:pt x="16" y="662"/>
                  </a:lnTo>
                  <a:lnTo>
                    <a:pt x="27" y="585"/>
                  </a:lnTo>
                  <a:lnTo>
                    <a:pt x="59" y="416"/>
                  </a:lnTo>
                  <a:lnTo>
                    <a:pt x="96" y="278"/>
                  </a:lnTo>
                  <a:lnTo>
                    <a:pt x="149" y="155"/>
                  </a:lnTo>
                  <a:lnTo>
                    <a:pt x="207" y="62"/>
                  </a:lnTo>
                  <a:lnTo>
                    <a:pt x="234" y="32"/>
                  </a:lnTo>
                  <a:lnTo>
                    <a:pt x="266" y="16"/>
                  </a:lnTo>
                  <a:lnTo>
                    <a:pt x="303" y="1"/>
                  </a:lnTo>
                  <a:lnTo>
                    <a:pt x="335" y="1"/>
                  </a:lnTo>
                  <a:lnTo>
                    <a:pt x="335" y="1"/>
                  </a:lnTo>
                  <a:lnTo>
                    <a:pt x="393" y="16"/>
                  </a:lnTo>
                  <a:lnTo>
                    <a:pt x="446" y="47"/>
                  </a:lnTo>
                  <a:lnTo>
                    <a:pt x="446" y="47"/>
                  </a:lnTo>
                  <a:lnTo>
                    <a:pt x="478" y="109"/>
                  </a:lnTo>
                  <a:lnTo>
                    <a:pt x="504" y="155"/>
                  </a:lnTo>
                  <a:lnTo>
                    <a:pt x="526" y="216"/>
                  </a:lnTo>
                  <a:lnTo>
                    <a:pt x="547" y="293"/>
                  </a:lnTo>
                  <a:lnTo>
                    <a:pt x="584" y="447"/>
                  </a:lnTo>
                  <a:lnTo>
                    <a:pt x="605" y="600"/>
                  </a:lnTo>
                  <a:lnTo>
                    <a:pt x="621" y="785"/>
                  </a:lnTo>
                  <a:lnTo>
                    <a:pt x="621" y="969"/>
                  </a:lnTo>
                  <a:lnTo>
                    <a:pt x="616" y="1061"/>
                  </a:lnTo>
                  <a:lnTo>
                    <a:pt x="611" y="1153"/>
                  </a:lnTo>
                  <a:lnTo>
                    <a:pt x="600" y="1245"/>
                  </a:lnTo>
                  <a:lnTo>
                    <a:pt x="584" y="1322"/>
                  </a:lnTo>
                  <a:lnTo>
                    <a:pt x="584" y="1322"/>
                  </a:lnTo>
                  <a:lnTo>
                    <a:pt x="552" y="1476"/>
                  </a:lnTo>
                  <a:lnTo>
                    <a:pt x="515" y="1599"/>
                  </a:lnTo>
                </a:path>
              </a:pathLst>
            </a:custGeom>
            <a:noFill/>
            <a:ln w="0">
              <a:noFill/>
            </a:ln>
          </p:spPr>
          <p:style>
            <a:lnRef idx="0">
              <a:scrgbClr r="0" g="0" b="0"/>
            </a:lnRef>
            <a:fillRef idx="0">
              <a:scrgbClr r="0" g="0" b="0"/>
            </a:fillRef>
            <a:effectRef idx="0">
              <a:scrgbClr r="0" g="0" b="0"/>
            </a:effectRef>
            <a:fontRef idx="minor"/>
          </p:style>
        </p:sp>
        <p:sp>
          <p:nvSpPr>
            <p:cNvPr id="528" name="Google Shape;375;p34"/>
            <p:cNvSpPr/>
            <p:nvPr/>
          </p:nvSpPr>
          <p:spPr>
            <a:xfrm flipV="1">
              <a:off x="6596640" y="3086640"/>
              <a:ext cx="10800" cy="12240"/>
            </a:xfrm>
            <a:custGeom>
              <a:avLst/>
              <a:gdLst/>
              <a:ahLst/>
              <a:cxnLst/>
              <a:rect l="l" t="t" r="r" b="b"/>
              <a:pathLst>
                <a:path w="627" h="1845">
                  <a:moveTo>
                    <a:pt x="298" y="0"/>
                  </a:moveTo>
                  <a:lnTo>
                    <a:pt x="261" y="16"/>
                  </a:lnTo>
                  <a:lnTo>
                    <a:pt x="224" y="47"/>
                  </a:lnTo>
                  <a:lnTo>
                    <a:pt x="187" y="93"/>
                  </a:lnTo>
                  <a:lnTo>
                    <a:pt x="149" y="139"/>
                  </a:lnTo>
                  <a:lnTo>
                    <a:pt x="123" y="200"/>
                  </a:lnTo>
                  <a:lnTo>
                    <a:pt x="102" y="262"/>
                  </a:lnTo>
                  <a:lnTo>
                    <a:pt x="59" y="400"/>
                  </a:lnTo>
                  <a:lnTo>
                    <a:pt x="27" y="554"/>
                  </a:lnTo>
                  <a:lnTo>
                    <a:pt x="12" y="723"/>
                  </a:lnTo>
                  <a:lnTo>
                    <a:pt x="1" y="907"/>
                  </a:lnTo>
                  <a:lnTo>
                    <a:pt x="6" y="1076"/>
                  </a:lnTo>
                  <a:lnTo>
                    <a:pt x="22" y="1260"/>
                  </a:lnTo>
                  <a:lnTo>
                    <a:pt x="38" y="1337"/>
                  </a:lnTo>
                  <a:lnTo>
                    <a:pt x="54" y="1414"/>
                  </a:lnTo>
                  <a:lnTo>
                    <a:pt x="70" y="1491"/>
                  </a:lnTo>
                  <a:lnTo>
                    <a:pt x="91" y="1568"/>
                  </a:lnTo>
                  <a:lnTo>
                    <a:pt x="139" y="1690"/>
                  </a:lnTo>
                  <a:lnTo>
                    <a:pt x="197" y="1767"/>
                  </a:lnTo>
                  <a:lnTo>
                    <a:pt x="256" y="1829"/>
                  </a:lnTo>
                  <a:lnTo>
                    <a:pt x="314" y="1844"/>
                  </a:lnTo>
                  <a:lnTo>
                    <a:pt x="378" y="1829"/>
                  </a:lnTo>
                  <a:lnTo>
                    <a:pt x="436" y="1783"/>
                  </a:lnTo>
                  <a:lnTo>
                    <a:pt x="468" y="1752"/>
                  </a:lnTo>
                  <a:lnTo>
                    <a:pt x="494" y="1706"/>
                  </a:lnTo>
                  <a:lnTo>
                    <a:pt x="526" y="1629"/>
                  </a:lnTo>
                  <a:lnTo>
                    <a:pt x="563" y="1521"/>
                  </a:lnTo>
                  <a:lnTo>
                    <a:pt x="590" y="1383"/>
                  </a:lnTo>
                  <a:lnTo>
                    <a:pt x="606" y="1291"/>
                  </a:lnTo>
                  <a:lnTo>
                    <a:pt x="616" y="1199"/>
                  </a:lnTo>
                  <a:lnTo>
                    <a:pt x="622" y="1107"/>
                  </a:lnTo>
                  <a:lnTo>
                    <a:pt x="627" y="1014"/>
                  </a:lnTo>
                  <a:lnTo>
                    <a:pt x="627" y="830"/>
                  </a:lnTo>
                  <a:lnTo>
                    <a:pt x="611" y="646"/>
                  </a:lnTo>
                  <a:lnTo>
                    <a:pt x="590" y="477"/>
                  </a:lnTo>
                  <a:lnTo>
                    <a:pt x="553" y="308"/>
                  </a:lnTo>
                  <a:lnTo>
                    <a:pt x="531" y="246"/>
                  </a:lnTo>
                  <a:lnTo>
                    <a:pt x="505" y="185"/>
                  </a:lnTo>
                  <a:lnTo>
                    <a:pt x="478" y="123"/>
                  </a:lnTo>
                  <a:lnTo>
                    <a:pt x="447" y="77"/>
                  </a:lnTo>
                  <a:lnTo>
                    <a:pt x="409" y="31"/>
                  </a:lnTo>
                  <a:lnTo>
                    <a:pt x="372" y="16"/>
                  </a:lnTo>
                  <a:lnTo>
                    <a:pt x="335"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29" name="Google Shape;376;p34"/>
            <p:cNvSpPr/>
            <p:nvPr/>
          </p:nvSpPr>
          <p:spPr>
            <a:xfrm flipV="1">
              <a:off x="6596640" y="3086640"/>
              <a:ext cx="10800" cy="12240"/>
            </a:xfrm>
            <a:custGeom>
              <a:avLst/>
              <a:gdLst/>
              <a:ahLst/>
              <a:cxnLst/>
              <a:rect l="l" t="t" r="r" b="b"/>
              <a:pathLst>
                <a:path w="627" h="1845" fill="none">
                  <a:moveTo>
                    <a:pt x="494" y="1706"/>
                  </a:moveTo>
                  <a:lnTo>
                    <a:pt x="494" y="1706"/>
                  </a:lnTo>
                  <a:lnTo>
                    <a:pt x="468" y="1752"/>
                  </a:lnTo>
                  <a:lnTo>
                    <a:pt x="436" y="1783"/>
                  </a:lnTo>
                  <a:lnTo>
                    <a:pt x="378" y="1829"/>
                  </a:lnTo>
                  <a:lnTo>
                    <a:pt x="314" y="1844"/>
                  </a:lnTo>
                  <a:lnTo>
                    <a:pt x="256" y="1829"/>
                  </a:lnTo>
                  <a:lnTo>
                    <a:pt x="197" y="1767"/>
                  </a:lnTo>
                  <a:lnTo>
                    <a:pt x="139" y="1690"/>
                  </a:lnTo>
                  <a:lnTo>
                    <a:pt x="91" y="1568"/>
                  </a:lnTo>
                  <a:lnTo>
                    <a:pt x="70" y="1491"/>
                  </a:lnTo>
                  <a:lnTo>
                    <a:pt x="54" y="1414"/>
                  </a:lnTo>
                  <a:lnTo>
                    <a:pt x="54" y="1414"/>
                  </a:lnTo>
                  <a:lnTo>
                    <a:pt x="38" y="1337"/>
                  </a:lnTo>
                  <a:lnTo>
                    <a:pt x="22" y="1260"/>
                  </a:lnTo>
                  <a:lnTo>
                    <a:pt x="6" y="1076"/>
                  </a:lnTo>
                  <a:lnTo>
                    <a:pt x="1" y="907"/>
                  </a:lnTo>
                  <a:lnTo>
                    <a:pt x="12" y="723"/>
                  </a:lnTo>
                  <a:lnTo>
                    <a:pt x="27" y="554"/>
                  </a:lnTo>
                  <a:lnTo>
                    <a:pt x="59" y="400"/>
                  </a:lnTo>
                  <a:lnTo>
                    <a:pt x="102" y="262"/>
                  </a:lnTo>
                  <a:lnTo>
                    <a:pt x="123" y="200"/>
                  </a:lnTo>
                  <a:lnTo>
                    <a:pt x="149" y="139"/>
                  </a:lnTo>
                  <a:lnTo>
                    <a:pt x="149" y="139"/>
                  </a:lnTo>
                  <a:lnTo>
                    <a:pt x="187" y="93"/>
                  </a:lnTo>
                  <a:lnTo>
                    <a:pt x="224" y="47"/>
                  </a:lnTo>
                  <a:lnTo>
                    <a:pt x="261" y="16"/>
                  </a:lnTo>
                  <a:lnTo>
                    <a:pt x="298" y="0"/>
                  </a:lnTo>
                  <a:lnTo>
                    <a:pt x="335" y="0"/>
                  </a:lnTo>
                  <a:lnTo>
                    <a:pt x="372" y="16"/>
                  </a:lnTo>
                  <a:lnTo>
                    <a:pt x="409" y="31"/>
                  </a:lnTo>
                  <a:lnTo>
                    <a:pt x="447" y="77"/>
                  </a:lnTo>
                  <a:lnTo>
                    <a:pt x="447" y="77"/>
                  </a:lnTo>
                  <a:lnTo>
                    <a:pt x="478" y="123"/>
                  </a:lnTo>
                  <a:lnTo>
                    <a:pt x="505" y="185"/>
                  </a:lnTo>
                  <a:lnTo>
                    <a:pt x="531" y="246"/>
                  </a:lnTo>
                  <a:lnTo>
                    <a:pt x="553" y="308"/>
                  </a:lnTo>
                  <a:lnTo>
                    <a:pt x="590" y="477"/>
                  </a:lnTo>
                  <a:lnTo>
                    <a:pt x="611" y="646"/>
                  </a:lnTo>
                  <a:lnTo>
                    <a:pt x="627" y="830"/>
                  </a:lnTo>
                  <a:lnTo>
                    <a:pt x="627" y="1014"/>
                  </a:lnTo>
                  <a:lnTo>
                    <a:pt x="622" y="1107"/>
                  </a:lnTo>
                  <a:lnTo>
                    <a:pt x="616" y="1199"/>
                  </a:lnTo>
                  <a:lnTo>
                    <a:pt x="606" y="1291"/>
                  </a:lnTo>
                  <a:lnTo>
                    <a:pt x="590" y="1383"/>
                  </a:lnTo>
                  <a:lnTo>
                    <a:pt x="590" y="1383"/>
                  </a:lnTo>
                  <a:lnTo>
                    <a:pt x="563" y="1521"/>
                  </a:lnTo>
                  <a:lnTo>
                    <a:pt x="526" y="1629"/>
                  </a:lnTo>
                </a:path>
              </a:pathLst>
            </a:custGeom>
            <a:noFill/>
            <a:ln w="0">
              <a:noFill/>
            </a:ln>
          </p:spPr>
          <p:style>
            <a:lnRef idx="0">
              <a:scrgbClr r="0" g="0" b="0"/>
            </a:lnRef>
            <a:fillRef idx="0">
              <a:scrgbClr r="0" g="0" b="0"/>
            </a:fillRef>
            <a:effectRef idx="0">
              <a:scrgbClr r="0" g="0" b="0"/>
            </a:effectRef>
            <a:fontRef idx="minor"/>
          </p:style>
        </p:sp>
        <p:sp>
          <p:nvSpPr>
            <p:cNvPr id="530" name="Google Shape;377;p34"/>
            <p:cNvSpPr/>
            <p:nvPr/>
          </p:nvSpPr>
          <p:spPr>
            <a:xfrm flipV="1">
              <a:off x="6400800" y="2883600"/>
              <a:ext cx="11160" cy="11880"/>
            </a:xfrm>
            <a:custGeom>
              <a:avLst/>
              <a:gdLst/>
              <a:ahLst/>
              <a:cxnLst/>
              <a:rect l="l" t="t" r="r" b="b"/>
              <a:pathLst>
                <a:path w="637" h="1829">
                  <a:moveTo>
                    <a:pt x="287" y="1"/>
                  </a:moveTo>
                  <a:lnTo>
                    <a:pt x="255" y="16"/>
                  </a:lnTo>
                  <a:lnTo>
                    <a:pt x="223" y="47"/>
                  </a:lnTo>
                  <a:lnTo>
                    <a:pt x="165" y="108"/>
                  </a:lnTo>
                  <a:lnTo>
                    <a:pt x="117" y="216"/>
                  </a:lnTo>
                  <a:lnTo>
                    <a:pt x="69" y="339"/>
                  </a:lnTo>
                  <a:lnTo>
                    <a:pt x="37" y="492"/>
                  </a:lnTo>
                  <a:lnTo>
                    <a:pt x="16" y="661"/>
                  </a:lnTo>
                  <a:lnTo>
                    <a:pt x="0" y="830"/>
                  </a:lnTo>
                  <a:lnTo>
                    <a:pt x="0" y="922"/>
                  </a:lnTo>
                  <a:lnTo>
                    <a:pt x="6" y="1014"/>
                  </a:lnTo>
                  <a:lnTo>
                    <a:pt x="16" y="1199"/>
                  </a:lnTo>
                  <a:lnTo>
                    <a:pt x="43" y="1352"/>
                  </a:lnTo>
                  <a:lnTo>
                    <a:pt x="64" y="1429"/>
                  </a:lnTo>
                  <a:lnTo>
                    <a:pt x="80" y="1506"/>
                  </a:lnTo>
                  <a:lnTo>
                    <a:pt x="106" y="1583"/>
                  </a:lnTo>
                  <a:lnTo>
                    <a:pt x="128" y="1644"/>
                  </a:lnTo>
                  <a:lnTo>
                    <a:pt x="181" y="1737"/>
                  </a:lnTo>
                  <a:lnTo>
                    <a:pt x="239" y="1798"/>
                  </a:lnTo>
                  <a:lnTo>
                    <a:pt x="303" y="1829"/>
                  </a:lnTo>
                  <a:lnTo>
                    <a:pt x="366" y="1829"/>
                  </a:lnTo>
                  <a:lnTo>
                    <a:pt x="398" y="1813"/>
                  </a:lnTo>
                  <a:lnTo>
                    <a:pt x="430" y="1783"/>
                  </a:lnTo>
                  <a:lnTo>
                    <a:pt x="462" y="1752"/>
                  </a:lnTo>
                  <a:lnTo>
                    <a:pt x="488" y="1706"/>
                  </a:lnTo>
                  <a:lnTo>
                    <a:pt x="515" y="1660"/>
                  </a:lnTo>
                  <a:lnTo>
                    <a:pt x="547" y="1583"/>
                  </a:lnTo>
                  <a:lnTo>
                    <a:pt x="573" y="1491"/>
                  </a:lnTo>
                  <a:lnTo>
                    <a:pt x="594" y="1399"/>
                  </a:lnTo>
                  <a:lnTo>
                    <a:pt x="616" y="1291"/>
                  </a:lnTo>
                  <a:lnTo>
                    <a:pt x="626" y="1183"/>
                  </a:lnTo>
                  <a:lnTo>
                    <a:pt x="637" y="1061"/>
                  </a:lnTo>
                  <a:lnTo>
                    <a:pt x="637" y="938"/>
                  </a:lnTo>
                  <a:lnTo>
                    <a:pt x="637" y="815"/>
                  </a:lnTo>
                  <a:lnTo>
                    <a:pt x="631" y="723"/>
                  </a:lnTo>
                  <a:lnTo>
                    <a:pt x="626" y="630"/>
                  </a:lnTo>
                  <a:lnTo>
                    <a:pt x="600" y="477"/>
                  </a:lnTo>
                  <a:lnTo>
                    <a:pt x="563" y="323"/>
                  </a:lnTo>
                  <a:lnTo>
                    <a:pt x="520" y="200"/>
                  </a:lnTo>
                  <a:lnTo>
                    <a:pt x="467" y="108"/>
                  </a:lnTo>
                  <a:lnTo>
                    <a:pt x="414" y="31"/>
                  </a:lnTo>
                  <a:lnTo>
                    <a:pt x="35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31" name="Google Shape;378;p34"/>
            <p:cNvSpPr/>
            <p:nvPr/>
          </p:nvSpPr>
          <p:spPr>
            <a:xfrm flipV="1">
              <a:off x="6400800" y="2883600"/>
              <a:ext cx="11160" cy="11880"/>
            </a:xfrm>
            <a:custGeom>
              <a:avLst/>
              <a:gdLst/>
              <a:ahLst/>
              <a:cxnLst/>
              <a:rect l="l" t="t" r="r" b="b"/>
              <a:pathLst>
                <a:path w="637" h="1829" fill="none">
                  <a:moveTo>
                    <a:pt x="488" y="1706"/>
                  </a:moveTo>
                  <a:lnTo>
                    <a:pt x="488" y="1706"/>
                  </a:lnTo>
                  <a:lnTo>
                    <a:pt x="462" y="1752"/>
                  </a:lnTo>
                  <a:lnTo>
                    <a:pt x="430" y="1783"/>
                  </a:lnTo>
                  <a:lnTo>
                    <a:pt x="398" y="1813"/>
                  </a:lnTo>
                  <a:lnTo>
                    <a:pt x="366" y="1829"/>
                  </a:lnTo>
                  <a:lnTo>
                    <a:pt x="303" y="1829"/>
                  </a:lnTo>
                  <a:lnTo>
                    <a:pt x="239" y="1798"/>
                  </a:lnTo>
                  <a:lnTo>
                    <a:pt x="181" y="1737"/>
                  </a:lnTo>
                  <a:lnTo>
                    <a:pt x="128" y="1644"/>
                  </a:lnTo>
                  <a:lnTo>
                    <a:pt x="106" y="1583"/>
                  </a:lnTo>
                  <a:lnTo>
                    <a:pt x="80" y="1506"/>
                  </a:lnTo>
                  <a:lnTo>
                    <a:pt x="64" y="1429"/>
                  </a:lnTo>
                  <a:lnTo>
                    <a:pt x="43" y="1352"/>
                  </a:lnTo>
                  <a:lnTo>
                    <a:pt x="43" y="1352"/>
                  </a:lnTo>
                  <a:lnTo>
                    <a:pt x="16" y="1199"/>
                  </a:lnTo>
                  <a:lnTo>
                    <a:pt x="6" y="1014"/>
                  </a:lnTo>
                  <a:lnTo>
                    <a:pt x="6" y="1014"/>
                  </a:lnTo>
                  <a:lnTo>
                    <a:pt x="0" y="922"/>
                  </a:lnTo>
                  <a:lnTo>
                    <a:pt x="0" y="830"/>
                  </a:lnTo>
                  <a:lnTo>
                    <a:pt x="16" y="661"/>
                  </a:lnTo>
                  <a:lnTo>
                    <a:pt x="37" y="492"/>
                  </a:lnTo>
                  <a:lnTo>
                    <a:pt x="69" y="339"/>
                  </a:lnTo>
                  <a:lnTo>
                    <a:pt x="117" y="216"/>
                  </a:lnTo>
                  <a:lnTo>
                    <a:pt x="165" y="108"/>
                  </a:lnTo>
                  <a:lnTo>
                    <a:pt x="223" y="47"/>
                  </a:lnTo>
                  <a:lnTo>
                    <a:pt x="255" y="16"/>
                  </a:lnTo>
                  <a:lnTo>
                    <a:pt x="287" y="1"/>
                  </a:lnTo>
                  <a:lnTo>
                    <a:pt x="287" y="1"/>
                  </a:lnTo>
                  <a:lnTo>
                    <a:pt x="319" y="1"/>
                  </a:lnTo>
                  <a:lnTo>
                    <a:pt x="350" y="1"/>
                  </a:lnTo>
                  <a:lnTo>
                    <a:pt x="414" y="31"/>
                  </a:lnTo>
                  <a:lnTo>
                    <a:pt x="467" y="108"/>
                  </a:lnTo>
                  <a:lnTo>
                    <a:pt x="520" y="200"/>
                  </a:lnTo>
                  <a:lnTo>
                    <a:pt x="563" y="323"/>
                  </a:lnTo>
                  <a:lnTo>
                    <a:pt x="600" y="477"/>
                  </a:lnTo>
                  <a:lnTo>
                    <a:pt x="626" y="630"/>
                  </a:lnTo>
                  <a:lnTo>
                    <a:pt x="631" y="723"/>
                  </a:lnTo>
                  <a:lnTo>
                    <a:pt x="637" y="815"/>
                  </a:lnTo>
                  <a:lnTo>
                    <a:pt x="637" y="815"/>
                  </a:lnTo>
                  <a:lnTo>
                    <a:pt x="637" y="938"/>
                  </a:lnTo>
                  <a:lnTo>
                    <a:pt x="637" y="1061"/>
                  </a:lnTo>
                  <a:lnTo>
                    <a:pt x="626" y="1183"/>
                  </a:lnTo>
                  <a:lnTo>
                    <a:pt x="616" y="1291"/>
                  </a:lnTo>
                  <a:lnTo>
                    <a:pt x="594" y="1399"/>
                  </a:lnTo>
                  <a:lnTo>
                    <a:pt x="573" y="1491"/>
                  </a:lnTo>
                  <a:lnTo>
                    <a:pt x="547" y="1583"/>
                  </a:lnTo>
                  <a:lnTo>
                    <a:pt x="515" y="1660"/>
                  </a:lnTo>
                </a:path>
              </a:pathLst>
            </a:custGeom>
            <a:noFill/>
            <a:ln w="0">
              <a:noFill/>
            </a:ln>
          </p:spPr>
          <p:style>
            <a:lnRef idx="0">
              <a:scrgbClr r="0" g="0" b="0"/>
            </a:lnRef>
            <a:fillRef idx="0">
              <a:scrgbClr r="0" g="0" b="0"/>
            </a:fillRef>
            <a:effectRef idx="0">
              <a:scrgbClr r="0" g="0" b="0"/>
            </a:effectRef>
            <a:fontRef idx="minor"/>
          </p:style>
        </p:sp>
        <p:sp>
          <p:nvSpPr>
            <p:cNvPr id="532" name="Google Shape;379;p34"/>
            <p:cNvSpPr/>
            <p:nvPr/>
          </p:nvSpPr>
          <p:spPr>
            <a:xfrm flipV="1">
              <a:off x="6490800" y="2381040"/>
              <a:ext cx="10800" cy="11880"/>
            </a:xfrm>
            <a:custGeom>
              <a:avLst/>
              <a:gdLst/>
              <a:ahLst/>
              <a:cxnLst/>
              <a:rect l="l" t="t" r="r" b="b"/>
              <a:pathLst>
                <a:path w="621" h="1783">
                  <a:moveTo>
                    <a:pt x="313" y="0"/>
                  </a:moveTo>
                  <a:lnTo>
                    <a:pt x="281" y="16"/>
                  </a:lnTo>
                  <a:lnTo>
                    <a:pt x="249" y="46"/>
                  </a:lnTo>
                  <a:lnTo>
                    <a:pt x="218" y="77"/>
                  </a:lnTo>
                  <a:lnTo>
                    <a:pt x="186" y="108"/>
                  </a:lnTo>
                  <a:lnTo>
                    <a:pt x="154" y="154"/>
                  </a:lnTo>
                  <a:lnTo>
                    <a:pt x="106" y="277"/>
                  </a:lnTo>
                  <a:lnTo>
                    <a:pt x="64" y="415"/>
                  </a:lnTo>
                  <a:lnTo>
                    <a:pt x="43" y="492"/>
                  </a:lnTo>
                  <a:lnTo>
                    <a:pt x="27" y="584"/>
                  </a:lnTo>
                  <a:lnTo>
                    <a:pt x="16" y="676"/>
                  </a:lnTo>
                  <a:lnTo>
                    <a:pt x="5" y="768"/>
                  </a:lnTo>
                  <a:lnTo>
                    <a:pt x="0" y="861"/>
                  </a:lnTo>
                  <a:lnTo>
                    <a:pt x="0" y="968"/>
                  </a:lnTo>
                  <a:lnTo>
                    <a:pt x="11" y="1122"/>
                  </a:lnTo>
                  <a:lnTo>
                    <a:pt x="32" y="1275"/>
                  </a:lnTo>
                  <a:lnTo>
                    <a:pt x="53" y="1352"/>
                  </a:lnTo>
                  <a:lnTo>
                    <a:pt x="69" y="1429"/>
                  </a:lnTo>
                  <a:lnTo>
                    <a:pt x="96" y="1506"/>
                  </a:lnTo>
                  <a:lnTo>
                    <a:pt x="117" y="1567"/>
                  </a:lnTo>
                  <a:lnTo>
                    <a:pt x="170" y="1675"/>
                  </a:lnTo>
                  <a:lnTo>
                    <a:pt x="228" y="1736"/>
                  </a:lnTo>
                  <a:lnTo>
                    <a:pt x="292" y="1782"/>
                  </a:lnTo>
                  <a:lnTo>
                    <a:pt x="356" y="1782"/>
                  </a:lnTo>
                  <a:lnTo>
                    <a:pt x="393" y="1767"/>
                  </a:lnTo>
                  <a:lnTo>
                    <a:pt x="424" y="1752"/>
                  </a:lnTo>
                  <a:lnTo>
                    <a:pt x="456" y="1721"/>
                  </a:lnTo>
                  <a:lnTo>
                    <a:pt x="483" y="1675"/>
                  </a:lnTo>
                  <a:lnTo>
                    <a:pt x="515" y="1613"/>
                  </a:lnTo>
                  <a:lnTo>
                    <a:pt x="552" y="1490"/>
                  </a:lnTo>
                  <a:lnTo>
                    <a:pt x="584" y="1352"/>
                  </a:lnTo>
                  <a:lnTo>
                    <a:pt x="594" y="1260"/>
                  </a:lnTo>
                  <a:lnTo>
                    <a:pt x="605" y="1168"/>
                  </a:lnTo>
                  <a:lnTo>
                    <a:pt x="615" y="1076"/>
                  </a:lnTo>
                  <a:lnTo>
                    <a:pt x="621" y="983"/>
                  </a:lnTo>
                  <a:lnTo>
                    <a:pt x="615" y="799"/>
                  </a:lnTo>
                  <a:lnTo>
                    <a:pt x="605" y="615"/>
                  </a:lnTo>
                  <a:lnTo>
                    <a:pt x="578" y="446"/>
                  </a:lnTo>
                  <a:lnTo>
                    <a:pt x="541" y="292"/>
                  </a:lnTo>
                  <a:lnTo>
                    <a:pt x="520" y="215"/>
                  </a:lnTo>
                  <a:lnTo>
                    <a:pt x="499" y="154"/>
                  </a:lnTo>
                  <a:lnTo>
                    <a:pt x="467" y="92"/>
                  </a:lnTo>
                  <a:lnTo>
                    <a:pt x="440" y="46"/>
                  </a:lnTo>
                  <a:lnTo>
                    <a:pt x="393" y="16"/>
                  </a:lnTo>
                  <a:lnTo>
                    <a:pt x="35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33" name="Google Shape;380;p34"/>
            <p:cNvSpPr/>
            <p:nvPr/>
          </p:nvSpPr>
          <p:spPr>
            <a:xfrm flipV="1">
              <a:off x="6490800" y="2381040"/>
              <a:ext cx="10800" cy="11880"/>
            </a:xfrm>
            <a:custGeom>
              <a:avLst/>
              <a:gdLst/>
              <a:ahLst/>
              <a:cxnLst/>
              <a:rect l="l" t="t" r="r" b="b"/>
              <a:pathLst>
                <a:path w="621" h="1783" fill="none">
                  <a:moveTo>
                    <a:pt x="483" y="1675"/>
                  </a:moveTo>
                  <a:lnTo>
                    <a:pt x="483" y="1675"/>
                  </a:lnTo>
                  <a:lnTo>
                    <a:pt x="456" y="1721"/>
                  </a:lnTo>
                  <a:lnTo>
                    <a:pt x="424" y="1752"/>
                  </a:lnTo>
                  <a:lnTo>
                    <a:pt x="393" y="1767"/>
                  </a:lnTo>
                  <a:lnTo>
                    <a:pt x="356" y="1782"/>
                  </a:lnTo>
                  <a:lnTo>
                    <a:pt x="292" y="1782"/>
                  </a:lnTo>
                  <a:lnTo>
                    <a:pt x="228" y="1736"/>
                  </a:lnTo>
                  <a:lnTo>
                    <a:pt x="170" y="1675"/>
                  </a:lnTo>
                  <a:lnTo>
                    <a:pt x="117" y="1567"/>
                  </a:lnTo>
                  <a:lnTo>
                    <a:pt x="96" y="1506"/>
                  </a:lnTo>
                  <a:lnTo>
                    <a:pt x="69" y="1429"/>
                  </a:lnTo>
                  <a:lnTo>
                    <a:pt x="53" y="1352"/>
                  </a:lnTo>
                  <a:lnTo>
                    <a:pt x="32" y="1275"/>
                  </a:lnTo>
                  <a:lnTo>
                    <a:pt x="32" y="1275"/>
                  </a:lnTo>
                  <a:lnTo>
                    <a:pt x="11" y="1122"/>
                  </a:lnTo>
                  <a:lnTo>
                    <a:pt x="0" y="968"/>
                  </a:lnTo>
                  <a:lnTo>
                    <a:pt x="0" y="968"/>
                  </a:lnTo>
                  <a:lnTo>
                    <a:pt x="0" y="861"/>
                  </a:lnTo>
                  <a:lnTo>
                    <a:pt x="5" y="768"/>
                  </a:lnTo>
                  <a:lnTo>
                    <a:pt x="16" y="676"/>
                  </a:lnTo>
                  <a:lnTo>
                    <a:pt x="27" y="584"/>
                  </a:lnTo>
                  <a:lnTo>
                    <a:pt x="43" y="492"/>
                  </a:lnTo>
                  <a:lnTo>
                    <a:pt x="64" y="415"/>
                  </a:lnTo>
                  <a:lnTo>
                    <a:pt x="106" y="277"/>
                  </a:lnTo>
                  <a:lnTo>
                    <a:pt x="154" y="154"/>
                  </a:lnTo>
                  <a:lnTo>
                    <a:pt x="186" y="108"/>
                  </a:lnTo>
                  <a:lnTo>
                    <a:pt x="218" y="77"/>
                  </a:lnTo>
                  <a:lnTo>
                    <a:pt x="249" y="46"/>
                  </a:lnTo>
                  <a:lnTo>
                    <a:pt x="281" y="16"/>
                  </a:lnTo>
                  <a:lnTo>
                    <a:pt x="313" y="0"/>
                  </a:lnTo>
                  <a:lnTo>
                    <a:pt x="350" y="0"/>
                  </a:lnTo>
                  <a:lnTo>
                    <a:pt x="350" y="0"/>
                  </a:lnTo>
                  <a:lnTo>
                    <a:pt x="393" y="16"/>
                  </a:lnTo>
                  <a:lnTo>
                    <a:pt x="440" y="46"/>
                  </a:lnTo>
                  <a:lnTo>
                    <a:pt x="440" y="46"/>
                  </a:lnTo>
                  <a:lnTo>
                    <a:pt x="467" y="92"/>
                  </a:lnTo>
                  <a:lnTo>
                    <a:pt x="499" y="154"/>
                  </a:lnTo>
                  <a:lnTo>
                    <a:pt x="520" y="215"/>
                  </a:lnTo>
                  <a:lnTo>
                    <a:pt x="541" y="292"/>
                  </a:lnTo>
                  <a:lnTo>
                    <a:pt x="578" y="446"/>
                  </a:lnTo>
                  <a:lnTo>
                    <a:pt x="605" y="615"/>
                  </a:lnTo>
                  <a:lnTo>
                    <a:pt x="615" y="799"/>
                  </a:lnTo>
                  <a:lnTo>
                    <a:pt x="621" y="983"/>
                  </a:lnTo>
                  <a:lnTo>
                    <a:pt x="615" y="1076"/>
                  </a:lnTo>
                  <a:lnTo>
                    <a:pt x="605" y="1168"/>
                  </a:lnTo>
                  <a:lnTo>
                    <a:pt x="594" y="1260"/>
                  </a:lnTo>
                  <a:lnTo>
                    <a:pt x="584" y="1352"/>
                  </a:lnTo>
                  <a:lnTo>
                    <a:pt x="584" y="1352"/>
                  </a:lnTo>
                  <a:lnTo>
                    <a:pt x="552" y="1490"/>
                  </a:lnTo>
                  <a:lnTo>
                    <a:pt x="515" y="1613"/>
                  </a:lnTo>
                </a:path>
              </a:pathLst>
            </a:custGeom>
            <a:noFill/>
            <a:ln w="0">
              <a:noFill/>
            </a:ln>
          </p:spPr>
          <p:style>
            <a:lnRef idx="0">
              <a:scrgbClr r="0" g="0" b="0"/>
            </a:lnRef>
            <a:fillRef idx="0">
              <a:scrgbClr r="0" g="0" b="0"/>
            </a:fillRef>
            <a:effectRef idx="0">
              <a:scrgbClr r="0" g="0" b="0"/>
            </a:effectRef>
            <a:fontRef idx="minor"/>
          </p:style>
        </p:sp>
        <p:sp>
          <p:nvSpPr>
            <p:cNvPr id="534" name="Google Shape;381;p34"/>
            <p:cNvSpPr/>
            <p:nvPr/>
          </p:nvSpPr>
          <p:spPr>
            <a:xfrm flipV="1">
              <a:off x="6307200" y="2463480"/>
              <a:ext cx="11160" cy="11880"/>
            </a:xfrm>
            <a:custGeom>
              <a:avLst/>
              <a:gdLst/>
              <a:ahLst/>
              <a:cxnLst/>
              <a:rect l="l" t="t" r="r" b="b"/>
              <a:pathLst>
                <a:path w="637" h="1814">
                  <a:moveTo>
                    <a:pt x="287" y="1"/>
                  </a:moveTo>
                  <a:lnTo>
                    <a:pt x="255" y="16"/>
                  </a:lnTo>
                  <a:lnTo>
                    <a:pt x="229" y="31"/>
                  </a:lnTo>
                  <a:lnTo>
                    <a:pt x="170" y="108"/>
                  </a:lnTo>
                  <a:lnTo>
                    <a:pt x="117" y="200"/>
                  </a:lnTo>
                  <a:lnTo>
                    <a:pt x="75" y="323"/>
                  </a:lnTo>
                  <a:lnTo>
                    <a:pt x="38" y="477"/>
                  </a:lnTo>
                  <a:lnTo>
                    <a:pt x="16" y="646"/>
                  </a:lnTo>
                  <a:lnTo>
                    <a:pt x="0" y="815"/>
                  </a:lnTo>
                  <a:lnTo>
                    <a:pt x="0" y="907"/>
                  </a:lnTo>
                  <a:lnTo>
                    <a:pt x="0" y="999"/>
                  </a:lnTo>
                  <a:lnTo>
                    <a:pt x="16" y="1184"/>
                  </a:lnTo>
                  <a:lnTo>
                    <a:pt x="43" y="1337"/>
                  </a:lnTo>
                  <a:lnTo>
                    <a:pt x="59" y="1430"/>
                  </a:lnTo>
                  <a:lnTo>
                    <a:pt x="80" y="1491"/>
                  </a:lnTo>
                  <a:lnTo>
                    <a:pt x="101" y="1568"/>
                  </a:lnTo>
                  <a:lnTo>
                    <a:pt x="128" y="1629"/>
                  </a:lnTo>
                  <a:lnTo>
                    <a:pt x="181" y="1721"/>
                  </a:lnTo>
                  <a:lnTo>
                    <a:pt x="239" y="1783"/>
                  </a:lnTo>
                  <a:lnTo>
                    <a:pt x="303" y="1814"/>
                  </a:lnTo>
                  <a:lnTo>
                    <a:pt x="366" y="1814"/>
                  </a:lnTo>
                  <a:lnTo>
                    <a:pt x="398" y="1798"/>
                  </a:lnTo>
                  <a:lnTo>
                    <a:pt x="425" y="1767"/>
                  </a:lnTo>
                  <a:lnTo>
                    <a:pt x="457" y="1737"/>
                  </a:lnTo>
                  <a:lnTo>
                    <a:pt x="488" y="1691"/>
                  </a:lnTo>
                  <a:lnTo>
                    <a:pt x="515" y="1645"/>
                  </a:lnTo>
                  <a:lnTo>
                    <a:pt x="547" y="1568"/>
                  </a:lnTo>
                  <a:lnTo>
                    <a:pt x="573" y="1476"/>
                  </a:lnTo>
                  <a:lnTo>
                    <a:pt x="595" y="1383"/>
                  </a:lnTo>
                  <a:lnTo>
                    <a:pt x="610" y="1291"/>
                  </a:lnTo>
                  <a:lnTo>
                    <a:pt x="626" y="1184"/>
                  </a:lnTo>
                  <a:lnTo>
                    <a:pt x="632" y="1061"/>
                  </a:lnTo>
                  <a:lnTo>
                    <a:pt x="637" y="953"/>
                  </a:lnTo>
                  <a:lnTo>
                    <a:pt x="637" y="830"/>
                  </a:lnTo>
                  <a:lnTo>
                    <a:pt x="632" y="738"/>
                  </a:lnTo>
                  <a:lnTo>
                    <a:pt x="626" y="646"/>
                  </a:lnTo>
                  <a:lnTo>
                    <a:pt x="600" y="492"/>
                  </a:lnTo>
                  <a:lnTo>
                    <a:pt x="568" y="339"/>
                  </a:lnTo>
                  <a:lnTo>
                    <a:pt x="520" y="216"/>
                  </a:lnTo>
                  <a:lnTo>
                    <a:pt x="473" y="108"/>
                  </a:lnTo>
                  <a:lnTo>
                    <a:pt x="414" y="47"/>
                  </a:lnTo>
                  <a:lnTo>
                    <a:pt x="356"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35" name="Google Shape;382;p34"/>
            <p:cNvSpPr/>
            <p:nvPr/>
          </p:nvSpPr>
          <p:spPr>
            <a:xfrm flipV="1">
              <a:off x="6307200" y="2463480"/>
              <a:ext cx="11160" cy="11880"/>
            </a:xfrm>
            <a:custGeom>
              <a:avLst/>
              <a:gdLst/>
              <a:ahLst/>
              <a:cxnLst/>
              <a:rect l="l" t="t" r="r" b="b"/>
              <a:pathLst>
                <a:path w="637" h="1814" fill="none">
                  <a:moveTo>
                    <a:pt x="488" y="1691"/>
                  </a:moveTo>
                  <a:lnTo>
                    <a:pt x="488" y="1691"/>
                  </a:lnTo>
                  <a:lnTo>
                    <a:pt x="457" y="1737"/>
                  </a:lnTo>
                  <a:lnTo>
                    <a:pt x="425" y="1767"/>
                  </a:lnTo>
                  <a:lnTo>
                    <a:pt x="398" y="1798"/>
                  </a:lnTo>
                  <a:lnTo>
                    <a:pt x="366" y="1814"/>
                  </a:lnTo>
                  <a:lnTo>
                    <a:pt x="303" y="1814"/>
                  </a:lnTo>
                  <a:lnTo>
                    <a:pt x="239" y="1783"/>
                  </a:lnTo>
                  <a:lnTo>
                    <a:pt x="181" y="1721"/>
                  </a:lnTo>
                  <a:lnTo>
                    <a:pt x="128" y="1629"/>
                  </a:lnTo>
                  <a:lnTo>
                    <a:pt x="101" y="1568"/>
                  </a:lnTo>
                  <a:lnTo>
                    <a:pt x="80" y="1491"/>
                  </a:lnTo>
                  <a:lnTo>
                    <a:pt x="59" y="1430"/>
                  </a:lnTo>
                  <a:lnTo>
                    <a:pt x="43" y="1337"/>
                  </a:lnTo>
                  <a:lnTo>
                    <a:pt x="43" y="1337"/>
                  </a:lnTo>
                  <a:lnTo>
                    <a:pt x="16" y="1184"/>
                  </a:lnTo>
                  <a:lnTo>
                    <a:pt x="0" y="999"/>
                  </a:lnTo>
                  <a:lnTo>
                    <a:pt x="0" y="999"/>
                  </a:lnTo>
                  <a:lnTo>
                    <a:pt x="0" y="907"/>
                  </a:lnTo>
                  <a:lnTo>
                    <a:pt x="0" y="815"/>
                  </a:lnTo>
                  <a:lnTo>
                    <a:pt x="16" y="646"/>
                  </a:lnTo>
                  <a:lnTo>
                    <a:pt x="38" y="477"/>
                  </a:lnTo>
                  <a:lnTo>
                    <a:pt x="75" y="323"/>
                  </a:lnTo>
                  <a:lnTo>
                    <a:pt x="117" y="200"/>
                  </a:lnTo>
                  <a:lnTo>
                    <a:pt x="170" y="108"/>
                  </a:lnTo>
                  <a:lnTo>
                    <a:pt x="229" y="31"/>
                  </a:lnTo>
                  <a:lnTo>
                    <a:pt x="255" y="16"/>
                  </a:lnTo>
                  <a:lnTo>
                    <a:pt x="287" y="1"/>
                  </a:lnTo>
                  <a:lnTo>
                    <a:pt x="287" y="1"/>
                  </a:lnTo>
                  <a:lnTo>
                    <a:pt x="324" y="1"/>
                  </a:lnTo>
                  <a:lnTo>
                    <a:pt x="356" y="1"/>
                  </a:lnTo>
                  <a:lnTo>
                    <a:pt x="414" y="47"/>
                  </a:lnTo>
                  <a:lnTo>
                    <a:pt x="473" y="108"/>
                  </a:lnTo>
                  <a:lnTo>
                    <a:pt x="520" y="216"/>
                  </a:lnTo>
                  <a:lnTo>
                    <a:pt x="568" y="339"/>
                  </a:lnTo>
                  <a:lnTo>
                    <a:pt x="600" y="492"/>
                  </a:lnTo>
                  <a:lnTo>
                    <a:pt x="626" y="646"/>
                  </a:lnTo>
                  <a:lnTo>
                    <a:pt x="632" y="738"/>
                  </a:lnTo>
                  <a:lnTo>
                    <a:pt x="637" y="830"/>
                  </a:lnTo>
                  <a:lnTo>
                    <a:pt x="637" y="830"/>
                  </a:lnTo>
                  <a:lnTo>
                    <a:pt x="637" y="953"/>
                  </a:lnTo>
                  <a:lnTo>
                    <a:pt x="632" y="1061"/>
                  </a:lnTo>
                  <a:lnTo>
                    <a:pt x="626" y="1184"/>
                  </a:lnTo>
                  <a:lnTo>
                    <a:pt x="610" y="1291"/>
                  </a:lnTo>
                  <a:lnTo>
                    <a:pt x="595" y="1383"/>
                  </a:lnTo>
                  <a:lnTo>
                    <a:pt x="573" y="1476"/>
                  </a:lnTo>
                  <a:lnTo>
                    <a:pt x="547" y="1568"/>
                  </a:lnTo>
                  <a:lnTo>
                    <a:pt x="515" y="1645"/>
                  </a:lnTo>
                </a:path>
              </a:pathLst>
            </a:custGeom>
            <a:noFill/>
            <a:ln w="0">
              <a:noFill/>
            </a:ln>
          </p:spPr>
          <p:style>
            <a:lnRef idx="0">
              <a:scrgbClr r="0" g="0" b="0"/>
            </a:lnRef>
            <a:fillRef idx="0">
              <a:scrgbClr r="0" g="0" b="0"/>
            </a:fillRef>
            <a:effectRef idx="0">
              <a:scrgbClr r="0" g="0" b="0"/>
            </a:effectRef>
            <a:fontRef idx="minor"/>
          </p:style>
        </p:sp>
        <p:sp>
          <p:nvSpPr>
            <p:cNvPr id="536" name="Google Shape;383;p34"/>
            <p:cNvSpPr/>
            <p:nvPr/>
          </p:nvSpPr>
          <p:spPr>
            <a:xfrm flipV="1">
              <a:off x="6979320" y="3036600"/>
              <a:ext cx="10800" cy="11520"/>
            </a:xfrm>
            <a:custGeom>
              <a:avLst/>
              <a:gdLst/>
              <a:ahLst/>
              <a:cxnLst/>
              <a:rect l="l" t="t" r="r" b="b"/>
              <a:pathLst>
                <a:path w="621" h="1767">
                  <a:moveTo>
                    <a:pt x="308" y="0"/>
                  </a:moveTo>
                  <a:lnTo>
                    <a:pt x="271" y="16"/>
                  </a:lnTo>
                  <a:lnTo>
                    <a:pt x="239" y="31"/>
                  </a:lnTo>
                  <a:lnTo>
                    <a:pt x="213" y="62"/>
                  </a:lnTo>
                  <a:lnTo>
                    <a:pt x="154" y="154"/>
                  </a:lnTo>
                  <a:lnTo>
                    <a:pt x="101" y="261"/>
                  </a:lnTo>
                  <a:lnTo>
                    <a:pt x="64" y="415"/>
                  </a:lnTo>
                  <a:lnTo>
                    <a:pt x="32" y="569"/>
                  </a:lnTo>
                  <a:lnTo>
                    <a:pt x="16" y="661"/>
                  </a:lnTo>
                  <a:lnTo>
                    <a:pt x="11" y="753"/>
                  </a:lnTo>
                  <a:lnTo>
                    <a:pt x="6" y="845"/>
                  </a:lnTo>
                  <a:lnTo>
                    <a:pt x="0" y="953"/>
                  </a:lnTo>
                  <a:lnTo>
                    <a:pt x="16" y="1106"/>
                  </a:lnTo>
                  <a:lnTo>
                    <a:pt x="37" y="1245"/>
                  </a:lnTo>
                  <a:lnTo>
                    <a:pt x="53" y="1337"/>
                  </a:lnTo>
                  <a:lnTo>
                    <a:pt x="75" y="1414"/>
                  </a:lnTo>
                  <a:lnTo>
                    <a:pt x="96" y="1475"/>
                  </a:lnTo>
                  <a:lnTo>
                    <a:pt x="122" y="1552"/>
                  </a:lnTo>
                  <a:lnTo>
                    <a:pt x="175" y="1644"/>
                  </a:lnTo>
                  <a:lnTo>
                    <a:pt x="234" y="1721"/>
                  </a:lnTo>
                  <a:lnTo>
                    <a:pt x="297" y="1752"/>
                  </a:lnTo>
                  <a:lnTo>
                    <a:pt x="361" y="1767"/>
                  </a:lnTo>
                  <a:lnTo>
                    <a:pt x="393" y="1752"/>
                  </a:lnTo>
                  <a:lnTo>
                    <a:pt x="425" y="1721"/>
                  </a:lnTo>
                  <a:lnTo>
                    <a:pt x="457" y="1690"/>
                  </a:lnTo>
                  <a:lnTo>
                    <a:pt x="488" y="1644"/>
                  </a:lnTo>
                  <a:lnTo>
                    <a:pt x="520" y="1583"/>
                  </a:lnTo>
                  <a:lnTo>
                    <a:pt x="557" y="1460"/>
                  </a:lnTo>
                  <a:lnTo>
                    <a:pt x="589" y="1321"/>
                  </a:lnTo>
                  <a:lnTo>
                    <a:pt x="600" y="1229"/>
                  </a:lnTo>
                  <a:lnTo>
                    <a:pt x="610" y="1137"/>
                  </a:lnTo>
                  <a:lnTo>
                    <a:pt x="621" y="1045"/>
                  </a:lnTo>
                  <a:lnTo>
                    <a:pt x="621" y="953"/>
                  </a:lnTo>
                  <a:lnTo>
                    <a:pt x="621" y="768"/>
                  </a:lnTo>
                  <a:lnTo>
                    <a:pt x="605" y="599"/>
                  </a:lnTo>
                  <a:lnTo>
                    <a:pt x="579" y="430"/>
                  </a:lnTo>
                  <a:lnTo>
                    <a:pt x="547" y="277"/>
                  </a:lnTo>
                  <a:lnTo>
                    <a:pt x="520" y="215"/>
                  </a:lnTo>
                  <a:lnTo>
                    <a:pt x="499" y="154"/>
                  </a:lnTo>
                  <a:lnTo>
                    <a:pt x="472" y="92"/>
                  </a:lnTo>
                  <a:lnTo>
                    <a:pt x="441" y="46"/>
                  </a:lnTo>
                  <a:lnTo>
                    <a:pt x="393" y="16"/>
                  </a:lnTo>
                  <a:lnTo>
                    <a:pt x="34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37" name="Google Shape;384;p34"/>
            <p:cNvSpPr/>
            <p:nvPr/>
          </p:nvSpPr>
          <p:spPr>
            <a:xfrm flipV="1">
              <a:off x="6979320" y="3036600"/>
              <a:ext cx="10800" cy="11520"/>
            </a:xfrm>
            <a:custGeom>
              <a:avLst/>
              <a:gdLst/>
              <a:ahLst/>
              <a:cxnLst/>
              <a:rect l="l" t="t" r="r" b="b"/>
              <a:pathLst>
                <a:path w="621" h="1767" fill="none">
                  <a:moveTo>
                    <a:pt x="488" y="1644"/>
                  </a:moveTo>
                  <a:lnTo>
                    <a:pt x="488" y="1644"/>
                  </a:lnTo>
                  <a:lnTo>
                    <a:pt x="457" y="1690"/>
                  </a:lnTo>
                  <a:lnTo>
                    <a:pt x="425" y="1721"/>
                  </a:lnTo>
                  <a:lnTo>
                    <a:pt x="393" y="1752"/>
                  </a:lnTo>
                  <a:lnTo>
                    <a:pt x="361" y="1767"/>
                  </a:lnTo>
                  <a:lnTo>
                    <a:pt x="297" y="1752"/>
                  </a:lnTo>
                  <a:lnTo>
                    <a:pt x="234" y="1721"/>
                  </a:lnTo>
                  <a:lnTo>
                    <a:pt x="175" y="1644"/>
                  </a:lnTo>
                  <a:lnTo>
                    <a:pt x="122" y="1552"/>
                  </a:lnTo>
                  <a:lnTo>
                    <a:pt x="96" y="1475"/>
                  </a:lnTo>
                  <a:lnTo>
                    <a:pt x="75" y="1414"/>
                  </a:lnTo>
                  <a:lnTo>
                    <a:pt x="53" y="1337"/>
                  </a:lnTo>
                  <a:lnTo>
                    <a:pt x="37" y="1245"/>
                  </a:lnTo>
                  <a:lnTo>
                    <a:pt x="37" y="1245"/>
                  </a:lnTo>
                  <a:lnTo>
                    <a:pt x="16" y="1106"/>
                  </a:lnTo>
                  <a:lnTo>
                    <a:pt x="0" y="953"/>
                  </a:lnTo>
                  <a:lnTo>
                    <a:pt x="0" y="953"/>
                  </a:lnTo>
                  <a:lnTo>
                    <a:pt x="6" y="845"/>
                  </a:lnTo>
                  <a:lnTo>
                    <a:pt x="11" y="753"/>
                  </a:lnTo>
                  <a:lnTo>
                    <a:pt x="16" y="661"/>
                  </a:lnTo>
                  <a:lnTo>
                    <a:pt x="32" y="569"/>
                  </a:lnTo>
                  <a:lnTo>
                    <a:pt x="64" y="415"/>
                  </a:lnTo>
                  <a:lnTo>
                    <a:pt x="101" y="261"/>
                  </a:lnTo>
                  <a:lnTo>
                    <a:pt x="154" y="154"/>
                  </a:lnTo>
                  <a:lnTo>
                    <a:pt x="213" y="62"/>
                  </a:lnTo>
                  <a:lnTo>
                    <a:pt x="239" y="31"/>
                  </a:lnTo>
                  <a:lnTo>
                    <a:pt x="271" y="16"/>
                  </a:lnTo>
                  <a:lnTo>
                    <a:pt x="308" y="0"/>
                  </a:lnTo>
                  <a:lnTo>
                    <a:pt x="340" y="0"/>
                  </a:lnTo>
                  <a:lnTo>
                    <a:pt x="340" y="0"/>
                  </a:lnTo>
                  <a:lnTo>
                    <a:pt x="393" y="16"/>
                  </a:lnTo>
                  <a:lnTo>
                    <a:pt x="441" y="46"/>
                  </a:lnTo>
                  <a:lnTo>
                    <a:pt x="441" y="46"/>
                  </a:lnTo>
                  <a:lnTo>
                    <a:pt x="472" y="92"/>
                  </a:lnTo>
                  <a:lnTo>
                    <a:pt x="499" y="154"/>
                  </a:lnTo>
                  <a:lnTo>
                    <a:pt x="520" y="215"/>
                  </a:lnTo>
                  <a:lnTo>
                    <a:pt x="547" y="277"/>
                  </a:lnTo>
                  <a:lnTo>
                    <a:pt x="579" y="430"/>
                  </a:lnTo>
                  <a:lnTo>
                    <a:pt x="605" y="599"/>
                  </a:lnTo>
                  <a:lnTo>
                    <a:pt x="621" y="768"/>
                  </a:lnTo>
                  <a:lnTo>
                    <a:pt x="621" y="953"/>
                  </a:lnTo>
                  <a:lnTo>
                    <a:pt x="621" y="1045"/>
                  </a:lnTo>
                  <a:lnTo>
                    <a:pt x="610" y="1137"/>
                  </a:lnTo>
                  <a:lnTo>
                    <a:pt x="600" y="1229"/>
                  </a:lnTo>
                  <a:lnTo>
                    <a:pt x="589" y="1321"/>
                  </a:lnTo>
                  <a:lnTo>
                    <a:pt x="589" y="1321"/>
                  </a:lnTo>
                  <a:lnTo>
                    <a:pt x="557" y="1460"/>
                  </a:lnTo>
                  <a:lnTo>
                    <a:pt x="520" y="1583"/>
                  </a:lnTo>
                </a:path>
              </a:pathLst>
            </a:custGeom>
            <a:noFill/>
            <a:ln w="0">
              <a:noFill/>
            </a:ln>
          </p:spPr>
          <p:style>
            <a:lnRef idx="0">
              <a:scrgbClr r="0" g="0" b="0"/>
            </a:lnRef>
            <a:fillRef idx="0">
              <a:scrgbClr r="0" g="0" b="0"/>
            </a:fillRef>
            <a:effectRef idx="0">
              <a:scrgbClr r="0" g="0" b="0"/>
            </a:effectRef>
            <a:fontRef idx="minor"/>
          </p:style>
        </p:sp>
        <p:sp>
          <p:nvSpPr>
            <p:cNvPr id="538" name="Google Shape;385;p34"/>
            <p:cNvSpPr/>
            <p:nvPr/>
          </p:nvSpPr>
          <p:spPr>
            <a:xfrm flipV="1">
              <a:off x="7008840" y="2869200"/>
              <a:ext cx="10800" cy="11520"/>
            </a:xfrm>
            <a:custGeom>
              <a:avLst/>
              <a:gdLst/>
              <a:ahLst/>
              <a:cxnLst/>
              <a:rect l="l" t="t" r="r" b="b"/>
              <a:pathLst>
                <a:path w="622" h="1768">
                  <a:moveTo>
                    <a:pt x="303" y="1"/>
                  </a:moveTo>
                  <a:lnTo>
                    <a:pt x="271" y="16"/>
                  </a:lnTo>
                  <a:lnTo>
                    <a:pt x="240" y="47"/>
                  </a:lnTo>
                  <a:lnTo>
                    <a:pt x="208" y="78"/>
                  </a:lnTo>
                  <a:lnTo>
                    <a:pt x="149" y="155"/>
                  </a:lnTo>
                  <a:lnTo>
                    <a:pt x="102" y="277"/>
                  </a:lnTo>
                  <a:lnTo>
                    <a:pt x="59" y="416"/>
                  </a:lnTo>
                  <a:lnTo>
                    <a:pt x="27" y="585"/>
                  </a:lnTo>
                  <a:lnTo>
                    <a:pt x="17" y="662"/>
                  </a:lnTo>
                  <a:lnTo>
                    <a:pt x="6" y="754"/>
                  </a:lnTo>
                  <a:lnTo>
                    <a:pt x="1" y="861"/>
                  </a:lnTo>
                  <a:lnTo>
                    <a:pt x="1" y="953"/>
                  </a:lnTo>
                  <a:lnTo>
                    <a:pt x="11" y="1107"/>
                  </a:lnTo>
                  <a:lnTo>
                    <a:pt x="33" y="1261"/>
                  </a:lnTo>
                  <a:lnTo>
                    <a:pt x="54" y="1337"/>
                  </a:lnTo>
                  <a:lnTo>
                    <a:pt x="70" y="1414"/>
                  </a:lnTo>
                  <a:lnTo>
                    <a:pt x="96" y="1491"/>
                  </a:lnTo>
                  <a:lnTo>
                    <a:pt x="118" y="1553"/>
                  </a:lnTo>
                  <a:lnTo>
                    <a:pt x="171" y="1660"/>
                  </a:lnTo>
                  <a:lnTo>
                    <a:pt x="229" y="1722"/>
                  </a:lnTo>
                  <a:lnTo>
                    <a:pt x="293" y="1768"/>
                  </a:lnTo>
                  <a:lnTo>
                    <a:pt x="356" y="1768"/>
                  </a:lnTo>
                  <a:lnTo>
                    <a:pt x="393" y="1752"/>
                  </a:lnTo>
                  <a:lnTo>
                    <a:pt x="425" y="1737"/>
                  </a:lnTo>
                  <a:lnTo>
                    <a:pt x="457" y="1706"/>
                  </a:lnTo>
                  <a:lnTo>
                    <a:pt x="484" y="1660"/>
                  </a:lnTo>
                  <a:lnTo>
                    <a:pt x="515" y="1599"/>
                  </a:lnTo>
                  <a:lnTo>
                    <a:pt x="558" y="1460"/>
                  </a:lnTo>
                  <a:lnTo>
                    <a:pt x="584" y="1322"/>
                  </a:lnTo>
                  <a:lnTo>
                    <a:pt x="600" y="1230"/>
                  </a:lnTo>
                  <a:lnTo>
                    <a:pt x="611" y="1138"/>
                  </a:lnTo>
                  <a:lnTo>
                    <a:pt x="616" y="1046"/>
                  </a:lnTo>
                  <a:lnTo>
                    <a:pt x="621" y="953"/>
                  </a:lnTo>
                  <a:lnTo>
                    <a:pt x="616" y="784"/>
                  </a:lnTo>
                  <a:lnTo>
                    <a:pt x="606" y="600"/>
                  </a:lnTo>
                  <a:lnTo>
                    <a:pt x="579" y="431"/>
                  </a:lnTo>
                  <a:lnTo>
                    <a:pt x="542" y="277"/>
                  </a:lnTo>
                  <a:lnTo>
                    <a:pt x="521" y="216"/>
                  </a:lnTo>
                  <a:lnTo>
                    <a:pt x="494" y="155"/>
                  </a:lnTo>
                  <a:lnTo>
                    <a:pt x="468" y="108"/>
                  </a:lnTo>
                  <a:lnTo>
                    <a:pt x="441" y="47"/>
                  </a:lnTo>
                  <a:lnTo>
                    <a:pt x="388" y="16"/>
                  </a:lnTo>
                  <a:lnTo>
                    <a:pt x="34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39" name="Google Shape;386;p34"/>
            <p:cNvSpPr/>
            <p:nvPr/>
          </p:nvSpPr>
          <p:spPr>
            <a:xfrm flipV="1">
              <a:off x="7008840" y="2869200"/>
              <a:ext cx="10800" cy="11520"/>
            </a:xfrm>
            <a:custGeom>
              <a:avLst/>
              <a:gdLst/>
              <a:ahLst/>
              <a:cxnLst/>
              <a:rect l="l" t="t" r="r" b="b"/>
              <a:pathLst>
                <a:path w="622" h="1768" fill="none">
                  <a:moveTo>
                    <a:pt x="484" y="1660"/>
                  </a:moveTo>
                  <a:lnTo>
                    <a:pt x="484" y="1660"/>
                  </a:lnTo>
                  <a:lnTo>
                    <a:pt x="457" y="1706"/>
                  </a:lnTo>
                  <a:lnTo>
                    <a:pt x="425" y="1737"/>
                  </a:lnTo>
                  <a:lnTo>
                    <a:pt x="393" y="1752"/>
                  </a:lnTo>
                  <a:lnTo>
                    <a:pt x="356" y="1768"/>
                  </a:lnTo>
                  <a:lnTo>
                    <a:pt x="293" y="1768"/>
                  </a:lnTo>
                  <a:lnTo>
                    <a:pt x="229" y="1722"/>
                  </a:lnTo>
                  <a:lnTo>
                    <a:pt x="171" y="1660"/>
                  </a:lnTo>
                  <a:lnTo>
                    <a:pt x="118" y="1553"/>
                  </a:lnTo>
                  <a:lnTo>
                    <a:pt x="96" y="1491"/>
                  </a:lnTo>
                  <a:lnTo>
                    <a:pt x="70" y="1414"/>
                  </a:lnTo>
                  <a:lnTo>
                    <a:pt x="54" y="1337"/>
                  </a:lnTo>
                  <a:lnTo>
                    <a:pt x="33" y="1261"/>
                  </a:lnTo>
                  <a:lnTo>
                    <a:pt x="33" y="1261"/>
                  </a:lnTo>
                  <a:lnTo>
                    <a:pt x="11" y="1107"/>
                  </a:lnTo>
                  <a:lnTo>
                    <a:pt x="1" y="953"/>
                  </a:lnTo>
                  <a:lnTo>
                    <a:pt x="1" y="953"/>
                  </a:lnTo>
                  <a:lnTo>
                    <a:pt x="1" y="861"/>
                  </a:lnTo>
                  <a:lnTo>
                    <a:pt x="6" y="754"/>
                  </a:lnTo>
                  <a:lnTo>
                    <a:pt x="17" y="662"/>
                  </a:lnTo>
                  <a:lnTo>
                    <a:pt x="27" y="585"/>
                  </a:lnTo>
                  <a:lnTo>
                    <a:pt x="59" y="416"/>
                  </a:lnTo>
                  <a:lnTo>
                    <a:pt x="102" y="277"/>
                  </a:lnTo>
                  <a:lnTo>
                    <a:pt x="149" y="155"/>
                  </a:lnTo>
                  <a:lnTo>
                    <a:pt x="208" y="78"/>
                  </a:lnTo>
                  <a:lnTo>
                    <a:pt x="240" y="47"/>
                  </a:lnTo>
                  <a:lnTo>
                    <a:pt x="271" y="16"/>
                  </a:lnTo>
                  <a:lnTo>
                    <a:pt x="303" y="1"/>
                  </a:lnTo>
                  <a:lnTo>
                    <a:pt x="340" y="1"/>
                  </a:lnTo>
                  <a:lnTo>
                    <a:pt x="340" y="1"/>
                  </a:lnTo>
                  <a:lnTo>
                    <a:pt x="388" y="16"/>
                  </a:lnTo>
                  <a:lnTo>
                    <a:pt x="441" y="47"/>
                  </a:lnTo>
                  <a:lnTo>
                    <a:pt x="441" y="47"/>
                  </a:lnTo>
                  <a:lnTo>
                    <a:pt x="468" y="108"/>
                  </a:lnTo>
                  <a:lnTo>
                    <a:pt x="494" y="155"/>
                  </a:lnTo>
                  <a:lnTo>
                    <a:pt x="521" y="216"/>
                  </a:lnTo>
                  <a:lnTo>
                    <a:pt x="542" y="277"/>
                  </a:lnTo>
                  <a:lnTo>
                    <a:pt x="579" y="431"/>
                  </a:lnTo>
                  <a:lnTo>
                    <a:pt x="606" y="600"/>
                  </a:lnTo>
                  <a:lnTo>
                    <a:pt x="616" y="784"/>
                  </a:lnTo>
                  <a:lnTo>
                    <a:pt x="621" y="953"/>
                  </a:lnTo>
                  <a:lnTo>
                    <a:pt x="616" y="1046"/>
                  </a:lnTo>
                  <a:lnTo>
                    <a:pt x="611" y="1138"/>
                  </a:lnTo>
                  <a:lnTo>
                    <a:pt x="600" y="1230"/>
                  </a:lnTo>
                  <a:lnTo>
                    <a:pt x="584" y="1322"/>
                  </a:lnTo>
                  <a:lnTo>
                    <a:pt x="584" y="1322"/>
                  </a:lnTo>
                  <a:lnTo>
                    <a:pt x="558" y="1460"/>
                  </a:lnTo>
                  <a:lnTo>
                    <a:pt x="515" y="1599"/>
                  </a:lnTo>
                </a:path>
              </a:pathLst>
            </a:custGeom>
            <a:noFill/>
            <a:ln w="0">
              <a:noFill/>
            </a:ln>
          </p:spPr>
          <p:style>
            <a:lnRef idx="0">
              <a:scrgbClr r="0" g="0" b="0"/>
            </a:lnRef>
            <a:fillRef idx="0">
              <a:scrgbClr r="0" g="0" b="0"/>
            </a:fillRef>
            <a:effectRef idx="0">
              <a:scrgbClr r="0" g="0" b="0"/>
            </a:effectRef>
            <a:fontRef idx="minor"/>
          </p:style>
        </p:sp>
        <p:sp>
          <p:nvSpPr>
            <p:cNvPr id="540" name="Google Shape;387;p34"/>
            <p:cNvSpPr/>
            <p:nvPr/>
          </p:nvSpPr>
          <p:spPr>
            <a:xfrm flipV="1">
              <a:off x="7021800" y="2718000"/>
              <a:ext cx="10440" cy="11520"/>
            </a:xfrm>
            <a:custGeom>
              <a:avLst/>
              <a:gdLst/>
              <a:ahLst/>
              <a:cxnLst/>
              <a:rect l="l" t="t" r="r" b="b"/>
              <a:pathLst>
                <a:path w="616" h="1768">
                  <a:moveTo>
                    <a:pt x="287" y="0"/>
                  </a:moveTo>
                  <a:lnTo>
                    <a:pt x="255" y="16"/>
                  </a:lnTo>
                  <a:lnTo>
                    <a:pt x="223" y="46"/>
                  </a:lnTo>
                  <a:lnTo>
                    <a:pt x="197" y="77"/>
                  </a:lnTo>
                  <a:lnTo>
                    <a:pt x="138" y="169"/>
                  </a:lnTo>
                  <a:lnTo>
                    <a:pt x="90" y="277"/>
                  </a:lnTo>
                  <a:lnTo>
                    <a:pt x="53" y="430"/>
                  </a:lnTo>
                  <a:lnTo>
                    <a:pt x="22" y="584"/>
                  </a:lnTo>
                  <a:lnTo>
                    <a:pt x="11" y="676"/>
                  </a:lnTo>
                  <a:lnTo>
                    <a:pt x="6" y="768"/>
                  </a:lnTo>
                  <a:lnTo>
                    <a:pt x="0" y="861"/>
                  </a:lnTo>
                  <a:lnTo>
                    <a:pt x="0" y="953"/>
                  </a:lnTo>
                  <a:lnTo>
                    <a:pt x="11" y="1106"/>
                  </a:lnTo>
                  <a:lnTo>
                    <a:pt x="32" y="1260"/>
                  </a:lnTo>
                  <a:lnTo>
                    <a:pt x="53" y="1337"/>
                  </a:lnTo>
                  <a:lnTo>
                    <a:pt x="75" y="1414"/>
                  </a:lnTo>
                  <a:lnTo>
                    <a:pt x="96" y="1491"/>
                  </a:lnTo>
                  <a:lnTo>
                    <a:pt x="117" y="1552"/>
                  </a:lnTo>
                  <a:lnTo>
                    <a:pt x="170" y="1660"/>
                  </a:lnTo>
                  <a:lnTo>
                    <a:pt x="234" y="1721"/>
                  </a:lnTo>
                  <a:lnTo>
                    <a:pt x="292" y="1767"/>
                  </a:lnTo>
                  <a:lnTo>
                    <a:pt x="361" y="1767"/>
                  </a:lnTo>
                  <a:lnTo>
                    <a:pt x="393" y="1752"/>
                  </a:lnTo>
                  <a:lnTo>
                    <a:pt x="425" y="1736"/>
                  </a:lnTo>
                  <a:lnTo>
                    <a:pt x="456" y="1706"/>
                  </a:lnTo>
                  <a:lnTo>
                    <a:pt x="488" y="1660"/>
                  </a:lnTo>
                  <a:lnTo>
                    <a:pt x="510" y="1613"/>
                  </a:lnTo>
                  <a:lnTo>
                    <a:pt x="547" y="1491"/>
                  </a:lnTo>
                  <a:lnTo>
                    <a:pt x="578" y="1368"/>
                  </a:lnTo>
                  <a:lnTo>
                    <a:pt x="589" y="1275"/>
                  </a:lnTo>
                  <a:lnTo>
                    <a:pt x="600" y="1183"/>
                  </a:lnTo>
                  <a:lnTo>
                    <a:pt x="610" y="1091"/>
                  </a:lnTo>
                  <a:lnTo>
                    <a:pt x="616" y="999"/>
                  </a:lnTo>
                  <a:lnTo>
                    <a:pt x="616" y="815"/>
                  </a:lnTo>
                  <a:lnTo>
                    <a:pt x="600" y="630"/>
                  </a:lnTo>
                  <a:lnTo>
                    <a:pt x="578" y="461"/>
                  </a:lnTo>
                  <a:lnTo>
                    <a:pt x="541" y="292"/>
                  </a:lnTo>
                  <a:lnTo>
                    <a:pt x="520" y="231"/>
                  </a:lnTo>
                  <a:lnTo>
                    <a:pt x="499" y="169"/>
                  </a:lnTo>
                  <a:lnTo>
                    <a:pt x="472" y="108"/>
                  </a:lnTo>
                  <a:lnTo>
                    <a:pt x="441" y="46"/>
                  </a:lnTo>
                  <a:lnTo>
                    <a:pt x="38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41" name="Google Shape;388;p34"/>
            <p:cNvSpPr/>
            <p:nvPr/>
          </p:nvSpPr>
          <p:spPr>
            <a:xfrm flipV="1">
              <a:off x="7021800" y="2718000"/>
              <a:ext cx="10440" cy="11520"/>
            </a:xfrm>
            <a:custGeom>
              <a:avLst/>
              <a:gdLst/>
              <a:ahLst/>
              <a:cxnLst/>
              <a:rect l="l" t="t" r="r" b="b"/>
              <a:pathLst>
                <a:path w="616" h="1768" fill="none">
                  <a:moveTo>
                    <a:pt x="488" y="1660"/>
                  </a:moveTo>
                  <a:lnTo>
                    <a:pt x="488" y="1660"/>
                  </a:lnTo>
                  <a:lnTo>
                    <a:pt x="456" y="1706"/>
                  </a:lnTo>
                  <a:lnTo>
                    <a:pt x="425" y="1736"/>
                  </a:lnTo>
                  <a:lnTo>
                    <a:pt x="393" y="1752"/>
                  </a:lnTo>
                  <a:lnTo>
                    <a:pt x="361" y="1767"/>
                  </a:lnTo>
                  <a:lnTo>
                    <a:pt x="292" y="1767"/>
                  </a:lnTo>
                  <a:lnTo>
                    <a:pt x="234" y="1721"/>
                  </a:lnTo>
                  <a:lnTo>
                    <a:pt x="170" y="1660"/>
                  </a:lnTo>
                  <a:lnTo>
                    <a:pt x="117" y="1552"/>
                  </a:lnTo>
                  <a:lnTo>
                    <a:pt x="96" y="1491"/>
                  </a:lnTo>
                  <a:lnTo>
                    <a:pt x="75" y="1414"/>
                  </a:lnTo>
                  <a:lnTo>
                    <a:pt x="53" y="1337"/>
                  </a:lnTo>
                  <a:lnTo>
                    <a:pt x="32" y="1260"/>
                  </a:lnTo>
                  <a:lnTo>
                    <a:pt x="32" y="1260"/>
                  </a:lnTo>
                  <a:lnTo>
                    <a:pt x="11" y="1106"/>
                  </a:lnTo>
                  <a:lnTo>
                    <a:pt x="0" y="953"/>
                  </a:lnTo>
                  <a:lnTo>
                    <a:pt x="0" y="953"/>
                  </a:lnTo>
                  <a:lnTo>
                    <a:pt x="0" y="861"/>
                  </a:lnTo>
                  <a:lnTo>
                    <a:pt x="6" y="768"/>
                  </a:lnTo>
                  <a:lnTo>
                    <a:pt x="11" y="676"/>
                  </a:lnTo>
                  <a:lnTo>
                    <a:pt x="22" y="584"/>
                  </a:lnTo>
                  <a:lnTo>
                    <a:pt x="53" y="430"/>
                  </a:lnTo>
                  <a:lnTo>
                    <a:pt x="90" y="277"/>
                  </a:lnTo>
                  <a:lnTo>
                    <a:pt x="138" y="169"/>
                  </a:lnTo>
                  <a:lnTo>
                    <a:pt x="197" y="77"/>
                  </a:lnTo>
                  <a:lnTo>
                    <a:pt x="223" y="46"/>
                  </a:lnTo>
                  <a:lnTo>
                    <a:pt x="255" y="16"/>
                  </a:lnTo>
                  <a:lnTo>
                    <a:pt x="287" y="0"/>
                  </a:lnTo>
                  <a:lnTo>
                    <a:pt x="324" y="0"/>
                  </a:lnTo>
                  <a:lnTo>
                    <a:pt x="324" y="0"/>
                  </a:lnTo>
                  <a:lnTo>
                    <a:pt x="382" y="0"/>
                  </a:lnTo>
                  <a:lnTo>
                    <a:pt x="441" y="46"/>
                  </a:lnTo>
                  <a:lnTo>
                    <a:pt x="441" y="46"/>
                  </a:lnTo>
                  <a:lnTo>
                    <a:pt x="472" y="108"/>
                  </a:lnTo>
                  <a:lnTo>
                    <a:pt x="499" y="169"/>
                  </a:lnTo>
                  <a:lnTo>
                    <a:pt x="520" y="231"/>
                  </a:lnTo>
                  <a:lnTo>
                    <a:pt x="541" y="292"/>
                  </a:lnTo>
                  <a:lnTo>
                    <a:pt x="578" y="461"/>
                  </a:lnTo>
                  <a:lnTo>
                    <a:pt x="600" y="630"/>
                  </a:lnTo>
                  <a:lnTo>
                    <a:pt x="616" y="815"/>
                  </a:lnTo>
                  <a:lnTo>
                    <a:pt x="616" y="999"/>
                  </a:lnTo>
                  <a:lnTo>
                    <a:pt x="610" y="1091"/>
                  </a:lnTo>
                  <a:lnTo>
                    <a:pt x="600" y="1183"/>
                  </a:lnTo>
                  <a:lnTo>
                    <a:pt x="589" y="1275"/>
                  </a:lnTo>
                  <a:lnTo>
                    <a:pt x="578" y="1368"/>
                  </a:lnTo>
                  <a:lnTo>
                    <a:pt x="578" y="1368"/>
                  </a:lnTo>
                  <a:lnTo>
                    <a:pt x="547" y="1491"/>
                  </a:lnTo>
                  <a:lnTo>
                    <a:pt x="510" y="1613"/>
                  </a:lnTo>
                </a:path>
              </a:pathLst>
            </a:custGeom>
            <a:noFill/>
            <a:ln w="0">
              <a:noFill/>
            </a:ln>
          </p:spPr>
          <p:style>
            <a:lnRef idx="0">
              <a:scrgbClr r="0" g="0" b="0"/>
            </a:lnRef>
            <a:fillRef idx="0">
              <a:scrgbClr r="0" g="0" b="0"/>
            </a:fillRef>
            <a:effectRef idx="0">
              <a:scrgbClr r="0" g="0" b="0"/>
            </a:effectRef>
            <a:fontRef idx="minor"/>
          </p:style>
        </p:sp>
        <p:sp>
          <p:nvSpPr>
            <p:cNvPr id="542" name="Google Shape;389;p34"/>
            <p:cNvSpPr/>
            <p:nvPr/>
          </p:nvSpPr>
          <p:spPr>
            <a:xfrm flipV="1">
              <a:off x="7034760" y="2557800"/>
              <a:ext cx="10800" cy="11520"/>
            </a:xfrm>
            <a:custGeom>
              <a:avLst/>
              <a:gdLst/>
              <a:ahLst/>
              <a:cxnLst/>
              <a:rect l="l" t="t" r="r" b="b"/>
              <a:pathLst>
                <a:path w="622" h="1768">
                  <a:moveTo>
                    <a:pt x="308" y="1"/>
                  </a:moveTo>
                  <a:lnTo>
                    <a:pt x="271" y="16"/>
                  </a:lnTo>
                  <a:lnTo>
                    <a:pt x="239" y="47"/>
                  </a:lnTo>
                  <a:lnTo>
                    <a:pt x="213" y="78"/>
                  </a:lnTo>
                  <a:lnTo>
                    <a:pt x="155" y="154"/>
                  </a:lnTo>
                  <a:lnTo>
                    <a:pt x="102" y="277"/>
                  </a:lnTo>
                  <a:lnTo>
                    <a:pt x="59" y="416"/>
                  </a:lnTo>
                  <a:lnTo>
                    <a:pt x="27" y="585"/>
                  </a:lnTo>
                  <a:lnTo>
                    <a:pt x="17" y="661"/>
                  </a:lnTo>
                  <a:lnTo>
                    <a:pt x="11" y="754"/>
                  </a:lnTo>
                  <a:lnTo>
                    <a:pt x="6" y="861"/>
                  </a:lnTo>
                  <a:lnTo>
                    <a:pt x="1" y="953"/>
                  </a:lnTo>
                  <a:lnTo>
                    <a:pt x="17" y="1107"/>
                  </a:lnTo>
                  <a:lnTo>
                    <a:pt x="38" y="1261"/>
                  </a:lnTo>
                  <a:lnTo>
                    <a:pt x="54" y="1337"/>
                  </a:lnTo>
                  <a:lnTo>
                    <a:pt x="75" y="1414"/>
                  </a:lnTo>
                  <a:lnTo>
                    <a:pt x="96" y="1491"/>
                  </a:lnTo>
                  <a:lnTo>
                    <a:pt x="117" y="1553"/>
                  </a:lnTo>
                  <a:lnTo>
                    <a:pt x="176" y="1660"/>
                  </a:lnTo>
                  <a:lnTo>
                    <a:pt x="234" y="1722"/>
                  </a:lnTo>
                  <a:lnTo>
                    <a:pt x="298" y="1768"/>
                  </a:lnTo>
                  <a:lnTo>
                    <a:pt x="361" y="1768"/>
                  </a:lnTo>
                  <a:lnTo>
                    <a:pt x="393" y="1752"/>
                  </a:lnTo>
                  <a:lnTo>
                    <a:pt x="425" y="1737"/>
                  </a:lnTo>
                  <a:lnTo>
                    <a:pt x="457" y="1706"/>
                  </a:lnTo>
                  <a:lnTo>
                    <a:pt x="489" y="1660"/>
                  </a:lnTo>
                  <a:lnTo>
                    <a:pt x="521" y="1599"/>
                  </a:lnTo>
                  <a:lnTo>
                    <a:pt x="558" y="1460"/>
                  </a:lnTo>
                  <a:lnTo>
                    <a:pt x="590" y="1322"/>
                  </a:lnTo>
                  <a:lnTo>
                    <a:pt x="600" y="1230"/>
                  </a:lnTo>
                  <a:lnTo>
                    <a:pt x="611" y="1138"/>
                  </a:lnTo>
                  <a:lnTo>
                    <a:pt x="616" y="1046"/>
                  </a:lnTo>
                  <a:lnTo>
                    <a:pt x="621" y="953"/>
                  </a:lnTo>
                  <a:lnTo>
                    <a:pt x="621" y="784"/>
                  </a:lnTo>
                  <a:lnTo>
                    <a:pt x="605" y="600"/>
                  </a:lnTo>
                  <a:lnTo>
                    <a:pt x="579" y="431"/>
                  </a:lnTo>
                  <a:lnTo>
                    <a:pt x="542" y="293"/>
                  </a:lnTo>
                  <a:lnTo>
                    <a:pt x="521" y="216"/>
                  </a:lnTo>
                  <a:lnTo>
                    <a:pt x="499" y="154"/>
                  </a:lnTo>
                  <a:lnTo>
                    <a:pt x="473" y="108"/>
                  </a:lnTo>
                  <a:lnTo>
                    <a:pt x="441" y="47"/>
                  </a:lnTo>
                  <a:lnTo>
                    <a:pt x="393" y="16"/>
                  </a:lnTo>
                  <a:lnTo>
                    <a:pt x="34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43" name="Google Shape;390;p34"/>
            <p:cNvSpPr/>
            <p:nvPr/>
          </p:nvSpPr>
          <p:spPr>
            <a:xfrm flipV="1">
              <a:off x="7034760" y="2557800"/>
              <a:ext cx="10800" cy="11520"/>
            </a:xfrm>
            <a:custGeom>
              <a:avLst/>
              <a:gdLst/>
              <a:ahLst/>
              <a:cxnLst/>
              <a:rect l="l" t="t" r="r" b="b"/>
              <a:pathLst>
                <a:path w="622" h="1768" fill="none">
                  <a:moveTo>
                    <a:pt x="489" y="1660"/>
                  </a:moveTo>
                  <a:lnTo>
                    <a:pt x="489" y="1660"/>
                  </a:lnTo>
                  <a:lnTo>
                    <a:pt x="457" y="1706"/>
                  </a:lnTo>
                  <a:lnTo>
                    <a:pt x="425" y="1737"/>
                  </a:lnTo>
                  <a:lnTo>
                    <a:pt x="393" y="1752"/>
                  </a:lnTo>
                  <a:lnTo>
                    <a:pt x="361" y="1768"/>
                  </a:lnTo>
                  <a:lnTo>
                    <a:pt x="298" y="1768"/>
                  </a:lnTo>
                  <a:lnTo>
                    <a:pt x="234" y="1722"/>
                  </a:lnTo>
                  <a:lnTo>
                    <a:pt x="176" y="1660"/>
                  </a:lnTo>
                  <a:lnTo>
                    <a:pt x="117" y="1553"/>
                  </a:lnTo>
                  <a:lnTo>
                    <a:pt x="96" y="1491"/>
                  </a:lnTo>
                  <a:lnTo>
                    <a:pt x="75" y="1414"/>
                  </a:lnTo>
                  <a:lnTo>
                    <a:pt x="54" y="1337"/>
                  </a:lnTo>
                  <a:lnTo>
                    <a:pt x="38" y="1261"/>
                  </a:lnTo>
                  <a:lnTo>
                    <a:pt x="38" y="1261"/>
                  </a:lnTo>
                  <a:lnTo>
                    <a:pt x="17" y="1107"/>
                  </a:lnTo>
                  <a:lnTo>
                    <a:pt x="1" y="953"/>
                  </a:lnTo>
                  <a:lnTo>
                    <a:pt x="1" y="953"/>
                  </a:lnTo>
                  <a:lnTo>
                    <a:pt x="6" y="861"/>
                  </a:lnTo>
                  <a:lnTo>
                    <a:pt x="11" y="754"/>
                  </a:lnTo>
                  <a:lnTo>
                    <a:pt x="17" y="661"/>
                  </a:lnTo>
                  <a:lnTo>
                    <a:pt x="27" y="585"/>
                  </a:lnTo>
                  <a:lnTo>
                    <a:pt x="59" y="416"/>
                  </a:lnTo>
                  <a:lnTo>
                    <a:pt x="102" y="277"/>
                  </a:lnTo>
                  <a:lnTo>
                    <a:pt x="155" y="154"/>
                  </a:lnTo>
                  <a:lnTo>
                    <a:pt x="213" y="78"/>
                  </a:lnTo>
                  <a:lnTo>
                    <a:pt x="239" y="47"/>
                  </a:lnTo>
                  <a:lnTo>
                    <a:pt x="271" y="16"/>
                  </a:lnTo>
                  <a:lnTo>
                    <a:pt x="308" y="1"/>
                  </a:lnTo>
                  <a:lnTo>
                    <a:pt x="340" y="1"/>
                  </a:lnTo>
                  <a:lnTo>
                    <a:pt x="340" y="1"/>
                  </a:lnTo>
                  <a:lnTo>
                    <a:pt x="393" y="16"/>
                  </a:lnTo>
                  <a:lnTo>
                    <a:pt x="441" y="47"/>
                  </a:lnTo>
                  <a:lnTo>
                    <a:pt x="441" y="47"/>
                  </a:lnTo>
                  <a:lnTo>
                    <a:pt x="473" y="108"/>
                  </a:lnTo>
                  <a:lnTo>
                    <a:pt x="499" y="154"/>
                  </a:lnTo>
                  <a:lnTo>
                    <a:pt x="521" y="216"/>
                  </a:lnTo>
                  <a:lnTo>
                    <a:pt x="542" y="293"/>
                  </a:lnTo>
                  <a:lnTo>
                    <a:pt x="579" y="431"/>
                  </a:lnTo>
                  <a:lnTo>
                    <a:pt x="605" y="600"/>
                  </a:lnTo>
                  <a:lnTo>
                    <a:pt x="621" y="784"/>
                  </a:lnTo>
                  <a:lnTo>
                    <a:pt x="621" y="953"/>
                  </a:lnTo>
                  <a:lnTo>
                    <a:pt x="616" y="1046"/>
                  </a:lnTo>
                  <a:lnTo>
                    <a:pt x="611" y="1138"/>
                  </a:lnTo>
                  <a:lnTo>
                    <a:pt x="600" y="1230"/>
                  </a:lnTo>
                  <a:lnTo>
                    <a:pt x="590" y="1322"/>
                  </a:lnTo>
                  <a:lnTo>
                    <a:pt x="590" y="1322"/>
                  </a:lnTo>
                  <a:lnTo>
                    <a:pt x="558" y="1460"/>
                  </a:lnTo>
                  <a:lnTo>
                    <a:pt x="521" y="1599"/>
                  </a:lnTo>
                </a:path>
              </a:pathLst>
            </a:custGeom>
            <a:noFill/>
            <a:ln w="0">
              <a:noFill/>
            </a:ln>
          </p:spPr>
          <p:style>
            <a:lnRef idx="0">
              <a:scrgbClr r="0" g="0" b="0"/>
            </a:lnRef>
            <a:fillRef idx="0">
              <a:scrgbClr r="0" g="0" b="0"/>
            </a:fillRef>
            <a:effectRef idx="0">
              <a:scrgbClr r="0" g="0" b="0"/>
            </a:effectRef>
            <a:fontRef idx="minor"/>
          </p:style>
        </p:sp>
        <p:sp>
          <p:nvSpPr>
            <p:cNvPr id="544" name="Google Shape;391;p34"/>
            <p:cNvSpPr/>
            <p:nvPr/>
          </p:nvSpPr>
          <p:spPr>
            <a:xfrm flipV="1">
              <a:off x="6197760" y="2423880"/>
              <a:ext cx="10800" cy="12240"/>
            </a:xfrm>
            <a:custGeom>
              <a:avLst/>
              <a:gdLst/>
              <a:ahLst/>
              <a:cxnLst/>
              <a:rect l="l" t="t" r="r" b="b"/>
              <a:pathLst>
                <a:path w="633" h="1860">
                  <a:moveTo>
                    <a:pt x="335" y="1"/>
                  </a:moveTo>
                  <a:lnTo>
                    <a:pt x="293" y="16"/>
                  </a:lnTo>
                  <a:lnTo>
                    <a:pt x="256" y="31"/>
                  </a:lnTo>
                  <a:lnTo>
                    <a:pt x="213" y="62"/>
                  </a:lnTo>
                  <a:lnTo>
                    <a:pt x="176" y="108"/>
                  </a:lnTo>
                  <a:lnTo>
                    <a:pt x="139" y="170"/>
                  </a:lnTo>
                  <a:lnTo>
                    <a:pt x="118" y="216"/>
                  </a:lnTo>
                  <a:lnTo>
                    <a:pt x="91" y="292"/>
                  </a:lnTo>
                  <a:lnTo>
                    <a:pt x="54" y="431"/>
                  </a:lnTo>
                  <a:lnTo>
                    <a:pt x="22" y="584"/>
                  </a:lnTo>
                  <a:lnTo>
                    <a:pt x="6" y="753"/>
                  </a:lnTo>
                  <a:lnTo>
                    <a:pt x="1" y="938"/>
                  </a:lnTo>
                  <a:lnTo>
                    <a:pt x="6" y="1107"/>
                  </a:lnTo>
                  <a:lnTo>
                    <a:pt x="28" y="1276"/>
                  </a:lnTo>
                  <a:lnTo>
                    <a:pt x="38" y="1368"/>
                  </a:lnTo>
                  <a:lnTo>
                    <a:pt x="54" y="1445"/>
                  </a:lnTo>
                  <a:lnTo>
                    <a:pt x="75" y="1522"/>
                  </a:lnTo>
                  <a:lnTo>
                    <a:pt x="96" y="1598"/>
                  </a:lnTo>
                  <a:lnTo>
                    <a:pt x="144" y="1706"/>
                  </a:lnTo>
                  <a:lnTo>
                    <a:pt x="203" y="1783"/>
                  </a:lnTo>
                  <a:lnTo>
                    <a:pt x="261" y="1844"/>
                  </a:lnTo>
                  <a:lnTo>
                    <a:pt x="319" y="1859"/>
                  </a:lnTo>
                  <a:lnTo>
                    <a:pt x="383" y="1844"/>
                  </a:lnTo>
                  <a:lnTo>
                    <a:pt x="441" y="1783"/>
                  </a:lnTo>
                  <a:lnTo>
                    <a:pt x="473" y="1752"/>
                  </a:lnTo>
                  <a:lnTo>
                    <a:pt x="500" y="1691"/>
                  </a:lnTo>
                  <a:lnTo>
                    <a:pt x="526" y="1629"/>
                  </a:lnTo>
                  <a:lnTo>
                    <a:pt x="553" y="1552"/>
                  </a:lnTo>
                  <a:lnTo>
                    <a:pt x="579" y="1460"/>
                  </a:lnTo>
                  <a:lnTo>
                    <a:pt x="595" y="1368"/>
                  </a:lnTo>
                  <a:lnTo>
                    <a:pt x="611" y="1276"/>
                  </a:lnTo>
                  <a:lnTo>
                    <a:pt x="622" y="1184"/>
                  </a:lnTo>
                  <a:lnTo>
                    <a:pt x="627" y="1091"/>
                  </a:lnTo>
                  <a:lnTo>
                    <a:pt x="632" y="999"/>
                  </a:lnTo>
                  <a:lnTo>
                    <a:pt x="627" y="815"/>
                  </a:lnTo>
                  <a:lnTo>
                    <a:pt x="616" y="646"/>
                  </a:lnTo>
                  <a:lnTo>
                    <a:pt x="590" y="477"/>
                  </a:lnTo>
                  <a:lnTo>
                    <a:pt x="553" y="323"/>
                  </a:lnTo>
                  <a:lnTo>
                    <a:pt x="531" y="262"/>
                  </a:lnTo>
                  <a:lnTo>
                    <a:pt x="510" y="200"/>
                  </a:lnTo>
                  <a:lnTo>
                    <a:pt x="484" y="139"/>
                  </a:lnTo>
                  <a:lnTo>
                    <a:pt x="452" y="93"/>
                  </a:lnTo>
                  <a:lnTo>
                    <a:pt x="415" y="47"/>
                  </a:lnTo>
                  <a:lnTo>
                    <a:pt x="372" y="16"/>
                  </a:lnTo>
                  <a:lnTo>
                    <a:pt x="33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45" name="Google Shape;392;p34"/>
            <p:cNvSpPr/>
            <p:nvPr/>
          </p:nvSpPr>
          <p:spPr>
            <a:xfrm flipV="1">
              <a:off x="6197760" y="2423880"/>
              <a:ext cx="10800" cy="12240"/>
            </a:xfrm>
            <a:custGeom>
              <a:avLst/>
              <a:gdLst/>
              <a:ahLst/>
              <a:cxnLst/>
              <a:rect l="l" t="t" r="r" b="b"/>
              <a:pathLst>
                <a:path w="633" h="1860" fill="none">
                  <a:moveTo>
                    <a:pt x="500" y="1691"/>
                  </a:moveTo>
                  <a:lnTo>
                    <a:pt x="500" y="1691"/>
                  </a:lnTo>
                  <a:lnTo>
                    <a:pt x="473" y="1752"/>
                  </a:lnTo>
                  <a:lnTo>
                    <a:pt x="441" y="1783"/>
                  </a:lnTo>
                  <a:lnTo>
                    <a:pt x="383" y="1844"/>
                  </a:lnTo>
                  <a:lnTo>
                    <a:pt x="319" y="1859"/>
                  </a:lnTo>
                  <a:lnTo>
                    <a:pt x="261" y="1844"/>
                  </a:lnTo>
                  <a:lnTo>
                    <a:pt x="203" y="1783"/>
                  </a:lnTo>
                  <a:lnTo>
                    <a:pt x="144" y="1706"/>
                  </a:lnTo>
                  <a:lnTo>
                    <a:pt x="96" y="1598"/>
                  </a:lnTo>
                  <a:lnTo>
                    <a:pt x="75" y="1522"/>
                  </a:lnTo>
                  <a:lnTo>
                    <a:pt x="54" y="1445"/>
                  </a:lnTo>
                  <a:lnTo>
                    <a:pt x="54" y="1445"/>
                  </a:lnTo>
                  <a:lnTo>
                    <a:pt x="38" y="1368"/>
                  </a:lnTo>
                  <a:lnTo>
                    <a:pt x="28" y="1276"/>
                  </a:lnTo>
                  <a:lnTo>
                    <a:pt x="6" y="1107"/>
                  </a:lnTo>
                  <a:lnTo>
                    <a:pt x="1" y="938"/>
                  </a:lnTo>
                  <a:lnTo>
                    <a:pt x="6" y="753"/>
                  </a:lnTo>
                  <a:lnTo>
                    <a:pt x="22" y="584"/>
                  </a:lnTo>
                  <a:lnTo>
                    <a:pt x="54" y="431"/>
                  </a:lnTo>
                  <a:lnTo>
                    <a:pt x="91" y="292"/>
                  </a:lnTo>
                  <a:lnTo>
                    <a:pt x="118" y="216"/>
                  </a:lnTo>
                  <a:lnTo>
                    <a:pt x="139" y="170"/>
                  </a:lnTo>
                  <a:lnTo>
                    <a:pt x="139" y="170"/>
                  </a:lnTo>
                  <a:lnTo>
                    <a:pt x="176" y="108"/>
                  </a:lnTo>
                  <a:lnTo>
                    <a:pt x="213" y="62"/>
                  </a:lnTo>
                  <a:lnTo>
                    <a:pt x="256" y="31"/>
                  </a:lnTo>
                  <a:lnTo>
                    <a:pt x="293" y="16"/>
                  </a:lnTo>
                  <a:lnTo>
                    <a:pt x="335" y="1"/>
                  </a:lnTo>
                  <a:lnTo>
                    <a:pt x="372" y="16"/>
                  </a:lnTo>
                  <a:lnTo>
                    <a:pt x="415" y="47"/>
                  </a:lnTo>
                  <a:lnTo>
                    <a:pt x="452" y="93"/>
                  </a:lnTo>
                  <a:lnTo>
                    <a:pt x="452" y="93"/>
                  </a:lnTo>
                  <a:lnTo>
                    <a:pt x="484" y="139"/>
                  </a:lnTo>
                  <a:lnTo>
                    <a:pt x="510" y="200"/>
                  </a:lnTo>
                  <a:lnTo>
                    <a:pt x="531" y="262"/>
                  </a:lnTo>
                  <a:lnTo>
                    <a:pt x="553" y="323"/>
                  </a:lnTo>
                  <a:lnTo>
                    <a:pt x="590" y="477"/>
                  </a:lnTo>
                  <a:lnTo>
                    <a:pt x="616" y="646"/>
                  </a:lnTo>
                  <a:lnTo>
                    <a:pt x="627" y="815"/>
                  </a:lnTo>
                  <a:lnTo>
                    <a:pt x="632" y="999"/>
                  </a:lnTo>
                  <a:lnTo>
                    <a:pt x="627" y="1091"/>
                  </a:lnTo>
                  <a:lnTo>
                    <a:pt x="622" y="1184"/>
                  </a:lnTo>
                  <a:lnTo>
                    <a:pt x="611" y="1276"/>
                  </a:lnTo>
                  <a:lnTo>
                    <a:pt x="595" y="1368"/>
                  </a:lnTo>
                  <a:lnTo>
                    <a:pt x="595" y="1368"/>
                  </a:lnTo>
                  <a:lnTo>
                    <a:pt x="579" y="1460"/>
                  </a:lnTo>
                  <a:lnTo>
                    <a:pt x="553" y="1552"/>
                  </a:lnTo>
                  <a:lnTo>
                    <a:pt x="526" y="1629"/>
                  </a:lnTo>
                  <a:lnTo>
                    <a:pt x="500" y="1691"/>
                  </a:lnTo>
                </a:path>
              </a:pathLst>
            </a:custGeom>
            <a:noFill/>
            <a:ln w="0">
              <a:noFill/>
            </a:ln>
          </p:spPr>
          <p:style>
            <a:lnRef idx="0">
              <a:scrgbClr r="0" g="0" b="0"/>
            </a:lnRef>
            <a:fillRef idx="0">
              <a:scrgbClr r="0" g="0" b="0"/>
            </a:fillRef>
            <a:effectRef idx="0">
              <a:scrgbClr r="0" g="0" b="0"/>
            </a:effectRef>
            <a:fontRef idx="minor"/>
          </p:style>
        </p:sp>
        <p:sp>
          <p:nvSpPr>
            <p:cNvPr id="546" name="Google Shape;393;p34"/>
            <p:cNvSpPr/>
            <p:nvPr/>
          </p:nvSpPr>
          <p:spPr>
            <a:xfrm flipV="1">
              <a:off x="6370920" y="3071520"/>
              <a:ext cx="11160" cy="11880"/>
            </a:xfrm>
            <a:custGeom>
              <a:avLst/>
              <a:gdLst/>
              <a:ahLst/>
              <a:cxnLst/>
              <a:rect l="l" t="t" r="r" b="b"/>
              <a:pathLst>
                <a:path w="637" h="1829">
                  <a:moveTo>
                    <a:pt x="281" y="0"/>
                  </a:moveTo>
                  <a:lnTo>
                    <a:pt x="249" y="16"/>
                  </a:lnTo>
                  <a:lnTo>
                    <a:pt x="218" y="46"/>
                  </a:lnTo>
                  <a:lnTo>
                    <a:pt x="165" y="123"/>
                  </a:lnTo>
                  <a:lnTo>
                    <a:pt x="112" y="215"/>
                  </a:lnTo>
                  <a:lnTo>
                    <a:pt x="69" y="354"/>
                  </a:lnTo>
                  <a:lnTo>
                    <a:pt x="37" y="492"/>
                  </a:lnTo>
                  <a:lnTo>
                    <a:pt x="11" y="661"/>
                  </a:lnTo>
                  <a:lnTo>
                    <a:pt x="0" y="845"/>
                  </a:lnTo>
                  <a:lnTo>
                    <a:pt x="0" y="937"/>
                  </a:lnTo>
                  <a:lnTo>
                    <a:pt x="0" y="1030"/>
                  </a:lnTo>
                  <a:lnTo>
                    <a:pt x="16" y="1199"/>
                  </a:lnTo>
                  <a:lnTo>
                    <a:pt x="43" y="1352"/>
                  </a:lnTo>
                  <a:lnTo>
                    <a:pt x="59" y="1444"/>
                  </a:lnTo>
                  <a:lnTo>
                    <a:pt x="80" y="1521"/>
                  </a:lnTo>
                  <a:lnTo>
                    <a:pt x="101" y="1583"/>
                  </a:lnTo>
                  <a:lnTo>
                    <a:pt x="127" y="1644"/>
                  </a:lnTo>
                  <a:lnTo>
                    <a:pt x="181" y="1736"/>
                  </a:lnTo>
                  <a:lnTo>
                    <a:pt x="239" y="1798"/>
                  </a:lnTo>
                  <a:lnTo>
                    <a:pt x="303" y="1828"/>
                  </a:lnTo>
                  <a:lnTo>
                    <a:pt x="366" y="1828"/>
                  </a:lnTo>
                  <a:lnTo>
                    <a:pt x="398" y="1813"/>
                  </a:lnTo>
                  <a:lnTo>
                    <a:pt x="425" y="1782"/>
                  </a:lnTo>
                  <a:lnTo>
                    <a:pt x="456" y="1752"/>
                  </a:lnTo>
                  <a:lnTo>
                    <a:pt x="488" y="1706"/>
                  </a:lnTo>
                  <a:lnTo>
                    <a:pt x="509" y="1659"/>
                  </a:lnTo>
                  <a:lnTo>
                    <a:pt x="541" y="1583"/>
                  </a:lnTo>
                  <a:lnTo>
                    <a:pt x="568" y="1490"/>
                  </a:lnTo>
                  <a:lnTo>
                    <a:pt x="594" y="1398"/>
                  </a:lnTo>
                  <a:lnTo>
                    <a:pt x="610" y="1291"/>
                  </a:lnTo>
                  <a:lnTo>
                    <a:pt x="626" y="1183"/>
                  </a:lnTo>
                  <a:lnTo>
                    <a:pt x="631" y="1060"/>
                  </a:lnTo>
                  <a:lnTo>
                    <a:pt x="637" y="953"/>
                  </a:lnTo>
                  <a:lnTo>
                    <a:pt x="637" y="830"/>
                  </a:lnTo>
                  <a:lnTo>
                    <a:pt x="631" y="738"/>
                  </a:lnTo>
                  <a:lnTo>
                    <a:pt x="621" y="646"/>
                  </a:lnTo>
                  <a:lnTo>
                    <a:pt x="594" y="477"/>
                  </a:lnTo>
                  <a:lnTo>
                    <a:pt x="562" y="323"/>
                  </a:lnTo>
                  <a:lnTo>
                    <a:pt x="520" y="200"/>
                  </a:lnTo>
                  <a:lnTo>
                    <a:pt x="467" y="108"/>
                  </a:lnTo>
                  <a:lnTo>
                    <a:pt x="409" y="46"/>
                  </a:lnTo>
                  <a:lnTo>
                    <a:pt x="35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47" name="Google Shape;394;p34"/>
            <p:cNvSpPr/>
            <p:nvPr/>
          </p:nvSpPr>
          <p:spPr>
            <a:xfrm flipV="1">
              <a:off x="6370920" y="3071520"/>
              <a:ext cx="11160" cy="11880"/>
            </a:xfrm>
            <a:custGeom>
              <a:avLst/>
              <a:gdLst/>
              <a:ahLst/>
              <a:cxnLst/>
              <a:rect l="l" t="t" r="r" b="b"/>
              <a:pathLst>
                <a:path w="637" h="1829" fill="none">
                  <a:moveTo>
                    <a:pt x="488" y="1706"/>
                  </a:moveTo>
                  <a:lnTo>
                    <a:pt x="488" y="1706"/>
                  </a:lnTo>
                  <a:lnTo>
                    <a:pt x="456" y="1752"/>
                  </a:lnTo>
                  <a:lnTo>
                    <a:pt x="425" y="1782"/>
                  </a:lnTo>
                  <a:lnTo>
                    <a:pt x="398" y="1813"/>
                  </a:lnTo>
                  <a:lnTo>
                    <a:pt x="366" y="1828"/>
                  </a:lnTo>
                  <a:lnTo>
                    <a:pt x="303" y="1828"/>
                  </a:lnTo>
                  <a:lnTo>
                    <a:pt x="239" y="1798"/>
                  </a:lnTo>
                  <a:lnTo>
                    <a:pt x="181" y="1736"/>
                  </a:lnTo>
                  <a:lnTo>
                    <a:pt x="127" y="1644"/>
                  </a:lnTo>
                  <a:lnTo>
                    <a:pt x="101" y="1583"/>
                  </a:lnTo>
                  <a:lnTo>
                    <a:pt x="80" y="1521"/>
                  </a:lnTo>
                  <a:lnTo>
                    <a:pt x="59" y="1444"/>
                  </a:lnTo>
                  <a:lnTo>
                    <a:pt x="43" y="1352"/>
                  </a:lnTo>
                  <a:lnTo>
                    <a:pt x="43" y="1352"/>
                  </a:lnTo>
                  <a:lnTo>
                    <a:pt x="16" y="1199"/>
                  </a:lnTo>
                  <a:lnTo>
                    <a:pt x="0" y="1030"/>
                  </a:lnTo>
                  <a:lnTo>
                    <a:pt x="0" y="1030"/>
                  </a:lnTo>
                  <a:lnTo>
                    <a:pt x="0" y="937"/>
                  </a:lnTo>
                  <a:lnTo>
                    <a:pt x="0" y="845"/>
                  </a:lnTo>
                  <a:lnTo>
                    <a:pt x="11" y="661"/>
                  </a:lnTo>
                  <a:lnTo>
                    <a:pt x="37" y="492"/>
                  </a:lnTo>
                  <a:lnTo>
                    <a:pt x="69" y="354"/>
                  </a:lnTo>
                  <a:lnTo>
                    <a:pt x="112" y="215"/>
                  </a:lnTo>
                  <a:lnTo>
                    <a:pt x="165" y="123"/>
                  </a:lnTo>
                  <a:lnTo>
                    <a:pt x="218" y="46"/>
                  </a:lnTo>
                  <a:lnTo>
                    <a:pt x="249" y="16"/>
                  </a:lnTo>
                  <a:lnTo>
                    <a:pt x="281" y="0"/>
                  </a:lnTo>
                  <a:lnTo>
                    <a:pt x="281" y="0"/>
                  </a:lnTo>
                  <a:lnTo>
                    <a:pt x="318" y="0"/>
                  </a:lnTo>
                  <a:lnTo>
                    <a:pt x="350" y="0"/>
                  </a:lnTo>
                  <a:lnTo>
                    <a:pt x="409" y="46"/>
                  </a:lnTo>
                  <a:lnTo>
                    <a:pt x="467" y="108"/>
                  </a:lnTo>
                  <a:lnTo>
                    <a:pt x="520" y="200"/>
                  </a:lnTo>
                  <a:lnTo>
                    <a:pt x="562" y="323"/>
                  </a:lnTo>
                  <a:lnTo>
                    <a:pt x="594" y="477"/>
                  </a:lnTo>
                  <a:lnTo>
                    <a:pt x="621" y="646"/>
                  </a:lnTo>
                  <a:lnTo>
                    <a:pt x="631" y="738"/>
                  </a:lnTo>
                  <a:lnTo>
                    <a:pt x="637" y="830"/>
                  </a:lnTo>
                  <a:lnTo>
                    <a:pt x="637" y="830"/>
                  </a:lnTo>
                  <a:lnTo>
                    <a:pt x="637" y="953"/>
                  </a:lnTo>
                  <a:lnTo>
                    <a:pt x="631" y="1060"/>
                  </a:lnTo>
                  <a:lnTo>
                    <a:pt x="626" y="1183"/>
                  </a:lnTo>
                  <a:lnTo>
                    <a:pt x="610" y="1291"/>
                  </a:lnTo>
                  <a:lnTo>
                    <a:pt x="594" y="1398"/>
                  </a:lnTo>
                  <a:lnTo>
                    <a:pt x="568" y="1490"/>
                  </a:lnTo>
                  <a:lnTo>
                    <a:pt x="541" y="1583"/>
                  </a:lnTo>
                  <a:lnTo>
                    <a:pt x="509" y="1659"/>
                  </a:lnTo>
                </a:path>
              </a:pathLst>
            </a:custGeom>
            <a:noFill/>
            <a:ln w="0">
              <a:noFill/>
            </a:ln>
          </p:spPr>
          <p:style>
            <a:lnRef idx="0">
              <a:scrgbClr r="0" g="0" b="0"/>
            </a:lnRef>
            <a:fillRef idx="0">
              <a:scrgbClr r="0" g="0" b="0"/>
            </a:fillRef>
            <a:effectRef idx="0">
              <a:scrgbClr r="0" g="0" b="0"/>
            </a:effectRef>
            <a:fontRef idx="minor"/>
          </p:style>
        </p:sp>
        <p:sp>
          <p:nvSpPr>
            <p:cNvPr id="548" name="Google Shape;395;p34"/>
            <p:cNvSpPr/>
            <p:nvPr/>
          </p:nvSpPr>
          <p:spPr>
            <a:xfrm flipV="1">
              <a:off x="6351120" y="3230280"/>
              <a:ext cx="10800" cy="12240"/>
            </a:xfrm>
            <a:custGeom>
              <a:avLst/>
              <a:gdLst/>
              <a:ahLst/>
              <a:cxnLst/>
              <a:rect l="l" t="t" r="r" b="b"/>
              <a:pathLst>
                <a:path w="627" h="1860">
                  <a:moveTo>
                    <a:pt x="334" y="0"/>
                  </a:moveTo>
                  <a:lnTo>
                    <a:pt x="292" y="16"/>
                  </a:lnTo>
                  <a:lnTo>
                    <a:pt x="255" y="31"/>
                  </a:lnTo>
                  <a:lnTo>
                    <a:pt x="212" y="62"/>
                  </a:lnTo>
                  <a:lnTo>
                    <a:pt x="175" y="108"/>
                  </a:lnTo>
                  <a:lnTo>
                    <a:pt x="143" y="169"/>
                  </a:lnTo>
                  <a:lnTo>
                    <a:pt x="117" y="215"/>
                  </a:lnTo>
                  <a:lnTo>
                    <a:pt x="90" y="277"/>
                  </a:lnTo>
                  <a:lnTo>
                    <a:pt x="53" y="430"/>
                  </a:lnTo>
                  <a:lnTo>
                    <a:pt x="21" y="584"/>
                  </a:lnTo>
                  <a:lnTo>
                    <a:pt x="5" y="753"/>
                  </a:lnTo>
                  <a:lnTo>
                    <a:pt x="0" y="937"/>
                  </a:lnTo>
                  <a:lnTo>
                    <a:pt x="5" y="1106"/>
                  </a:lnTo>
                  <a:lnTo>
                    <a:pt x="27" y="1275"/>
                  </a:lnTo>
                  <a:lnTo>
                    <a:pt x="37" y="1367"/>
                  </a:lnTo>
                  <a:lnTo>
                    <a:pt x="53" y="1444"/>
                  </a:lnTo>
                  <a:lnTo>
                    <a:pt x="74" y="1521"/>
                  </a:lnTo>
                  <a:lnTo>
                    <a:pt x="96" y="1598"/>
                  </a:lnTo>
                  <a:lnTo>
                    <a:pt x="143" y="1705"/>
                  </a:lnTo>
                  <a:lnTo>
                    <a:pt x="202" y="1782"/>
                  </a:lnTo>
                  <a:lnTo>
                    <a:pt x="260" y="1844"/>
                  </a:lnTo>
                  <a:lnTo>
                    <a:pt x="318" y="1859"/>
                  </a:lnTo>
                  <a:lnTo>
                    <a:pt x="382" y="1844"/>
                  </a:lnTo>
                  <a:lnTo>
                    <a:pt x="440" y="1782"/>
                  </a:lnTo>
                  <a:lnTo>
                    <a:pt x="472" y="1752"/>
                  </a:lnTo>
                  <a:lnTo>
                    <a:pt x="499" y="1690"/>
                  </a:lnTo>
                  <a:lnTo>
                    <a:pt x="525" y="1629"/>
                  </a:lnTo>
                  <a:lnTo>
                    <a:pt x="546" y="1567"/>
                  </a:lnTo>
                  <a:lnTo>
                    <a:pt x="568" y="1490"/>
                  </a:lnTo>
                  <a:lnTo>
                    <a:pt x="584" y="1414"/>
                  </a:lnTo>
                  <a:lnTo>
                    <a:pt x="599" y="1321"/>
                  </a:lnTo>
                  <a:lnTo>
                    <a:pt x="610" y="1229"/>
                  </a:lnTo>
                  <a:lnTo>
                    <a:pt x="615" y="1137"/>
                  </a:lnTo>
                  <a:lnTo>
                    <a:pt x="621" y="1045"/>
                  </a:lnTo>
                  <a:lnTo>
                    <a:pt x="626" y="845"/>
                  </a:lnTo>
                  <a:lnTo>
                    <a:pt x="610" y="676"/>
                  </a:lnTo>
                  <a:lnTo>
                    <a:pt x="589" y="492"/>
                  </a:lnTo>
                  <a:lnTo>
                    <a:pt x="552" y="338"/>
                  </a:lnTo>
                  <a:lnTo>
                    <a:pt x="531" y="261"/>
                  </a:lnTo>
                  <a:lnTo>
                    <a:pt x="509" y="200"/>
                  </a:lnTo>
                  <a:lnTo>
                    <a:pt x="483" y="138"/>
                  </a:lnTo>
                  <a:lnTo>
                    <a:pt x="451" y="92"/>
                  </a:lnTo>
                  <a:lnTo>
                    <a:pt x="414" y="46"/>
                  </a:lnTo>
                  <a:lnTo>
                    <a:pt x="371" y="16"/>
                  </a:lnTo>
                  <a:lnTo>
                    <a:pt x="33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49" name="Google Shape;396;p34"/>
            <p:cNvSpPr/>
            <p:nvPr/>
          </p:nvSpPr>
          <p:spPr>
            <a:xfrm flipV="1">
              <a:off x="6351120" y="3230280"/>
              <a:ext cx="10800" cy="12240"/>
            </a:xfrm>
            <a:custGeom>
              <a:avLst/>
              <a:gdLst/>
              <a:ahLst/>
              <a:cxnLst/>
              <a:rect l="l" t="t" r="r" b="b"/>
              <a:pathLst>
                <a:path w="627" h="1860" fill="none">
                  <a:moveTo>
                    <a:pt x="499" y="1690"/>
                  </a:moveTo>
                  <a:lnTo>
                    <a:pt x="499" y="1690"/>
                  </a:lnTo>
                  <a:lnTo>
                    <a:pt x="472" y="1752"/>
                  </a:lnTo>
                  <a:lnTo>
                    <a:pt x="440" y="1782"/>
                  </a:lnTo>
                  <a:lnTo>
                    <a:pt x="382" y="1844"/>
                  </a:lnTo>
                  <a:lnTo>
                    <a:pt x="318" y="1859"/>
                  </a:lnTo>
                  <a:lnTo>
                    <a:pt x="260" y="1844"/>
                  </a:lnTo>
                  <a:lnTo>
                    <a:pt x="202" y="1782"/>
                  </a:lnTo>
                  <a:lnTo>
                    <a:pt x="143" y="1705"/>
                  </a:lnTo>
                  <a:lnTo>
                    <a:pt x="96" y="1598"/>
                  </a:lnTo>
                  <a:lnTo>
                    <a:pt x="74" y="1521"/>
                  </a:lnTo>
                  <a:lnTo>
                    <a:pt x="53" y="1444"/>
                  </a:lnTo>
                  <a:lnTo>
                    <a:pt x="53" y="1444"/>
                  </a:lnTo>
                  <a:lnTo>
                    <a:pt x="37" y="1367"/>
                  </a:lnTo>
                  <a:lnTo>
                    <a:pt x="27" y="1275"/>
                  </a:lnTo>
                  <a:lnTo>
                    <a:pt x="5" y="1106"/>
                  </a:lnTo>
                  <a:lnTo>
                    <a:pt x="0" y="937"/>
                  </a:lnTo>
                  <a:lnTo>
                    <a:pt x="5" y="753"/>
                  </a:lnTo>
                  <a:lnTo>
                    <a:pt x="21" y="584"/>
                  </a:lnTo>
                  <a:lnTo>
                    <a:pt x="53" y="430"/>
                  </a:lnTo>
                  <a:lnTo>
                    <a:pt x="90" y="277"/>
                  </a:lnTo>
                  <a:lnTo>
                    <a:pt x="117" y="215"/>
                  </a:lnTo>
                  <a:lnTo>
                    <a:pt x="143" y="169"/>
                  </a:lnTo>
                  <a:lnTo>
                    <a:pt x="143" y="169"/>
                  </a:lnTo>
                  <a:lnTo>
                    <a:pt x="175" y="108"/>
                  </a:lnTo>
                  <a:lnTo>
                    <a:pt x="212" y="62"/>
                  </a:lnTo>
                  <a:lnTo>
                    <a:pt x="255" y="31"/>
                  </a:lnTo>
                  <a:lnTo>
                    <a:pt x="292" y="16"/>
                  </a:lnTo>
                  <a:lnTo>
                    <a:pt x="334" y="0"/>
                  </a:lnTo>
                  <a:lnTo>
                    <a:pt x="371" y="16"/>
                  </a:lnTo>
                  <a:lnTo>
                    <a:pt x="414" y="46"/>
                  </a:lnTo>
                  <a:lnTo>
                    <a:pt x="451" y="92"/>
                  </a:lnTo>
                  <a:lnTo>
                    <a:pt x="451" y="92"/>
                  </a:lnTo>
                  <a:lnTo>
                    <a:pt x="483" y="138"/>
                  </a:lnTo>
                  <a:lnTo>
                    <a:pt x="509" y="200"/>
                  </a:lnTo>
                  <a:lnTo>
                    <a:pt x="531" y="261"/>
                  </a:lnTo>
                  <a:lnTo>
                    <a:pt x="552" y="338"/>
                  </a:lnTo>
                  <a:lnTo>
                    <a:pt x="589" y="492"/>
                  </a:lnTo>
                  <a:lnTo>
                    <a:pt x="610" y="676"/>
                  </a:lnTo>
                  <a:lnTo>
                    <a:pt x="626" y="845"/>
                  </a:lnTo>
                  <a:lnTo>
                    <a:pt x="621" y="1045"/>
                  </a:lnTo>
                  <a:lnTo>
                    <a:pt x="615" y="1137"/>
                  </a:lnTo>
                  <a:lnTo>
                    <a:pt x="610" y="1229"/>
                  </a:lnTo>
                  <a:lnTo>
                    <a:pt x="599" y="1321"/>
                  </a:lnTo>
                  <a:lnTo>
                    <a:pt x="584" y="1414"/>
                  </a:lnTo>
                  <a:lnTo>
                    <a:pt x="584" y="1414"/>
                  </a:lnTo>
                  <a:lnTo>
                    <a:pt x="568" y="1490"/>
                  </a:lnTo>
                  <a:lnTo>
                    <a:pt x="546" y="1567"/>
                  </a:lnTo>
                  <a:lnTo>
                    <a:pt x="525" y="1629"/>
                  </a:lnTo>
                  <a:lnTo>
                    <a:pt x="499" y="1690"/>
                  </a:lnTo>
                </a:path>
              </a:pathLst>
            </a:custGeom>
            <a:noFill/>
            <a:ln w="0">
              <a:noFill/>
            </a:ln>
          </p:spPr>
          <p:style>
            <a:lnRef idx="0">
              <a:scrgbClr r="0" g="0" b="0"/>
            </a:lnRef>
            <a:fillRef idx="0">
              <a:scrgbClr r="0" g="0" b="0"/>
            </a:fillRef>
            <a:effectRef idx="0">
              <a:scrgbClr r="0" g="0" b="0"/>
            </a:effectRef>
            <a:fontRef idx="minor"/>
          </p:style>
        </p:sp>
        <p:sp>
          <p:nvSpPr>
            <p:cNvPr id="550" name="Google Shape;397;p34"/>
            <p:cNvSpPr/>
            <p:nvPr/>
          </p:nvSpPr>
          <p:spPr>
            <a:xfrm flipV="1">
              <a:off x="6273360" y="2265120"/>
              <a:ext cx="828360" cy="97560"/>
            </a:xfrm>
            <a:custGeom>
              <a:avLst/>
              <a:gdLst/>
              <a:ahLst/>
              <a:cxnLst/>
              <a:rect l="l" t="t" r="r" b="b"/>
              <a:pathLst>
                <a:path w="45072" h="14073">
                  <a:moveTo>
                    <a:pt x="24936" y="0"/>
                  </a:moveTo>
                  <a:lnTo>
                    <a:pt x="24342" y="16"/>
                  </a:lnTo>
                  <a:lnTo>
                    <a:pt x="23743" y="31"/>
                  </a:lnTo>
                  <a:lnTo>
                    <a:pt x="23149" y="62"/>
                  </a:lnTo>
                  <a:lnTo>
                    <a:pt x="22555" y="108"/>
                  </a:lnTo>
                  <a:lnTo>
                    <a:pt x="21961" y="169"/>
                  </a:lnTo>
                  <a:lnTo>
                    <a:pt x="21367" y="246"/>
                  </a:lnTo>
                  <a:lnTo>
                    <a:pt x="20772" y="338"/>
                  </a:lnTo>
                  <a:lnTo>
                    <a:pt x="20178" y="446"/>
                  </a:lnTo>
                  <a:lnTo>
                    <a:pt x="19584" y="553"/>
                  </a:lnTo>
                  <a:lnTo>
                    <a:pt x="18990" y="692"/>
                  </a:lnTo>
                  <a:lnTo>
                    <a:pt x="18396" y="830"/>
                  </a:lnTo>
                  <a:lnTo>
                    <a:pt x="17802" y="999"/>
                  </a:lnTo>
                  <a:lnTo>
                    <a:pt x="17208" y="1168"/>
                  </a:lnTo>
                  <a:lnTo>
                    <a:pt x="16619" y="1352"/>
                  </a:lnTo>
                  <a:lnTo>
                    <a:pt x="16025" y="1552"/>
                  </a:lnTo>
                  <a:lnTo>
                    <a:pt x="15436" y="1767"/>
                  </a:lnTo>
                  <a:lnTo>
                    <a:pt x="15468" y="3411"/>
                  </a:lnTo>
                  <a:lnTo>
                    <a:pt x="15473" y="3887"/>
                  </a:lnTo>
                  <a:lnTo>
                    <a:pt x="15479" y="4363"/>
                  </a:lnTo>
                  <a:lnTo>
                    <a:pt x="15500" y="5331"/>
                  </a:lnTo>
                  <a:lnTo>
                    <a:pt x="15532" y="6299"/>
                  </a:lnTo>
                  <a:lnTo>
                    <a:pt x="15569" y="7298"/>
                  </a:lnTo>
                  <a:lnTo>
                    <a:pt x="16386" y="7052"/>
                  </a:lnTo>
                  <a:lnTo>
                    <a:pt x="17219" y="6821"/>
                  </a:lnTo>
                  <a:lnTo>
                    <a:pt x="18062" y="6622"/>
                  </a:lnTo>
                  <a:lnTo>
                    <a:pt x="18921" y="6422"/>
                  </a:lnTo>
                  <a:lnTo>
                    <a:pt x="19791" y="6253"/>
                  </a:lnTo>
                  <a:lnTo>
                    <a:pt x="20672" y="6099"/>
                  </a:lnTo>
                  <a:lnTo>
                    <a:pt x="21563" y="5961"/>
                  </a:lnTo>
                  <a:lnTo>
                    <a:pt x="22465" y="5853"/>
                  </a:lnTo>
                  <a:lnTo>
                    <a:pt x="23340" y="5761"/>
                  </a:lnTo>
                  <a:lnTo>
                    <a:pt x="24210" y="5700"/>
                  </a:lnTo>
                  <a:lnTo>
                    <a:pt x="25064" y="5669"/>
                  </a:lnTo>
                  <a:lnTo>
                    <a:pt x="26793" y="5669"/>
                  </a:lnTo>
                  <a:lnTo>
                    <a:pt x="27657" y="5700"/>
                  </a:lnTo>
                  <a:lnTo>
                    <a:pt x="28511" y="5761"/>
                  </a:lnTo>
                  <a:lnTo>
                    <a:pt x="29349" y="5838"/>
                  </a:lnTo>
                  <a:lnTo>
                    <a:pt x="30177" y="5930"/>
                  </a:lnTo>
                  <a:lnTo>
                    <a:pt x="30988" y="6038"/>
                  </a:lnTo>
                  <a:lnTo>
                    <a:pt x="31784" y="6161"/>
                  </a:lnTo>
                  <a:lnTo>
                    <a:pt x="32559" y="6299"/>
                  </a:lnTo>
                  <a:lnTo>
                    <a:pt x="33322" y="6437"/>
                  </a:lnTo>
                  <a:lnTo>
                    <a:pt x="34065" y="6606"/>
                  </a:lnTo>
                  <a:lnTo>
                    <a:pt x="34792" y="6760"/>
                  </a:lnTo>
                  <a:lnTo>
                    <a:pt x="35497" y="6944"/>
                  </a:lnTo>
                  <a:lnTo>
                    <a:pt x="36187" y="7113"/>
                  </a:lnTo>
                  <a:lnTo>
                    <a:pt x="36855" y="7313"/>
                  </a:lnTo>
                  <a:lnTo>
                    <a:pt x="38123" y="7682"/>
                  </a:lnTo>
                  <a:lnTo>
                    <a:pt x="39306" y="8066"/>
                  </a:lnTo>
                  <a:lnTo>
                    <a:pt x="40393" y="8419"/>
                  </a:lnTo>
                  <a:lnTo>
                    <a:pt x="42265" y="9064"/>
                  </a:lnTo>
                  <a:lnTo>
                    <a:pt x="43035" y="9325"/>
                  </a:lnTo>
                  <a:lnTo>
                    <a:pt x="43692" y="9525"/>
                  </a:lnTo>
                  <a:lnTo>
                    <a:pt x="43973" y="9602"/>
                  </a:lnTo>
                  <a:lnTo>
                    <a:pt x="44228" y="9663"/>
                  </a:lnTo>
                  <a:lnTo>
                    <a:pt x="44445" y="9694"/>
                  </a:lnTo>
                  <a:lnTo>
                    <a:pt x="44636" y="9710"/>
                  </a:lnTo>
                  <a:lnTo>
                    <a:pt x="44732" y="9694"/>
                  </a:lnTo>
                  <a:lnTo>
                    <a:pt x="44817" y="9679"/>
                  </a:lnTo>
                  <a:lnTo>
                    <a:pt x="44891" y="9663"/>
                  </a:lnTo>
                  <a:lnTo>
                    <a:pt x="44949" y="9633"/>
                  </a:lnTo>
                  <a:lnTo>
                    <a:pt x="44997" y="9587"/>
                  </a:lnTo>
                  <a:lnTo>
                    <a:pt x="45034" y="9541"/>
                  </a:lnTo>
                  <a:lnTo>
                    <a:pt x="45061" y="9479"/>
                  </a:lnTo>
                  <a:lnTo>
                    <a:pt x="45066" y="9448"/>
                  </a:lnTo>
                  <a:lnTo>
                    <a:pt x="45071" y="9418"/>
                  </a:lnTo>
                  <a:lnTo>
                    <a:pt x="45071" y="9372"/>
                  </a:lnTo>
                  <a:lnTo>
                    <a:pt x="45071" y="9341"/>
                  </a:lnTo>
                  <a:lnTo>
                    <a:pt x="45055" y="9264"/>
                  </a:lnTo>
                  <a:lnTo>
                    <a:pt x="45024" y="9172"/>
                  </a:lnTo>
                  <a:lnTo>
                    <a:pt x="44976" y="9064"/>
                  </a:lnTo>
                  <a:lnTo>
                    <a:pt x="44918" y="8957"/>
                  </a:lnTo>
                  <a:lnTo>
                    <a:pt x="44849" y="8834"/>
                  </a:lnTo>
                  <a:lnTo>
                    <a:pt x="44764" y="8696"/>
                  </a:lnTo>
                  <a:lnTo>
                    <a:pt x="44663" y="8557"/>
                  </a:lnTo>
                  <a:lnTo>
                    <a:pt x="44424" y="8265"/>
                  </a:lnTo>
                  <a:lnTo>
                    <a:pt x="44132" y="7943"/>
                  </a:lnTo>
                  <a:lnTo>
                    <a:pt x="43793" y="7589"/>
                  </a:lnTo>
                  <a:lnTo>
                    <a:pt x="43401" y="7205"/>
                  </a:lnTo>
                  <a:lnTo>
                    <a:pt x="42960" y="6821"/>
                  </a:lnTo>
                  <a:lnTo>
                    <a:pt x="42472" y="6407"/>
                  </a:lnTo>
                  <a:lnTo>
                    <a:pt x="41942" y="5976"/>
                  </a:lnTo>
                  <a:lnTo>
                    <a:pt x="41364" y="5546"/>
                  </a:lnTo>
                  <a:lnTo>
                    <a:pt x="40738" y="5101"/>
                  </a:lnTo>
                  <a:lnTo>
                    <a:pt x="40075" y="4655"/>
                  </a:lnTo>
                  <a:lnTo>
                    <a:pt x="39369" y="4210"/>
                  </a:lnTo>
                  <a:lnTo>
                    <a:pt x="38621" y="3764"/>
                  </a:lnTo>
                  <a:lnTo>
                    <a:pt x="37720" y="3272"/>
                  </a:lnTo>
                  <a:lnTo>
                    <a:pt x="36818" y="2812"/>
                  </a:lnTo>
                  <a:lnTo>
                    <a:pt x="35916" y="2397"/>
                  </a:lnTo>
                  <a:lnTo>
                    <a:pt x="35009" y="2013"/>
                  </a:lnTo>
                  <a:lnTo>
                    <a:pt x="34102" y="1659"/>
                  </a:lnTo>
                  <a:lnTo>
                    <a:pt x="33195" y="1337"/>
                  </a:lnTo>
                  <a:lnTo>
                    <a:pt x="32288" y="1060"/>
                  </a:lnTo>
                  <a:lnTo>
                    <a:pt x="31376" y="814"/>
                  </a:lnTo>
                  <a:lnTo>
                    <a:pt x="30569" y="615"/>
                  </a:lnTo>
                  <a:lnTo>
                    <a:pt x="29769" y="461"/>
                  </a:lnTo>
                  <a:lnTo>
                    <a:pt x="28962" y="323"/>
                  </a:lnTo>
                  <a:lnTo>
                    <a:pt x="28156" y="200"/>
                  </a:lnTo>
                  <a:lnTo>
                    <a:pt x="27350" y="123"/>
                  </a:lnTo>
                  <a:lnTo>
                    <a:pt x="26549" y="46"/>
                  </a:lnTo>
                  <a:lnTo>
                    <a:pt x="25743" y="16"/>
                  </a:lnTo>
                  <a:lnTo>
                    <a:pt x="24936" y="0"/>
                  </a:lnTo>
                  <a:close/>
                  <a:moveTo>
                    <a:pt x="15070" y="1905"/>
                  </a:moveTo>
                  <a:lnTo>
                    <a:pt x="14269" y="2228"/>
                  </a:lnTo>
                  <a:lnTo>
                    <a:pt x="13474" y="2566"/>
                  </a:lnTo>
                  <a:lnTo>
                    <a:pt x="12567" y="2996"/>
                  </a:lnTo>
                  <a:lnTo>
                    <a:pt x="11665" y="3457"/>
                  </a:lnTo>
                  <a:lnTo>
                    <a:pt x="10769" y="3948"/>
                  </a:lnTo>
                  <a:lnTo>
                    <a:pt x="9867" y="4486"/>
                  </a:lnTo>
                  <a:lnTo>
                    <a:pt x="8976" y="5055"/>
                  </a:lnTo>
                  <a:lnTo>
                    <a:pt x="8085" y="5654"/>
                  </a:lnTo>
                  <a:lnTo>
                    <a:pt x="7193" y="6299"/>
                  </a:lnTo>
                  <a:lnTo>
                    <a:pt x="6308" y="6975"/>
                  </a:lnTo>
                  <a:lnTo>
                    <a:pt x="5576" y="7559"/>
                  </a:lnTo>
                  <a:lnTo>
                    <a:pt x="4881" y="8143"/>
                  </a:lnTo>
                  <a:lnTo>
                    <a:pt x="4223" y="8711"/>
                  </a:lnTo>
                  <a:lnTo>
                    <a:pt x="3613" y="9279"/>
                  </a:lnTo>
                  <a:lnTo>
                    <a:pt x="3046" y="9817"/>
                  </a:lnTo>
                  <a:lnTo>
                    <a:pt x="2526" y="10355"/>
                  </a:lnTo>
                  <a:lnTo>
                    <a:pt x="2048" y="10862"/>
                  </a:lnTo>
                  <a:lnTo>
                    <a:pt x="1619" y="11338"/>
                  </a:lnTo>
                  <a:lnTo>
                    <a:pt x="1237" y="11784"/>
                  </a:lnTo>
                  <a:lnTo>
                    <a:pt x="903" y="12214"/>
                  </a:lnTo>
                  <a:lnTo>
                    <a:pt x="621" y="12582"/>
                  </a:lnTo>
                  <a:lnTo>
                    <a:pt x="393" y="12936"/>
                  </a:lnTo>
                  <a:lnTo>
                    <a:pt x="293" y="13089"/>
                  </a:lnTo>
                  <a:lnTo>
                    <a:pt x="213" y="13243"/>
                  </a:lnTo>
                  <a:lnTo>
                    <a:pt x="144" y="13366"/>
                  </a:lnTo>
                  <a:lnTo>
                    <a:pt x="86" y="13489"/>
                  </a:lnTo>
                  <a:lnTo>
                    <a:pt x="43" y="13596"/>
                  </a:lnTo>
                  <a:lnTo>
                    <a:pt x="17" y="13704"/>
                  </a:lnTo>
                  <a:lnTo>
                    <a:pt x="6" y="13781"/>
                  </a:lnTo>
                  <a:lnTo>
                    <a:pt x="1" y="13827"/>
                  </a:lnTo>
                  <a:lnTo>
                    <a:pt x="6" y="13858"/>
                  </a:lnTo>
                  <a:lnTo>
                    <a:pt x="12" y="13904"/>
                  </a:lnTo>
                  <a:lnTo>
                    <a:pt x="27" y="13950"/>
                  </a:lnTo>
                  <a:lnTo>
                    <a:pt x="54" y="13980"/>
                  </a:lnTo>
                  <a:lnTo>
                    <a:pt x="80" y="14011"/>
                  </a:lnTo>
                  <a:lnTo>
                    <a:pt x="118" y="14042"/>
                  </a:lnTo>
                  <a:lnTo>
                    <a:pt x="165" y="14057"/>
                  </a:lnTo>
                  <a:lnTo>
                    <a:pt x="271" y="14073"/>
                  </a:lnTo>
                  <a:lnTo>
                    <a:pt x="404" y="14057"/>
                  </a:lnTo>
                  <a:lnTo>
                    <a:pt x="568" y="14011"/>
                  </a:lnTo>
                  <a:lnTo>
                    <a:pt x="754" y="13965"/>
                  </a:lnTo>
                  <a:lnTo>
                    <a:pt x="961" y="13888"/>
                  </a:lnTo>
                  <a:lnTo>
                    <a:pt x="1454" y="13658"/>
                  </a:lnTo>
                  <a:lnTo>
                    <a:pt x="2043" y="13366"/>
                  </a:lnTo>
                  <a:lnTo>
                    <a:pt x="2727" y="13013"/>
                  </a:lnTo>
                  <a:lnTo>
                    <a:pt x="3491" y="12613"/>
                  </a:lnTo>
                  <a:lnTo>
                    <a:pt x="5273" y="11661"/>
                  </a:lnTo>
                  <a:lnTo>
                    <a:pt x="6281" y="11138"/>
                  </a:lnTo>
                  <a:lnTo>
                    <a:pt x="7363" y="10601"/>
                  </a:lnTo>
                  <a:lnTo>
                    <a:pt x="8514" y="10048"/>
                  </a:lnTo>
                  <a:lnTo>
                    <a:pt x="9729" y="9494"/>
                  </a:lnTo>
                  <a:lnTo>
                    <a:pt x="10365" y="9218"/>
                  </a:lnTo>
                  <a:lnTo>
                    <a:pt x="11013" y="8941"/>
                  </a:lnTo>
                  <a:lnTo>
                    <a:pt x="11670" y="8665"/>
                  </a:lnTo>
                  <a:lnTo>
                    <a:pt x="12349" y="8404"/>
                  </a:lnTo>
                  <a:lnTo>
                    <a:pt x="13039" y="8143"/>
                  </a:lnTo>
                  <a:lnTo>
                    <a:pt x="13739" y="7897"/>
                  </a:lnTo>
                  <a:lnTo>
                    <a:pt x="14455" y="7651"/>
                  </a:lnTo>
                  <a:lnTo>
                    <a:pt x="15187" y="7405"/>
                  </a:lnTo>
                  <a:lnTo>
                    <a:pt x="15161" y="6391"/>
                  </a:lnTo>
                  <a:lnTo>
                    <a:pt x="15134" y="5393"/>
                  </a:lnTo>
                  <a:lnTo>
                    <a:pt x="15097" y="3457"/>
                  </a:lnTo>
                  <a:lnTo>
                    <a:pt x="15070" y="1905"/>
                  </a:lnTo>
                  <a:close/>
                </a:path>
              </a:pathLst>
            </a:custGeom>
            <a:solidFill>
              <a:srgbClr val="FFE598"/>
            </a:solidFill>
            <a:ln w="0">
              <a:noFill/>
            </a:ln>
          </p:spPr>
          <p:style>
            <a:lnRef idx="0">
              <a:scrgbClr r="0" g="0" b="0"/>
            </a:lnRef>
            <a:fillRef idx="0">
              <a:scrgbClr r="0" g="0" b="0"/>
            </a:fillRef>
            <a:effectRef idx="0">
              <a:scrgbClr r="0" g="0" b="0"/>
            </a:effectRef>
            <a:fontRef idx="minor"/>
          </p:style>
        </p:sp>
        <p:sp>
          <p:nvSpPr>
            <p:cNvPr id="551" name="Google Shape;398;p34"/>
            <p:cNvSpPr/>
            <p:nvPr/>
          </p:nvSpPr>
          <p:spPr>
            <a:xfrm flipV="1">
              <a:off x="6557400" y="2295720"/>
              <a:ext cx="544680" cy="66960"/>
            </a:xfrm>
            <a:custGeom>
              <a:avLst/>
              <a:gdLst/>
              <a:ahLst/>
              <a:cxnLst/>
              <a:rect l="l" t="t" r="r" b="b"/>
              <a:pathLst>
                <a:path w="29636" h="9710" fill="none">
                  <a:moveTo>
                    <a:pt x="29200" y="9710"/>
                  </a:moveTo>
                  <a:lnTo>
                    <a:pt x="29200" y="9710"/>
                  </a:lnTo>
                  <a:lnTo>
                    <a:pt x="29296" y="9694"/>
                  </a:lnTo>
                  <a:lnTo>
                    <a:pt x="29381" y="9679"/>
                  </a:lnTo>
                  <a:lnTo>
                    <a:pt x="29455" y="9663"/>
                  </a:lnTo>
                  <a:lnTo>
                    <a:pt x="29513" y="9633"/>
                  </a:lnTo>
                  <a:lnTo>
                    <a:pt x="29561" y="9587"/>
                  </a:lnTo>
                  <a:lnTo>
                    <a:pt x="29598" y="9541"/>
                  </a:lnTo>
                  <a:lnTo>
                    <a:pt x="29625" y="9479"/>
                  </a:lnTo>
                  <a:lnTo>
                    <a:pt x="29630" y="9448"/>
                  </a:lnTo>
                  <a:lnTo>
                    <a:pt x="29635" y="9418"/>
                  </a:lnTo>
                  <a:lnTo>
                    <a:pt x="29635" y="9418"/>
                  </a:lnTo>
                  <a:lnTo>
                    <a:pt x="29635" y="9372"/>
                  </a:lnTo>
                  <a:lnTo>
                    <a:pt x="29635" y="9341"/>
                  </a:lnTo>
                  <a:lnTo>
                    <a:pt x="29619" y="9264"/>
                  </a:lnTo>
                  <a:lnTo>
                    <a:pt x="29588" y="9172"/>
                  </a:lnTo>
                  <a:lnTo>
                    <a:pt x="29540" y="9064"/>
                  </a:lnTo>
                  <a:lnTo>
                    <a:pt x="29482" y="8957"/>
                  </a:lnTo>
                  <a:lnTo>
                    <a:pt x="29413" y="8834"/>
                  </a:lnTo>
                  <a:lnTo>
                    <a:pt x="29328" y="8696"/>
                  </a:lnTo>
                  <a:lnTo>
                    <a:pt x="29227" y="8557"/>
                  </a:lnTo>
                  <a:lnTo>
                    <a:pt x="28988" y="8265"/>
                  </a:lnTo>
                  <a:lnTo>
                    <a:pt x="28696" y="7943"/>
                  </a:lnTo>
                  <a:lnTo>
                    <a:pt x="28357" y="7589"/>
                  </a:lnTo>
                  <a:lnTo>
                    <a:pt x="27965" y="7205"/>
                  </a:lnTo>
                  <a:lnTo>
                    <a:pt x="27524" y="6821"/>
                  </a:lnTo>
                  <a:lnTo>
                    <a:pt x="27036" y="6407"/>
                  </a:lnTo>
                  <a:lnTo>
                    <a:pt x="26506" y="5976"/>
                  </a:lnTo>
                  <a:lnTo>
                    <a:pt x="25928" y="5546"/>
                  </a:lnTo>
                  <a:lnTo>
                    <a:pt x="25302" y="5101"/>
                  </a:lnTo>
                  <a:lnTo>
                    <a:pt x="24639" y="4655"/>
                  </a:lnTo>
                  <a:lnTo>
                    <a:pt x="23933" y="4210"/>
                  </a:lnTo>
                  <a:lnTo>
                    <a:pt x="23185" y="3764"/>
                  </a:lnTo>
                  <a:lnTo>
                    <a:pt x="23185" y="3764"/>
                  </a:lnTo>
                  <a:lnTo>
                    <a:pt x="22284" y="3272"/>
                  </a:lnTo>
                  <a:lnTo>
                    <a:pt x="21382" y="2812"/>
                  </a:lnTo>
                  <a:lnTo>
                    <a:pt x="20480" y="2397"/>
                  </a:lnTo>
                  <a:lnTo>
                    <a:pt x="19573" y="2013"/>
                  </a:lnTo>
                  <a:lnTo>
                    <a:pt x="18666" y="1659"/>
                  </a:lnTo>
                  <a:lnTo>
                    <a:pt x="17759" y="1337"/>
                  </a:lnTo>
                  <a:lnTo>
                    <a:pt x="16852" y="1060"/>
                  </a:lnTo>
                  <a:lnTo>
                    <a:pt x="15940" y="814"/>
                  </a:lnTo>
                  <a:lnTo>
                    <a:pt x="15940" y="814"/>
                  </a:lnTo>
                  <a:lnTo>
                    <a:pt x="15133" y="615"/>
                  </a:lnTo>
                  <a:lnTo>
                    <a:pt x="14333" y="461"/>
                  </a:lnTo>
                  <a:lnTo>
                    <a:pt x="13526" y="323"/>
                  </a:lnTo>
                  <a:lnTo>
                    <a:pt x="12720" y="200"/>
                  </a:lnTo>
                  <a:lnTo>
                    <a:pt x="11914" y="123"/>
                  </a:lnTo>
                  <a:lnTo>
                    <a:pt x="11113" y="46"/>
                  </a:lnTo>
                  <a:lnTo>
                    <a:pt x="10307" y="16"/>
                  </a:lnTo>
                  <a:lnTo>
                    <a:pt x="9500" y="0"/>
                  </a:lnTo>
                  <a:lnTo>
                    <a:pt x="9500" y="0"/>
                  </a:lnTo>
                  <a:lnTo>
                    <a:pt x="8906" y="16"/>
                  </a:lnTo>
                  <a:lnTo>
                    <a:pt x="8307" y="31"/>
                  </a:lnTo>
                  <a:lnTo>
                    <a:pt x="7713" y="62"/>
                  </a:lnTo>
                  <a:lnTo>
                    <a:pt x="7119" y="108"/>
                  </a:lnTo>
                  <a:lnTo>
                    <a:pt x="6525" y="169"/>
                  </a:lnTo>
                  <a:lnTo>
                    <a:pt x="5931" y="246"/>
                  </a:lnTo>
                  <a:lnTo>
                    <a:pt x="5336" y="338"/>
                  </a:lnTo>
                  <a:lnTo>
                    <a:pt x="4742" y="446"/>
                  </a:lnTo>
                  <a:lnTo>
                    <a:pt x="4148" y="553"/>
                  </a:lnTo>
                  <a:lnTo>
                    <a:pt x="3554" y="692"/>
                  </a:lnTo>
                  <a:lnTo>
                    <a:pt x="2960" y="830"/>
                  </a:lnTo>
                  <a:lnTo>
                    <a:pt x="2366" y="999"/>
                  </a:lnTo>
                  <a:lnTo>
                    <a:pt x="1772" y="1168"/>
                  </a:lnTo>
                  <a:lnTo>
                    <a:pt x="1183" y="1352"/>
                  </a:lnTo>
                  <a:lnTo>
                    <a:pt x="589" y="1552"/>
                  </a:lnTo>
                  <a:lnTo>
                    <a:pt x="0" y="1767"/>
                  </a:lnTo>
                  <a:lnTo>
                    <a:pt x="0" y="1767"/>
                  </a:lnTo>
                  <a:lnTo>
                    <a:pt x="32" y="3411"/>
                  </a:lnTo>
                  <a:lnTo>
                    <a:pt x="32" y="3411"/>
                  </a:lnTo>
                  <a:lnTo>
                    <a:pt x="37" y="3887"/>
                  </a:lnTo>
                  <a:lnTo>
                    <a:pt x="43" y="4363"/>
                  </a:lnTo>
                  <a:lnTo>
                    <a:pt x="64" y="5331"/>
                  </a:lnTo>
                  <a:lnTo>
                    <a:pt x="96" y="6299"/>
                  </a:lnTo>
                  <a:lnTo>
                    <a:pt x="133" y="7298"/>
                  </a:lnTo>
                  <a:lnTo>
                    <a:pt x="133" y="7298"/>
                  </a:lnTo>
                  <a:lnTo>
                    <a:pt x="950" y="7052"/>
                  </a:lnTo>
                  <a:lnTo>
                    <a:pt x="1783" y="6821"/>
                  </a:lnTo>
                  <a:lnTo>
                    <a:pt x="2626" y="6622"/>
                  </a:lnTo>
                  <a:lnTo>
                    <a:pt x="3485" y="6422"/>
                  </a:lnTo>
                  <a:lnTo>
                    <a:pt x="4355" y="6253"/>
                  </a:lnTo>
                  <a:lnTo>
                    <a:pt x="5236" y="6099"/>
                  </a:lnTo>
                  <a:lnTo>
                    <a:pt x="6127" y="5961"/>
                  </a:lnTo>
                  <a:lnTo>
                    <a:pt x="7029" y="5853"/>
                  </a:lnTo>
                  <a:lnTo>
                    <a:pt x="7029" y="5853"/>
                  </a:lnTo>
                  <a:lnTo>
                    <a:pt x="7904" y="5761"/>
                  </a:lnTo>
                  <a:lnTo>
                    <a:pt x="8774" y="5700"/>
                  </a:lnTo>
                  <a:lnTo>
                    <a:pt x="9628" y="5669"/>
                  </a:lnTo>
                  <a:lnTo>
                    <a:pt x="10476" y="5669"/>
                  </a:lnTo>
                  <a:lnTo>
                    <a:pt x="10476" y="5669"/>
                  </a:lnTo>
                  <a:lnTo>
                    <a:pt x="11357" y="5669"/>
                  </a:lnTo>
                  <a:lnTo>
                    <a:pt x="12221" y="5700"/>
                  </a:lnTo>
                  <a:lnTo>
                    <a:pt x="13075" y="5761"/>
                  </a:lnTo>
                  <a:lnTo>
                    <a:pt x="13913" y="5838"/>
                  </a:lnTo>
                  <a:lnTo>
                    <a:pt x="14741" y="5930"/>
                  </a:lnTo>
                  <a:lnTo>
                    <a:pt x="15552" y="6038"/>
                  </a:lnTo>
                  <a:lnTo>
                    <a:pt x="16348" y="6161"/>
                  </a:lnTo>
                  <a:lnTo>
                    <a:pt x="17123" y="6299"/>
                  </a:lnTo>
                  <a:lnTo>
                    <a:pt x="17886" y="6437"/>
                  </a:lnTo>
                  <a:lnTo>
                    <a:pt x="18629" y="6606"/>
                  </a:lnTo>
                  <a:lnTo>
                    <a:pt x="19356" y="6760"/>
                  </a:lnTo>
                  <a:lnTo>
                    <a:pt x="20061" y="6944"/>
                  </a:lnTo>
                  <a:lnTo>
                    <a:pt x="20751" y="7113"/>
                  </a:lnTo>
                  <a:lnTo>
                    <a:pt x="21419" y="7313"/>
                  </a:lnTo>
                  <a:lnTo>
                    <a:pt x="22687" y="7682"/>
                  </a:lnTo>
                  <a:lnTo>
                    <a:pt x="22687" y="7682"/>
                  </a:lnTo>
                  <a:lnTo>
                    <a:pt x="23870" y="8066"/>
                  </a:lnTo>
                  <a:lnTo>
                    <a:pt x="24957" y="8419"/>
                  </a:lnTo>
                  <a:lnTo>
                    <a:pt x="26829" y="9064"/>
                  </a:lnTo>
                  <a:lnTo>
                    <a:pt x="27599" y="9325"/>
                  </a:lnTo>
                  <a:lnTo>
                    <a:pt x="28256" y="9525"/>
                  </a:lnTo>
                  <a:lnTo>
                    <a:pt x="28537" y="9602"/>
                  </a:lnTo>
                  <a:lnTo>
                    <a:pt x="28792" y="9663"/>
                  </a:lnTo>
                  <a:lnTo>
                    <a:pt x="29009" y="9694"/>
                  </a:lnTo>
                  <a:lnTo>
                    <a:pt x="29200" y="9710"/>
                  </a:lnTo>
                </a:path>
              </a:pathLst>
            </a:custGeom>
            <a:noFill/>
            <a:ln w="0">
              <a:noFill/>
            </a:ln>
          </p:spPr>
          <p:style>
            <a:lnRef idx="0">
              <a:scrgbClr r="0" g="0" b="0"/>
            </a:lnRef>
            <a:fillRef idx="0">
              <a:scrgbClr r="0" g="0" b="0"/>
            </a:fillRef>
            <a:effectRef idx="0">
              <a:scrgbClr r="0" g="0" b="0"/>
            </a:effectRef>
            <a:fontRef idx="minor"/>
          </p:style>
        </p:sp>
        <p:sp>
          <p:nvSpPr>
            <p:cNvPr id="552" name="Google Shape;399;p34"/>
            <p:cNvSpPr/>
            <p:nvPr/>
          </p:nvSpPr>
          <p:spPr>
            <a:xfrm flipV="1">
              <a:off x="6273360" y="2265120"/>
              <a:ext cx="278640" cy="84240"/>
            </a:xfrm>
            <a:custGeom>
              <a:avLst/>
              <a:gdLst/>
              <a:ahLst/>
              <a:cxnLst/>
              <a:rect l="l" t="t" r="r" b="b"/>
              <a:pathLst>
                <a:path w="15188" h="12168" fill="none">
                  <a:moveTo>
                    <a:pt x="271" y="12168"/>
                  </a:moveTo>
                  <a:lnTo>
                    <a:pt x="271" y="12168"/>
                  </a:lnTo>
                  <a:lnTo>
                    <a:pt x="404" y="12152"/>
                  </a:lnTo>
                  <a:lnTo>
                    <a:pt x="568" y="12106"/>
                  </a:lnTo>
                  <a:lnTo>
                    <a:pt x="754" y="12060"/>
                  </a:lnTo>
                  <a:lnTo>
                    <a:pt x="961" y="11983"/>
                  </a:lnTo>
                  <a:lnTo>
                    <a:pt x="1454" y="11753"/>
                  </a:lnTo>
                  <a:lnTo>
                    <a:pt x="2043" y="11461"/>
                  </a:lnTo>
                  <a:lnTo>
                    <a:pt x="2727" y="11108"/>
                  </a:lnTo>
                  <a:lnTo>
                    <a:pt x="3491" y="10708"/>
                  </a:lnTo>
                  <a:lnTo>
                    <a:pt x="5273" y="9756"/>
                  </a:lnTo>
                  <a:lnTo>
                    <a:pt x="6281" y="9233"/>
                  </a:lnTo>
                  <a:lnTo>
                    <a:pt x="7363" y="8696"/>
                  </a:lnTo>
                  <a:lnTo>
                    <a:pt x="8514" y="8143"/>
                  </a:lnTo>
                  <a:lnTo>
                    <a:pt x="9729" y="7589"/>
                  </a:lnTo>
                  <a:lnTo>
                    <a:pt x="10365" y="7313"/>
                  </a:lnTo>
                  <a:lnTo>
                    <a:pt x="11013" y="7036"/>
                  </a:lnTo>
                  <a:lnTo>
                    <a:pt x="11670" y="6760"/>
                  </a:lnTo>
                  <a:lnTo>
                    <a:pt x="12349" y="6499"/>
                  </a:lnTo>
                  <a:lnTo>
                    <a:pt x="13039" y="6238"/>
                  </a:lnTo>
                  <a:lnTo>
                    <a:pt x="13739" y="5992"/>
                  </a:lnTo>
                  <a:lnTo>
                    <a:pt x="14455" y="5746"/>
                  </a:lnTo>
                  <a:lnTo>
                    <a:pt x="15187" y="5500"/>
                  </a:lnTo>
                  <a:lnTo>
                    <a:pt x="15187" y="5500"/>
                  </a:lnTo>
                  <a:lnTo>
                    <a:pt x="15161" y="4486"/>
                  </a:lnTo>
                  <a:lnTo>
                    <a:pt x="15134" y="3488"/>
                  </a:lnTo>
                  <a:lnTo>
                    <a:pt x="15097" y="1552"/>
                  </a:lnTo>
                  <a:lnTo>
                    <a:pt x="15097" y="1552"/>
                  </a:lnTo>
                  <a:lnTo>
                    <a:pt x="15070" y="0"/>
                  </a:lnTo>
                  <a:lnTo>
                    <a:pt x="15070" y="0"/>
                  </a:lnTo>
                  <a:lnTo>
                    <a:pt x="14269" y="323"/>
                  </a:lnTo>
                  <a:lnTo>
                    <a:pt x="13474" y="661"/>
                  </a:lnTo>
                  <a:lnTo>
                    <a:pt x="13474" y="661"/>
                  </a:lnTo>
                  <a:lnTo>
                    <a:pt x="12567" y="1091"/>
                  </a:lnTo>
                  <a:lnTo>
                    <a:pt x="11665" y="1552"/>
                  </a:lnTo>
                  <a:lnTo>
                    <a:pt x="10769" y="2043"/>
                  </a:lnTo>
                  <a:lnTo>
                    <a:pt x="9867" y="2581"/>
                  </a:lnTo>
                  <a:lnTo>
                    <a:pt x="8976" y="3150"/>
                  </a:lnTo>
                  <a:lnTo>
                    <a:pt x="8085" y="3749"/>
                  </a:lnTo>
                  <a:lnTo>
                    <a:pt x="7193" y="4394"/>
                  </a:lnTo>
                  <a:lnTo>
                    <a:pt x="6308" y="5070"/>
                  </a:lnTo>
                  <a:lnTo>
                    <a:pt x="6308" y="5070"/>
                  </a:lnTo>
                  <a:lnTo>
                    <a:pt x="5576" y="5654"/>
                  </a:lnTo>
                  <a:lnTo>
                    <a:pt x="4881" y="6238"/>
                  </a:lnTo>
                  <a:lnTo>
                    <a:pt x="4223" y="6806"/>
                  </a:lnTo>
                  <a:lnTo>
                    <a:pt x="3613" y="7374"/>
                  </a:lnTo>
                  <a:lnTo>
                    <a:pt x="3046" y="7912"/>
                  </a:lnTo>
                  <a:lnTo>
                    <a:pt x="2526" y="8450"/>
                  </a:lnTo>
                  <a:lnTo>
                    <a:pt x="2048" y="8957"/>
                  </a:lnTo>
                  <a:lnTo>
                    <a:pt x="1619" y="9433"/>
                  </a:lnTo>
                  <a:lnTo>
                    <a:pt x="1237" y="9879"/>
                  </a:lnTo>
                  <a:lnTo>
                    <a:pt x="903" y="10309"/>
                  </a:lnTo>
                  <a:lnTo>
                    <a:pt x="621" y="10677"/>
                  </a:lnTo>
                  <a:lnTo>
                    <a:pt x="393" y="11031"/>
                  </a:lnTo>
                  <a:lnTo>
                    <a:pt x="293" y="11184"/>
                  </a:lnTo>
                  <a:lnTo>
                    <a:pt x="213" y="11338"/>
                  </a:lnTo>
                  <a:lnTo>
                    <a:pt x="144" y="11461"/>
                  </a:lnTo>
                  <a:lnTo>
                    <a:pt x="86" y="11584"/>
                  </a:lnTo>
                  <a:lnTo>
                    <a:pt x="43" y="11691"/>
                  </a:lnTo>
                  <a:lnTo>
                    <a:pt x="17" y="11799"/>
                  </a:lnTo>
                  <a:lnTo>
                    <a:pt x="6" y="11876"/>
                  </a:lnTo>
                  <a:lnTo>
                    <a:pt x="1" y="11922"/>
                  </a:lnTo>
                  <a:lnTo>
                    <a:pt x="6" y="11953"/>
                  </a:lnTo>
                  <a:lnTo>
                    <a:pt x="6" y="11953"/>
                  </a:lnTo>
                  <a:lnTo>
                    <a:pt x="12" y="11999"/>
                  </a:lnTo>
                  <a:lnTo>
                    <a:pt x="27" y="12045"/>
                  </a:lnTo>
                  <a:lnTo>
                    <a:pt x="54" y="12075"/>
                  </a:lnTo>
                  <a:lnTo>
                    <a:pt x="80" y="12106"/>
                  </a:lnTo>
                  <a:lnTo>
                    <a:pt x="118" y="12137"/>
                  </a:lnTo>
                  <a:lnTo>
                    <a:pt x="165" y="12152"/>
                  </a:lnTo>
                  <a:lnTo>
                    <a:pt x="271" y="12168"/>
                  </a:lnTo>
                </a:path>
              </a:pathLst>
            </a:custGeom>
            <a:noFill/>
            <a:ln w="0">
              <a:noFill/>
            </a:ln>
          </p:spPr>
          <p:style>
            <a:lnRef idx="0">
              <a:scrgbClr r="0" g="0" b="0"/>
            </a:lnRef>
            <a:fillRef idx="0">
              <a:scrgbClr r="0" g="0" b="0"/>
            </a:fillRef>
            <a:effectRef idx="0">
              <a:scrgbClr r="0" g="0" b="0"/>
            </a:effectRef>
            <a:fontRef idx="minor"/>
          </p:style>
        </p:sp>
        <p:sp>
          <p:nvSpPr>
            <p:cNvPr id="553" name="Google Shape;400;p34"/>
            <p:cNvSpPr/>
            <p:nvPr/>
          </p:nvSpPr>
          <p:spPr>
            <a:xfrm flipV="1">
              <a:off x="6801840" y="2297520"/>
              <a:ext cx="226080" cy="996840"/>
            </a:xfrm>
            <a:custGeom>
              <a:avLst/>
              <a:gdLst/>
              <a:ahLst/>
              <a:cxnLst/>
              <a:rect l="l" t="t" r="r" b="b"/>
              <a:pathLst>
                <a:path w="12318" h="142983">
                  <a:moveTo>
                    <a:pt x="1" y="0"/>
                  </a:moveTo>
                  <a:lnTo>
                    <a:pt x="75" y="323"/>
                  </a:lnTo>
                  <a:lnTo>
                    <a:pt x="154" y="646"/>
                  </a:lnTo>
                  <a:lnTo>
                    <a:pt x="239" y="953"/>
                  </a:lnTo>
                  <a:lnTo>
                    <a:pt x="329" y="1260"/>
                  </a:lnTo>
                  <a:lnTo>
                    <a:pt x="780" y="2566"/>
                  </a:lnTo>
                  <a:lnTo>
                    <a:pt x="1061" y="3411"/>
                  </a:lnTo>
                  <a:lnTo>
                    <a:pt x="1374" y="4379"/>
                  </a:lnTo>
                  <a:lnTo>
                    <a:pt x="1613" y="5116"/>
                  </a:lnTo>
                  <a:lnTo>
                    <a:pt x="1841" y="5854"/>
                  </a:lnTo>
                  <a:lnTo>
                    <a:pt x="2064" y="6622"/>
                  </a:lnTo>
                  <a:lnTo>
                    <a:pt x="2281" y="7390"/>
                  </a:lnTo>
                  <a:lnTo>
                    <a:pt x="2494" y="8174"/>
                  </a:lnTo>
                  <a:lnTo>
                    <a:pt x="2700" y="8972"/>
                  </a:lnTo>
                  <a:lnTo>
                    <a:pt x="2897" y="9787"/>
                  </a:lnTo>
                  <a:lnTo>
                    <a:pt x="3093" y="10601"/>
                  </a:lnTo>
                  <a:lnTo>
                    <a:pt x="3279" y="11430"/>
                  </a:lnTo>
                  <a:lnTo>
                    <a:pt x="3459" y="12275"/>
                  </a:lnTo>
                  <a:lnTo>
                    <a:pt x="3634" y="13136"/>
                  </a:lnTo>
                  <a:lnTo>
                    <a:pt x="3804" y="14011"/>
                  </a:lnTo>
                  <a:lnTo>
                    <a:pt x="3968" y="14887"/>
                  </a:lnTo>
                  <a:lnTo>
                    <a:pt x="4122" y="15778"/>
                  </a:lnTo>
                  <a:lnTo>
                    <a:pt x="4271" y="16669"/>
                  </a:lnTo>
                  <a:lnTo>
                    <a:pt x="4414" y="17576"/>
                  </a:lnTo>
                  <a:lnTo>
                    <a:pt x="4594" y="18866"/>
                  </a:lnTo>
                  <a:lnTo>
                    <a:pt x="4764" y="20141"/>
                  </a:lnTo>
                  <a:lnTo>
                    <a:pt x="4928" y="21447"/>
                  </a:lnTo>
                  <a:lnTo>
                    <a:pt x="5087" y="22738"/>
                  </a:lnTo>
                  <a:lnTo>
                    <a:pt x="5231" y="24059"/>
                  </a:lnTo>
                  <a:lnTo>
                    <a:pt x="5368" y="25380"/>
                  </a:lnTo>
                  <a:lnTo>
                    <a:pt x="5501" y="26701"/>
                  </a:lnTo>
                  <a:lnTo>
                    <a:pt x="5623" y="28038"/>
                  </a:lnTo>
                  <a:lnTo>
                    <a:pt x="5910" y="30941"/>
                  </a:lnTo>
                  <a:lnTo>
                    <a:pt x="6196" y="33952"/>
                  </a:lnTo>
                  <a:lnTo>
                    <a:pt x="6482" y="37056"/>
                  </a:lnTo>
                  <a:lnTo>
                    <a:pt x="6769" y="40282"/>
                  </a:lnTo>
                  <a:lnTo>
                    <a:pt x="6923" y="41910"/>
                  </a:lnTo>
                  <a:lnTo>
                    <a:pt x="7071" y="43554"/>
                  </a:lnTo>
                  <a:lnTo>
                    <a:pt x="7225" y="45229"/>
                  </a:lnTo>
                  <a:lnTo>
                    <a:pt x="7374" y="46934"/>
                  </a:lnTo>
                  <a:lnTo>
                    <a:pt x="7665" y="50391"/>
                  </a:lnTo>
                  <a:lnTo>
                    <a:pt x="7952" y="53924"/>
                  </a:lnTo>
                  <a:lnTo>
                    <a:pt x="8238" y="57519"/>
                  </a:lnTo>
                  <a:lnTo>
                    <a:pt x="8514" y="61191"/>
                  </a:lnTo>
                  <a:lnTo>
                    <a:pt x="8784" y="64909"/>
                  </a:lnTo>
                  <a:lnTo>
                    <a:pt x="9050" y="68688"/>
                  </a:lnTo>
                  <a:lnTo>
                    <a:pt x="9304" y="72467"/>
                  </a:lnTo>
                  <a:lnTo>
                    <a:pt x="9543" y="76216"/>
                  </a:lnTo>
                  <a:lnTo>
                    <a:pt x="9771" y="79903"/>
                  </a:lnTo>
                  <a:lnTo>
                    <a:pt x="9983" y="83529"/>
                  </a:lnTo>
                  <a:lnTo>
                    <a:pt x="10185" y="87108"/>
                  </a:lnTo>
                  <a:lnTo>
                    <a:pt x="10376" y="90626"/>
                  </a:lnTo>
                  <a:lnTo>
                    <a:pt x="10551" y="94068"/>
                  </a:lnTo>
                  <a:lnTo>
                    <a:pt x="10715" y="97432"/>
                  </a:lnTo>
                  <a:lnTo>
                    <a:pt x="10874" y="100720"/>
                  </a:lnTo>
                  <a:lnTo>
                    <a:pt x="11018" y="103915"/>
                  </a:lnTo>
                  <a:lnTo>
                    <a:pt x="11150" y="107034"/>
                  </a:lnTo>
                  <a:lnTo>
                    <a:pt x="11272" y="110045"/>
                  </a:lnTo>
                  <a:lnTo>
                    <a:pt x="11389" y="112964"/>
                  </a:lnTo>
                  <a:lnTo>
                    <a:pt x="11490" y="115775"/>
                  </a:lnTo>
                  <a:lnTo>
                    <a:pt x="11590" y="118479"/>
                  </a:lnTo>
                  <a:lnTo>
                    <a:pt x="11675" y="121075"/>
                  </a:lnTo>
                  <a:lnTo>
                    <a:pt x="11824" y="125884"/>
                  </a:lnTo>
                  <a:lnTo>
                    <a:pt x="11946" y="130170"/>
                  </a:lnTo>
                  <a:lnTo>
                    <a:pt x="12047" y="133919"/>
                  </a:lnTo>
                  <a:lnTo>
                    <a:pt x="12126" y="137068"/>
                  </a:lnTo>
                  <a:lnTo>
                    <a:pt x="12163" y="138374"/>
                  </a:lnTo>
                  <a:lnTo>
                    <a:pt x="12200" y="139542"/>
                  </a:lnTo>
                  <a:lnTo>
                    <a:pt x="12227" y="140571"/>
                  </a:lnTo>
                  <a:lnTo>
                    <a:pt x="12238" y="141032"/>
                  </a:lnTo>
                  <a:lnTo>
                    <a:pt x="12238" y="141462"/>
                  </a:lnTo>
                  <a:lnTo>
                    <a:pt x="12243" y="141846"/>
                  </a:lnTo>
                  <a:lnTo>
                    <a:pt x="12259" y="142230"/>
                  </a:lnTo>
                  <a:lnTo>
                    <a:pt x="12280" y="142614"/>
                  </a:lnTo>
                  <a:lnTo>
                    <a:pt x="12306" y="142983"/>
                  </a:lnTo>
                  <a:lnTo>
                    <a:pt x="12312" y="142599"/>
                  </a:lnTo>
                  <a:lnTo>
                    <a:pt x="12317" y="142215"/>
                  </a:lnTo>
                  <a:lnTo>
                    <a:pt x="12312" y="141831"/>
                  </a:lnTo>
                  <a:lnTo>
                    <a:pt x="12306" y="141447"/>
                  </a:lnTo>
                  <a:lnTo>
                    <a:pt x="12306" y="137038"/>
                  </a:lnTo>
                  <a:lnTo>
                    <a:pt x="12285" y="135532"/>
                  </a:lnTo>
                  <a:lnTo>
                    <a:pt x="12264" y="133888"/>
                  </a:lnTo>
                  <a:lnTo>
                    <a:pt x="12232" y="132075"/>
                  </a:lnTo>
                  <a:lnTo>
                    <a:pt x="12195" y="130124"/>
                  </a:lnTo>
                  <a:lnTo>
                    <a:pt x="12153" y="128050"/>
                  </a:lnTo>
                  <a:lnTo>
                    <a:pt x="12105" y="125823"/>
                  </a:lnTo>
                  <a:lnTo>
                    <a:pt x="12052" y="123472"/>
                  </a:lnTo>
                  <a:lnTo>
                    <a:pt x="11988" y="120999"/>
                  </a:lnTo>
                  <a:lnTo>
                    <a:pt x="11893" y="117696"/>
                  </a:lnTo>
                  <a:lnTo>
                    <a:pt x="11787" y="114377"/>
                  </a:lnTo>
                  <a:lnTo>
                    <a:pt x="11675" y="111074"/>
                  </a:lnTo>
                  <a:lnTo>
                    <a:pt x="11553" y="107771"/>
                  </a:lnTo>
                  <a:lnTo>
                    <a:pt x="11426" y="104468"/>
                  </a:lnTo>
                  <a:lnTo>
                    <a:pt x="11288" y="101165"/>
                  </a:lnTo>
                  <a:lnTo>
                    <a:pt x="11140" y="97862"/>
                  </a:lnTo>
                  <a:lnTo>
                    <a:pt x="10991" y="94574"/>
                  </a:lnTo>
                  <a:lnTo>
                    <a:pt x="10827" y="91271"/>
                  </a:lnTo>
                  <a:lnTo>
                    <a:pt x="10657" y="87984"/>
                  </a:lnTo>
                  <a:lnTo>
                    <a:pt x="10482" y="84696"/>
                  </a:lnTo>
                  <a:lnTo>
                    <a:pt x="10296" y="81424"/>
                  </a:lnTo>
                  <a:lnTo>
                    <a:pt x="10100" y="78152"/>
                  </a:lnTo>
                  <a:lnTo>
                    <a:pt x="9898" y="74864"/>
                  </a:lnTo>
                  <a:lnTo>
                    <a:pt x="9691" y="71607"/>
                  </a:lnTo>
                  <a:lnTo>
                    <a:pt x="9474" y="68335"/>
                  </a:lnTo>
                  <a:lnTo>
                    <a:pt x="9203" y="64555"/>
                  </a:lnTo>
                  <a:lnTo>
                    <a:pt x="8933" y="60822"/>
                  </a:lnTo>
                  <a:lnTo>
                    <a:pt x="8652" y="57166"/>
                  </a:lnTo>
                  <a:lnTo>
                    <a:pt x="8365" y="53556"/>
                  </a:lnTo>
                  <a:lnTo>
                    <a:pt x="8079" y="50037"/>
                  </a:lnTo>
                  <a:lnTo>
                    <a:pt x="7787" y="46565"/>
                  </a:lnTo>
                  <a:lnTo>
                    <a:pt x="7490" y="43186"/>
                  </a:lnTo>
                  <a:lnTo>
                    <a:pt x="7193" y="39898"/>
                  </a:lnTo>
                  <a:lnTo>
                    <a:pt x="6886" y="36687"/>
                  </a:lnTo>
                  <a:lnTo>
                    <a:pt x="6588" y="33568"/>
                  </a:lnTo>
                  <a:lnTo>
                    <a:pt x="6302" y="30542"/>
                  </a:lnTo>
                  <a:lnTo>
                    <a:pt x="6159" y="29082"/>
                  </a:lnTo>
                  <a:lnTo>
                    <a:pt x="6010" y="27638"/>
                  </a:lnTo>
                  <a:lnTo>
                    <a:pt x="5883" y="26286"/>
                  </a:lnTo>
                  <a:lnTo>
                    <a:pt x="5745" y="24950"/>
                  </a:lnTo>
                  <a:lnTo>
                    <a:pt x="5597" y="23629"/>
                  </a:lnTo>
                  <a:lnTo>
                    <a:pt x="5443" y="22307"/>
                  </a:lnTo>
                  <a:lnTo>
                    <a:pt x="5278" y="21002"/>
                  </a:lnTo>
                  <a:lnTo>
                    <a:pt x="5103" y="19696"/>
                  </a:lnTo>
                  <a:lnTo>
                    <a:pt x="4923" y="18405"/>
                  </a:lnTo>
                  <a:lnTo>
                    <a:pt x="4732" y="17115"/>
                  </a:lnTo>
                  <a:lnTo>
                    <a:pt x="4583" y="16208"/>
                  </a:lnTo>
                  <a:lnTo>
                    <a:pt x="4424" y="15302"/>
                  </a:lnTo>
                  <a:lnTo>
                    <a:pt x="4260" y="14396"/>
                  </a:lnTo>
                  <a:lnTo>
                    <a:pt x="4090" y="13520"/>
                  </a:lnTo>
                  <a:lnTo>
                    <a:pt x="3910" y="12644"/>
                  </a:lnTo>
                  <a:lnTo>
                    <a:pt x="3729" y="11784"/>
                  </a:lnTo>
                  <a:lnTo>
                    <a:pt x="3539" y="10939"/>
                  </a:lnTo>
                  <a:lnTo>
                    <a:pt x="3337" y="10094"/>
                  </a:lnTo>
                  <a:lnTo>
                    <a:pt x="3135" y="9280"/>
                  </a:lnTo>
                  <a:lnTo>
                    <a:pt x="2923" y="8465"/>
                  </a:lnTo>
                  <a:lnTo>
                    <a:pt x="2706" y="7667"/>
                  </a:lnTo>
                  <a:lnTo>
                    <a:pt x="2483" y="6898"/>
                  </a:lnTo>
                  <a:lnTo>
                    <a:pt x="2255" y="6130"/>
                  </a:lnTo>
                  <a:lnTo>
                    <a:pt x="2016" y="5377"/>
                  </a:lnTo>
                  <a:lnTo>
                    <a:pt x="1777" y="4640"/>
                  </a:lnTo>
                  <a:lnTo>
                    <a:pt x="1528" y="3918"/>
                  </a:lnTo>
                  <a:lnTo>
                    <a:pt x="1194" y="2981"/>
                  </a:lnTo>
                  <a:lnTo>
                    <a:pt x="897" y="2167"/>
                  </a:lnTo>
                  <a:lnTo>
                    <a:pt x="637" y="1475"/>
                  </a:lnTo>
                  <a:lnTo>
                    <a:pt x="420" y="922"/>
                  </a:lnTo>
                  <a:lnTo>
                    <a:pt x="239" y="507"/>
                  </a:lnTo>
                  <a:lnTo>
                    <a:pt x="112" y="231"/>
                  </a:lnTo>
                  <a:lnTo>
                    <a:pt x="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4" name="Google Shape;401;p34"/>
            <p:cNvSpPr/>
            <p:nvPr/>
          </p:nvSpPr>
          <p:spPr>
            <a:xfrm flipV="1">
              <a:off x="6416280" y="2805480"/>
              <a:ext cx="59760" cy="546120"/>
            </a:xfrm>
            <a:custGeom>
              <a:avLst/>
              <a:gdLst/>
              <a:ahLst/>
              <a:cxnLst/>
              <a:rect l="l" t="t" r="r" b="b"/>
              <a:pathLst>
                <a:path w="3280" h="78383">
                  <a:moveTo>
                    <a:pt x="6" y="1"/>
                  </a:moveTo>
                  <a:lnTo>
                    <a:pt x="1" y="16"/>
                  </a:lnTo>
                  <a:lnTo>
                    <a:pt x="1" y="62"/>
                  </a:lnTo>
                  <a:lnTo>
                    <a:pt x="1" y="216"/>
                  </a:lnTo>
                  <a:lnTo>
                    <a:pt x="6" y="815"/>
                  </a:lnTo>
                  <a:lnTo>
                    <a:pt x="27" y="1783"/>
                  </a:lnTo>
                  <a:lnTo>
                    <a:pt x="70" y="3119"/>
                  </a:lnTo>
                  <a:lnTo>
                    <a:pt x="118" y="4763"/>
                  </a:lnTo>
                  <a:lnTo>
                    <a:pt x="187" y="6745"/>
                  </a:lnTo>
                  <a:lnTo>
                    <a:pt x="351" y="11538"/>
                  </a:lnTo>
                  <a:lnTo>
                    <a:pt x="569" y="17345"/>
                  </a:lnTo>
                  <a:lnTo>
                    <a:pt x="823" y="24013"/>
                  </a:lnTo>
                  <a:lnTo>
                    <a:pt x="1115" y="31372"/>
                  </a:lnTo>
                  <a:lnTo>
                    <a:pt x="1444" y="39268"/>
                  </a:lnTo>
                  <a:lnTo>
                    <a:pt x="1773" y="47165"/>
                  </a:lnTo>
                  <a:lnTo>
                    <a:pt x="2091" y="54524"/>
                  </a:lnTo>
                  <a:lnTo>
                    <a:pt x="2388" y="61160"/>
                  </a:lnTo>
                  <a:lnTo>
                    <a:pt x="2653" y="66952"/>
                  </a:lnTo>
                  <a:lnTo>
                    <a:pt x="2881" y="71715"/>
                  </a:lnTo>
                  <a:lnTo>
                    <a:pt x="2977" y="73681"/>
                  </a:lnTo>
                  <a:lnTo>
                    <a:pt x="3062" y="75325"/>
                  </a:lnTo>
                  <a:lnTo>
                    <a:pt x="3136" y="76631"/>
                  </a:lnTo>
                  <a:lnTo>
                    <a:pt x="3194" y="77599"/>
                  </a:lnTo>
                  <a:lnTo>
                    <a:pt x="3237" y="78182"/>
                  </a:lnTo>
                  <a:lnTo>
                    <a:pt x="3252" y="78336"/>
                  </a:lnTo>
                  <a:lnTo>
                    <a:pt x="3258" y="78382"/>
                  </a:lnTo>
                  <a:lnTo>
                    <a:pt x="3268" y="78382"/>
                  </a:lnTo>
                  <a:lnTo>
                    <a:pt x="3274" y="78336"/>
                  </a:lnTo>
                  <a:lnTo>
                    <a:pt x="3279" y="78182"/>
                  </a:lnTo>
                  <a:lnTo>
                    <a:pt x="3279" y="77937"/>
                  </a:lnTo>
                  <a:lnTo>
                    <a:pt x="3274" y="77583"/>
                  </a:lnTo>
                  <a:lnTo>
                    <a:pt x="3252" y="76615"/>
                  </a:lnTo>
                  <a:lnTo>
                    <a:pt x="3215" y="75294"/>
                  </a:lnTo>
                  <a:lnTo>
                    <a:pt x="3168" y="73635"/>
                  </a:lnTo>
                  <a:lnTo>
                    <a:pt x="3099" y="71669"/>
                  </a:lnTo>
                  <a:lnTo>
                    <a:pt x="2934" y="66875"/>
                  </a:lnTo>
                  <a:lnTo>
                    <a:pt x="2717" y="61068"/>
                  </a:lnTo>
                  <a:lnTo>
                    <a:pt x="2457" y="54401"/>
                  </a:lnTo>
                  <a:lnTo>
                    <a:pt x="2160" y="47042"/>
                  </a:lnTo>
                  <a:lnTo>
                    <a:pt x="1836" y="39145"/>
                  </a:lnTo>
                  <a:lnTo>
                    <a:pt x="1502" y="31249"/>
                  </a:lnTo>
                  <a:lnTo>
                    <a:pt x="1179" y="23890"/>
                  </a:lnTo>
                  <a:lnTo>
                    <a:pt x="881" y="17238"/>
                  </a:lnTo>
                  <a:lnTo>
                    <a:pt x="616" y="11431"/>
                  </a:lnTo>
                  <a:lnTo>
                    <a:pt x="383" y="6653"/>
                  </a:lnTo>
                  <a:lnTo>
                    <a:pt x="287" y="4702"/>
                  </a:lnTo>
                  <a:lnTo>
                    <a:pt x="203" y="3058"/>
                  </a:lnTo>
                  <a:lnTo>
                    <a:pt x="128" y="1737"/>
                  </a:lnTo>
                  <a:lnTo>
                    <a:pt x="70" y="784"/>
                  </a:lnTo>
                  <a:lnTo>
                    <a:pt x="33" y="200"/>
                  </a:lnTo>
                  <a:lnTo>
                    <a:pt x="17" y="47"/>
                  </a:lnTo>
                  <a:lnTo>
                    <a:pt x="12" y="16"/>
                  </a:lnTo>
                  <a:lnTo>
                    <a:pt x="6"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5" name="Google Shape;402;p34"/>
            <p:cNvSpPr/>
            <p:nvPr/>
          </p:nvSpPr>
          <p:spPr>
            <a:xfrm flipV="1">
              <a:off x="6548760" y="2116440"/>
              <a:ext cx="137160" cy="342360"/>
            </a:xfrm>
            <a:custGeom>
              <a:avLst/>
              <a:gdLst/>
              <a:ahLst/>
              <a:cxnLst/>
              <a:rect l="l" t="t" r="r" b="b"/>
              <a:pathLst>
                <a:path w="7501" h="49178">
                  <a:moveTo>
                    <a:pt x="64" y="1"/>
                  </a:moveTo>
                  <a:lnTo>
                    <a:pt x="48" y="277"/>
                  </a:lnTo>
                  <a:lnTo>
                    <a:pt x="32" y="554"/>
                  </a:lnTo>
                  <a:lnTo>
                    <a:pt x="16" y="830"/>
                  </a:lnTo>
                  <a:lnTo>
                    <a:pt x="11" y="1091"/>
                  </a:lnTo>
                  <a:lnTo>
                    <a:pt x="5" y="1368"/>
                  </a:lnTo>
                  <a:lnTo>
                    <a:pt x="5" y="1644"/>
                  </a:lnTo>
                  <a:lnTo>
                    <a:pt x="5" y="1921"/>
                  </a:lnTo>
                  <a:lnTo>
                    <a:pt x="11" y="2198"/>
                  </a:lnTo>
                  <a:lnTo>
                    <a:pt x="5" y="3396"/>
                  </a:lnTo>
                  <a:lnTo>
                    <a:pt x="0" y="4809"/>
                  </a:lnTo>
                  <a:lnTo>
                    <a:pt x="0" y="6438"/>
                  </a:lnTo>
                  <a:lnTo>
                    <a:pt x="5" y="7313"/>
                  </a:lnTo>
                  <a:lnTo>
                    <a:pt x="11" y="8251"/>
                  </a:lnTo>
                  <a:lnTo>
                    <a:pt x="27" y="10263"/>
                  </a:lnTo>
                  <a:lnTo>
                    <a:pt x="48" y="12445"/>
                  </a:lnTo>
                  <a:lnTo>
                    <a:pt x="80" y="14764"/>
                  </a:lnTo>
                  <a:lnTo>
                    <a:pt x="117" y="17238"/>
                  </a:lnTo>
                  <a:lnTo>
                    <a:pt x="143" y="18513"/>
                  </a:lnTo>
                  <a:lnTo>
                    <a:pt x="170" y="19834"/>
                  </a:lnTo>
                  <a:lnTo>
                    <a:pt x="207" y="21186"/>
                  </a:lnTo>
                  <a:lnTo>
                    <a:pt x="244" y="22553"/>
                  </a:lnTo>
                  <a:lnTo>
                    <a:pt x="276" y="23245"/>
                  </a:lnTo>
                  <a:lnTo>
                    <a:pt x="297" y="23598"/>
                  </a:lnTo>
                  <a:lnTo>
                    <a:pt x="324" y="23967"/>
                  </a:lnTo>
                  <a:lnTo>
                    <a:pt x="324" y="24335"/>
                  </a:lnTo>
                  <a:lnTo>
                    <a:pt x="350" y="24581"/>
                  </a:lnTo>
                  <a:lnTo>
                    <a:pt x="382" y="24827"/>
                  </a:lnTo>
                  <a:lnTo>
                    <a:pt x="398" y="24919"/>
                  </a:lnTo>
                  <a:lnTo>
                    <a:pt x="419" y="25011"/>
                  </a:lnTo>
                  <a:lnTo>
                    <a:pt x="446" y="25104"/>
                  </a:lnTo>
                  <a:lnTo>
                    <a:pt x="472" y="25165"/>
                  </a:lnTo>
                  <a:lnTo>
                    <a:pt x="552" y="25442"/>
                  </a:lnTo>
                  <a:lnTo>
                    <a:pt x="1178" y="27639"/>
                  </a:lnTo>
                  <a:lnTo>
                    <a:pt x="2424" y="32063"/>
                  </a:lnTo>
                  <a:lnTo>
                    <a:pt x="3591" y="36150"/>
                  </a:lnTo>
                  <a:lnTo>
                    <a:pt x="4652" y="39837"/>
                  </a:lnTo>
                  <a:lnTo>
                    <a:pt x="5586" y="43032"/>
                  </a:lnTo>
                  <a:lnTo>
                    <a:pt x="5808" y="43739"/>
                  </a:lnTo>
                  <a:lnTo>
                    <a:pt x="6010" y="44415"/>
                  </a:lnTo>
                  <a:lnTo>
                    <a:pt x="6376" y="45644"/>
                  </a:lnTo>
                  <a:lnTo>
                    <a:pt x="6689" y="46704"/>
                  </a:lnTo>
                  <a:lnTo>
                    <a:pt x="6954" y="47595"/>
                  </a:lnTo>
                  <a:lnTo>
                    <a:pt x="7012" y="47810"/>
                  </a:lnTo>
                  <a:lnTo>
                    <a:pt x="7076" y="48025"/>
                  </a:lnTo>
                  <a:lnTo>
                    <a:pt x="7140" y="48240"/>
                  </a:lnTo>
                  <a:lnTo>
                    <a:pt x="7209" y="48440"/>
                  </a:lnTo>
                  <a:lnTo>
                    <a:pt x="7278" y="48624"/>
                  </a:lnTo>
                  <a:lnTo>
                    <a:pt x="7352" y="48824"/>
                  </a:lnTo>
                  <a:lnTo>
                    <a:pt x="7426" y="48993"/>
                  </a:lnTo>
                  <a:lnTo>
                    <a:pt x="7500" y="49177"/>
                  </a:lnTo>
                  <a:lnTo>
                    <a:pt x="7405" y="48686"/>
                  </a:lnTo>
                  <a:lnTo>
                    <a:pt x="7299" y="48209"/>
                  </a:lnTo>
                  <a:lnTo>
                    <a:pt x="7182" y="47764"/>
                  </a:lnTo>
                  <a:lnTo>
                    <a:pt x="7060" y="47334"/>
                  </a:lnTo>
                  <a:lnTo>
                    <a:pt x="6811" y="46366"/>
                  </a:lnTo>
                  <a:lnTo>
                    <a:pt x="6514" y="45244"/>
                  </a:lnTo>
                  <a:lnTo>
                    <a:pt x="5782" y="42510"/>
                  </a:lnTo>
                  <a:lnTo>
                    <a:pt x="4891" y="39238"/>
                  </a:lnTo>
                  <a:lnTo>
                    <a:pt x="3856" y="35489"/>
                  </a:lnTo>
                  <a:lnTo>
                    <a:pt x="2711" y="31372"/>
                  </a:lnTo>
                  <a:lnTo>
                    <a:pt x="1469" y="26947"/>
                  </a:lnTo>
                  <a:lnTo>
                    <a:pt x="838" y="24750"/>
                  </a:lnTo>
                  <a:lnTo>
                    <a:pt x="801" y="24597"/>
                  </a:lnTo>
                  <a:lnTo>
                    <a:pt x="759" y="24443"/>
                  </a:lnTo>
                  <a:lnTo>
                    <a:pt x="711" y="24274"/>
                  </a:lnTo>
                  <a:lnTo>
                    <a:pt x="711" y="24090"/>
                  </a:lnTo>
                  <a:lnTo>
                    <a:pt x="711" y="23767"/>
                  </a:lnTo>
                  <a:lnTo>
                    <a:pt x="684" y="23444"/>
                  </a:lnTo>
                  <a:lnTo>
                    <a:pt x="663" y="23106"/>
                  </a:lnTo>
                  <a:lnTo>
                    <a:pt x="647" y="22784"/>
                  </a:lnTo>
                  <a:lnTo>
                    <a:pt x="642" y="22446"/>
                  </a:lnTo>
                  <a:lnTo>
                    <a:pt x="589" y="21094"/>
                  </a:lnTo>
                  <a:lnTo>
                    <a:pt x="541" y="19773"/>
                  </a:lnTo>
                  <a:lnTo>
                    <a:pt x="520" y="19112"/>
                  </a:lnTo>
                  <a:lnTo>
                    <a:pt x="504" y="18467"/>
                  </a:lnTo>
                  <a:lnTo>
                    <a:pt x="493" y="17822"/>
                  </a:lnTo>
                  <a:lnTo>
                    <a:pt x="488" y="17192"/>
                  </a:lnTo>
                  <a:lnTo>
                    <a:pt x="387" y="12475"/>
                  </a:lnTo>
                  <a:lnTo>
                    <a:pt x="297" y="8251"/>
                  </a:lnTo>
                  <a:lnTo>
                    <a:pt x="292" y="7221"/>
                  </a:lnTo>
                  <a:lnTo>
                    <a:pt x="276" y="6177"/>
                  </a:lnTo>
                  <a:lnTo>
                    <a:pt x="255" y="5147"/>
                  </a:lnTo>
                  <a:lnTo>
                    <a:pt x="228" y="4118"/>
                  </a:lnTo>
                  <a:lnTo>
                    <a:pt x="196" y="3089"/>
                  </a:lnTo>
                  <a:lnTo>
                    <a:pt x="159" y="2059"/>
                  </a:lnTo>
                  <a:lnTo>
                    <a:pt x="112" y="1030"/>
                  </a:lnTo>
                  <a:lnTo>
                    <a:pt x="64"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6" name="Google Shape;403;p34"/>
            <p:cNvSpPr/>
            <p:nvPr/>
          </p:nvSpPr>
          <p:spPr>
            <a:xfrm flipV="1">
              <a:off x="6548760" y="2116440"/>
              <a:ext cx="137160" cy="342360"/>
            </a:xfrm>
            <a:custGeom>
              <a:avLst/>
              <a:gdLst/>
              <a:ahLst/>
              <a:cxnLst/>
              <a:rect l="l" t="t" r="r" b="b"/>
              <a:pathLst>
                <a:path w="7501" h="49178" fill="none">
                  <a:moveTo>
                    <a:pt x="7500" y="49177"/>
                  </a:moveTo>
                  <a:lnTo>
                    <a:pt x="7500" y="49177"/>
                  </a:lnTo>
                  <a:lnTo>
                    <a:pt x="7426" y="48993"/>
                  </a:lnTo>
                  <a:lnTo>
                    <a:pt x="7352" y="48824"/>
                  </a:lnTo>
                  <a:lnTo>
                    <a:pt x="7278" y="48624"/>
                  </a:lnTo>
                  <a:lnTo>
                    <a:pt x="7209" y="48440"/>
                  </a:lnTo>
                  <a:lnTo>
                    <a:pt x="7140" y="48240"/>
                  </a:lnTo>
                  <a:lnTo>
                    <a:pt x="7076" y="48025"/>
                  </a:lnTo>
                  <a:lnTo>
                    <a:pt x="7012" y="47810"/>
                  </a:lnTo>
                  <a:lnTo>
                    <a:pt x="6954" y="47595"/>
                  </a:lnTo>
                  <a:lnTo>
                    <a:pt x="6954" y="47595"/>
                  </a:lnTo>
                  <a:lnTo>
                    <a:pt x="6689" y="46704"/>
                  </a:lnTo>
                  <a:lnTo>
                    <a:pt x="6376" y="45644"/>
                  </a:lnTo>
                  <a:lnTo>
                    <a:pt x="6010" y="44415"/>
                  </a:lnTo>
                  <a:lnTo>
                    <a:pt x="5808" y="43739"/>
                  </a:lnTo>
                  <a:lnTo>
                    <a:pt x="5586" y="43032"/>
                  </a:lnTo>
                  <a:lnTo>
                    <a:pt x="5586" y="43032"/>
                  </a:lnTo>
                  <a:lnTo>
                    <a:pt x="4652" y="39837"/>
                  </a:lnTo>
                  <a:lnTo>
                    <a:pt x="3591" y="36150"/>
                  </a:lnTo>
                  <a:lnTo>
                    <a:pt x="2424" y="32063"/>
                  </a:lnTo>
                  <a:lnTo>
                    <a:pt x="1178" y="27639"/>
                  </a:lnTo>
                  <a:lnTo>
                    <a:pt x="552" y="25442"/>
                  </a:lnTo>
                  <a:lnTo>
                    <a:pt x="472" y="25165"/>
                  </a:lnTo>
                  <a:lnTo>
                    <a:pt x="472" y="25165"/>
                  </a:lnTo>
                  <a:lnTo>
                    <a:pt x="446" y="25104"/>
                  </a:lnTo>
                  <a:lnTo>
                    <a:pt x="419" y="25011"/>
                  </a:lnTo>
                  <a:lnTo>
                    <a:pt x="398" y="24919"/>
                  </a:lnTo>
                  <a:lnTo>
                    <a:pt x="382" y="24827"/>
                  </a:lnTo>
                  <a:lnTo>
                    <a:pt x="382" y="24827"/>
                  </a:lnTo>
                  <a:lnTo>
                    <a:pt x="350" y="24581"/>
                  </a:lnTo>
                  <a:lnTo>
                    <a:pt x="324" y="24335"/>
                  </a:lnTo>
                  <a:lnTo>
                    <a:pt x="324" y="23967"/>
                  </a:lnTo>
                  <a:lnTo>
                    <a:pt x="324" y="23967"/>
                  </a:lnTo>
                  <a:lnTo>
                    <a:pt x="297" y="23598"/>
                  </a:lnTo>
                  <a:lnTo>
                    <a:pt x="276" y="23245"/>
                  </a:lnTo>
                  <a:lnTo>
                    <a:pt x="244" y="22553"/>
                  </a:lnTo>
                  <a:lnTo>
                    <a:pt x="244" y="22553"/>
                  </a:lnTo>
                  <a:lnTo>
                    <a:pt x="207" y="21186"/>
                  </a:lnTo>
                  <a:lnTo>
                    <a:pt x="170" y="19834"/>
                  </a:lnTo>
                  <a:lnTo>
                    <a:pt x="143" y="18513"/>
                  </a:lnTo>
                  <a:lnTo>
                    <a:pt x="117" y="17238"/>
                  </a:lnTo>
                  <a:lnTo>
                    <a:pt x="117" y="17238"/>
                  </a:lnTo>
                  <a:lnTo>
                    <a:pt x="80" y="14764"/>
                  </a:lnTo>
                  <a:lnTo>
                    <a:pt x="48" y="12445"/>
                  </a:lnTo>
                  <a:lnTo>
                    <a:pt x="27" y="10263"/>
                  </a:lnTo>
                  <a:lnTo>
                    <a:pt x="11" y="8251"/>
                  </a:lnTo>
                  <a:lnTo>
                    <a:pt x="11" y="8251"/>
                  </a:lnTo>
                  <a:lnTo>
                    <a:pt x="5" y="7313"/>
                  </a:lnTo>
                  <a:lnTo>
                    <a:pt x="0" y="6438"/>
                  </a:lnTo>
                  <a:lnTo>
                    <a:pt x="0" y="4809"/>
                  </a:lnTo>
                  <a:lnTo>
                    <a:pt x="5" y="3396"/>
                  </a:lnTo>
                  <a:lnTo>
                    <a:pt x="11" y="2198"/>
                  </a:lnTo>
                  <a:lnTo>
                    <a:pt x="11" y="2198"/>
                  </a:lnTo>
                  <a:lnTo>
                    <a:pt x="5" y="1921"/>
                  </a:lnTo>
                  <a:lnTo>
                    <a:pt x="5" y="1644"/>
                  </a:lnTo>
                  <a:lnTo>
                    <a:pt x="5" y="1368"/>
                  </a:lnTo>
                  <a:lnTo>
                    <a:pt x="11" y="1091"/>
                  </a:lnTo>
                  <a:lnTo>
                    <a:pt x="16" y="830"/>
                  </a:lnTo>
                  <a:lnTo>
                    <a:pt x="32" y="554"/>
                  </a:lnTo>
                  <a:lnTo>
                    <a:pt x="48" y="277"/>
                  </a:lnTo>
                  <a:lnTo>
                    <a:pt x="64" y="1"/>
                  </a:lnTo>
                  <a:lnTo>
                    <a:pt x="64" y="1"/>
                  </a:lnTo>
                  <a:lnTo>
                    <a:pt x="112" y="1030"/>
                  </a:lnTo>
                  <a:lnTo>
                    <a:pt x="159" y="2059"/>
                  </a:lnTo>
                  <a:lnTo>
                    <a:pt x="196" y="3089"/>
                  </a:lnTo>
                  <a:lnTo>
                    <a:pt x="228" y="4118"/>
                  </a:lnTo>
                  <a:lnTo>
                    <a:pt x="255" y="5147"/>
                  </a:lnTo>
                  <a:lnTo>
                    <a:pt x="276" y="6177"/>
                  </a:lnTo>
                  <a:lnTo>
                    <a:pt x="292" y="7221"/>
                  </a:lnTo>
                  <a:lnTo>
                    <a:pt x="297" y="8251"/>
                  </a:lnTo>
                  <a:lnTo>
                    <a:pt x="297" y="8251"/>
                  </a:lnTo>
                  <a:lnTo>
                    <a:pt x="387" y="12475"/>
                  </a:lnTo>
                  <a:lnTo>
                    <a:pt x="488" y="17192"/>
                  </a:lnTo>
                  <a:lnTo>
                    <a:pt x="488" y="17192"/>
                  </a:lnTo>
                  <a:lnTo>
                    <a:pt x="493" y="17822"/>
                  </a:lnTo>
                  <a:lnTo>
                    <a:pt x="504" y="18467"/>
                  </a:lnTo>
                  <a:lnTo>
                    <a:pt x="520" y="19112"/>
                  </a:lnTo>
                  <a:lnTo>
                    <a:pt x="541" y="19773"/>
                  </a:lnTo>
                  <a:lnTo>
                    <a:pt x="589" y="21094"/>
                  </a:lnTo>
                  <a:lnTo>
                    <a:pt x="642" y="22446"/>
                  </a:lnTo>
                  <a:lnTo>
                    <a:pt x="642" y="22446"/>
                  </a:lnTo>
                  <a:lnTo>
                    <a:pt x="647" y="22784"/>
                  </a:lnTo>
                  <a:lnTo>
                    <a:pt x="663" y="23106"/>
                  </a:lnTo>
                  <a:lnTo>
                    <a:pt x="684" y="23444"/>
                  </a:lnTo>
                  <a:lnTo>
                    <a:pt x="711" y="23767"/>
                  </a:lnTo>
                  <a:lnTo>
                    <a:pt x="711" y="24090"/>
                  </a:lnTo>
                  <a:lnTo>
                    <a:pt x="711" y="24274"/>
                  </a:lnTo>
                  <a:lnTo>
                    <a:pt x="711" y="24274"/>
                  </a:lnTo>
                  <a:lnTo>
                    <a:pt x="759" y="24443"/>
                  </a:lnTo>
                  <a:lnTo>
                    <a:pt x="801" y="24597"/>
                  </a:lnTo>
                  <a:lnTo>
                    <a:pt x="838" y="24750"/>
                  </a:lnTo>
                  <a:lnTo>
                    <a:pt x="1469" y="26947"/>
                  </a:lnTo>
                  <a:lnTo>
                    <a:pt x="1469" y="26947"/>
                  </a:lnTo>
                  <a:lnTo>
                    <a:pt x="2711" y="31372"/>
                  </a:lnTo>
                  <a:lnTo>
                    <a:pt x="3856" y="35489"/>
                  </a:lnTo>
                  <a:lnTo>
                    <a:pt x="4891" y="39238"/>
                  </a:lnTo>
                  <a:lnTo>
                    <a:pt x="5782" y="42510"/>
                  </a:lnTo>
                  <a:lnTo>
                    <a:pt x="5782" y="42510"/>
                  </a:lnTo>
                  <a:lnTo>
                    <a:pt x="6514" y="45244"/>
                  </a:lnTo>
                  <a:lnTo>
                    <a:pt x="6811" y="46366"/>
                  </a:lnTo>
                  <a:lnTo>
                    <a:pt x="7060" y="47334"/>
                  </a:lnTo>
                  <a:lnTo>
                    <a:pt x="7060" y="47334"/>
                  </a:lnTo>
                  <a:lnTo>
                    <a:pt x="7182" y="47764"/>
                  </a:lnTo>
                  <a:lnTo>
                    <a:pt x="7299" y="48209"/>
                  </a:lnTo>
                  <a:lnTo>
                    <a:pt x="7405" y="48686"/>
                  </a:lnTo>
                  <a:lnTo>
                    <a:pt x="7500" y="49177"/>
                  </a:lnTo>
                </a:path>
              </a:pathLst>
            </a:custGeom>
            <a:noFill/>
            <a:ln w="0">
              <a:noFill/>
            </a:ln>
          </p:spPr>
          <p:style>
            <a:lnRef idx="0">
              <a:scrgbClr r="0" g="0" b="0"/>
            </a:lnRef>
            <a:fillRef idx="0">
              <a:scrgbClr r="0" g="0" b="0"/>
            </a:fillRef>
            <a:effectRef idx="0">
              <a:scrgbClr r="0" g="0" b="0"/>
            </a:effectRef>
            <a:fontRef idx="minor"/>
          </p:style>
        </p:sp>
        <p:sp>
          <p:nvSpPr>
            <p:cNvPr id="557" name="Google Shape;404;p34"/>
            <p:cNvSpPr/>
            <p:nvPr/>
          </p:nvSpPr>
          <p:spPr>
            <a:xfrm flipV="1">
              <a:off x="6463800" y="3037320"/>
              <a:ext cx="451800" cy="29160"/>
            </a:xfrm>
            <a:custGeom>
              <a:avLst/>
              <a:gdLst/>
              <a:ahLst/>
              <a:cxnLst/>
              <a:rect l="l" t="t" r="r" b="b"/>
              <a:pathLst>
                <a:path w="24602" h="4287">
                  <a:moveTo>
                    <a:pt x="18141" y="1"/>
                  </a:moveTo>
                  <a:lnTo>
                    <a:pt x="17059" y="16"/>
                  </a:lnTo>
                  <a:lnTo>
                    <a:pt x="15924" y="78"/>
                  </a:lnTo>
                  <a:lnTo>
                    <a:pt x="14741" y="170"/>
                  </a:lnTo>
                  <a:lnTo>
                    <a:pt x="14136" y="216"/>
                  </a:lnTo>
                  <a:lnTo>
                    <a:pt x="13521" y="293"/>
                  </a:lnTo>
                  <a:lnTo>
                    <a:pt x="12895" y="369"/>
                  </a:lnTo>
                  <a:lnTo>
                    <a:pt x="12269" y="462"/>
                  </a:lnTo>
                  <a:lnTo>
                    <a:pt x="11012" y="677"/>
                  </a:lnTo>
                  <a:lnTo>
                    <a:pt x="9792" y="922"/>
                  </a:lnTo>
                  <a:lnTo>
                    <a:pt x="8615" y="1184"/>
                  </a:lnTo>
                  <a:lnTo>
                    <a:pt x="7485" y="1460"/>
                  </a:lnTo>
                  <a:lnTo>
                    <a:pt x="6403" y="1752"/>
                  </a:lnTo>
                  <a:lnTo>
                    <a:pt x="5390" y="2059"/>
                  </a:lnTo>
                  <a:lnTo>
                    <a:pt x="4440" y="2367"/>
                  </a:lnTo>
                  <a:lnTo>
                    <a:pt x="3570" y="2674"/>
                  </a:lnTo>
                  <a:lnTo>
                    <a:pt x="2785" y="2950"/>
                  </a:lnTo>
                  <a:lnTo>
                    <a:pt x="2080" y="3227"/>
                  </a:lnTo>
                  <a:lnTo>
                    <a:pt x="1464" y="3488"/>
                  </a:lnTo>
                  <a:lnTo>
                    <a:pt x="950" y="3719"/>
                  </a:lnTo>
                  <a:lnTo>
                    <a:pt x="828" y="3765"/>
                  </a:lnTo>
                  <a:lnTo>
                    <a:pt x="706" y="3811"/>
                  </a:lnTo>
                  <a:lnTo>
                    <a:pt x="589" y="3857"/>
                  </a:lnTo>
                  <a:lnTo>
                    <a:pt x="467" y="3934"/>
                  </a:lnTo>
                  <a:lnTo>
                    <a:pt x="351" y="4010"/>
                  </a:lnTo>
                  <a:lnTo>
                    <a:pt x="234" y="4087"/>
                  </a:lnTo>
                  <a:lnTo>
                    <a:pt x="117" y="4195"/>
                  </a:lnTo>
                  <a:lnTo>
                    <a:pt x="0" y="4287"/>
                  </a:lnTo>
                  <a:lnTo>
                    <a:pt x="244" y="4287"/>
                  </a:lnTo>
                  <a:lnTo>
                    <a:pt x="488" y="4256"/>
                  </a:lnTo>
                  <a:lnTo>
                    <a:pt x="732" y="4179"/>
                  </a:lnTo>
                  <a:lnTo>
                    <a:pt x="971" y="4072"/>
                  </a:lnTo>
                  <a:lnTo>
                    <a:pt x="3602" y="3365"/>
                  </a:lnTo>
                  <a:lnTo>
                    <a:pt x="4472" y="3135"/>
                  </a:lnTo>
                  <a:lnTo>
                    <a:pt x="5416" y="2904"/>
                  </a:lnTo>
                  <a:lnTo>
                    <a:pt x="6429" y="2659"/>
                  </a:lnTo>
                  <a:lnTo>
                    <a:pt x="7501" y="2413"/>
                  </a:lnTo>
                  <a:lnTo>
                    <a:pt x="8631" y="2182"/>
                  </a:lnTo>
                  <a:lnTo>
                    <a:pt x="9808" y="1952"/>
                  </a:lnTo>
                  <a:lnTo>
                    <a:pt x="11028" y="1737"/>
                  </a:lnTo>
                  <a:lnTo>
                    <a:pt x="12280" y="1537"/>
                  </a:lnTo>
                  <a:lnTo>
                    <a:pt x="13537" y="1368"/>
                  </a:lnTo>
                  <a:lnTo>
                    <a:pt x="14757" y="1230"/>
                  </a:lnTo>
                  <a:lnTo>
                    <a:pt x="15940" y="1107"/>
                  </a:lnTo>
                  <a:lnTo>
                    <a:pt x="17070" y="999"/>
                  </a:lnTo>
                  <a:lnTo>
                    <a:pt x="18146" y="922"/>
                  </a:lnTo>
                  <a:lnTo>
                    <a:pt x="19165" y="861"/>
                  </a:lnTo>
                  <a:lnTo>
                    <a:pt x="20114" y="830"/>
                  </a:lnTo>
                  <a:lnTo>
                    <a:pt x="20989" y="815"/>
                  </a:lnTo>
                  <a:lnTo>
                    <a:pt x="23631" y="815"/>
                  </a:lnTo>
                  <a:lnTo>
                    <a:pt x="23753" y="830"/>
                  </a:lnTo>
                  <a:lnTo>
                    <a:pt x="23997" y="830"/>
                  </a:lnTo>
                  <a:lnTo>
                    <a:pt x="24119" y="800"/>
                  </a:lnTo>
                  <a:lnTo>
                    <a:pt x="24241" y="784"/>
                  </a:lnTo>
                  <a:lnTo>
                    <a:pt x="24363" y="738"/>
                  </a:lnTo>
                  <a:lnTo>
                    <a:pt x="24480" y="692"/>
                  </a:lnTo>
                  <a:lnTo>
                    <a:pt x="24602" y="646"/>
                  </a:lnTo>
                  <a:lnTo>
                    <a:pt x="24363" y="523"/>
                  </a:lnTo>
                  <a:lnTo>
                    <a:pt x="24119" y="431"/>
                  </a:lnTo>
                  <a:lnTo>
                    <a:pt x="23875" y="385"/>
                  </a:lnTo>
                  <a:lnTo>
                    <a:pt x="23631" y="354"/>
                  </a:lnTo>
                  <a:lnTo>
                    <a:pt x="23111" y="262"/>
                  </a:lnTo>
                  <a:lnTo>
                    <a:pt x="22496" y="170"/>
                  </a:lnTo>
                  <a:lnTo>
                    <a:pt x="22151" y="139"/>
                  </a:lnTo>
                  <a:lnTo>
                    <a:pt x="21785" y="93"/>
                  </a:lnTo>
                  <a:lnTo>
                    <a:pt x="21403" y="78"/>
                  </a:lnTo>
                  <a:lnTo>
                    <a:pt x="20995" y="78"/>
                  </a:lnTo>
                  <a:lnTo>
                    <a:pt x="20120" y="31"/>
                  </a:lnTo>
                  <a:lnTo>
                    <a:pt x="1916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8" name="Google Shape;405;p34"/>
            <p:cNvSpPr/>
            <p:nvPr/>
          </p:nvSpPr>
          <p:spPr>
            <a:xfrm flipV="1">
              <a:off x="6139080" y="2444040"/>
              <a:ext cx="282240" cy="95400"/>
            </a:xfrm>
            <a:custGeom>
              <a:avLst/>
              <a:gdLst/>
              <a:ahLst/>
              <a:cxnLst/>
              <a:rect l="l" t="t" r="r" b="b"/>
              <a:pathLst>
                <a:path w="15383" h="13766">
                  <a:moveTo>
                    <a:pt x="15383" y="1"/>
                  </a:moveTo>
                  <a:lnTo>
                    <a:pt x="15086" y="16"/>
                  </a:lnTo>
                  <a:lnTo>
                    <a:pt x="14789" y="47"/>
                  </a:lnTo>
                  <a:lnTo>
                    <a:pt x="14491" y="93"/>
                  </a:lnTo>
                  <a:lnTo>
                    <a:pt x="14194" y="170"/>
                  </a:lnTo>
                  <a:lnTo>
                    <a:pt x="13897" y="262"/>
                  </a:lnTo>
                  <a:lnTo>
                    <a:pt x="13600" y="369"/>
                  </a:lnTo>
                  <a:lnTo>
                    <a:pt x="13309" y="508"/>
                  </a:lnTo>
                  <a:lnTo>
                    <a:pt x="13012" y="661"/>
                  </a:lnTo>
                  <a:lnTo>
                    <a:pt x="12306" y="999"/>
                  </a:lnTo>
                  <a:lnTo>
                    <a:pt x="11595" y="1353"/>
                  </a:lnTo>
                  <a:lnTo>
                    <a:pt x="10890" y="1752"/>
                  </a:lnTo>
                  <a:lnTo>
                    <a:pt x="10190" y="2198"/>
                  </a:lnTo>
                  <a:lnTo>
                    <a:pt x="9490" y="2659"/>
                  </a:lnTo>
                  <a:lnTo>
                    <a:pt x="8795" y="3166"/>
                  </a:lnTo>
                  <a:lnTo>
                    <a:pt x="8100" y="3703"/>
                  </a:lnTo>
                  <a:lnTo>
                    <a:pt x="7410" y="4272"/>
                  </a:lnTo>
                  <a:lnTo>
                    <a:pt x="7066" y="4564"/>
                  </a:lnTo>
                  <a:lnTo>
                    <a:pt x="6721" y="4871"/>
                  </a:lnTo>
                  <a:lnTo>
                    <a:pt x="6376" y="5178"/>
                  </a:lnTo>
                  <a:lnTo>
                    <a:pt x="6036" y="5516"/>
                  </a:lnTo>
                  <a:lnTo>
                    <a:pt x="5697" y="5839"/>
                  </a:lnTo>
                  <a:lnTo>
                    <a:pt x="5358" y="6192"/>
                  </a:lnTo>
                  <a:lnTo>
                    <a:pt x="5018" y="6545"/>
                  </a:lnTo>
                  <a:lnTo>
                    <a:pt x="4684" y="6914"/>
                  </a:lnTo>
                  <a:lnTo>
                    <a:pt x="4350" y="7298"/>
                  </a:lnTo>
                  <a:lnTo>
                    <a:pt x="4016" y="7682"/>
                  </a:lnTo>
                  <a:lnTo>
                    <a:pt x="3681" y="8082"/>
                  </a:lnTo>
                  <a:lnTo>
                    <a:pt x="3353" y="8496"/>
                  </a:lnTo>
                  <a:lnTo>
                    <a:pt x="3024" y="8911"/>
                  </a:lnTo>
                  <a:lnTo>
                    <a:pt x="2695" y="9341"/>
                  </a:lnTo>
                  <a:lnTo>
                    <a:pt x="2371" y="9787"/>
                  </a:lnTo>
                  <a:lnTo>
                    <a:pt x="2048" y="10232"/>
                  </a:lnTo>
                  <a:lnTo>
                    <a:pt x="1660" y="10801"/>
                  </a:lnTo>
                  <a:lnTo>
                    <a:pt x="1273" y="11400"/>
                  </a:lnTo>
                  <a:lnTo>
                    <a:pt x="897" y="12030"/>
                  </a:lnTo>
                  <a:lnTo>
                    <a:pt x="525" y="12675"/>
                  </a:lnTo>
                  <a:lnTo>
                    <a:pt x="403" y="12906"/>
                  </a:lnTo>
                  <a:lnTo>
                    <a:pt x="297" y="13105"/>
                  </a:lnTo>
                  <a:lnTo>
                    <a:pt x="133" y="13443"/>
                  </a:lnTo>
                  <a:lnTo>
                    <a:pt x="37" y="13674"/>
                  </a:lnTo>
                  <a:lnTo>
                    <a:pt x="0" y="13751"/>
                  </a:lnTo>
                  <a:lnTo>
                    <a:pt x="11" y="13766"/>
                  </a:lnTo>
                  <a:lnTo>
                    <a:pt x="21" y="13766"/>
                  </a:lnTo>
                  <a:lnTo>
                    <a:pt x="64" y="13751"/>
                  </a:lnTo>
                  <a:lnTo>
                    <a:pt x="117" y="13704"/>
                  </a:lnTo>
                  <a:lnTo>
                    <a:pt x="186" y="13628"/>
                  </a:lnTo>
                  <a:lnTo>
                    <a:pt x="377" y="13397"/>
                  </a:lnTo>
                  <a:lnTo>
                    <a:pt x="626" y="13059"/>
                  </a:lnTo>
                  <a:lnTo>
                    <a:pt x="1289" y="12153"/>
                  </a:lnTo>
                  <a:lnTo>
                    <a:pt x="1703" y="11584"/>
                  </a:lnTo>
                  <a:lnTo>
                    <a:pt x="2159" y="10970"/>
                  </a:lnTo>
                  <a:lnTo>
                    <a:pt x="2817" y="10156"/>
                  </a:lnTo>
                  <a:lnTo>
                    <a:pt x="3480" y="9387"/>
                  </a:lnTo>
                  <a:lnTo>
                    <a:pt x="4143" y="8635"/>
                  </a:lnTo>
                  <a:lnTo>
                    <a:pt x="4811" y="7913"/>
                  </a:lnTo>
                  <a:lnTo>
                    <a:pt x="5485" y="7237"/>
                  </a:lnTo>
                  <a:lnTo>
                    <a:pt x="6158" y="6576"/>
                  </a:lnTo>
                  <a:lnTo>
                    <a:pt x="6837" y="5946"/>
                  </a:lnTo>
                  <a:lnTo>
                    <a:pt x="7522" y="5347"/>
                  </a:lnTo>
                  <a:lnTo>
                    <a:pt x="8312" y="4733"/>
                  </a:lnTo>
                  <a:lnTo>
                    <a:pt x="9086" y="4149"/>
                  </a:lnTo>
                  <a:lnTo>
                    <a:pt x="9834" y="3596"/>
                  </a:lnTo>
                  <a:lnTo>
                    <a:pt x="10556" y="3089"/>
                  </a:lnTo>
                  <a:lnTo>
                    <a:pt x="11245" y="2612"/>
                  </a:lnTo>
                  <a:lnTo>
                    <a:pt x="11898" y="2182"/>
                  </a:lnTo>
                  <a:lnTo>
                    <a:pt x="12502" y="1798"/>
                  </a:lnTo>
                  <a:lnTo>
                    <a:pt x="13065" y="1460"/>
                  </a:lnTo>
                  <a:lnTo>
                    <a:pt x="13362" y="1322"/>
                  </a:lnTo>
                  <a:lnTo>
                    <a:pt x="13653" y="1184"/>
                  </a:lnTo>
                  <a:lnTo>
                    <a:pt x="13945" y="1015"/>
                  </a:lnTo>
                  <a:lnTo>
                    <a:pt x="14232" y="846"/>
                  </a:lnTo>
                  <a:lnTo>
                    <a:pt x="14523" y="646"/>
                  </a:lnTo>
                  <a:lnTo>
                    <a:pt x="14810" y="446"/>
                  </a:lnTo>
                  <a:lnTo>
                    <a:pt x="15096" y="231"/>
                  </a:lnTo>
                  <a:lnTo>
                    <a:pt x="1538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59" name="Google Shape;406;p34"/>
            <p:cNvSpPr/>
            <p:nvPr/>
          </p:nvSpPr>
          <p:spPr>
            <a:xfrm flipV="1">
              <a:off x="6359400" y="2450880"/>
              <a:ext cx="326880" cy="359280"/>
            </a:xfrm>
            <a:custGeom>
              <a:avLst/>
              <a:gdLst/>
              <a:ahLst/>
              <a:cxnLst/>
              <a:rect l="l" t="t" r="r" b="b"/>
              <a:pathLst>
                <a:path w="17802" h="51574">
                  <a:moveTo>
                    <a:pt x="8901" y="0"/>
                  </a:moveTo>
                  <a:lnTo>
                    <a:pt x="8689" y="16"/>
                  </a:lnTo>
                  <a:lnTo>
                    <a:pt x="8471" y="31"/>
                  </a:lnTo>
                  <a:lnTo>
                    <a:pt x="8259" y="77"/>
                  </a:lnTo>
                  <a:lnTo>
                    <a:pt x="8047" y="123"/>
                  </a:lnTo>
                  <a:lnTo>
                    <a:pt x="7835" y="184"/>
                  </a:lnTo>
                  <a:lnTo>
                    <a:pt x="7623" y="277"/>
                  </a:lnTo>
                  <a:lnTo>
                    <a:pt x="7410" y="369"/>
                  </a:lnTo>
                  <a:lnTo>
                    <a:pt x="7198" y="476"/>
                  </a:lnTo>
                  <a:lnTo>
                    <a:pt x="6991" y="599"/>
                  </a:lnTo>
                  <a:lnTo>
                    <a:pt x="6779" y="738"/>
                  </a:lnTo>
                  <a:lnTo>
                    <a:pt x="6572" y="891"/>
                  </a:lnTo>
                  <a:lnTo>
                    <a:pt x="6365" y="1060"/>
                  </a:lnTo>
                  <a:lnTo>
                    <a:pt x="6159" y="1245"/>
                  </a:lnTo>
                  <a:lnTo>
                    <a:pt x="5957" y="1444"/>
                  </a:lnTo>
                  <a:lnTo>
                    <a:pt x="5750" y="1659"/>
                  </a:lnTo>
                  <a:lnTo>
                    <a:pt x="5549" y="1890"/>
                  </a:lnTo>
                  <a:lnTo>
                    <a:pt x="5352" y="2136"/>
                  </a:lnTo>
                  <a:lnTo>
                    <a:pt x="5151" y="2397"/>
                  </a:lnTo>
                  <a:lnTo>
                    <a:pt x="4954" y="2673"/>
                  </a:lnTo>
                  <a:lnTo>
                    <a:pt x="4758" y="2950"/>
                  </a:lnTo>
                  <a:lnTo>
                    <a:pt x="4567" y="3257"/>
                  </a:lnTo>
                  <a:lnTo>
                    <a:pt x="4376" y="3580"/>
                  </a:lnTo>
                  <a:lnTo>
                    <a:pt x="4191" y="3902"/>
                  </a:lnTo>
                  <a:lnTo>
                    <a:pt x="4000" y="4256"/>
                  </a:lnTo>
                  <a:lnTo>
                    <a:pt x="3819" y="4609"/>
                  </a:lnTo>
                  <a:lnTo>
                    <a:pt x="3639" y="4993"/>
                  </a:lnTo>
                  <a:lnTo>
                    <a:pt x="3459" y="5377"/>
                  </a:lnTo>
                  <a:lnTo>
                    <a:pt x="3284" y="5792"/>
                  </a:lnTo>
                  <a:lnTo>
                    <a:pt x="3109" y="6207"/>
                  </a:lnTo>
                  <a:lnTo>
                    <a:pt x="2939" y="6637"/>
                  </a:lnTo>
                  <a:lnTo>
                    <a:pt x="2769" y="7098"/>
                  </a:lnTo>
                  <a:lnTo>
                    <a:pt x="2605" y="7559"/>
                  </a:lnTo>
                  <a:lnTo>
                    <a:pt x="2446" y="8035"/>
                  </a:lnTo>
                  <a:lnTo>
                    <a:pt x="2292" y="8511"/>
                  </a:lnTo>
                  <a:lnTo>
                    <a:pt x="2138" y="9018"/>
                  </a:lnTo>
                  <a:lnTo>
                    <a:pt x="1995" y="9510"/>
                  </a:lnTo>
                  <a:lnTo>
                    <a:pt x="1857" y="10032"/>
                  </a:lnTo>
                  <a:lnTo>
                    <a:pt x="1719" y="10539"/>
                  </a:lnTo>
                  <a:lnTo>
                    <a:pt x="1592" y="11061"/>
                  </a:lnTo>
                  <a:lnTo>
                    <a:pt x="1464" y="11599"/>
                  </a:lnTo>
                  <a:lnTo>
                    <a:pt x="1348" y="12137"/>
                  </a:lnTo>
                  <a:lnTo>
                    <a:pt x="1231" y="12690"/>
                  </a:lnTo>
                  <a:lnTo>
                    <a:pt x="1119" y="13243"/>
                  </a:lnTo>
                  <a:lnTo>
                    <a:pt x="1019" y="13796"/>
                  </a:lnTo>
                  <a:lnTo>
                    <a:pt x="918" y="14364"/>
                  </a:lnTo>
                  <a:lnTo>
                    <a:pt x="822" y="14933"/>
                  </a:lnTo>
                  <a:lnTo>
                    <a:pt x="732" y="15501"/>
                  </a:lnTo>
                  <a:lnTo>
                    <a:pt x="653" y="16085"/>
                  </a:lnTo>
                  <a:lnTo>
                    <a:pt x="573" y="16669"/>
                  </a:lnTo>
                  <a:lnTo>
                    <a:pt x="499" y="17253"/>
                  </a:lnTo>
                  <a:lnTo>
                    <a:pt x="430" y="17852"/>
                  </a:lnTo>
                  <a:lnTo>
                    <a:pt x="366" y="18451"/>
                  </a:lnTo>
                  <a:lnTo>
                    <a:pt x="308" y="19050"/>
                  </a:lnTo>
                  <a:lnTo>
                    <a:pt x="255" y="19649"/>
                  </a:lnTo>
                  <a:lnTo>
                    <a:pt x="207" y="20248"/>
                  </a:lnTo>
                  <a:lnTo>
                    <a:pt x="159" y="20863"/>
                  </a:lnTo>
                  <a:lnTo>
                    <a:pt x="122" y="21477"/>
                  </a:lnTo>
                  <a:lnTo>
                    <a:pt x="90" y="22092"/>
                  </a:lnTo>
                  <a:lnTo>
                    <a:pt x="64" y="22707"/>
                  </a:lnTo>
                  <a:lnTo>
                    <a:pt x="37" y="23321"/>
                  </a:lnTo>
                  <a:lnTo>
                    <a:pt x="21" y="23936"/>
                  </a:lnTo>
                  <a:lnTo>
                    <a:pt x="11" y="24550"/>
                  </a:lnTo>
                  <a:lnTo>
                    <a:pt x="0" y="25165"/>
                  </a:lnTo>
                  <a:lnTo>
                    <a:pt x="0" y="25794"/>
                  </a:lnTo>
                  <a:lnTo>
                    <a:pt x="0" y="26409"/>
                  </a:lnTo>
                  <a:lnTo>
                    <a:pt x="11" y="27023"/>
                  </a:lnTo>
                  <a:lnTo>
                    <a:pt x="21" y="27638"/>
                  </a:lnTo>
                  <a:lnTo>
                    <a:pt x="37" y="28253"/>
                  </a:lnTo>
                  <a:lnTo>
                    <a:pt x="64" y="28882"/>
                  </a:lnTo>
                  <a:lnTo>
                    <a:pt x="90" y="29497"/>
                  </a:lnTo>
                  <a:lnTo>
                    <a:pt x="122" y="30096"/>
                  </a:lnTo>
                  <a:lnTo>
                    <a:pt x="159" y="30711"/>
                  </a:lnTo>
                  <a:lnTo>
                    <a:pt x="207" y="31325"/>
                  </a:lnTo>
                  <a:lnTo>
                    <a:pt x="255" y="31924"/>
                  </a:lnTo>
                  <a:lnTo>
                    <a:pt x="308" y="32523"/>
                  </a:lnTo>
                  <a:lnTo>
                    <a:pt x="366" y="33123"/>
                  </a:lnTo>
                  <a:lnTo>
                    <a:pt x="430" y="33722"/>
                  </a:lnTo>
                  <a:lnTo>
                    <a:pt x="499" y="34321"/>
                  </a:lnTo>
                  <a:lnTo>
                    <a:pt x="573" y="34905"/>
                  </a:lnTo>
                  <a:lnTo>
                    <a:pt x="653" y="35488"/>
                  </a:lnTo>
                  <a:lnTo>
                    <a:pt x="732" y="36072"/>
                  </a:lnTo>
                  <a:lnTo>
                    <a:pt x="822" y="36641"/>
                  </a:lnTo>
                  <a:lnTo>
                    <a:pt x="918" y="37209"/>
                  </a:lnTo>
                  <a:lnTo>
                    <a:pt x="1019" y="37778"/>
                  </a:lnTo>
                  <a:lnTo>
                    <a:pt x="1119" y="38331"/>
                  </a:lnTo>
                  <a:lnTo>
                    <a:pt x="1231" y="38884"/>
                  </a:lnTo>
                  <a:lnTo>
                    <a:pt x="1348" y="39437"/>
                  </a:lnTo>
                  <a:lnTo>
                    <a:pt x="1464" y="39974"/>
                  </a:lnTo>
                  <a:lnTo>
                    <a:pt x="1592" y="40512"/>
                  </a:lnTo>
                  <a:lnTo>
                    <a:pt x="1719" y="41034"/>
                  </a:lnTo>
                  <a:lnTo>
                    <a:pt x="1857" y="41557"/>
                  </a:lnTo>
                  <a:lnTo>
                    <a:pt x="1995" y="42064"/>
                  </a:lnTo>
                  <a:lnTo>
                    <a:pt x="2138" y="42571"/>
                  </a:lnTo>
                  <a:lnTo>
                    <a:pt x="2292" y="43062"/>
                  </a:lnTo>
                  <a:lnTo>
                    <a:pt x="2446" y="43539"/>
                  </a:lnTo>
                  <a:lnTo>
                    <a:pt x="2605" y="44015"/>
                  </a:lnTo>
                  <a:lnTo>
                    <a:pt x="2769" y="44491"/>
                  </a:lnTo>
                  <a:lnTo>
                    <a:pt x="2939" y="44937"/>
                  </a:lnTo>
                  <a:lnTo>
                    <a:pt x="3109" y="45367"/>
                  </a:lnTo>
                  <a:lnTo>
                    <a:pt x="3284" y="45797"/>
                  </a:lnTo>
                  <a:lnTo>
                    <a:pt x="3459" y="46196"/>
                  </a:lnTo>
                  <a:lnTo>
                    <a:pt x="3639" y="46580"/>
                  </a:lnTo>
                  <a:lnTo>
                    <a:pt x="3819" y="46965"/>
                  </a:lnTo>
                  <a:lnTo>
                    <a:pt x="4000" y="47318"/>
                  </a:lnTo>
                  <a:lnTo>
                    <a:pt x="4191" y="47671"/>
                  </a:lnTo>
                  <a:lnTo>
                    <a:pt x="4376" y="48009"/>
                  </a:lnTo>
                  <a:lnTo>
                    <a:pt x="4567" y="48316"/>
                  </a:lnTo>
                  <a:lnTo>
                    <a:pt x="4758" y="48624"/>
                  </a:lnTo>
                  <a:lnTo>
                    <a:pt x="4954" y="48916"/>
                  </a:lnTo>
                  <a:lnTo>
                    <a:pt x="5151" y="49177"/>
                  </a:lnTo>
                  <a:lnTo>
                    <a:pt x="5352" y="49438"/>
                  </a:lnTo>
                  <a:lnTo>
                    <a:pt x="5549" y="49684"/>
                  </a:lnTo>
                  <a:lnTo>
                    <a:pt x="5750" y="49914"/>
                  </a:lnTo>
                  <a:lnTo>
                    <a:pt x="5957" y="50129"/>
                  </a:lnTo>
                  <a:lnTo>
                    <a:pt x="6159" y="50329"/>
                  </a:lnTo>
                  <a:lnTo>
                    <a:pt x="6365" y="50513"/>
                  </a:lnTo>
                  <a:lnTo>
                    <a:pt x="6572" y="50682"/>
                  </a:lnTo>
                  <a:lnTo>
                    <a:pt x="6779" y="50836"/>
                  </a:lnTo>
                  <a:lnTo>
                    <a:pt x="6991" y="50974"/>
                  </a:lnTo>
                  <a:lnTo>
                    <a:pt x="7198" y="51097"/>
                  </a:lnTo>
                  <a:lnTo>
                    <a:pt x="7410" y="51205"/>
                  </a:lnTo>
                  <a:lnTo>
                    <a:pt x="7623" y="51312"/>
                  </a:lnTo>
                  <a:lnTo>
                    <a:pt x="7835" y="51389"/>
                  </a:lnTo>
                  <a:lnTo>
                    <a:pt x="8047" y="51451"/>
                  </a:lnTo>
                  <a:lnTo>
                    <a:pt x="8259" y="51512"/>
                  </a:lnTo>
                  <a:lnTo>
                    <a:pt x="8471" y="51543"/>
                  </a:lnTo>
                  <a:lnTo>
                    <a:pt x="8689" y="51558"/>
                  </a:lnTo>
                  <a:lnTo>
                    <a:pt x="8901" y="51573"/>
                  </a:lnTo>
                  <a:lnTo>
                    <a:pt x="9113" y="51558"/>
                  </a:lnTo>
                  <a:lnTo>
                    <a:pt x="9325" y="51543"/>
                  </a:lnTo>
                  <a:lnTo>
                    <a:pt x="9543" y="51512"/>
                  </a:lnTo>
                  <a:lnTo>
                    <a:pt x="9755" y="51451"/>
                  </a:lnTo>
                  <a:lnTo>
                    <a:pt x="9967" y="51389"/>
                  </a:lnTo>
                  <a:lnTo>
                    <a:pt x="10179" y="51312"/>
                  </a:lnTo>
                  <a:lnTo>
                    <a:pt x="10391" y="51205"/>
                  </a:lnTo>
                  <a:lnTo>
                    <a:pt x="10604" y="51097"/>
                  </a:lnTo>
                  <a:lnTo>
                    <a:pt x="10810" y="50974"/>
                  </a:lnTo>
                  <a:lnTo>
                    <a:pt x="11023" y="50836"/>
                  </a:lnTo>
                  <a:lnTo>
                    <a:pt x="11229" y="50682"/>
                  </a:lnTo>
                  <a:lnTo>
                    <a:pt x="11436" y="50513"/>
                  </a:lnTo>
                  <a:lnTo>
                    <a:pt x="11643" y="50329"/>
                  </a:lnTo>
                  <a:lnTo>
                    <a:pt x="11845" y="50129"/>
                  </a:lnTo>
                  <a:lnTo>
                    <a:pt x="12046" y="49914"/>
                  </a:lnTo>
                  <a:lnTo>
                    <a:pt x="12253" y="49684"/>
                  </a:lnTo>
                  <a:lnTo>
                    <a:pt x="12449" y="49438"/>
                  </a:lnTo>
                  <a:lnTo>
                    <a:pt x="12651" y="49177"/>
                  </a:lnTo>
                  <a:lnTo>
                    <a:pt x="12847" y="48916"/>
                  </a:lnTo>
                  <a:lnTo>
                    <a:pt x="13038" y="48624"/>
                  </a:lnTo>
                  <a:lnTo>
                    <a:pt x="13234" y="48316"/>
                  </a:lnTo>
                  <a:lnTo>
                    <a:pt x="13425" y="48009"/>
                  </a:lnTo>
                  <a:lnTo>
                    <a:pt x="13611" y="47671"/>
                  </a:lnTo>
                  <a:lnTo>
                    <a:pt x="13797" y="47318"/>
                  </a:lnTo>
                  <a:lnTo>
                    <a:pt x="13982" y="46965"/>
                  </a:lnTo>
                  <a:lnTo>
                    <a:pt x="14163" y="46580"/>
                  </a:lnTo>
                  <a:lnTo>
                    <a:pt x="14343" y="46196"/>
                  </a:lnTo>
                  <a:lnTo>
                    <a:pt x="14518" y="45797"/>
                  </a:lnTo>
                  <a:lnTo>
                    <a:pt x="14693" y="45367"/>
                  </a:lnTo>
                  <a:lnTo>
                    <a:pt x="14863" y="44937"/>
                  </a:lnTo>
                  <a:lnTo>
                    <a:pt x="15033" y="44491"/>
                  </a:lnTo>
                  <a:lnTo>
                    <a:pt x="15197" y="44015"/>
                  </a:lnTo>
                  <a:lnTo>
                    <a:pt x="15356" y="43539"/>
                  </a:lnTo>
                  <a:lnTo>
                    <a:pt x="15510" y="43062"/>
                  </a:lnTo>
                  <a:lnTo>
                    <a:pt x="15664" y="42571"/>
                  </a:lnTo>
                  <a:lnTo>
                    <a:pt x="15807" y="42064"/>
                  </a:lnTo>
                  <a:lnTo>
                    <a:pt x="15945" y="41557"/>
                  </a:lnTo>
                  <a:lnTo>
                    <a:pt x="16083" y="41034"/>
                  </a:lnTo>
                  <a:lnTo>
                    <a:pt x="16210" y="40512"/>
                  </a:lnTo>
                  <a:lnTo>
                    <a:pt x="16337" y="39974"/>
                  </a:lnTo>
                  <a:lnTo>
                    <a:pt x="16454" y="39437"/>
                  </a:lnTo>
                  <a:lnTo>
                    <a:pt x="16571" y="38884"/>
                  </a:lnTo>
                  <a:lnTo>
                    <a:pt x="16682" y="38331"/>
                  </a:lnTo>
                  <a:lnTo>
                    <a:pt x="16783" y="37778"/>
                  </a:lnTo>
                  <a:lnTo>
                    <a:pt x="16884" y="37209"/>
                  </a:lnTo>
                  <a:lnTo>
                    <a:pt x="16979" y="36641"/>
                  </a:lnTo>
                  <a:lnTo>
                    <a:pt x="17069" y="36072"/>
                  </a:lnTo>
                  <a:lnTo>
                    <a:pt x="17149" y="35488"/>
                  </a:lnTo>
                  <a:lnTo>
                    <a:pt x="17229" y="34905"/>
                  </a:lnTo>
                  <a:lnTo>
                    <a:pt x="17303" y="34321"/>
                  </a:lnTo>
                  <a:lnTo>
                    <a:pt x="17372" y="33722"/>
                  </a:lnTo>
                  <a:lnTo>
                    <a:pt x="17435" y="33123"/>
                  </a:lnTo>
                  <a:lnTo>
                    <a:pt x="17494" y="32523"/>
                  </a:lnTo>
                  <a:lnTo>
                    <a:pt x="17547" y="31924"/>
                  </a:lnTo>
                  <a:lnTo>
                    <a:pt x="17595" y="31325"/>
                  </a:lnTo>
                  <a:lnTo>
                    <a:pt x="17642" y="30711"/>
                  </a:lnTo>
                  <a:lnTo>
                    <a:pt x="17679" y="30096"/>
                  </a:lnTo>
                  <a:lnTo>
                    <a:pt x="17711" y="29497"/>
                  </a:lnTo>
                  <a:lnTo>
                    <a:pt x="17738" y="28882"/>
                  </a:lnTo>
                  <a:lnTo>
                    <a:pt x="17764" y="28253"/>
                  </a:lnTo>
                  <a:lnTo>
                    <a:pt x="17780" y="27638"/>
                  </a:lnTo>
                  <a:lnTo>
                    <a:pt x="17791" y="27023"/>
                  </a:lnTo>
                  <a:lnTo>
                    <a:pt x="17801" y="26409"/>
                  </a:lnTo>
                  <a:lnTo>
                    <a:pt x="17801" y="25794"/>
                  </a:lnTo>
                  <a:lnTo>
                    <a:pt x="17801" y="25165"/>
                  </a:lnTo>
                  <a:lnTo>
                    <a:pt x="17791" y="24550"/>
                  </a:lnTo>
                  <a:lnTo>
                    <a:pt x="17780" y="23936"/>
                  </a:lnTo>
                  <a:lnTo>
                    <a:pt x="17764" y="23321"/>
                  </a:lnTo>
                  <a:lnTo>
                    <a:pt x="17738" y="22707"/>
                  </a:lnTo>
                  <a:lnTo>
                    <a:pt x="17711" y="22092"/>
                  </a:lnTo>
                  <a:lnTo>
                    <a:pt x="17679" y="21477"/>
                  </a:lnTo>
                  <a:lnTo>
                    <a:pt x="17642" y="20863"/>
                  </a:lnTo>
                  <a:lnTo>
                    <a:pt x="17595" y="20248"/>
                  </a:lnTo>
                  <a:lnTo>
                    <a:pt x="17547" y="19649"/>
                  </a:lnTo>
                  <a:lnTo>
                    <a:pt x="17494" y="19050"/>
                  </a:lnTo>
                  <a:lnTo>
                    <a:pt x="17435" y="18451"/>
                  </a:lnTo>
                  <a:lnTo>
                    <a:pt x="17372" y="17852"/>
                  </a:lnTo>
                  <a:lnTo>
                    <a:pt x="17303" y="17253"/>
                  </a:lnTo>
                  <a:lnTo>
                    <a:pt x="17229" y="16669"/>
                  </a:lnTo>
                  <a:lnTo>
                    <a:pt x="17149" y="16085"/>
                  </a:lnTo>
                  <a:lnTo>
                    <a:pt x="17069" y="15501"/>
                  </a:lnTo>
                  <a:lnTo>
                    <a:pt x="16979" y="14933"/>
                  </a:lnTo>
                  <a:lnTo>
                    <a:pt x="16884" y="14364"/>
                  </a:lnTo>
                  <a:lnTo>
                    <a:pt x="16783" y="13796"/>
                  </a:lnTo>
                  <a:lnTo>
                    <a:pt x="16682" y="13243"/>
                  </a:lnTo>
                  <a:lnTo>
                    <a:pt x="16571" y="12690"/>
                  </a:lnTo>
                  <a:lnTo>
                    <a:pt x="16454" y="12137"/>
                  </a:lnTo>
                  <a:lnTo>
                    <a:pt x="16337" y="11599"/>
                  </a:lnTo>
                  <a:lnTo>
                    <a:pt x="16210" y="11061"/>
                  </a:lnTo>
                  <a:lnTo>
                    <a:pt x="16083" y="10539"/>
                  </a:lnTo>
                  <a:lnTo>
                    <a:pt x="15945" y="10032"/>
                  </a:lnTo>
                  <a:lnTo>
                    <a:pt x="15807" y="9510"/>
                  </a:lnTo>
                  <a:lnTo>
                    <a:pt x="15664" y="9018"/>
                  </a:lnTo>
                  <a:lnTo>
                    <a:pt x="15510" y="8511"/>
                  </a:lnTo>
                  <a:lnTo>
                    <a:pt x="15356" y="8035"/>
                  </a:lnTo>
                  <a:lnTo>
                    <a:pt x="15197" y="7559"/>
                  </a:lnTo>
                  <a:lnTo>
                    <a:pt x="15033" y="7098"/>
                  </a:lnTo>
                  <a:lnTo>
                    <a:pt x="14863" y="6637"/>
                  </a:lnTo>
                  <a:lnTo>
                    <a:pt x="14693" y="6207"/>
                  </a:lnTo>
                  <a:lnTo>
                    <a:pt x="14518" y="5792"/>
                  </a:lnTo>
                  <a:lnTo>
                    <a:pt x="14343" y="5377"/>
                  </a:lnTo>
                  <a:lnTo>
                    <a:pt x="14163" y="4993"/>
                  </a:lnTo>
                  <a:lnTo>
                    <a:pt x="13982" y="4609"/>
                  </a:lnTo>
                  <a:lnTo>
                    <a:pt x="13797" y="4256"/>
                  </a:lnTo>
                  <a:lnTo>
                    <a:pt x="13611" y="3902"/>
                  </a:lnTo>
                  <a:lnTo>
                    <a:pt x="13425" y="3580"/>
                  </a:lnTo>
                  <a:lnTo>
                    <a:pt x="13234" y="3257"/>
                  </a:lnTo>
                  <a:lnTo>
                    <a:pt x="13038" y="2950"/>
                  </a:lnTo>
                  <a:lnTo>
                    <a:pt x="12847" y="2673"/>
                  </a:lnTo>
                  <a:lnTo>
                    <a:pt x="12651" y="2397"/>
                  </a:lnTo>
                  <a:lnTo>
                    <a:pt x="12449" y="2136"/>
                  </a:lnTo>
                  <a:lnTo>
                    <a:pt x="12253" y="1890"/>
                  </a:lnTo>
                  <a:lnTo>
                    <a:pt x="12046" y="1659"/>
                  </a:lnTo>
                  <a:lnTo>
                    <a:pt x="11845" y="1444"/>
                  </a:lnTo>
                  <a:lnTo>
                    <a:pt x="11643" y="1245"/>
                  </a:lnTo>
                  <a:lnTo>
                    <a:pt x="11436" y="1060"/>
                  </a:lnTo>
                  <a:lnTo>
                    <a:pt x="11229" y="891"/>
                  </a:lnTo>
                  <a:lnTo>
                    <a:pt x="11023" y="738"/>
                  </a:lnTo>
                  <a:lnTo>
                    <a:pt x="10810" y="599"/>
                  </a:lnTo>
                  <a:lnTo>
                    <a:pt x="10604" y="476"/>
                  </a:lnTo>
                  <a:lnTo>
                    <a:pt x="10391" y="369"/>
                  </a:lnTo>
                  <a:lnTo>
                    <a:pt x="10179" y="277"/>
                  </a:lnTo>
                  <a:lnTo>
                    <a:pt x="9967" y="184"/>
                  </a:lnTo>
                  <a:lnTo>
                    <a:pt x="9755" y="123"/>
                  </a:lnTo>
                  <a:lnTo>
                    <a:pt x="9543" y="77"/>
                  </a:lnTo>
                  <a:lnTo>
                    <a:pt x="9325" y="31"/>
                  </a:lnTo>
                  <a:lnTo>
                    <a:pt x="9113" y="16"/>
                  </a:lnTo>
                  <a:lnTo>
                    <a:pt x="8901"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560" name="Google Shape;407;p34"/>
            <p:cNvSpPr/>
            <p:nvPr/>
          </p:nvSpPr>
          <p:spPr>
            <a:xfrm flipV="1">
              <a:off x="6403680" y="2499840"/>
              <a:ext cx="237960" cy="261720"/>
            </a:xfrm>
            <a:custGeom>
              <a:avLst/>
              <a:gdLst/>
              <a:ahLst/>
              <a:cxnLst/>
              <a:rect l="l" t="t" r="r" b="b"/>
              <a:pathLst>
                <a:path w="12981" h="37594">
                  <a:moveTo>
                    <a:pt x="6488" y="1"/>
                  </a:moveTo>
                  <a:lnTo>
                    <a:pt x="6329" y="16"/>
                  </a:lnTo>
                  <a:lnTo>
                    <a:pt x="6170" y="31"/>
                  </a:lnTo>
                  <a:lnTo>
                    <a:pt x="6010" y="62"/>
                  </a:lnTo>
                  <a:lnTo>
                    <a:pt x="5851" y="93"/>
                  </a:lnTo>
                  <a:lnTo>
                    <a:pt x="5692" y="154"/>
                  </a:lnTo>
                  <a:lnTo>
                    <a:pt x="5533" y="216"/>
                  </a:lnTo>
                  <a:lnTo>
                    <a:pt x="5374" y="292"/>
                  </a:lnTo>
                  <a:lnTo>
                    <a:pt x="5215" y="369"/>
                  </a:lnTo>
                  <a:lnTo>
                    <a:pt x="5056" y="477"/>
                  </a:lnTo>
                  <a:lnTo>
                    <a:pt x="4897" y="584"/>
                  </a:lnTo>
                  <a:lnTo>
                    <a:pt x="4743" y="707"/>
                  </a:lnTo>
                  <a:lnTo>
                    <a:pt x="4584" y="845"/>
                  </a:lnTo>
                  <a:lnTo>
                    <a:pt x="4424" y="984"/>
                  </a:lnTo>
                  <a:lnTo>
                    <a:pt x="4265" y="1153"/>
                  </a:lnTo>
                  <a:lnTo>
                    <a:pt x="4112" y="1322"/>
                  </a:lnTo>
                  <a:lnTo>
                    <a:pt x="3958" y="1506"/>
                  </a:lnTo>
                  <a:lnTo>
                    <a:pt x="3804" y="1690"/>
                  </a:lnTo>
                  <a:lnTo>
                    <a:pt x="3655" y="1906"/>
                  </a:lnTo>
                  <a:lnTo>
                    <a:pt x="3507" y="2121"/>
                  </a:lnTo>
                  <a:lnTo>
                    <a:pt x="3364" y="2336"/>
                  </a:lnTo>
                  <a:lnTo>
                    <a:pt x="3220" y="2566"/>
                  </a:lnTo>
                  <a:lnTo>
                    <a:pt x="3077" y="2812"/>
                  </a:lnTo>
                  <a:lnTo>
                    <a:pt x="2945" y="3058"/>
                  </a:lnTo>
                  <a:lnTo>
                    <a:pt x="2807" y="3319"/>
                  </a:lnTo>
                  <a:lnTo>
                    <a:pt x="2679" y="3595"/>
                  </a:lnTo>
                  <a:lnTo>
                    <a:pt x="2547" y="3872"/>
                  </a:lnTo>
                  <a:lnTo>
                    <a:pt x="2425" y="4149"/>
                  </a:lnTo>
                  <a:lnTo>
                    <a:pt x="2303" y="4456"/>
                  </a:lnTo>
                  <a:lnTo>
                    <a:pt x="2181" y="4748"/>
                  </a:lnTo>
                  <a:lnTo>
                    <a:pt x="2064" y="5055"/>
                  </a:lnTo>
                  <a:lnTo>
                    <a:pt x="1947" y="5378"/>
                  </a:lnTo>
                  <a:lnTo>
                    <a:pt x="1836" y="5700"/>
                  </a:lnTo>
                  <a:lnTo>
                    <a:pt x="1730" y="6038"/>
                  </a:lnTo>
                  <a:lnTo>
                    <a:pt x="1624" y="6376"/>
                  </a:lnTo>
                  <a:lnTo>
                    <a:pt x="1523" y="6714"/>
                  </a:lnTo>
                  <a:lnTo>
                    <a:pt x="1422" y="7067"/>
                  </a:lnTo>
                  <a:lnTo>
                    <a:pt x="1327" y="7421"/>
                  </a:lnTo>
                  <a:lnTo>
                    <a:pt x="1231" y="7790"/>
                  </a:lnTo>
                  <a:lnTo>
                    <a:pt x="1141" y="8158"/>
                  </a:lnTo>
                  <a:lnTo>
                    <a:pt x="1056" y="8527"/>
                  </a:lnTo>
                  <a:lnTo>
                    <a:pt x="971" y="8911"/>
                  </a:lnTo>
                  <a:lnTo>
                    <a:pt x="892" y="9310"/>
                  </a:lnTo>
                  <a:lnTo>
                    <a:pt x="818" y="9695"/>
                  </a:lnTo>
                  <a:lnTo>
                    <a:pt x="743" y="10094"/>
                  </a:lnTo>
                  <a:lnTo>
                    <a:pt x="669" y="10493"/>
                  </a:lnTo>
                  <a:lnTo>
                    <a:pt x="605" y="10908"/>
                  </a:lnTo>
                  <a:lnTo>
                    <a:pt x="542" y="11308"/>
                  </a:lnTo>
                  <a:lnTo>
                    <a:pt x="478" y="11722"/>
                  </a:lnTo>
                  <a:lnTo>
                    <a:pt x="425" y="12153"/>
                  </a:lnTo>
                  <a:lnTo>
                    <a:pt x="372" y="12567"/>
                  </a:lnTo>
                  <a:lnTo>
                    <a:pt x="319" y="12998"/>
                  </a:lnTo>
                  <a:lnTo>
                    <a:pt x="271" y="13428"/>
                  </a:lnTo>
                  <a:lnTo>
                    <a:pt x="229" y="13858"/>
                  </a:lnTo>
                  <a:lnTo>
                    <a:pt x="192" y="14303"/>
                  </a:lnTo>
                  <a:lnTo>
                    <a:pt x="155" y="14734"/>
                  </a:lnTo>
                  <a:lnTo>
                    <a:pt x="123" y="15179"/>
                  </a:lnTo>
                  <a:lnTo>
                    <a:pt x="96" y="15625"/>
                  </a:lnTo>
                  <a:lnTo>
                    <a:pt x="70" y="16070"/>
                  </a:lnTo>
                  <a:lnTo>
                    <a:pt x="48" y="16531"/>
                  </a:lnTo>
                  <a:lnTo>
                    <a:pt x="33" y="16977"/>
                  </a:lnTo>
                  <a:lnTo>
                    <a:pt x="17" y="17437"/>
                  </a:lnTo>
                  <a:lnTo>
                    <a:pt x="11" y="17883"/>
                  </a:lnTo>
                  <a:lnTo>
                    <a:pt x="6" y="18344"/>
                  </a:lnTo>
                  <a:lnTo>
                    <a:pt x="1" y="18805"/>
                  </a:lnTo>
                  <a:lnTo>
                    <a:pt x="6" y="19266"/>
                  </a:lnTo>
                  <a:lnTo>
                    <a:pt x="11" y="19727"/>
                  </a:lnTo>
                  <a:lnTo>
                    <a:pt x="22" y="20187"/>
                  </a:lnTo>
                  <a:lnTo>
                    <a:pt x="33" y="20648"/>
                  </a:lnTo>
                  <a:lnTo>
                    <a:pt x="48" y="21109"/>
                  </a:lnTo>
                  <a:lnTo>
                    <a:pt x="75" y="21570"/>
                  </a:lnTo>
                  <a:lnTo>
                    <a:pt x="96" y="22031"/>
                  </a:lnTo>
                  <a:lnTo>
                    <a:pt x="128" y="22492"/>
                  </a:lnTo>
                  <a:lnTo>
                    <a:pt x="165" y="22953"/>
                  </a:lnTo>
                  <a:lnTo>
                    <a:pt x="202" y="23414"/>
                  </a:lnTo>
                  <a:lnTo>
                    <a:pt x="245" y="23874"/>
                  </a:lnTo>
                  <a:lnTo>
                    <a:pt x="292" y="24320"/>
                  </a:lnTo>
                  <a:lnTo>
                    <a:pt x="340" y="24781"/>
                  </a:lnTo>
                  <a:lnTo>
                    <a:pt x="399" y="25242"/>
                  </a:lnTo>
                  <a:lnTo>
                    <a:pt x="457" y="25687"/>
                  </a:lnTo>
                  <a:lnTo>
                    <a:pt x="521" y="26133"/>
                  </a:lnTo>
                  <a:lnTo>
                    <a:pt x="584" y="26578"/>
                  </a:lnTo>
                  <a:lnTo>
                    <a:pt x="658" y="27009"/>
                  </a:lnTo>
                  <a:lnTo>
                    <a:pt x="733" y="27439"/>
                  </a:lnTo>
                  <a:lnTo>
                    <a:pt x="807" y="27853"/>
                  </a:lnTo>
                  <a:lnTo>
                    <a:pt x="887" y="28268"/>
                  </a:lnTo>
                  <a:lnTo>
                    <a:pt x="971" y="28683"/>
                  </a:lnTo>
                  <a:lnTo>
                    <a:pt x="1056" y="29067"/>
                  </a:lnTo>
                  <a:lnTo>
                    <a:pt x="1146" y="29467"/>
                  </a:lnTo>
                  <a:lnTo>
                    <a:pt x="1242" y="29835"/>
                  </a:lnTo>
                  <a:lnTo>
                    <a:pt x="1337" y="30219"/>
                  </a:lnTo>
                  <a:lnTo>
                    <a:pt x="1433" y="30573"/>
                  </a:lnTo>
                  <a:lnTo>
                    <a:pt x="1534" y="30941"/>
                  </a:lnTo>
                  <a:lnTo>
                    <a:pt x="1640" y="31279"/>
                  </a:lnTo>
                  <a:lnTo>
                    <a:pt x="1746" y="31617"/>
                  </a:lnTo>
                  <a:lnTo>
                    <a:pt x="1857" y="31955"/>
                  </a:lnTo>
                  <a:lnTo>
                    <a:pt x="1969" y="32278"/>
                  </a:lnTo>
                  <a:lnTo>
                    <a:pt x="2080" y="32585"/>
                  </a:lnTo>
                  <a:lnTo>
                    <a:pt x="2197" y="32893"/>
                  </a:lnTo>
                  <a:lnTo>
                    <a:pt x="2319" y="33184"/>
                  </a:lnTo>
                  <a:lnTo>
                    <a:pt x="2441" y="33476"/>
                  </a:lnTo>
                  <a:lnTo>
                    <a:pt x="2563" y="33753"/>
                  </a:lnTo>
                  <a:lnTo>
                    <a:pt x="2690" y="34029"/>
                  </a:lnTo>
                  <a:lnTo>
                    <a:pt x="2817" y="34291"/>
                  </a:lnTo>
                  <a:lnTo>
                    <a:pt x="2945" y="34536"/>
                  </a:lnTo>
                  <a:lnTo>
                    <a:pt x="3077" y="34782"/>
                  </a:lnTo>
                  <a:lnTo>
                    <a:pt x="3210" y="35013"/>
                  </a:lnTo>
                  <a:lnTo>
                    <a:pt x="3348" y="35228"/>
                  </a:lnTo>
                  <a:lnTo>
                    <a:pt x="3486" y="35443"/>
                  </a:lnTo>
                  <a:lnTo>
                    <a:pt x="3624" y="35658"/>
                  </a:lnTo>
                  <a:lnTo>
                    <a:pt x="3761" y="35842"/>
                  </a:lnTo>
                  <a:lnTo>
                    <a:pt x="3905" y="36027"/>
                  </a:lnTo>
                  <a:lnTo>
                    <a:pt x="4048" y="36211"/>
                  </a:lnTo>
                  <a:lnTo>
                    <a:pt x="4196" y="36365"/>
                  </a:lnTo>
                  <a:lnTo>
                    <a:pt x="4340" y="36518"/>
                  </a:lnTo>
                  <a:lnTo>
                    <a:pt x="4488" y="36672"/>
                  </a:lnTo>
                  <a:lnTo>
                    <a:pt x="4637" y="36810"/>
                  </a:lnTo>
                  <a:lnTo>
                    <a:pt x="4785" y="36933"/>
                  </a:lnTo>
                  <a:lnTo>
                    <a:pt x="4939" y="37040"/>
                  </a:lnTo>
                  <a:lnTo>
                    <a:pt x="5088" y="37148"/>
                  </a:lnTo>
                  <a:lnTo>
                    <a:pt x="5241" y="37240"/>
                  </a:lnTo>
                  <a:lnTo>
                    <a:pt x="5395" y="37317"/>
                  </a:lnTo>
                  <a:lnTo>
                    <a:pt x="5549" y="37394"/>
                  </a:lnTo>
                  <a:lnTo>
                    <a:pt x="5708" y="37455"/>
                  </a:lnTo>
                  <a:lnTo>
                    <a:pt x="5862" y="37501"/>
                  </a:lnTo>
                  <a:lnTo>
                    <a:pt x="6021" y="37547"/>
                  </a:lnTo>
                  <a:lnTo>
                    <a:pt x="6175" y="37563"/>
                  </a:lnTo>
                  <a:lnTo>
                    <a:pt x="6334" y="37594"/>
                  </a:lnTo>
                  <a:lnTo>
                    <a:pt x="6652" y="37594"/>
                  </a:lnTo>
                  <a:lnTo>
                    <a:pt x="6811" y="37563"/>
                  </a:lnTo>
                  <a:lnTo>
                    <a:pt x="6971" y="37547"/>
                  </a:lnTo>
                  <a:lnTo>
                    <a:pt x="7130" y="37501"/>
                  </a:lnTo>
                  <a:lnTo>
                    <a:pt x="7289" y="37455"/>
                  </a:lnTo>
                  <a:lnTo>
                    <a:pt x="7448" y="37378"/>
                  </a:lnTo>
                  <a:lnTo>
                    <a:pt x="7607" y="37317"/>
                  </a:lnTo>
                  <a:lnTo>
                    <a:pt x="7766" y="37225"/>
                  </a:lnTo>
                  <a:lnTo>
                    <a:pt x="7925" y="37133"/>
                  </a:lnTo>
                  <a:lnTo>
                    <a:pt x="8084" y="37010"/>
                  </a:lnTo>
                  <a:lnTo>
                    <a:pt x="8238" y="36887"/>
                  </a:lnTo>
                  <a:lnTo>
                    <a:pt x="8397" y="36749"/>
                  </a:lnTo>
                  <a:lnTo>
                    <a:pt x="8557" y="36610"/>
                  </a:lnTo>
                  <a:lnTo>
                    <a:pt x="8716" y="36457"/>
                  </a:lnTo>
                  <a:lnTo>
                    <a:pt x="8869" y="36272"/>
                  </a:lnTo>
                  <a:lnTo>
                    <a:pt x="9023" y="36088"/>
                  </a:lnTo>
                  <a:lnTo>
                    <a:pt x="9177" y="35904"/>
                  </a:lnTo>
                  <a:lnTo>
                    <a:pt x="9326" y="35689"/>
                  </a:lnTo>
                  <a:lnTo>
                    <a:pt x="9474" y="35489"/>
                  </a:lnTo>
                  <a:lnTo>
                    <a:pt x="9617" y="35258"/>
                  </a:lnTo>
                  <a:lnTo>
                    <a:pt x="9761" y="35028"/>
                  </a:lnTo>
                  <a:lnTo>
                    <a:pt x="9899" y="34782"/>
                  </a:lnTo>
                  <a:lnTo>
                    <a:pt x="10036" y="34536"/>
                  </a:lnTo>
                  <a:lnTo>
                    <a:pt x="10174" y="34275"/>
                  </a:lnTo>
                  <a:lnTo>
                    <a:pt x="10302" y="33999"/>
                  </a:lnTo>
                  <a:lnTo>
                    <a:pt x="10434" y="33722"/>
                  </a:lnTo>
                  <a:lnTo>
                    <a:pt x="10556" y="33446"/>
                  </a:lnTo>
                  <a:lnTo>
                    <a:pt x="10678" y="33154"/>
                  </a:lnTo>
                  <a:lnTo>
                    <a:pt x="10800" y="32846"/>
                  </a:lnTo>
                  <a:lnTo>
                    <a:pt x="10917" y="32539"/>
                  </a:lnTo>
                  <a:lnTo>
                    <a:pt x="11034" y="32217"/>
                  </a:lnTo>
                  <a:lnTo>
                    <a:pt x="11145" y="31894"/>
                  </a:lnTo>
                  <a:lnTo>
                    <a:pt x="11251" y="31571"/>
                  </a:lnTo>
                  <a:lnTo>
                    <a:pt x="11357" y="31233"/>
                  </a:lnTo>
                  <a:lnTo>
                    <a:pt x="11458" y="30880"/>
                  </a:lnTo>
                  <a:lnTo>
                    <a:pt x="11559" y="30527"/>
                  </a:lnTo>
                  <a:lnTo>
                    <a:pt x="11654" y="30173"/>
                  </a:lnTo>
                  <a:lnTo>
                    <a:pt x="11750" y="29805"/>
                  </a:lnTo>
                  <a:lnTo>
                    <a:pt x="11840" y="29436"/>
                  </a:lnTo>
                  <a:lnTo>
                    <a:pt x="11925" y="29067"/>
                  </a:lnTo>
                  <a:lnTo>
                    <a:pt x="12010" y="28683"/>
                  </a:lnTo>
                  <a:lnTo>
                    <a:pt x="12089" y="28299"/>
                  </a:lnTo>
                  <a:lnTo>
                    <a:pt x="12163" y="27900"/>
                  </a:lnTo>
                  <a:lnTo>
                    <a:pt x="12238" y="27500"/>
                  </a:lnTo>
                  <a:lnTo>
                    <a:pt x="12312" y="27101"/>
                  </a:lnTo>
                  <a:lnTo>
                    <a:pt x="12376" y="26701"/>
                  </a:lnTo>
                  <a:lnTo>
                    <a:pt x="12439" y="26286"/>
                  </a:lnTo>
                  <a:lnTo>
                    <a:pt x="12503" y="25872"/>
                  </a:lnTo>
                  <a:lnTo>
                    <a:pt x="12556" y="25442"/>
                  </a:lnTo>
                  <a:lnTo>
                    <a:pt x="12609" y="25027"/>
                  </a:lnTo>
                  <a:lnTo>
                    <a:pt x="12662" y="24597"/>
                  </a:lnTo>
                  <a:lnTo>
                    <a:pt x="12710" y="24166"/>
                  </a:lnTo>
                  <a:lnTo>
                    <a:pt x="12752" y="23736"/>
                  </a:lnTo>
                  <a:lnTo>
                    <a:pt x="12789" y="23291"/>
                  </a:lnTo>
                  <a:lnTo>
                    <a:pt x="12826" y="22861"/>
                  </a:lnTo>
                  <a:lnTo>
                    <a:pt x="12858" y="22415"/>
                  </a:lnTo>
                  <a:lnTo>
                    <a:pt x="12885" y="21969"/>
                  </a:lnTo>
                  <a:lnTo>
                    <a:pt x="12911" y="21524"/>
                  </a:lnTo>
                  <a:lnTo>
                    <a:pt x="12933" y="21063"/>
                  </a:lnTo>
                  <a:lnTo>
                    <a:pt x="12948" y="20618"/>
                  </a:lnTo>
                  <a:lnTo>
                    <a:pt x="12959" y="20157"/>
                  </a:lnTo>
                  <a:lnTo>
                    <a:pt x="12970" y="19711"/>
                  </a:lnTo>
                  <a:lnTo>
                    <a:pt x="12975" y="19250"/>
                  </a:lnTo>
                  <a:lnTo>
                    <a:pt x="12980" y="18789"/>
                  </a:lnTo>
                  <a:lnTo>
                    <a:pt x="12975" y="18328"/>
                  </a:lnTo>
                  <a:lnTo>
                    <a:pt x="12970" y="17868"/>
                  </a:lnTo>
                  <a:lnTo>
                    <a:pt x="12959" y="17407"/>
                  </a:lnTo>
                  <a:lnTo>
                    <a:pt x="12948" y="16946"/>
                  </a:lnTo>
                  <a:lnTo>
                    <a:pt x="12927" y="16485"/>
                  </a:lnTo>
                  <a:lnTo>
                    <a:pt x="12906" y="16024"/>
                  </a:lnTo>
                  <a:lnTo>
                    <a:pt x="12880" y="15563"/>
                  </a:lnTo>
                  <a:lnTo>
                    <a:pt x="12853" y="15102"/>
                  </a:lnTo>
                  <a:lnTo>
                    <a:pt x="12816" y="14641"/>
                  </a:lnTo>
                  <a:lnTo>
                    <a:pt x="12779" y="14180"/>
                  </a:lnTo>
                  <a:lnTo>
                    <a:pt x="12736" y="13735"/>
                  </a:lnTo>
                  <a:lnTo>
                    <a:pt x="12689" y="13274"/>
                  </a:lnTo>
                  <a:lnTo>
                    <a:pt x="12641" y="12813"/>
                  </a:lnTo>
                  <a:lnTo>
                    <a:pt x="12582" y="12352"/>
                  </a:lnTo>
                  <a:lnTo>
                    <a:pt x="12524" y="11907"/>
                  </a:lnTo>
                  <a:lnTo>
                    <a:pt x="12460" y="11461"/>
                  </a:lnTo>
                  <a:lnTo>
                    <a:pt x="12397" y="11016"/>
                  </a:lnTo>
                  <a:lnTo>
                    <a:pt x="12323" y="10586"/>
                  </a:lnTo>
                  <a:lnTo>
                    <a:pt x="12248" y="10155"/>
                  </a:lnTo>
                  <a:lnTo>
                    <a:pt x="12174" y="9741"/>
                  </a:lnTo>
                  <a:lnTo>
                    <a:pt x="12094" y="9326"/>
                  </a:lnTo>
                  <a:lnTo>
                    <a:pt x="12010" y="8926"/>
                  </a:lnTo>
                  <a:lnTo>
                    <a:pt x="11925" y="8527"/>
                  </a:lnTo>
                  <a:lnTo>
                    <a:pt x="11835" y="8143"/>
                  </a:lnTo>
                  <a:lnTo>
                    <a:pt x="11739" y="7759"/>
                  </a:lnTo>
                  <a:lnTo>
                    <a:pt x="11644" y="7390"/>
                  </a:lnTo>
                  <a:lnTo>
                    <a:pt x="11548" y="7021"/>
                  </a:lnTo>
                  <a:lnTo>
                    <a:pt x="11447" y="6668"/>
                  </a:lnTo>
                  <a:lnTo>
                    <a:pt x="11341" y="6315"/>
                  </a:lnTo>
                  <a:lnTo>
                    <a:pt x="11235" y="5977"/>
                  </a:lnTo>
                  <a:lnTo>
                    <a:pt x="11124" y="5639"/>
                  </a:lnTo>
                  <a:lnTo>
                    <a:pt x="11012" y="5316"/>
                  </a:lnTo>
                  <a:lnTo>
                    <a:pt x="10901" y="5009"/>
                  </a:lnTo>
                  <a:lnTo>
                    <a:pt x="10779" y="4702"/>
                  </a:lnTo>
                  <a:lnTo>
                    <a:pt x="10662" y="4410"/>
                  </a:lnTo>
                  <a:lnTo>
                    <a:pt x="10540" y="4118"/>
                  </a:lnTo>
                  <a:lnTo>
                    <a:pt x="10418" y="3841"/>
                  </a:lnTo>
                  <a:lnTo>
                    <a:pt x="10291" y="3565"/>
                  </a:lnTo>
                  <a:lnTo>
                    <a:pt x="10164" y="3304"/>
                  </a:lnTo>
                  <a:lnTo>
                    <a:pt x="10036" y="3058"/>
                  </a:lnTo>
                  <a:lnTo>
                    <a:pt x="9904" y="2812"/>
                  </a:lnTo>
                  <a:lnTo>
                    <a:pt x="9771" y="2582"/>
                  </a:lnTo>
                  <a:lnTo>
                    <a:pt x="9633" y="2366"/>
                  </a:lnTo>
                  <a:lnTo>
                    <a:pt x="9495" y="2151"/>
                  </a:lnTo>
                  <a:lnTo>
                    <a:pt x="9357" y="1952"/>
                  </a:lnTo>
                  <a:lnTo>
                    <a:pt x="9220" y="1752"/>
                  </a:lnTo>
                  <a:lnTo>
                    <a:pt x="9076" y="1568"/>
                  </a:lnTo>
                  <a:lnTo>
                    <a:pt x="8933" y="1399"/>
                  </a:lnTo>
                  <a:lnTo>
                    <a:pt x="8785" y="1230"/>
                  </a:lnTo>
                  <a:lnTo>
                    <a:pt x="8641" y="1076"/>
                  </a:lnTo>
                  <a:lnTo>
                    <a:pt x="8493" y="922"/>
                  </a:lnTo>
                  <a:lnTo>
                    <a:pt x="8344" y="799"/>
                  </a:lnTo>
                  <a:lnTo>
                    <a:pt x="8196" y="661"/>
                  </a:lnTo>
                  <a:lnTo>
                    <a:pt x="8042" y="554"/>
                  </a:lnTo>
                  <a:lnTo>
                    <a:pt x="7893" y="446"/>
                  </a:lnTo>
                  <a:lnTo>
                    <a:pt x="7740" y="354"/>
                  </a:lnTo>
                  <a:lnTo>
                    <a:pt x="7586" y="277"/>
                  </a:lnTo>
                  <a:lnTo>
                    <a:pt x="7432" y="200"/>
                  </a:lnTo>
                  <a:lnTo>
                    <a:pt x="7273" y="139"/>
                  </a:lnTo>
                  <a:lnTo>
                    <a:pt x="7119" y="93"/>
                  </a:lnTo>
                  <a:lnTo>
                    <a:pt x="6960" y="62"/>
                  </a:lnTo>
                  <a:lnTo>
                    <a:pt x="6806" y="31"/>
                  </a:lnTo>
                  <a:lnTo>
                    <a:pt x="6647" y="16"/>
                  </a:lnTo>
                  <a:lnTo>
                    <a:pt x="6488"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61" name="Google Shape;408;p34"/>
            <p:cNvSpPr/>
            <p:nvPr/>
          </p:nvSpPr>
          <p:spPr>
            <a:xfrm flipV="1">
              <a:off x="6458760" y="2541600"/>
              <a:ext cx="130680" cy="163080"/>
            </a:xfrm>
            <a:custGeom>
              <a:avLst/>
              <a:gdLst/>
              <a:ahLst/>
              <a:cxnLst/>
              <a:rect l="l" t="t" r="r" b="b"/>
              <a:pathLst>
                <a:path w="7140" h="23460">
                  <a:moveTo>
                    <a:pt x="6853" y="16024"/>
                  </a:moveTo>
                  <a:lnTo>
                    <a:pt x="6838" y="16131"/>
                  </a:lnTo>
                  <a:lnTo>
                    <a:pt x="6835" y="16135"/>
                  </a:lnTo>
                  <a:lnTo>
                    <a:pt x="6835" y="16135"/>
                  </a:lnTo>
                  <a:lnTo>
                    <a:pt x="6853" y="16024"/>
                  </a:lnTo>
                  <a:close/>
                  <a:moveTo>
                    <a:pt x="7050" y="17161"/>
                  </a:moveTo>
                  <a:lnTo>
                    <a:pt x="7038" y="17182"/>
                  </a:lnTo>
                  <a:lnTo>
                    <a:pt x="7038" y="17182"/>
                  </a:lnTo>
                  <a:lnTo>
                    <a:pt x="7028" y="17253"/>
                  </a:lnTo>
                  <a:lnTo>
                    <a:pt x="7028" y="17253"/>
                  </a:lnTo>
                  <a:lnTo>
                    <a:pt x="7050" y="17161"/>
                  </a:lnTo>
                  <a:close/>
                  <a:moveTo>
                    <a:pt x="3321" y="0"/>
                  </a:moveTo>
                  <a:lnTo>
                    <a:pt x="3252" y="139"/>
                  </a:lnTo>
                  <a:lnTo>
                    <a:pt x="2536" y="1552"/>
                  </a:lnTo>
                  <a:lnTo>
                    <a:pt x="1899" y="2812"/>
                  </a:lnTo>
                  <a:lnTo>
                    <a:pt x="1358" y="3902"/>
                  </a:lnTo>
                  <a:lnTo>
                    <a:pt x="902" y="4840"/>
                  </a:lnTo>
                  <a:lnTo>
                    <a:pt x="796" y="5039"/>
                  </a:lnTo>
                  <a:lnTo>
                    <a:pt x="690" y="5239"/>
                  </a:lnTo>
                  <a:lnTo>
                    <a:pt x="589" y="5454"/>
                  </a:lnTo>
                  <a:lnTo>
                    <a:pt x="488" y="5669"/>
                  </a:lnTo>
                  <a:lnTo>
                    <a:pt x="388" y="5900"/>
                  </a:lnTo>
                  <a:lnTo>
                    <a:pt x="292" y="6145"/>
                  </a:lnTo>
                  <a:lnTo>
                    <a:pt x="197" y="6391"/>
                  </a:lnTo>
                  <a:lnTo>
                    <a:pt x="106" y="6637"/>
                  </a:lnTo>
                  <a:lnTo>
                    <a:pt x="106" y="6637"/>
                  </a:lnTo>
                  <a:lnTo>
                    <a:pt x="345" y="6299"/>
                  </a:lnTo>
                  <a:lnTo>
                    <a:pt x="578" y="5930"/>
                  </a:lnTo>
                  <a:lnTo>
                    <a:pt x="812" y="5531"/>
                  </a:lnTo>
                  <a:lnTo>
                    <a:pt x="1040" y="5131"/>
                  </a:lnTo>
                  <a:lnTo>
                    <a:pt x="2069" y="3288"/>
                  </a:lnTo>
                  <a:lnTo>
                    <a:pt x="2706" y="2136"/>
                  </a:lnTo>
                  <a:lnTo>
                    <a:pt x="3347" y="948"/>
                  </a:lnTo>
                  <a:lnTo>
                    <a:pt x="3347" y="948"/>
                  </a:lnTo>
                  <a:lnTo>
                    <a:pt x="6599" y="5811"/>
                  </a:lnTo>
                  <a:lnTo>
                    <a:pt x="6599" y="5811"/>
                  </a:lnTo>
                  <a:lnTo>
                    <a:pt x="6647" y="8173"/>
                  </a:lnTo>
                  <a:lnTo>
                    <a:pt x="6700" y="10939"/>
                  </a:lnTo>
                  <a:lnTo>
                    <a:pt x="6716" y="11630"/>
                  </a:lnTo>
                  <a:lnTo>
                    <a:pt x="6731" y="12337"/>
                  </a:lnTo>
                  <a:lnTo>
                    <a:pt x="6747" y="13043"/>
                  </a:lnTo>
                  <a:lnTo>
                    <a:pt x="6753" y="13765"/>
                  </a:lnTo>
                  <a:lnTo>
                    <a:pt x="6753" y="15225"/>
                  </a:lnTo>
                  <a:lnTo>
                    <a:pt x="6753" y="15947"/>
                  </a:lnTo>
                  <a:lnTo>
                    <a:pt x="6753" y="16294"/>
                  </a:lnTo>
                  <a:lnTo>
                    <a:pt x="6753" y="16294"/>
                  </a:lnTo>
                  <a:lnTo>
                    <a:pt x="3697" y="22156"/>
                  </a:lnTo>
                  <a:lnTo>
                    <a:pt x="3697" y="22156"/>
                  </a:lnTo>
                  <a:lnTo>
                    <a:pt x="412" y="17516"/>
                  </a:lnTo>
                  <a:lnTo>
                    <a:pt x="412" y="17516"/>
                  </a:lnTo>
                  <a:lnTo>
                    <a:pt x="287" y="13182"/>
                  </a:lnTo>
                  <a:lnTo>
                    <a:pt x="181" y="9679"/>
                  </a:lnTo>
                  <a:lnTo>
                    <a:pt x="159" y="8911"/>
                  </a:lnTo>
                  <a:lnTo>
                    <a:pt x="133" y="8143"/>
                  </a:lnTo>
                  <a:lnTo>
                    <a:pt x="91" y="7374"/>
                  </a:lnTo>
                  <a:lnTo>
                    <a:pt x="43" y="6622"/>
                  </a:lnTo>
                  <a:lnTo>
                    <a:pt x="32" y="6990"/>
                  </a:lnTo>
                  <a:lnTo>
                    <a:pt x="16" y="7344"/>
                  </a:lnTo>
                  <a:lnTo>
                    <a:pt x="11" y="7712"/>
                  </a:lnTo>
                  <a:lnTo>
                    <a:pt x="0" y="8081"/>
                  </a:lnTo>
                  <a:lnTo>
                    <a:pt x="0" y="8450"/>
                  </a:lnTo>
                  <a:lnTo>
                    <a:pt x="0" y="8819"/>
                  </a:lnTo>
                  <a:lnTo>
                    <a:pt x="6" y="9187"/>
                  </a:lnTo>
                  <a:lnTo>
                    <a:pt x="16" y="9541"/>
                  </a:lnTo>
                  <a:lnTo>
                    <a:pt x="27" y="11169"/>
                  </a:lnTo>
                  <a:lnTo>
                    <a:pt x="48" y="13105"/>
                  </a:lnTo>
                  <a:lnTo>
                    <a:pt x="80" y="15317"/>
                  </a:lnTo>
                  <a:lnTo>
                    <a:pt x="112" y="17821"/>
                  </a:lnTo>
                  <a:lnTo>
                    <a:pt x="112" y="18067"/>
                  </a:lnTo>
                  <a:lnTo>
                    <a:pt x="197" y="18175"/>
                  </a:lnTo>
                  <a:lnTo>
                    <a:pt x="3628" y="23290"/>
                  </a:lnTo>
                  <a:lnTo>
                    <a:pt x="3724" y="23459"/>
                  </a:lnTo>
                  <a:lnTo>
                    <a:pt x="3814" y="23275"/>
                  </a:lnTo>
                  <a:lnTo>
                    <a:pt x="7038" y="17182"/>
                  </a:lnTo>
                  <a:lnTo>
                    <a:pt x="7038" y="17182"/>
                  </a:lnTo>
                  <a:lnTo>
                    <a:pt x="7060" y="17022"/>
                  </a:lnTo>
                  <a:lnTo>
                    <a:pt x="7113" y="16730"/>
                  </a:lnTo>
                  <a:lnTo>
                    <a:pt x="7135" y="16638"/>
                  </a:lnTo>
                  <a:lnTo>
                    <a:pt x="7140" y="16623"/>
                  </a:lnTo>
                  <a:lnTo>
                    <a:pt x="7140" y="15793"/>
                  </a:lnTo>
                  <a:lnTo>
                    <a:pt x="7140" y="15071"/>
                  </a:lnTo>
                  <a:lnTo>
                    <a:pt x="7140" y="13612"/>
                  </a:lnTo>
                  <a:lnTo>
                    <a:pt x="7103" y="12183"/>
                  </a:lnTo>
                  <a:lnTo>
                    <a:pt x="7087" y="11476"/>
                  </a:lnTo>
                  <a:lnTo>
                    <a:pt x="7082" y="10785"/>
                  </a:lnTo>
                  <a:lnTo>
                    <a:pt x="7018" y="8020"/>
                  </a:lnTo>
                  <a:lnTo>
                    <a:pt x="6960" y="5362"/>
                  </a:lnTo>
                  <a:lnTo>
                    <a:pt x="6960" y="5039"/>
                  </a:lnTo>
                  <a:lnTo>
                    <a:pt x="6864" y="4901"/>
                  </a:lnTo>
                  <a:lnTo>
                    <a:pt x="3395" y="0"/>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562" name="Google Shape;409;p34"/>
            <p:cNvSpPr/>
            <p:nvPr/>
          </p:nvSpPr>
          <p:spPr>
            <a:xfrm flipV="1">
              <a:off x="6162120" y="2098440"/>
              <a:ext cx="942480" cy="150840"/>
            </a:xfrm>
            <a:custGeom>
              <a:avLst/>
              <a:gdLst/>
              <a:ahLst/>
              <a:cxnLst/>
              <a:rect l="l" t="t" r="r" b="b"/>
              <a:pathLst>
                <a:path w="51277" h="21739">
                  <a:moveTo>
                    <a:pt x="51277" y="0"/>
                  </a:moveTo>
                  <a:lnTo>
                    <a:pt x="50550" y="938"/>
                  </a:lnTo>
                  <a:lnTo>
                    <a:pt x="49733" y="1951"/>
                  </a:lnTo>
                  <a:lnTo>
                    <a:pt x="48837" y="3042"/>
                  </a:lnTo>
                  <a:lnTo>
                    <a:pt x="48354" y="3595"/>
                  </a:lnTo>
                  <a:lnTo>
                    <a:pt x="47850" y="4179"/>
                  </a:lnTo>
                  <a:lnTo>
                    <a:pt x="47330" y="4763"/>
                  </a:lnTo>
                  <a:lnTo>
                    <a:pt x="46789" y="5362"/>
                  </a:lnTo>
                  <a:lnTo>
                    <a:pt x="46227" y="5977"/>
                  </a:lnTo>
                  <a:lnTo>
                    <a:pt x="45644" y="6591"/>
                  </a:lnTo>
                  <a:lnTo>
                    <a:pt x="45050" y="7206"/>
                  </a:lnTo>
                  <a:lnTo>
                    <a:pt x="44429" y="7835"/>
                  </a:lnTo>
                  <a:lnTo>
                    <a:pt x="43798" y="8465"/>
                  </a:lnTo>
                  <a:lnTo>
                    <a:pt x="43145" y="9095"/>
                  </a:lnTo>
                  <a:lnTo>
                    <a:pt x="42376" y="9817"/>
                  </a:lnTo>
                  <a:lnTo>
                    <a:pt x="41586" y="10524"/>
                  </a:lnTo>
                  <a:lnTo>
                    <a:pt x="40780" y="11246"/>
                  </a:lnTo>
                  <a:lnTo>
                    <a:pt x="39947" y="11953"/>
                  </a:lnTo>
                  <a:lnTo>
                    <a:pt x="39093" y="12644"/>
                  </a:lnTo>
                  <a:lnTo>
                    <a:pt x="38223" y="13335"/>
                  </a:lnTo>
                  <a:lnTo>
                    <a:pt x="37332" y="14011"/>
                  </a:lnTo>
                  <a:lnTo>
                    <a:pt x="36420" y="14672"/>
                  </a:lnTo>
                  <a:lnTo>
                    <a:pt x="35491" y="15302"/>
                  </a:lnTo>
                  <a:lnTo>
                    <a:pt x="34547" y="15932"/>
                  </a:lnTo>
                  <a:lnTo>
                    <a:pt x="33582" y="16531"/>
                  </a:lnTo>
                  <a:lnTo>
                    <a:pt x="32600" y="17099"/>
                  </a:lnTo>
                  <a:lnTo>
                    <a:pt x="31603" y="17652"/>
                  </a:lnTo>
                  <a:lnTo>
                    <a:pt x="31094" y="17929"/>
                  </a:lnTo>
                  <a:lnTo>
                    <a:pt x="30590" y="18175"/>
                  </a:lnTo>
                  <a:lnTo>
                    <a:pt x="30076" y="18436"/>
                  </a:lnTo>
                  <a:lnTo>
                    <a:pt x="29561" y="18682"/>
                  </a:lnTo>
                  <a:lnTo>
                    <a:pt x="29041" y="18912"/>
                  </a:lnTo>
                  <a:lnTo>
                    <a:pt x="28516" y="19143"/>
                  </a:lnTo>
                  <a:lnTo>
                    <a:pt x="28521" y="19173"/>
                  </a:lnTo>
                  <a:lnTo>
                    <a:pt x="28506" y="19143"/>
                  </a:lnTo>
                  <a:lnTo>
                    <a:pt x="27858" y="19404"/>
                  </a:lnTo>
                  <a:lnTo>
                    <a:pt x="27201" y="19665"/>
                  </a:lnTo>
                  <a:lnTo>
                    <a:pt x="26538" y="19895"/>
                  </a:lnTo>
                  <a:lnTo>
                    <a:pt x="25875" y="20126"/>
                  </a:lnTo>
                  <a:lnTo>
                    <a:pt x="25201" y="20326"/>
                  </a:lnTo>
                  <a:lnTo>
                    <a:pt x="24527" y="20525"/>
                  </a:lnTo>
                  <a:lnTo>
                    <a:pt x="23848" y="20710"/>
                  </a:lnTo>
                  <a:lnTo>
                    <a:pt x="23159" y="20863"/>
                  </a:lnTo>
                  <a:lnTo>
                    <a:pt x="22469" y="21017"/>
                  </a:lnTo>
                  <a:lnTo>
                    <a:pt x="21774" y="21140"/>
                  </a:lnTo>
                  <a:lnTo>
                    <a:pt x="21080" y="21247"/>
                  </a:lnTo>
                  <a:lnTo>
                    <a:pt x="20374" y="21339"/>
                  </a:lnTo>
                  <a:lnTo>
                    <a:pt x="19669" y="21401"/>
                  </a:lnTo>
                  <a:lnTo>
                    <a:pt x="18958" y="21462"/>
                  </a:lnTo>
                  <a:lnTo>
                    <a:pt x="18242" y="21493"/>
                  </a:lnTo>
                  <a:lnTo>
                    <a:pt x="17001" y="21493"/>
                  </a:lnTo>
                  <a:lnTo>
                    <a:pt x="16470" y="21478"/>
                  </a:lnTo>
                  <a:lnTo>
                    <a:pt x="15940" y="21447"/>
                  </a:lnTo>
                  <a:lnTo>
                    <a:pt x="15409" y="21401"/>
                  </a:lnTo>
                  <a:lnTo>
                    <a:pt x="14879" y="21355"/>
                  </a:lnTo>
                  <a:lnTo>
                    <a:pt x="14343" y="21293"/>
                  </a:lnTo>
                  <a:lnTo>
                    <a:pt x="13807" y="21217"/>
                  </a:lnTo>
                  <a:lnTo>
                    <a:pt x="13266" y="21124"/>
                  </a:lnTo>
                  <a:lnTo>
                    <a:pt x="12725" y="21017"/>
                  </a:lnTo>
                  <a:lnTo>
                    <a:pt x="12184" y="20909"/>
                  </a:lnTo>
                  <a:lnTo>
                    <a:pt x="11643" y="20771"/>
                  </a:lnTo>
                  <a:lnTo>
                    <a:pt x="11097" y="20633"/>
                  </a:lnTo>
                  <a:lnTo>
                    <a:pt x="10556" y="20479"/>
                  </a:lnTo>
                  <a:lnTo>
                    <a:pt x="10009" y="20310"/>
                  </a:lnTo>
                  <a:lnTo>
                    <a:pt x="9458" y="20126"/>
                  </a:lnTo>
                  <a:lnTo>
                    <a:pt x="8912" y="19926"/>
                  </a:lnTo>
                  <a:lnTo>
                    <a:pt x="8360" y="19711"/>
                  </a:lnTo>
                  <a:lnTo>
                    <a:pt x="7808" y="19496"/>
                  </a:lnTo>
                  <a:lnTo>
                    <a:pt x="7257" y="19250"/>
                  </a:lnTo>
                  <a:lnTo>
                    <a:pt x="6705" y="18989"/>
                  </a:lnTo>
                  <a:lnTo>
                    <a:pt x="6148" y="18728"/>
                  </a:lnTo>
                  <a:lnTo>
                    <a:pt x="5591" y="18436"/>
                  </a:lnTo>
                  <a:lnTo>
                    <a:pt x="5039" y="18129"/>
                  </a:lnTo>
                  <a:lnTo>
                    <a:pt x="4482" y="17821"/>
                  </a:lnTo>
                  <a:lnTo>
                    <a:pt x="3920" y="17483"/>
                  </a:lnTo>
                  <a:lnTo>
                    <a:pt x="3363" y="17130"/>
                  </a:lnTo>
                  <a:lnTo>
                    <a:pt x="2806" y="16761"/>
                  </a:lnTo>
                  <a:lnTo>
                    <a:pt x="2244" y="16377"/>
                  </a:lnTo>
                  <a:lnTo>
                    <a:pt x="1682" y="15978"/>
                  </a:lnTo>
                  <a:lnTo>
                    <a:pt x="1125" y="15563"/>
                  </a:lnTo>
                  <a:lnTo>
                    <a:pt x="563" y="15133"/>
                  </a:lnTo>
                  <a:lnTo>
                    <a:pt x="0" y="14687"/>
                  </a:lnTo>
                  <a:lnTo>
                    <a:pt x="0" y="14687"/>
                  </a:lnTo>
                  <a:lnTo>
                    <a:pt x="568" y="15148"/>
                  </a:lnTo>
                  <a:lnTo>
                    <a:pt x="1130" y="15594"/>
                  </a:lnTo>
                  <a:lnTo>
                    <a:pt x="1698" y="16024"/>
                  </a:lnTo>
                  <a:lnTo>
                    <a:pt x="2265" y="16439"/>
                  </a:lnTo>
                  <a:lnTo>
                    <a:pt x="2828" y="16838"/>
                  </a:lnTo>
                  <a:lnTo>
                    <a:pt x="3395" y="17222"/>
                  </a:lnTo>
                  <a:lnTo>
                    <a:pt x="3957" y="17576"/>
                  </a:lnTo>
                  <a:lnTo>
                    <a:pt x="4520" y="17929"/>
                  </a:lnTo>
                  <a:lnTo>
                    <a:pt x="5082" y="18252"/>
                  </a:lnTo>
                  <a:lnTo>
                    <a:pt x="5644" y="18574"/>
                  </a:lnTo>
                  <a:lnTo>
                    <a:pt x="6201" y="18866"/>
                  </a:lnTo>
                  <a:lnTo>
                    <a:pt x="6763" y="19143"/>
                  </a:lnTo>
                  <a:lnTo>
                    <a:pt x="7320" y="19419"/>
                  </a:lnTo>
                  <a:lnTo>
                    <a:pt x="7877" y="19665"/>
                  </a:lnTo>
                  <a:lnTo>
                    <a:pt x="8434" y="19895"/>
                  </a:lnTo>
                  <a:lnTo>
                    <a:pt x="8991" y="20110"/>
                  </a:lnTo>
                  <a:lnTo>
                    <a:pt x="9543" y="20326"/>
                  </a:lnTo>
                  <a:lnTo>
                    <a:pt x="10094" y="20510"/>
                  </a:lnTo>
                  <a:lnTo>
                    <a:pt x="10646" y="20694"/>
                  </a:lnTo>
                  <a:lnTo>
                    <a:pt x="11198" y="20848"/>
                  </a:lnTo>
                  <a:lnTo>
                    <a:pt x="11744" y="21001"/>
                  </a:lnTo>
                  <a:lnTo>
                    <a:pt x="12290" y="21124"/>
                  </a:lnTo>
                  <a:lnTo>
                    <a:pt x="12837" y="21247"/>
                  </a:lnTo>
                  <a:lnTo>
                    <a:pt x="13383" y="21355"/>
                  </a:lnTo>
                  <a:lnTo>
                    <a:pt x="13924" y="21447"/>
                  </a:lnTo>
                  <a:lnTo>
                    <a:pt x="14465" y="21524"/>
                  </a:lnTo>
                  <a:lnTo>
                    <a:pt x="15006" y="21601"/>
                  </a:lnTo>
                  <a:lnTo>
                    <a:pt x="15542" y="21647"/>
                  </a:lnTo>
                  <a:lnTo>
                    <a:pt x="16078" y="21693"/>
                  </a:lnTo>
                  <a:lnTo>
                    <a:pt x="16613" y="21724"/>
                  </a:lnTo>
                  <a:lnTo>
                    <a:pt x="17144" y="21739"/>
                  </a:lnTo>
                  <a:lnTo>
                    <a:pt x="18396" y="21739"/>
                  </a:lnTo>
                  <a:lnTo>
                    <a:pt x="19117" y="21708"/>
                  </a:lnTo>
                  <a:lnTo>
                    <a:pt x="19833" y="21647"/>
                  </a:lnTo>
                  <a:lnTo>
                    <a:pt x="20544" y="21570"/>
                  </a:lnTo>
                  <a:lnTo>
                    <a:pt x="21249" y="21478"/>
                  </a:lnTo>
                  <a:lnTo>
                    <a:pt x="21955" y="21370"/>
                  </a:lnTo>
                  <a:lnTo>
                    <a:pt x="22655" y="21247"/>
                  </a:lnTo>
                  <a:lnTo>
                    <a:pt x="23344" y="21094"/>
                  </a:lnTo>
                  <a:lnTo>
                    <a:pt x="24034" y="20925"/>
                  </a:lnTo>
                  <a:lnTo>
                    <a:pt x="24724" y="20740"/>
                  </a:lnTo>
                  <a:lnTo>
                    <a:pt x="25403" y="20541"/>
                  </a:lnTo>
                  <a:lnTo>
                    <a:pt x="26076" y="20326"/>
                  </a:lnTo>
                  <a:lnTo>
                    <a:pt x="26744" y="20095"/>
                  </a:lnTo>
                  <a:lnTo>
                    <a:pt x="27408" y="19849"/>
                  </a:lnTo>
                  <a:lnTo>
                    <a:pt x="28071" y="19588"/>
                  </a:lnTo>
                  <a:lnTo>
                    <a:pt x="28723" y="19312"/>
                  </a:lnTo>
                  <a:lnTo>
                    <a:pt x="29370" y="19020"/>
                  </a:lnTo>
                  <a:lnTo>
                    <a:pt x="30012" y="18728"/>
                  </a:lnTo>
                  <a:lnTo>
                    <a:pt x="30648" y="18405"/>
                  </a:lnTo>
                  <a:lnTo>
                    <a:pt x="31280" y="18083"/>
                  </a:lnTo>
                  <a:lnTo>
                    <a:pt x="31906" y="17745"/>
                  </a:lnTo>
                  <a:lnTo>
                    <a:pt x="32521" y="17407"/>
                  </a:lnTo>
                  <a:lnTo>
                    <a:pt x="33136" y="17038"/>
                  </a:lnTo>
                  <a:lnTo>
                    <a:pt x="33741" y="16669"/>
                  </a:lnTo>
                  <a:lnTo>
                    <a:pt x="34340" y="16300"/>
                  </a:lnTo>
                  <a:lnTo>
                    <a:pt x="34934" y="15916"/>
                  </a:lnTo>
                  <a:lnTo>
                    <a:pt x="35518" y="15517"/>
                  </a:lnTo>
                  <a:lnTo>
                    <a:pt x="36096" y="15117"/>
                  </a:lnTo>
                  <a:lnTo>
                    <a:pt x="36669" y="14718"/>
                  </a:lnTo>
                  <a:lnTo>
                    <a:pt x="37231" y="14303"/>
                  </a:lnTo>
                  <a:lnTo>
                    <a:pt x="37788" y="13873"/>
                  </a:lnTo>
                  <a:lnTo>
                    <a:pt x="38340" y="13443"/>
                  </a:lnTo>
                  <a:lnTo>
                    <a:pt x="38881" y="13013"/>
                  </a:lnTo>
                  <a:lnTo>
                    <a:pt x="39416" y="12583"/>
                  </a:lnTo>
                  <a:lnTo>
                    <a:pt x="39942" y="12137"/>
                  </a:lnTo>
                  <a:lnTo>
                    <a:pt x="40461" y="11692"/>
                  </a:lnTo>
                  <a:lnTo>
                    <a:pt x="40971" y="11246"/>
                  </a:lnTo>
                  <a:lnTo>
                    <a:pt x="41474" y="10801"/>
                  </a:lnTo>
                  <a:lnTo>
                    <a:pt x="42456" y="9894"/>
                  </a:lnTo>
                  <a:lnTo>
                    <a:pt x="43400" y="8988"/>
                  </a:lnTo>
                  <a:lnTo>
                    <a:pt x="44312" y="8097"/>
                  </a:lnTo>
                  <a:lnTo>
                    <a:pt x="45187" y="7190"/>
                  </a:lnTo>
                  <a:lnTo>
                    <a:pt x="46026" y="6299"/>
                  </a:lnTo>
                  <a:lnTo>
                    <a:pt x="46821" y="5424"/>
                  </a:lnTo>
                  <a:lnTo>
                    <a:pt x="47585" y="4563"/>
                  </a:lnTo>
                  <a:lnTo>
                    <a:pt x="48306" y="3718"/>
                  </a:lnTo>
                  <a:lnTo>
                    <a:pt x="48985" y="2904"/>
                  </a:lnTo>
                  <a:lnTo>
                    <a:pt x="49622" y="2120"/>
                  </a:lnTo>
                  <a:lnTo>
                    <a:pt x="50221" y="1383"/>
                  </a:lnTo>
                  <a:lnTo>
                    <a:pt x="50773" y="676"/>
                  </a:lnTo>
                  <a:lnTo>
                    <a:pt x="51277" y="0"/>
                  </a:lnTo>
                  <a:close/>
                </a:path>
              </a:pathLst>
            </a:custGeom>
            <a:solidFill>
              <a:srgbClr val="CCCCCC"/>
            </a:solidFill>
            <a:ln w="0">
              <a:noFill/>
            </a:ln>
          </p:spPr>
          <p:style>
            <a:lnRef idx="0">
              <a:scrgbClr r="0" g="0" b="0"/>
            </a:lnRef>
            <a:fillRef idx="0">
              <a:scrgbClr r="0" g="0" b="0"/>
            </a:fillRef>
            <a:effectRef idx="0">
              <a:scrgbClr r="0" g="0" b="0"/>
            </a:effectRef>
            <a:fontRef idx="minor"/>
          </p:style>
        </p:sp>
        <p:sp>
          <p:nvSpPr>
            <p:cNvPr id="563" name="Google Shape;410;p34"/>
            <p:cNvSpPr/>
            <p:nvPr/>
          </p:nvSpPr>
          <p:spPr>
            <a:xfrm flipV="1">
              <a:off x="7149600" y="2273400"/>
              <a:ext cx="360" cy="360"/>
            </a:xfrm>
            <a:custGeom>
              <a:avLst/>
              <a:gdLst/>
              <a:ahLst/>
              <a:cxnLst/>
              <a:rect l="l" t="t" r="r" b="b"/>
              <a:pathLst>
                <a:path w="1" h="1" fill="none">
                  <a:moveTo>
                    <a:pt x="1" y="0"/>
                  </a:moveTo>
                  <a:lnTo>
                    <a:pt x="1" y="0"/>
                  </a:lnTo>
                  <a:lnTo>
                    <a:pt x="1" y="0"/>
                  </a:lnTo>
                  <a:lnTo>
                    <a:pt x="1" y="0"/>
                  </a:lnTo>
                  <a:lnTo>
                    <a:pt x="1" y="0"/>
                  </a:lnTo>
                  <a:lnTo>
                    <a:pt x="1" y="0"/>
                  </a:lnTo>
                </a:path>
              </a:pathLst>
            </a:custGeom>
            <a:noFill/>
            <a:ln w="0">
              <a:noFill/>
            </a:ln>
          </p:spPr>
          <p:style>
            <a:lnRef idx="0">
              <a:scrgbClr r="0" g="0" b="0"/>
            </a:lnRef>
            <a:fillRef idx="0">
              <a:scrgbClr r="0" g="0" b="0"/>
            </a:fillRef>
            <a:effectRef idx="0">
              <a:scrgbClr r="0" g="0" b="0"/>
            </a:effectRef>
            <a:fontRef idx="minor"/>
          </p:style>
        </p:sp>
        <p:sp>
          <p:nvSpPr>
            <p:cNvPr id="564" name="Google Shape;411;p34"/>
            <p:cNvSpPr/>
            <p:nvPr/>
          </p:nvSpPr>
          <p:spPr>
            <a:xfrm flipV="1">
              <a:off x="6162120" y="2100240"/>
              <a:ext cx="986760" cy="198720"/>
            </a:xfrm>
            <a:custGeom>
              <a:avLst/>
              <a:gdLst/>
              <a:ahLst/>
              <a:cxnLst/>
              <a:rect l="l" t="t" r="r" b="b"/>
              <a:pathLst>
                <a:path w="53680" h="28561">
                  <a:moveTo>
                    <a:pt x="32929" y="0"/>
                  </a:moveTo>
                  <a:lnTo>
                    <a:pt x="32107" y="31"/>
                  </a:lnTo>
                  <a:lnTo>
                    <a:pt x="31296" y="62"/>
                  </a:lnTo>
                  <a:lnTo>
                    <a:pt x="30495" y="123"/>
                  </a:lnTo>
                  <a:lnTo>
                    <a:pt x="29704" y="185"/>
                  </a:lnTo>
                  <a:lnTo>
                    <a:pt x="28930" y="262"/>
                  </a:lnTo>
                  <a:lnTo>
                    <a:pt x="28166" y="354"/>
                  </a:lnTo>
                  <a:lnTo>
                    <a:pt x="27418" y="461"/>
                  </a:lnTo>
                  <a:lnTo>
                    <a:pt x="26681" y="584"/>
                  </a:lnTo>
                  <a:lnTo>
                    <a:pt x="25954" y="707"/>
                  </a:lnTo>
                  <a:lnTo>
                    <a:pt x="25238" y="861"/>
                  </a:lnTo>
                  <a:lnTo>
                    <a:pt x="24538" y="1014"/>
                  </a:lnTo>
                  <a:lnTo>
                    <a:pt x="23848" y="1183"/>
                  </a:lnTo>
                  <a:lnTo>
                    <a:pt x="23169" y="1352"/>
                  </a:lnTo>
                  <a:lnTo>
                    <a:pt x="22501" y="1552"/>
                  </a:lnTo>
                  <a:lnTo>
                    <a:pt x="21843" y="1752"/>
                  </a:lnTo>
                  <a:lnTo>
                    <a:pt x="21859" y="1813"/>
                  </a:lnTo>
                  <a:lnTo>
                    <a:pt x="22490" y="4010"/>
                  </a:lnTo>
                  <a:lnTo>
                    <a:pt x="23732" y="8435"/>
                  </a:lnTo>
                  <a:lnTo>
                    <a:pt x="24877" y="12552"/>
                  </a:lnTo>
                  <a:lnTo>
                    <a:pt x="25912" y="16301"/>
                  </a:lnTo>
                  <a:lnTo>
                    <a:pt x="26803" y="19573"/>
                  </a:lnTo>
                  <a:lnTo>
                    <a:pt x="27535" y="22307"/>
                  </a:lnTo>
                  <a:lnTo>
                    <a:pt x="27832" y="23429"/>
                  </a:lnTo>
                  <a:lnTo>
                    <a:pt x="28081" y="24397"/>
                  </a:lnTo>
                  <a:lnTo>
                    <a:pt x="28203" y="24812"/>
                  </a:lnTo>
                  <a:lnTo>
                    <a:pt x="28315" y="25257"/>
                  </a:lnTo>
                  <a:lnTo>
                    <a:pt x="28421" y="25718"/>
                  </a:lnTo>
                  <a:lnTo>
                    <a:pt x="28516" y="26210"/>
                  </a:lnTo>
                  <a:lnTo>
                    <a:pt x="29041" y="25979"/>
                  </a:lnTo>
                  <a:lnTo>
                    <a:pt x="29561" y="25749"/>
                  </a:lnTo>
                  <a:lnTo>
                    <a:pt x="30076" y="25503"/>
                  </a:lnTo>
                  <a:lnTo>
                    <a:pt x="30590" y="25242"/>
                  </a:lnTo>
                  <a:lnTo>
                    <a:pt x="31094" y="24996"/>
                  </a:lnTo>
                  <a:lnTo>
                    <a:pt x="31603" y="24719"/>
                  </a:lnTo>
                  <a:lnTo>
                    <a:pt x="32600" y="24166"/>
                  </a:lnTo>
                  <a:lnTo>
                    <a:pt x="33582" y="23598"/>
                  </a:lnTo>
                  <a:lnTo>
                    <a:pt x="34547" y="22999"/>
                  </a:lnTo>
                  <a:lnTo>
                    <a:pt x="35491" y="22369"/>
                  </a:lnTo>
                  <a:lnTo>
                    <a:pt x="36420" y="21739"/>
                  </a:lnTo>
                  <a:lnTo>
                    <a:pt x="37332" y="21078"/>
                  </a:lnTo>
                  <a:lnTo>
                    <a:pt x="38223" y="20402"/>
                  </a:lnTo>
                  <a:lnTo>
                    <a:pt x="39093" y="19711"/>
                  </a:lnTo>
                  <a:lnTo>
                    <a:pt x="39947" y="19020"/>
                  </a:lnTo>
                  <a:lnTo>
                    <a:pt x="40780" y="18313"/>
                  </a:lnTo>
                  <a:lnTo>
                    <a:pt x="41586" y="17591"/>
                  </a:lnTo>
                  <a:lnTo>
                    <a:pt x="42376" y="16884"/>
                  </a:lnTo>
                  <a:lnTo>
                    <a:pt x="43145" y="16162"/>
                  </a:lnTo>
                  <a:lnTo>
                    <a:pt x="43798" y="15532"/>
                  </a:lnTo>
                  <a:lnTo>
                    <a:pt x="44429" y="14902"/>
                  </a:lnTo>
                  <a:lnTo>
                    <a:pt x="45050" y="14273"/>
                  </a:lnTo>
                  <a:lnTo>
                    <a:pt x="45644" y="13658"/>
                  </a:lnTo>
                  <a:lnTo>
                    <a:pt x="46227" y="13044"/>
                  </a:lnTo>
                  <a:lnTo>
                    <a:pt x="46789" y="12429"/>
                  </a:lnTo>
                  <a:lnTo>
                    <a:pt x="47330" y="11830"/>
                  </a:lnTo>
                  <a:lnTo>
                    <a:pt x="47850" y="11246"/>
                  </a:lnTo>
                  <a:lnTo>
                    <a:pt x="48354" y="10662"/>
                  </a:lnTo>
                  <a:lnTo>
                    <a:pt x="48837" y="10109"/>
                  </a:lnTo>
                  <a:lnTo>
                    <a:pt x="49733" y="9018"/>
                  </a:lnTo>
                  <a:lnTo>
                    <a:pt x="50550" y="8005"/>
                  </a:lnTo>
                  <a:lnTo>
                    <a:pt x="51277" y="7067"/>
                  </a:lnTo>
                  <a:lnTo>
                    <a:pt x="51818" y="6345"/>
                  </a:lnTo>
                  <a:lnTo>
                    <a:pt x="52290" y="5700"/>
                  </a:lnTo>
                  <a:lnTo>
                    <a:pt x="52693" y="5116"/>
                  </a:lnTo>
                  <a:lnTo>
                    <a:pt x="53033" y="4640"/>
                  </a:lnTo>
                  <a:lnTo>
                    <a:pt x="53499" y="3933"/>
                  </a:lnTo>
                  <a:lnTo>
                    <a:pt x="53680" y="3672"/>
                  </a:lnTo>
                  <a:lnTo>
                    <a:pt x="52269" y="3196"/>
                  </a:lnTo>
                  <a:lnTo>
                    <a:pt x="50879" y="2766"/>
                  </a:lnTo>
                  <a:lnTo>
                    <a:pt x="49510" y="2366"/>
                  </a:lnTo>
                  <a:lnTo>
                    <a:pt x="48168" y="1998"/>
                  </a:lnTo>
                  <a:lnTo>
                    <a:pt x="46848" y="1660"/>
                  </a:lnTo>
                  <a:lnTo>
                    <a:pt x="45553" y="1352"/>
                  </a:lnTo>
                  <a:lnTo>
                    <a:pt x="44275" y="1091"/>
                  </a:lnTo>
                  <a:lnTo>
                    <a:pt x="43023" y="861"/>
                  </a:lnTo>
                  <a:lnTo>
                    <a:pt x="41793" y="646"/>
                  </a:lnTo>
                  <a:lnTo>
                    <a:pt x="40583" y="477"/>
                  </a:lnTo>
                  <a:lnTo>
                    <a:pt x="39395" y="323"/>
                  </a:lnTo>
                  <a:lnTo>
                    <a:pt x="38228" y="200"/>
                  </a:lnTo>
                  <a:lnTo>
                    <a:pt x="37077" y="108"/>
                  </a:lnTo>
                  <a:lnTo>
                    <a:pt x="35953" y="47"/>
                  </a:lnTo>
                  <a:lnTo>
                    <a:pt x="34849" y="16"/>
                  </a:lnTo>
                  <a:lnTo>
                    <a:pt x="33767" y="0"/>
                  </a:lnTo>
                  <a:close/>
                  <a:moveTo>
                    <a:pt x="21403" y="1890"/>
                  </a:moveTo>
                  <a:lnTo>
                    <a:pt x="20655" y="2136"/>
                  </a:lnTo>
                  <a:lnTo>
                    <a:pt x="19928" y="2412"/>
                  </a:lnTo>
                  <a:lnTo>
                    <a:pt x="19212" y="2689"/>
                  </a:lnTo>
                  <a:lnTo>
                    <a:pt x="18512" y="2981"/>
                  </a:lnTo>
                  <a:lnTo>
                    <a:pt x="17828" y="3288"/>
                  </a:lnTo>
                  <a:lnTo>
                    <a:pt x="17154" y="3595"/>
                  </a:lnTo>
                  <a:lnTo>
                    <a:pt x="16502" y="3918"/>
                  </a:lnTo>
                  <a:lnTo>
                    <a:pt x="15860" y="4256"/>
                  </a:lnTo>
                  <a:lnTo>
                    <a:pt x="15240" y="4609"/>
                  </a:lnTo>
                  <a:lnTo>
                    <a:pt x="14630" y="4947"/>
                  </a:lnTo>
                  <a:lnTo>
                    <a:pt x="14030" y="5316"/>
                  </a:lnTo>
                  <a:lnTo>
                    <a:pt x="13452" y="5685"/>
                  </a:lnTo>
                  <a:lnTo>
                    <a:pt x="12884" y="6053"/>
                  </a:lnTo>
                  <a:lnTo>
                    <a:pt x="12333" y="6438"/>
                  </a:lnTo>
                  <a:lnTo>
                    <a:pt x="11792" y="6822"/>
                  </a:lnTo>
                  <a:lnTo>
                    <a:pt x="11267" y="7221"/>
                  </a:lnTo>
                  <a:lnTo>
                    <a:pt x="10757" y="7620"/>
                  </a:lnTo>
                  <a:lnTo>
                    <a:pt x="10259" y="8020"/>
                  </a:lnTo>
                  <a:lnTo>
                    <a:pt x="9776" y="8435"/>
                  </a:lnTo>
                  <a:lnTo>
                    <a:pt x="9304" y="8834"/>
                  </a:lnTo>
                  <a:lnTo>
                    <a:pt x="8848" y="9249"/>
                  </a:lnTo>
                  <a:lnTo>
                    <a:pt x="8408" y="9664"/>
                  </a:lnTo>
                  <a:lnTo>
                    <a:pt x="7973" y="10079"/>
                  </a:lnTo>
                  <a:lnTo>
                    <a:pt x="7559" y="10493"/>
                  </a:lnTo>
                  <a:lnTo>
                    <a:pt x="7150" y="10908"/>
                  </a:lnTo>
                  <a:lnTo>
                    <a:pt x="6758" y="11323"/>
                  </a:lnTo>
                  <a:lnTo>
                    <a:pt x="6381" y="11753"/>
                  </a:lnTo>
                  <a:lnTo>
                    <a:pt x="6010" y="12168"/>
                  </a:lnTo>
                  <a:lnTo>
                    <a:pt x="5660" y="12583"/>
                  </a:lnTo>
                  <a:lnTo>
                    <a:pt x="5315" y="12982"/>
                  </a:lnTo>
                  <a:lnTo>
                    <a:pt x="4981" y="13397"/>
                  </a:lnTo>
                  <a:lnTo>
                    <a:pt x="4663" y="13796"/>
                  </a:lnTo>
                  <a:lnTo>
                    <a:pt x="4355" y="14196"/>
                  </a:lnTo>
                  <a:lnTo>
                    <a:pt x="4063" y="14595"/>
                  </a:lnTo>
                  <a:lnTo>
                    <a:pt x="3777" y="14995"/>
                  </a:lnTo>
                  <a:lnTo>
                    <a:pt x="3506" y="15379"/>
                  </a:lnTo>
                  <a:lnTo>
                    <a:pt x="2992" y="16132"/>
                  </a:lnTo>
                  <a:lnTo>
                    <a:pt x="2525" y="16854"/>
                  </a:lnTo>
                  <a:lnTo>
                    <a:pt x="2101" y="17560"/>
                  </a:lnTo>
                  <a:lnTo>
                    <a:pt x="1719" y="18206"/>
                  </a:lnTo>
                  <a:lnTo>
                    <a:pt x="1379" y="18820"/>
                  </a:lnTo>
                  <a:lnTo>
                    <a:pt x="1077" y="19388"/>
                  </a:lnTo>
                  <a:lnTo>
                    <a:pt x="817" y="19911"/>
                  </a:lnTo>
                  <a:lnTo>
                    <a:pt x="594" y="20372"/>
                  </a:lnTo>
                  <a:lnTo>
                    <a:pt x="409" y="20771"/>
                  </a:lnTo>
                  <a:lnTo>
                    <a:pt x="260" y="21109"/>
                  </a:lnTo>
                  <a:lnTo>
                    <a:pt x="144" y="21386"/>
                  </a:lnTo>
                  <a:lnTo>
                    <a:pt x="64" y="21585"/>
                  </a:lnTo>
                  <a:lnTo>
                    <a:pt x="0" y="21754"/>
                  </a:lnTo>
                  <a:lnTo>
                    <a:pt x="563" y="22200"/>
                  </a:lnTo>
                  <a:lnTo>
                    <a:pt x="1125" y="22630"/>
                  </a:lnTo>
                  <a:lnTo>
                    <a:pt x="1682" y="23045"/>
                  </a:lnTo>
                  <a:lnTo>
                    <a:pt x="2244" y="23444"/>
                  </a:lnTo>
                  <a:lnTo>
                    <a:pt x="2806" y="23828"/>
                  </a:lnTo>
                  <a:lnTo>
                    <a:pt x="3363" y="24197"/>
                  </a:lnTo>
                  <a:lnTo>
                    <a:pt x="3920" y="24550"/>
                  </a:lnTo>
                  <a:lnTo>
                    <a:pt x="4482" y="24888"/>
                  </a:lnTo>
                  <a:lnTo>
                    <a:pt x="5039" y="25196"/>
                  </a:lnTo>
                  <a:lnTo>
                    <a:pt x="5591" y="25503"/>
                  </a:lnTo>
                  <a:lnTo>
                    <a:pt x="6148" y="25795"/>
                  </a:lnTo>
                  <a:lnTo>
                    <a:pt x="6705" y="26056"/>
                  </a:lnTo>
                  <a:lnTo>
                    <a:pt x="7257" y="26317"/>
                  </a:lnTo>
                  <a:lnTo>
                    <a:pt x="7808" y="26563"/>
                  </a:lnTo>
                  <a:lnTo>
                    <a:pt x="8360" y="26778"/>
                  </a:lnTo>
                  <a:lnTo>
                    <a:pt x="8912" y="26993"/>
                  </a:lnTo>
                  <a:lnTo>
                    <a:pt x="9458" y="27193"/>
                  </a:lnTo>
                  <a:lnTo>
                    <a:pt x="10009" y="27377"/>
                  </a:lnTo>
                  <a:lnTo>
                    <a:pt x="10556" y="27546"/>
                  </a:lnTo>
                  <a:lnTo>
                    <a:pt x="11097" y="27700"/>
                  </a:lnTo>
                  <a:lnTo>
                    <a:pt x="11643" y="27838"/>
                  </a:lnTo>
                  <a:lnTo>
                    <a:pt x="12184" y="27976"/>
                  </a:lnTo>
                  <a:lnTo>
                    <a:pt x="12725" y="28084"/>
                  </a:lnTo>
                  <a:lnTo>
                    <a:pt x="13266" y="28191"/>
                  </a:lnTo>
                  <a:lnTo>
                    <a:pt x="13807" y="28284"/>
                  </a:lnTo>
                  <a:lnTo>
                    <a:pt x="14343" y="28360"/>
                  </a:lnTo>
                  <a:lnTo>
                    <a:pt x="14879" y="28422"/>
                  </a:lnTo>
                  <a:lnTo>
                    <a:pt x="15409" y="28468"/>
                  </a:lnTo>
                  <a:lnTo>
                    <a:pt x="15940" y="28514"/>
                  </a:lnTo>
                  <a:lnTo>
                    <a:pt x="16470" y="28545"/>
                  </a:lnTo>
                  <a:lnTo>
                    <a:pt x="17001" y="28560"/>
                  </a:lnTo>
                  <a:lnTo>
                    <a:pt x="18242" y="28560"/>
                  </a:lnTo>
                  <a:lnTo>
                    <a:pt x="18958" y="28529"/>
                  </a:lnTo>
                  <a:lnTo>
                    <a:pt x="19669" y="28468"/>
                  </a:lnTo>
                  <a:lnTo>
                    <a:pt x="20374" y="28406"/>
                  </a:lnTo>
                  <a:lnTo>
                    <a:pt x="21080" y="28314"/>
                  </a:lnTo>
                  <a:lnTo>
                    <a:pt x="21774" y="28207"/>
                  </a:lnTo>
                  <a:lnTo>
                    <a:pt x="22469" y="28084"/>
                  </a:lnTo>
                  <a:lnTo>
                    <a:pt x="23159" y="27930"/>
                  </a:lnTo>
                  <a:lnTo>
                    <a:pt x="23848" y="27777"/>
                  </a:lnTo>
                  <a:lnTo>
                    <a:pt x="24527" y="27592"/>
                  </a:lnTo>
                  <a:lnTo>
                    <a:pt x="25201" y="27393"/>
                  </a:lnTo>
                  <a:lnTo>
                    <a:pt x="25875" y="27193"/>
                  </a:lnTo>
                  <a:lnTo>
                    <a:pt x="26538" y="26962"/>
                  </a:lnTo>
                  <a:lnTo>
                    <a:pt x="27201" y="26732"/>
                  </a:lnTo>
                  <a:lnTo>
                    <a:pt x="27858" y="26471"/>
                  </a:lnTo>
                  <a:lnTo>
                    <a:pt x="28506" y="26210"/>
                  </a:lnTo>
                  <a:lnTo>
                    <a:pt x="28362" y="25856"/>
                  </a:lnTo>
                  <a:lnTo>
                    <a:pt x="28224" y="25488"/>
                  </a:lnTo>
                  <a:lnTo>
                    <a:pt x="28092" y="25073"/>
                  </a:lnTo>
                  <a:lnTo>
                    <a:pt x="27975" y="24658"/>
                  </a:lnTo>
                  <a:lnTo>
                    <a:pt x="27710" y="23767"/>
                  </a:lnTo>
                  <a:lnTo>
                    <a:pt x="27397" y="22707"/>
                  </a:lnTo>
                  <a:lnTo>
                    <a:pt x="27031" y="21478"/>
                  </a:lnTo>
                  <a:lnTo>
                    <a:pt x="26829" y="20802"/>
                  </a:lnTo>
                  <a:lnTo>
                    <a:pt x="26607" y="20095"/>
                  </a:lnTo>
                  <a:lnTo>
                    <a:pt x="25673" y="16900"/>
                  </a:lnTo>
                  <a:lnTo>
                    <a:pt x="24612" y="13213"/>
                  </a:lnTo>
                  <a:lnTo>
                    <a:pt x="23445" y="9126"/>
                  </a:lnTo>
                  <a:lnTo>
                    <a:pt x="22199" y="4702"/>
                  </a:lnTo>
                  <a:lnTo>
                    <a:pt x="21573" y="2505"/>
                  </a:lnTo>
                  <a:lnTo>
                    <a:pt x="21493" y="2228"/>
                  </a:lnTo>
                  <a:lnTo>
                    <a:pt x="21467" y="2167"/>
                  </a:lnTo>
                  <a:lnTo>
                    <a:pt x="21440" y="2074"/>
                  </a:lnTo>
                  <a:lnTo>
                    <a:pt x="21419" y="1982"/>
                  </a:lnTo>
                  <a:lnTo>
                    <a:pt x="21403" y="1890"/>
                  </a:lnTo>
                  <a:close/>
                </a:path>
              </a:pathLst>
            </a:custGeom>
            <a:solidFill>
              <a:srgbClr val="F1C232"/>
            </a:solidFill>
            <a:ln w="0">
              <a:noFill/>
            </a:ln>
          </p:spPr>
          <p:style>
            <a:lnRef idx="0">
              <a:scrgbClr r="0" g="0" b="0"/>
            </a:lnRef>
            <a:fillRef idx="0">
              <a:scrgbClr r="0" g="0" b="0"/>
            </a:fillRef>
            <a:effectRef idx="0">
              <a:scrgbClr r="0" g="0" b="0"/>
            </a:effectRef>
            <a:fontRef idx="minor"/>
          </p:style>
        </p:sp>
        <p:sp>
          <p:nvSpPr>
            <p:cNvPr id="565" name="Google Shape;412;p34"/>
            <p:cNvSpPr/>
            <p:nvPr/>
          </p:nvSpPr>
          <p:spPr>
            <a:xfrm flipV="1">
              <a:off x="6563880" y="2116800"/>
              <a:ext cx="585000" cy="182160"/>
            </a:xfrm>
            <a:custGeom>
              <a:avLst/>
              <a:gdLst/>
              <a:ahLst/>
              <a:cxnLst/>
              <a:rect l="l" t="t" r="r" b="b"/>
              <a:pathLst>
                <a:path w="31837" h="26210" fill="none">
                  <a:moveTo>
                    <a:pt x="6673" y="26210"/>
                  </a:moveTo>
                  <a:lnTo>
                    <a:pt x="6673" y="26210"/>
                  </a:lnTo>
                  <a:lnTo>
                    <a:pt x="7198" y="25979"/>
                  </a:lnTo>
                  <a:lnTo>
                    <a:pt x="7718" y="25749"/>
                  </a:lnTo>
                  <a:lnTo>
                    <a:pt x="8233" y="25503"/>
                  </a:lnTo>
                  <a:lnTo>
                    <a:pt x="8747" y="25242"/>
                  </a:lnTo>
                  <a:lnTo>
                    <a:pt x="9251" y="24996"/>
                  </a:lnTo>
                  <a:lnTo>
                    <a:pt x="9760" y="24719"/>
                  </a:lnTo>
                  <a:lnTo>
                    <a:pt x="10757" y="24166"/>
                  </a:lnTo>
                  <a:lnTo>
                    <a:pt x="11739" y="23598"/>
                  </a:lnTo>
                  <a:lnTo>
                    <a:pt x="12704" y="22999"/>
                  </a:lnTo>
                  <a:lnTo>
                    <a:pt x="13648" y="22369"/>
                  </a:lnTo>
                  <a:lnTo>
                    <a:pt x="14576" y="21739"/>
                  </a:lnTo>
                  <a:lnTo>
                    <a:pt x="15489" y="21078"/>
                  </a:lnTo>
                  <a:lnTo>
                    <a:pt x="16380" y="20402"/>
                  </a:lnTo>
                  <a:lnTo>
                    <a:pt x="17250" y="19711"/>
                  </a:lnTo>
                  <a:lnTo>
                    <a:pt x="18104" y="19020"/>
                  </a:lnTo>
                  <a:lnTo>
                    <a:pt x="18937" y="18313"/>
                  </a:lnTo>
                  <a:lnTo>
                    <a:pt x="19743" y="17591"/>
                  </a:lnTo>
                  <a:lnTo>
                    <a:pt x="20533" y="16884"/>
                  </a:lnTo>
                  <a:lnTo>
                    <a:pt x="21302" y="16162"/>
                  </a:lnTo>
                  <a:lnTo>
                    <a:pt x="21302" y="16162"/>
                  </a:lnTo>
                  <a:lnTo>
                    <a:pt x="21955" y="15532"/>
                  </a:lnTo>
                  <a:lnTo>
                    <a:pt x="22586" y="14902"/>
                  </a:lnTo>
                  <a:lnTo>
                    <a:pt x="23207" y="14273"/>
                  </a:lnTo>
                  <a:lnTo>
                    <a:pt x="23801" y="13658"/>
                  </a:lnTo>
                  <a:lnTo>
                    <a:pt x="24384" y="13044"/>
                  </a:lnTo>
                  <a:lnTo>
                    <a:pt x="24946" y="12429"/>
                  </a:lnTo>
                  <a:lnTo>
                    <a:pt x="25487" y="11830"/>
                  </a:lnTo>
                  <a:lnTo>
                    <a:pt x="26007" y="11246"/>
                  </a:lnTo>
                  <a:lnTo>
                    <a:pt x="26511" y="10662"/>
                  </a:lnTo>
                  <a:lnTo>
                    <a:pt x="26994" y="10109"/>
                  </a:lnTo>
                  <a:lnTo>
                    <a:pt x="27890" y="9018"/>
                  </a:lnTo>
                  <a:lnTo>
                    <a:pt x="28707" y="8005"/>
                  </a:lnTo>
                  <a:lnTo>
                    <a:pt x="29434" y="7067"/>
                  </a:lnTo>
                  <a:lnTo>
                    <a:pt x="29434" y="7067"/>
                  </a:lnTo>
                  <a:lnTo>
                    <a:pt x="29975" y="6345"/>
                  </a:lnTo>
                  <a:lnTo>
                    <a:pt x="30447" y="5700"/>
                  </a:lnTo>
                  <a:lnTo>
                    <a:pt x="30850" y="5116"/>
                  </a:lnTo>
                  <a:lnTo>
                    <a:pt x="31190" y="4640"/>
                  </a:lnTo>
                  <a:lnTo>
                    <a:pt x="31656" y="3933"/>
                  </a:lnTo>
                  <a:lnTo>
                    <a:pt x="31837" y="3672"/>
                  </a:lnTo>
                  <a:lnTo>
                    <a:pt x="31837" y="3672"/>
                  </a:lnTo>
                  <a:lnTo>
                    <a:pt x="31837" y="3672"/>
                  </a:lnTo>
                  <a:lnTo>
                    <a:pt x="31837" y="3672"/>
                  </a:lnTo>
                  <a:lnTo>
                    <a:pt x="30426" y="3196"/>
                  </a:lnTo>
                  <a:lnTo>
                    <a:pt x="29036" y="2766"/>
                  </a:lnTo>
                  <a:lnTo>
                    <a:pt x="27667" y="2366"/>
                  </a:lnTo>
                  <a:lnTo>
                    <a:pt x="26325" y="1998"/>
                  </a:lnTo>
                  <a:lnTo>
                    <a:pt x="25005" y="1660"/>
                  </a:lnTo>
                  <a:lnTo>
                    <a:pt x="23710" y="1352"/>
                  </a:lnTo>
                  <a:lnTo>
                    <a:pt x="22432" y="1091"/>
                  </a:lnTo>
                  <a:lnTo>
                    <a:pt x="21180" y="861"/>
                  </a:lnTo>
                  <a:lnTo>
                    <a:pt x="19950" y="646"/>
                  </a:lnTo>
                  <a:lnTo>
                    <a:pt x="18740" y="477"/>
                  </a:lnTo>
                  <a:lnTo>
                    <a:pt x="17552" y="323"/>
                  </a:lnTo>
                  <a:lnTo>
                    <a:pt x="16385" y="200"/>
                  </a:lnTo>
                  <a:lnTo>
                    <a:pt x="15234" y="108"/>
                  </a:lnTo>
                  <a:lnTo>
                    <a:pt x="14110" y="47"/>
                  </a:lnTo>
                  <a:lnTo>
                    <a:pt x="13006" y="16"/>
                  </a:lnTo>
                  <a:lnTo>
                    <a:pt x="11924" y="0"/>
                  </a:lnTo>
                  <a:lnTo>
                    <a:pt x="11924" y="0"/>
                  </a:lnTo>
                  <a:lnTo>
                    <a:pt x="11086" y="0"/>
                  </a:lnTo>
                  <a:lnTo>
                    <a:pt x="10264" y="31"/>
                  </a:lnTo>
                  <a:lnTo>
                    <a:pt x="9453" y="62"/>
                  </a:lnTo>
                  <a:lnTo>
                    <a:pt x="8652" y="123"/>
                  </a:lnTo>
                  <a:lnTo>
                    <a:pt x="7861" y="185"/>
                  </a:lnTo>
                  <a:lnTo>
                    <a:pt x="7087" y="262"/>
                  </a:lnTo>
                  <a:lnTo>
                    <a:pt x="6323" y="354"/>
                  </a:lnTo>
                  <a:lnTo>
                    <a:pt x="5575" y="461"/>
                  </a:lnTo>
                  <a:lnTo>
                    <a:pt x="4838" y="584"/>
                  </a:lnTo>
                  <a:lnTo>
                    <a:pt x="4111" y="707"/>
                  </a:lnTo>
                  <a:lnTo>
                    <a:pt x="3395" y="861"/>
                  </a:lnTo>
                  <a:lnTo>
                    <a:pt x="2695" y="1014"/>
                  </a:lnTo>
                  <a:lnTo>
                    <a:pt x="2005" y="1183"/>
                  </a:lnTo>
                  <a:lnTo>
                    <a:pt x="1326" y="1352"/>
                  </a:lnTo>
                  <a:lnTo>
                    <a:pt x="658" y="1552"/>
                  </a:lnTo>
                  <a:lnTo>
                    <a:pt x="0" y="1752"/>
                  </a:lnTo>
                  <a:lnTo>
                    <a:pt x="0" y="1752"/>
                  </a:lnTo>
                  <a:lnTo>
                    <a:pt x="16" y="1813"/>
                  </a:lnTo>
                  <a:lnTo>
                    <a:pt x="647" y="4010"/>
                  </a:lnTo>
                  <a:lnTo>
                    <a:pt x="647" y="4010"/>
                  </a:lnTo>
                  <a:lnTo>
                    <a:pt x="1889" y="8435"/>
                  </a:lnTo>
                  <a:lnTo>
                    <a:pt x="3034" y="12552"/>
                  </a:lnTo>
                  <a:lnTo>
                    <a:pt x="4069" y="16301"/>
                  </a:lnTo>
                  <a:lnTo>
                    <a:pt x="4960" y="19573"/>
                  </a:lnTo>
                  <a:lnTo>
                    <a:pt x="4960" y="19573"/>
                  </a:lnTo>
                  <a:lnTo>
                    <a:pt x="5692" y="22307"/>
                  </a:lnTo>
                  <a:lnTo>
                    <a:pt x="5989" y="23429"/>
                  </a:lnTo>
                  <a:lnTo>
                    <a:pt x="6238" y="24397"/>
                  </a:lnTo>
                  <a:lnTo>
                    <a:pt x="6238" y="24397"/>
                  </a:lnTo>
                  <a:lnTo>
                    <a:pt x="6360" y="24812"/>
                  </a:lnTo>
                  <a:lnTo>
                    <a:pt x="6472" y="25257"/>
                  </a:lnTo>
                  <a:lnTo>
                    <a:pt x="6578" y="25718"/>
                  </a:lnTo>
                  <a:lnTo>
                    <a:pt x="6673" y="26210"/>
                  </a:lnTo>
                </a:path>
              </a:pathLst>
            </a:custGeom>
            <a:noFill/>
            <a:ln w="0">
              <a:noFill/>
            </a:ln>
          </p:spPr>
          <p:style>
            <a:lnRef idx="0">
              <a:scrgbClr r="0" g="0" b="0"/>
            </a:lnRef>
            <a:fillRef idx="0">
              <a:scrgbClr r="0" g="0" b="0"/>
            </a:fillRef>
            <a:effectRef idx="0">
              <a:scrgbClr r="0" g="0" b="0"/>
            </a:effectRef>
            <a:fontRef idx="minor"/>
          </p:style>
        </p:sp>
        <p:sp>
          <p:nvSpPr>
            <p:cNvPr id="566" name="Google Shape;413;p34"/>
            <p:cNvSpPr/>
            <p:nvPr/>
          </p:nvSpPr>
          <p:spPr>
            <a:xfrm flipV="1">
              <a:off x="6162120" y="2100240"/>
              <a:ext cx="523800" cy="185400"/>
            </a:xfrm>
            <a:custGeom>
              <a:avLst/>
              <a:gdLst/>
              <a:ahLst/>
              <a:cxnLst/>
              <a:rect l="l" t="t" r="r" b="b"/>
              <a:pathLst>
                <a:path w="28506" h="26671" fill="none">
                  <a:moveTo>
                    <a:pt x="17526" y="26670"/>
                  </a:moveTo>
                  <a:lnTo>
                    <a:pt x="17526" y="26670"/>
                  </a:lnTo>
                  <a:lnTo>
                    <a:pt x="18242" y="26670"/>
                  </a:lnTo>
                  <a:lnTo>
                    <a:pt x="18958" y="26639"/>
                  </a:lnTo>
                  <a:lnTo>
                    <a:pt x="19669" y="26578"/>
                  </a:lnTo>
                  <a:lnTo>
                    <a:pt x="20374" y="26516"/>
                  </a:lnTo>
                  <a:lnTo>
                    <a:pt x="21080" y="26424"/>
                  </a:lnTo>
                  <a:lnTo>
                    <a:pt x="21774" y="26317"/>
                  </a:lnTo>
                  <a:lnTo>
                    <a:pt x="22469" y="26194"/>
                  </a:lnTo>
                  <a:lnTo>
                    <a:pt x="23159" y="26040"/>
                  </a:lnTo>
                  <a:lnTo>
                    <a:pt x="23848" y="25887"/>
                  </a:lnTo>
                  <a:lnTo>
                    <a:pt x="24527" y="25702"/>
                  </a:lnTo>
                  <a:lnTo>
                    <a:pt x="25201" y="25503"/>
                  </a:lnTo>
                  <a:lnTo>
                    <a:pt x="25875" y="25303"/>
                  </a:lnTo>
                  <a:lnTo>
                    <a:pt x="26538" y="25072"/>
                  </a:lnTo>
                  <a:lnTo>
                    <a:pt x="27201" y="24842"/>
                  </a:lnTo>
                  <a:lnTo>
                    <a:pt x="27858" y="24581"/>
                  </a:lnTo>
                  <a:lnTo>
                    <a:pt x="28506" y="24320"/>
                  </a:lnTo>
                  <a:lnTo>
                    <a:pt x="28506" y="24320"/>
                  </a:lnTo>
                  <a:lnTo>
                    <a:pt x="28362" y="23966"/>
                  </a:lnTo>
                  <a:lnTo>
                    <a:pt x="28224" y="23598"/>
                  </a:lnTo>
                  <a:lnTo>
                    <a:pt x="28092" y="23183"/>
                  </a:lnTo>
                  <a:lnTo>
                    <a:pt x="27975" y="22768"/>
                  </a:lnTo>
                  <a:lnTo>
                    <a:pt x="27975" y="22768"/>
                  </a:lnTo>
                  <a:lnTo>
                    <a:pt x="27710" y="21877"/>
                  </a:lnTo>
                  <a:lnTo>
                    <a:pt x="27397" y="20817"/>
                  </a:lnTo>
                  <a:lnTo>
                    <a:pt x="27031" y="19588"/>
                  </a:lnTo>
                  <a:lnTo>
                    <a:pt x="26829" y="18912"/>
                  </a:lnTo>
                  <a:lnTo>
                    <a:pt x="26607" y="18205"/>
                  </a:lnTo>
                  <a:lnTo>
                    <a:pt x="26607" y="18205"/>
                  </a:lnTo>
                  <a:lnTo>
                    <a:pt x="25673" y="15010"/>
                  </a:lnTo>
                  <a:lnTo>
                    <a:pt x="24612" y="11323"/>
                  </a:lnTo>
                  <a:lnTo>
                    <a:pt x="23445" y="7236"/>
                  </a:lnTo>
                  <a:lnTo>
                    <a:pt x="22199" y="2812"/>
                  </a:lnTo>
                  <a:lnTo>
                    <a:pt x="21573" y="615"/>
                  </a:lnTo>
                  <a:lnTo>
                    <a:pt x="21493" y="338"/>
                  </a:lnTo>
                  <a:lnTo>
                    <a:pt x="21493" y="338"/>
                  </a:lnTo>
                  <a:lnTo>
                    <a:pt x="21467" y="277"/>
                  </a:lnTo>
                  <a:lnTo>
                    <a:pt x="21440" y="184"/>
                  </a:lnTo>
                  <a:lnTo>
                    <a:pt x="21419" y="92"/>
                  </a:lnTo>
                  <a:lnTo>
                    <a:pt x="21403" y="0"/>
                  </a:lnTo>
                  <a:lnTo>
                    <a:pt x="21403" y="0"/>
                  </a:lnTo>
                  <a:lnTo>
                    <a:pt x="20655" y="246"/>
                  </a:lnTo>
                  <a:lnTo>
                    <a:pt x="19928" y="522"/>
                  </a:lnTo>
                  <a:lnTo>
                    <a:pt x="19212" y="799"/>
                  </a:lnTo>
                  <a:lnTo>
                    <a:pt x="18512" y="1091"/>
                  </a:lnTo>
                  <a:lnTo>
                    <a:pt x="17828" y="1398"/>
                  </a:lnTo>
                  <a:lnTo>
                    <a:pt x="17154" y="1705"/>
                  </a:lnTo>
                  <a:lnTo>
                    <a:pt x="16502" y="2028"/>
                  </a:lnTo>
                  <a:lnTo>
                    <a:pt x="15860" y="2366"/>
                  </a:lnTo>
                  <a:lnTo>
                    <a:pt x="15240" y="2719"/>
                  </a:lnTo>
                  <a:lnTo>
                    <a:pt x="14630" y="3057"/>
                  </a:lnTo>
                  <a:lnTo>
                    <a:pt x="14030" y="3426"/>
                  </a:lnTo>
                  <a:lnTo>
                    <a:pt x="13452" y="3795"/>
                  </a:lnTo>
                  <a:lnTo>
                    <a:pt x="12884" y="4163"/>
                  </a:lnTo>
                  <a:lnTo>
                    <a:pt x="12333" y="4548"/>
                  </a:lnTo>
                  <a:lnTo>
                    <a:pt x="11792" y="4932"/>
                  </a:lnTo>
                  <a:lnTo>
                    <a:pt x="11267" y="5331"/>
                  </a:lnTo>
                  <a:lnTo>
                    <a:pt x="10757" y="5730"/>
                  </a:lnTo>
                  <a:lnTo>
                    <a:pt x="10259" y="6130"/>
                  </a:lnTo>
                  <a:lnTo>
                    <a:pt x="9776" y="6545"/>
                  </a:lnTo>
                  <a:lnTo>
                    <a:pt x="9304" y="6944"/>
                  </a:lnTo>
                  <a:lnTo>
                    <a:pt x="8848" y="7359"/>
                  </a:lnTo>
                  <a:lnTo>
                    <a:pt x="8408" y="7774"/>
                  </a:lnTo>
                  <a:lnTo>
                    <a:pt x="7973" y="8189"/>
                  </a:lnTo>
                  <a:lnTo>
                    <a:pt x="7559" y="8603"/>
                  </a:lnTo>
                  <a:lnTo>
                    <a:pt x="7150" y="9018"/>
                  </a:lnTo>
                  <a:lnTo>
                    <a:pt x="6758" y="9433"/>
                  </a:lnTo>
                  <a:lnTo>
                    <a:pt x="6381" y="9863"/>
                  </a:lnTo>
                  <a:lnTo>
                    <a:pt x="6010" y="10278"/>
                  </a:lnTo>
                  <a:lnTo>
                    <a:pt x="5660" y="10693"/>
                  </a:lnTo>
                  <a:lnTo>
                    <a:pt x="5315" y="11092"/>
                  </a:lnTo>
                  <a:lnTo>
                    <a:pt x="4981" y="11507"/>
                  </a:lnTo>
                  <a:lnTo>
                    <a:pt x="4663" y="11906"/>
                  </a:lnTo>
                  <a:lnTo>
                    <a:pt x="4355" y="12306"/>
                  </a:lnTo>
                  <a:lnTo>
                    <a:pt x="4063" y="12705"/>
                  </a:lnTo>
                  <a:lnTo>
                    <a:pt x="3777" y="13105"/>
                  </a:lnTo>
                  <a:lnTo>
                    <a:pt x="3506" y="13489"/>
                  </a:lnTo>
                  <a:lnTo>
                    <a:pt x="2992" y="14242"/>
                  </a:lnTo>
                  <a:lnTo>
                    <a:pt x="2525" y="14964"/>
                  </a:lnTo>
                  <a:lnTo>
                    <a:pt x="2101" y="15670"/>
                  </a:lnTo>
                  <a:lnTo>
                    <a:pt x="1719" y="16316"/>
                  </a:lnTo>
                  <a:lnTo>
                    <a:pt x="1379" y="16930"/>
                  </a:lnTo>
                  <a:lnTo>
                    <a:pt x="1077" y="17498"/>
                  </a:lnTo>
                  <a:lnTo>
                    <a:pt x="817" y="18021"/>
                  </a:lnTo>
                  <a:lnTo>
                    <a:pt x="594" y="18482"/>
                  </a:lnTo>
                  <a:lnTo>
                    <a:pt x="409" y="18881"/>
                  </a:lnTo>
                  <a:lnTo>
                    <a:pt x="260" y="19219"/>
                  </a:lnTo>
                  <a:lnTo>
                    <a:pt x="144" y="19496"/>
                  </a:lnTo>
                  <a:lnTo>
                    <a:pt x="64" y="19695"/>
                  </a:lnTo>
                  <a:lnTo>
                    <a:pt x="0" y="19864"/>
                  </a:lnTo>
                  <a:lnTo>
                    <a:pt x="0" y="19864"/>
                  </a:lnTo>
                  <a:lnTo>
                    <a:pt x="0" y="19864"/>
                  </a:lnTo>
                  <a:lnTo>
                    <a:pt x="563" y="20310"/>
                  </a:lnTo>
                  <a:lnTo>
                    <a:pt x="1125" y="20740"/>
                  </a:lnTo>
                  <a:lnTo>
                    <a:pt x="1682" y="21155"/>
                  </a:lnTo>
                  <a:lnTo>
                    <a:pt x="2244" y="21554"/>
                  </a:lnTo>
                  <a:lnTo>
                    <a:pt x="2806" y="21938"/>
                  </a:lnTo>
                  <a:lnTo>
                    <a:pt x="3363" y="22307"/>
                  </a:lnTo>
                  <a:lnTo>
                    <a:pt x="3920" y="22660"/>
                  </a:lnTo>
                  <a:lnTo>
                    <a:pt x="4482" y="22998"/>
                  </a:lnTo>
                  <a:lnTo>
                    <a:pt x="5039" y="23306"/>
                  </a:lnTo>
                  <a:lnTo>
                    <a:pt x="5591" y="23613"/>
                  </a:lnTo>
                  <a:lnTo>
                    <a:pt x="6148" y="23905"/>
                  </a:lnTo>
                  <a:lnTo>
                    <a:pt x="6705" y="24166"/>
                  </a:lnTo>
                  <a:lnTo>
                    <a:pt x="7257" y="24427"/>
                  </a:lnTo>
                  <a:lnTo>
                    <a:pt x="7808" y="24673"/>
                  </a:lnTo>
                  <a:lnTo>
                    <a:pt x="8360" y="24888"/>
                  </a:lnTo>
                  <a:lnTo>
                    <a:pt x="8912" y="25103"/>
                  </a:lnTo>
                  <a:lnTo>
                    <a:pt x="9458" y="25303"/>
                  </a:lnTo>
                  <a:lnTo>
                    <a:pt x="10009" y="25487"/>
                  </a:lnTo>
                  <a:lnTo>
                    <a:pt x="10556" y="25656"/>
                  </a:lnTo>
                  <a:lnTo>
                    <a:pt x="11097" y="25810"/>
                  </a:lnTo>
                  <a:lnTo>
                    <a:pt x="11643" y="25948"/>
                  </a:lnTo>
                  <a:lnTo>
                    <a:pt x="12184" y="26086"/>
                  </a:lnTo>
                  <a:lnTo>
                    <a:pt x="12725" y="26194"/>
                  </a:lnTo>
                  <a:lnTo>
                    <a:pt x="13266" y="26301"/>
                  </a:lnTo>
                  <a:lnTo>
                    <a:pt x="13807" y="26394"/>
                  </a:lnTo>
                  <a:lnTo>
                    <a:pt x="14343" y="26470"/>
                  </a:lnTo>
                  <a:lnTo>
                    <a:pt x="14879" y="26532"/>
                  </a:lnTo>
                  <a:lnTo>
                    <a:pt x="15409" y="26578"/>
                  </a:lnTo>
                  <a:lnTo>
                    <a:pt x="15940" y="26624"/>
                  </a:lnTo>
                  <a:lnTo>
                    <a:pt x="16470" y="26655"/>
                  </a:lnTo>
                  <a:lnTo>
                    <a:pt x="17001" y="26670"/>
                  </a:lnTo>
                  <a:lnTo>
                    <a:pt x="17526" y="26670"/>
                  </a:lnTo>
                </a:path>
              </a:pathLst>
            </a:custGeom>
            <a:noFill/>
            <a:ln w="0">
              <a:noFill/>
            </a:ln>
          </p:spPr>
          <p:style>
            <a:lnRef idx="0">
              <a:scrgbClr r="0" g="0" b="0"/>
            </a:lnRef>
            <a:fillRef idx="0">
              <a:scrgbClr r="0" g="0" b="0"/>
            </a:fillRef>
            <a:effectRef idx="0">
              <a:scrgbClr r="0" g="0" b="0"/>
            </a:effectRef>
            <a:fontRef idx="minor"/>
          </p:style>
        </p:sp>
        <p:sp>
          <p:nvSpPr>
            <p:cNvPr id="567" name="Google Shape;414;p34"/>
            <p:cNvSpPr/>
            <p:nvPr/>
          </p:nvSpPr>
          <p:spPr>
            <a:xfrm flipV="1">
              <a:off x="6555960" y="2116440"/>
              <a:ext cx="130320" cy="170280"/>
            </a:xfrm>
            <a:custGeom>
              <a:avLst/>
              <a:gdLst/>
              <a:ahLst/>
              <a:cxnLst/>
              <a:rect l="l" t="t" r="r" b="b"/>
              <a:pathLst>
                <a:path w="7119" h="24490">
                  <a:moveTo>
                    <a:pt x="440" y="1"/>
                  </a:moveTo>
                  <a:lnTo>
                    <a:pt x="0" y="139"/>
                  </a:lnTo>
                  <a:lnTo>
                    <a:pt x="16" y="231"/>
                  </a:lnTo>
                  <a:lnTo>
                    <a:pt x="37" y="323"/>
                  </a:lnTo>
                  <a:lnTo>
                    <a:pt x="64" y="416"/>
                  </a:lnTo>
                  <a:lnTo>
                    <a:pt x="90" y="477"/>
                  </a:lnTo>
                  <a:lnTo>
                    <a:pt x="170" y="754"/>
                  </a:lnTo>
                  <a:lnTo>
                    <a:pt x="796" y="2951"/>
                  </a:lnTo>
                  <a:lnTo>
                    <a:pt x="2042" y="7375"/>
                  </a:lnTo>
                  <a:lnTo>
                    <a:pt x="3209" y="11462"/>
                  </a:lnTo>
                  <a:lnTo>
                    <a:pt x="4270" y="15149"/>
                  </a:lnTo>
                  <a:lnTo>
                    <a:pt x="5204" y="18344"/>
                  </a:lnTo>
                  <a:lnTo>
                    <a:pt x="5426" y="19051"/>
                  </a:lnTo>
                  <a:lnTo>
                    <a:pt x="5628" y="19727"/>
                  </a:lnTo>
                  <a:lnTo>
                    <a:pt x="5994" y="20956"/>
                  </a:lnTo>
                  <a:lnTo>
                    <a:pt x="6307" y="22016"/>
                  </a:lnTo>
                  <a:lnTo>
                    <a:pt x="6572" y="22907"/>
                  </a:lnTo>
                  <a:lnTo>
                    <a:pt x="6689" y="23322"/>
                  </a:lnTo>
                  <a:lnTo>
                    <a:pt x="6821" y="23737"/>
                  </a:lnTo>
                  <a:lnTo>
                    <a:pt x="6959" y="24105"/>
                  </a:lnTo>
                  <a:lnTo>
                    <a:pt x="7103" y="24459"/>
                  </a:lnTo>
                  <a:lnTo>
                    <a:pt x="7118" y="24489"/>
                  </a:lnTo>
                  <a:lnTo>
                    <a:pt x="7113" y="24459"/>
                  </a:lnTo>
                  <a:lnTo>
                    <a:pt x="7018" y="23967"/>
                  </a:lnTo>
                  <a:lnTo>
                    <a:pt x="6912" y="23506"/>
                  </a:lnTo>
                  <a:lnTo>
                    <a:pt x="6800" y="23061"/>
                  </a:lnTo>
                  <a:lnTo>
                    <a:pt x="6678" y="22646"/>
                  </a:lnTo>
                  <a:lnTo>
                    <a:pt x="6429" y="21678"/>
                  </a:lnTo>
                  <a:lnTo>
                    <a:pt x="6132" y="20556"/>
                  </a:lnTo>
                  <a:lnTo>
                    <a:pt x="5400" y="17822"/>
                  </a:lnTo>
                  <a:lnTo>
                    <a:pt x="4509" y="14550"/>
                  </a:lnTo>
                  <a:lnTo>
                    <a:pt x="3474" y="10801"/>
                  </a:lnTo>
                  <a:lnTo>
                    <a:pt x="2329" y="6684"/>
                  </a:lnTo>
                  <a:lnTo>
                    <a:pt x="1087" y="2259"/>
                  </a:lnTo>
                  <a:lnTo>
                    <a:pt x="456" y="62"/>
                  </a:lnTo>
                  <a:lnTo>
                    <a:pt x="440" y="1"/>
                  </a:lnTo>
                  <a:close/>
                </a:path>
              </a:pathLst>
            </a:custGeom>
            <a:solidFill>
              <a:schemeClr val="lt1"/>
            </a:solidFill>
            <a:ln w="0">
              <a:noFill/>
            </a:ln>
          </p:spPr>
          <p:style>
            <a:lnRef idx="0">
              <a:scrgbClr r="0" g="0" b="0"/>
            </a:lnRef>
            <a:fillRef idx="0">
              <a:scrgbClr r="0" g="0" b="0"/>
            </a:fillRef>
            <a:effectRef idx="0">
              <a:scrgbClr r="0" g="0" b="0"/>
            </a:effectRef>
            <a:fontRef idx="minor"/>
          </p:style>
        </p:sp>
        <p:sp>
          <p:nvSpPr>
            <p:cNvPr id="568" name="Google Shape;415;p34"/>
            <p:cNvSpPr/>
            <p:nvPr/>
          </p:nvSpPr>
          <p:spPr>
            <a:xfrm flipV="1">
              <a:off x="6367320" y="5814360"/>
              <a:ext cx="10800" cy="12240"/>
            </a:xfrm>
            <a:custGeom>
              <a:avLst/>
              <a:gdLst/>
              <a:ahLst/>
              <a:cxnLst/>
              <a:rect l="l" t="t" r="r" b="b"/>
              <a:pathLst>
                <a:path w="632" h="1845">
                  <a:moveTo>
                    <a:pt x="292" y="1"/>
                  </a:moveTo>
                  <a:lnTo>
                    <a:pt x="250" y="16"/>
                  </a:lnTo>
                  <a:lnTo>
                    <a:pt x="212" y="47"/>
                  </a:lnTo>
                  <a:lnTo>
                    <a:pt x="175" y="93"/>
                  </a:lnTo>
                  <a:lnTo>
                    <a:pt x="138" y="154"/>
                  </a:lnTo>
                  <a:lnTo>
                    <a:pt x="117" y="216"/>
                  </a:lnTo>
                  <a:lnTo>
                    <a:pt x="90" y="277"/>
                  </a:lnTo>
                  <a:lnTo>
                    <a:pt x="53" y="416"/>
                  </a:lnTo>
                  <a:lnTo>
                    <a:pt x="27" y="584"/>
                  </a:lnTo>
                  <a:lnTo>
                    <a:pt x="6" y="753"/>
                  </a:lnTo>
                  <a:lnTo>
                    <a:pt x="0" y="922"/>
                  </a:lnTo>
                  <a:lnTo>
                    <a:pt x="11" y="1107"/>
                  </a:lnTo>
                  <a:lnTo>
                    <a:pt x="27" y="1276"/>
                  </a:lnTo>
                  <a:lnTo>
                    <a:pt x="43" y="1368"/>
                  </a:lnTo>
                  <a:lnTo>
                    <a:pt x="59" y="1445"/>
                  </a:lnTo>
                  <a:lnTo>
                    <a:pt x="80" y="1522"/>
                  </a:lnTo>
                  <a:lnTo>
                    <a:pt x="101" y="1583"/>
                  </a:lnTo>
                  <a:lnTo>
                    <a:pt x="149" y="1691"/>
                  </a:lnTo>
                  <a:lnTo>
                    <a:pt x="207" y="1783"/>
                  </a:lnTo>
                  <a:lnTo>
                    <a:pt x="265" y="1829"/>
                  </a:lnTo>
                  <a:lnTo>
                    <a:pt x="324" y="1844"/>
                  </a:lnTo>
                  <a:lnTo>
                    <a:pt x="387" y="1829"/>
                  </a:lnTo>
                  <a:lnTo>
                    <a:pt x="446" y="1767"/>
                  </a:lnTo>
                  <a:lnTo>
                    <a:pt x="478" y="1721"/>
                  </a:lnTo>
                  <a:lnTo>
                    <a:pt x="504" y="1675"/>
                  </a:lnTo>
                  <a:lnTo>
                    <a:pt x="525" y="1629"/>
                  </a:lnTo>
                  <a:lnTo>
                    <a:pt x="562" y="1506"/>
                  </a:lnTo>
                  <a:lnTo>
                    <a:pt x="594" y="1383"/>
                  </a:lnTo>
                  <a:lnTo>
                    <a:pt x="605" y="1291"/>
                  </a:lnTo>
                  <a:lnTo>
                    <a:pt x="616" y="1199"/>
                  </a:lnTo>
                  <a:lnTo>
                    <a:pt x="626" y="1107"/>
                  </a:lnTo>
                  <a:lnTo>
                    <a:pt x="631" y="999"/>
                  </a:lnTo>
                  <a:lnTo>
                    <a:pt x="626" y="815"/>
                  </a:lnTo>
                  <a:lnTo>
                    <a:pt x="616" y="646"/>
                  </a:lnTo>
                  <a:lnTo>
                    <a:pt x="589" y="462"/>
                  </a:lnTo>
                  <a:lnTo>
                    <a:pt x="552" y="308"/>
                  </a:lnTo>
                  <a:lnTo>
                    <a:pt x="531" y="247"/>
                  </a:lnTo>
                  <a:lnTo>
                    <a:pt x="504" y="185"/>
                  </a:lnTo>
                  <a:lnTo>
                    <a:pt x="478" y="124"/>
                  </a:lnTo>
                  <a:lnTo>
                    <a:pt x="451" y="78"/>
                  </a:lnTo>
                  <a:lnTo>
                    <a:pt x="414" y="31"/>
                  </a:lnTo>
                  <a:lnTo>
                    <a:pt x="372"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69" name="Google Shape;416;p34"/>
            <p:cNvSpPr/>
            <p:nvPr/>
          </p:nvSpPr>
          <p:spPr>
            <a:xfrm flipV="1">
              <a:off x="6367320" y="5814360"/>
              <a:ext cx="10800" cy="12240"/>
            </a:xfrm>
            <a:custGeom>
              <a:avLst/>
              <a:gdLst/>
              <a:ahLst/>
              <a:cxnLst/>
              <a:rect l="l" t="t" r="r" b="b"/>
              <a:pathLst>
                <a:path w="632" h="1845" fill="none">
                  <a:moveTo>
                    <a:pt x="504" y="1675"/>
                  </a:moveTo>
                  <a:lnTo>
                    <a:pt x="504" y="1675"/>
                  </a:lnTo>
                  <a:lnTo>
                    <a:pt x="478" y="1721"/>
                  </a:lnTo>
                  <a:lnTo>
                    <a:pt x="446" y="1767"/>
                  </a:lnTo>
                  <a:lnTo>
                    <a:pt x="387" y="1829"/>
                  </a:lnTo>
                  <a:lnTo>
                    <a:pt x="324" y="1844"/>
                  </a:lnTo>
                  <a:lnTo>
                    <a:pt x="265" y="1829"/>
                  </a:lnTo>
                  <a:lnTo>
                    <a:pt x="207" y="1783"/>
                  </a:lnTo>
                  <a:lnTo>
                    <a:pt x="149" y="1691"/>
                  </a:lnTo>
                  <a:lnTo>
                    <a:pt x="101" y="1583"/>
                  </a:lnTo>
                  <a:lnTo>
                    <a:pt x="80" y="1522"/>
                  </a:lnTo>
                  <a:lnTo>
                    <a:pt x="59" y="1445"/>
                  </a:lnTo>
                  <a:lnTo>
                    <a:pt x="59" y="1445"/>
                  </a:lnTo>
                  <a:lnTo>
                    <a:pt x="43" y="1368"/>
                  </a:lnTo>
                  <a:lnTo>
                    <a:pt x="27" y="1276"/>
                  </a:lnTo>
                  <a:lnTo>
                    <a:pt x="11" y="1107"/>
                  </a:lnTo>
                  <a:lnTo>
                    <a:pt x="0" y="922"/>
                  </a:lnTo>
                  <a:lnTo>
                    <a:pt x="6" y="753"/>
                  </a:lnTo>
                  <a:lnTo>
                    <a:pt x="27" y="584"/>
                  </a:lnTo>
                  <a:lnTo>
                    <a:pt x="53" y="416"/>
                  </a:lnTo>
                  <a:lnTo>
                    <a:pt x="90" y="277"/>
                  </a:lnTo>
                  <a:lnTo>
                    <a:pt x="117" y="216"/>
                  </a:lnTo>
                  <a:lnTo>
                    <a:pt x="138" y="154"/>
                  </a:lnTo>
                  <a:lnTo>
                    <a:pt x="138" y="154"/>
                  </a:lnTo>
                  <a:lnTo>
                    <a:pt x="175" y="93"/>
                  </a:lnTo>
                  <a:lnTo>
                    <a:pt x="212" y="47"/>
                  </a:lnTo>
                  <a:lnTo>
                    <a:pt x="250" y="16"/>
                  </a:lnTo>
                  <a:lnTo>
                    <a:pt x="292" y="1"/>
                  </a:lnTo>
                  <a:lnTo>
                    <a:pt x="329" y="1"/>
                  </a:lnTo>
                  <a:lnTo>
                    <a:pt x="372" y="1"/>
                  </a:lnTo>
                  <a:lnTo>
                    <a:pt x="414" y="31"/>
                  </a:lnTo>
                  <a:lnTo>
                    <a:pt x="451" y="78"/>
                  </a:lnTo>
                  <a:lnTo>
                    <a:pt x="451" y="78"/>
                  </a:lnTo>
                  <a:lnTo>
                    <a:pt x="478" y="124"/>
                  </a:lnTo>
                  <a:lnTo>
                    <a:pt x="504" y="185"/>
                  </a:lnTo>
                  <a:lnTo>
                    <a:pt x="531" y="247"/>
                  </a:lnTo>
                  <a:lnTo>
                    <a:pt x="552" y="308"/>
                  </a:lnTo>
                  <a:lnTo>
                    <a:pt x="589" y="462"/>
                  </a:lnTo>
                  <a:lnTo>
                    <a:pt x="616" y="646"/>
                  </a:lnTo>
                  <a:lnTo>
                    <a:pt x="626" y="815"/>
                  </a:lnTo>
                  <a:lnTo>
                    <a:pt x="631" y="999"/>
                  </a:lnTo>
                  <a:lnTo>
                    <a:pt x="626" y="1107"/>
                  </a:lnTo>
                  <a:lnTo>
                    <a:pt x="616" y="1199"/>
                  </a:lnTo>
                  <a:lnTo>
                    <a:pt x="605" y="1291"/>
                  </a:lnTo>
                  <a:lnTo>
                    <a:pt x="594" y="1383"/>
                  </a:lnTo>
                  <a:lnTo>
                    <a:pt x="594" y="1383"/>
                  </a:lnTo>
                  <a:lnTo>
                    <a:pt x="562" y="1506"/>
                  </a:lnTo>
                  <a:lnTo>
                    <a:pt x="525" y="1629"/>
                  </a:lnTo>
                  <a:lnTo>
                    <a:pt x="504" y="1675"/>
                  </a:lnTo>
                </a:path>
              </a:pathLst>
            </a:custGeom>
            <a:noFill/>
            <a:ln w="0">
              <a:noFill/>
            </a:ln>
          </p:spPr>
          <p:style>
            <a:lnRef idx="0">
              <a:scrgbClr r="0" g="0" b="0"/>
            </a:lnRef>
            <a:fillRef idx="0">
              <a:scrgbClr r="0" g="0" b="0"/>
            </a:fillRef>
            <a:effectRef idx="0">
              <a:scrgbClr r="0" g="0" b="0"/>
            </a:effectRef>
            <a:fontRef idx="minor"/>
          </p:style>
        </p:sp>
        <p:sp>
          <p:nvSpPr>
            <p:cNvPr id="570" name="Google Shape;417;p34"/>
            <p:cNvSpPr/>
            <p:nvPr/>
          </p:nvSpPr>
          <p:spPr>
            <a:xfrm flipV="1">
              <a:off x="6095160" y="3491280"/>
              <a:ext cx="489240" cy="1686600"/>
            </a:xfrm>
            <a:custGeom>
              <a:avLst/>
              <a:gdLst/>
              <a:ahLst/>
              <a:cxnLst/>
              <a:rect l="l" t="t" r="r" b="b"/>
              <a:pathLst>
                <a:path w="26634" h="241798">
                  <a:moveTo>
                    <a:pt x="9904" y="0"/>
                  </a:move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571" name="Google Shape;418;p34"/>
            <p:cNvSpPr/>
            <p:nvPr/>
          </p:nvSpPr>
          <p:spPr>
            <a:xfrm flipV="1">
              <a:off x="6095160" y="3491280"/>
              <a:ext cx="489240" cy="1686600"/>
            </a:xfrm>
            <a:custGeom>
              <a:avLst/>
              <a:gdLst/>
              <a:ahLst/>
              <a:cxnLst/>
              <a:rect l="l" t="t" r="r" b="b"/>
              <a:pathLst>
                <a:path w="26634" h="241798" fill="none">
                  <a:moveTo>
                    <a:pt x="26623" y="191253"/>
                  </a:moveTo>
                  <a:lnTo>
                    <a:pt x="26623" y="191253"/>
                  </a:lnTo>
                  <a:lnTo>
                    <a:pt x="26575" y="186214"/>
                  </a:lnTo>
                  <a:lnTo>
                    <a:pt x="26517" y="181175"/>
                  </a:lnTo>
                  <a:lnTo>
                    <a:pt x="26448" y="176151"/>
                  </a:lnTo>
                  <a:lnTo>
                    <a:pt x="26373" y="171112"/>
                  </a:lnTo>
                  <a:lnTo>
                    <a:pt x="26289" y="166073"/>
                  </a:lnTo>
                  <a:lnTo>
                    <a:pt x="26193" y="161050"/>
                  </a:lnTo>
                  <a:lnTo>
                    <a:pt x="26092" y="156011"/>
                  </a:lnTo>
                  <a:lnTo>
                    <a:pt x="25976" y="150987"/>
                  </a:lnTo>
                  <a:lnTo>
                    <a:pt x="25854" y="145963"/>
                  </a:lnTo>
                  <a:lnTo>
                    <a:pt x="25716" y="140940"/>
                  </a:lnTo>
                  <a:lnTo>
                    <a:pt x="25573" y="135916"/>
                  </a:lnTo>
                  <a:lnTo>
                    <a:pt x="25413" y="130908"/>
                  </a:lnTo>
                  <a:lnTo>
                    <a:pt x="25244" y="125884"/>
                  </a:lnTo>
                  <a:lnTo>
                    <a:pt x="25063" y="120876"/>
                  </a:lnTo>
                  <a:lnTo>
                    <a:pt x="24872" y="115883"/>
                  </a:lnTo>
                  <a:lnTo>
                    <a:pt x="24665" y="110874"/>
                  </a:lnTo>
                  <a:lnTo>
                    <a:pt x="24559" y="108386"/>
                  </a:lnTo>
                  <a:lnTo>
                    <a:pt x="24453" y="105881"/>
                  </a:lnTo>
                  <a:lnTo>
                    <a:pt x="24337" y="103393"/>
                  </a:lnTo>
                  <a:lnTo>
                    <a:pt x="24220" y="100889"/>
                  </a:lnTo>
                  <a:lnTo>
                    <a:pt x="24103" y="98400"/>
                  </a:lnTo>
                  <a:lnTo>
                    <a:pt x="23981" y="95911"/>
                  </a:lnTo>
                  <a:lnTo>
                    <a:pt x="23854" y="93422"/>
                  </a:lnTo>
                  <a:lnTo>
                    <a:pt x="23721" y="90933"/>
                  </a:lnTo>
                  <a:lnTo>
                    <a:pt x="23589" y="88445"/>
                  </a:lnTo>
                  <a:lnTo>
                    <a:pt x="23456" y="85971"/>
                  </a:lnTo>
                  <a:lnTo>
                    <a:pt x="23313" y="83482"/>
                  </a:lnTo>
                  <a:lnTo>
                    <a:pt x="23170" y="81009"/>
                  </a:lnTo>
                  <a:lnTo>
                    <a:pt x="23026" y="78520"/>
                  </a:lnTo>
                  <a:lnTo>
                    <a:pt x="22873" y="76047"/>
                  </a:lnTo>
                  <a:lnTo>
                    <a:pt x="22719" y="73573"/>
                  </a:lnTo>
                  <a:lnTo>
                    <a:pt x="22565" y="71100"/>
                  </a:lnTo>
                  <a:lnTo>
                    <a:pt x="22401" y="68626"/>
                  </a:lnTo>
                  <a:lnTo>
                    <a:pt x="22236" y="66153"/>
                  </a:lnTo>
                  <a:lnTo>
                    <a:pt x="22066" y="63695"/>
                  </a:lnTo>
                  <a:lnTo>
                    <a:pt x="21897" y="61222"/>
                  </a:lnTo>
                  <a:lnTo>
                    <a:pt x="21722" y="58763"/>
                  </a:lnTo>
                  <a:lnTo>
                    <a:pt x="21541" y="56305"/>
                  </a:lnTo>
                  <a:lnTo>
                    <a:pt x="21356" y="53847"/>
                  </a:lnTo>
                  <a:lnTo>
                    <a:pt x="21170" y="51389"/>
                  </a:lnTo>
                  <a:lnTo>
                    <a:pt x="20979" y="48931"/>
                  </a:lnTo>
                  <a:lnTo>
                    <a:pt x="20783" y="46488"/>
                  </a:lnTo>
                  <a:lnTo>
                    <a:pt x="20586" y="44030"/>
                  </a:lnTo>
                  <a:lnTo>
                    <a:pt x="20380" y="41588"/>
                  </a:lnTo>
                  <a:lnTo>
                    <a:pt x="20173" y="39145"/>
                  </a:lnTo>
                  <a:lnTo>
                    <a:pt x="19961" y="36702"/>
                  </a:lnTo>
                  <a:lnTo>
                    <a:pt x="19748" y="34260"/>
                  </a:lnTo>
                  <a:lnTo>
                    <a:pt x="19526" y="31817"/>
                  </a:lnTo>
                  <a:lnTo>
                    <a:pt x="19526" y="31817"/>
                  </a:lnTo>
                  <a:lnTo>
                    <a:pt x="19377" y="30142"/>
                  </a:lnTo>
                  <a:lnTo>
                    <a:pt x="19218" y="28468"/>
                  </a:lnTo>
                  <a:lnTo>
                    <a:pt x="19054" y="26778"/>
                  </a:lnTo>
                  <a:lnTo>
                    <a:pt x="18879" y="25103"/>
                  </a:lnTo>
                  <a:lnTo>
                    <a:pt x="18693" y="23444"/>
                  </a:lnTo>
                  <a:lnTo>
                    <a:pt x="18597" y="22615"/>
                  </a:lnTo>
                  <a:lnTo>
                    <a:pt x="18502" y="21785"/>
                  </a:lnTo>
                  <a:lnTo>
                    <a:pt x="18396" y="20971"/>
                  </a:lnTo>
                  <a:lnTo>
                    <a:pt x="18290" y="20156"/>
                  </a:lnTo>
                  <a:lnTo>
                    <a:pt x="18184" y="19342"/>
                  </a:lnTo>
                  <a:lnTo>
                    <a:pt x="18067" y="18543"/>
                  </a:lnTo>
                  <a:lnTo>
                    <a:pt x="17950" y="17745"/>
                  </a:lnTo>
                  <a:lnTo>
                    <a:pt x="17828" y="16961"/>
                  </a:lnTo>
                  <a:lnTo>
                    <a:pt x="17701" y="16177"/>
                  </a:lnTo>
                  <a:lnTo>
                    <a:pt x="17574" y="15409"/>
                  </a:lnTo>
                  <a:lnTo>
                    <a:pt x="17436" y="14641"/>
                  </a:lnTo>
                  <a:lnTo>
                    <a:pt x="17293" y="13888"/>
                  </a:lnTo>
                  <a:lnTo>
                    <a:pt x="17149" y="13151"/>
                  </a:lnTo>
                  <a:lnTo>
                    <a:pt x="16995" y="12414"/>
                  </a:lnTo>
                  <a:lnTo>
                    <a:pt x="16836" y="11692"/>
                  </a:lnTo>
                  <a:lnTo>
                    <a:pt x="16672" y="10969"/>
                  </a:lnTo>
                  <a:lnTo>
                    <a:pt x="16502" y="10278"/>
                  </a:lnTo>
                  <a:lnTo>
                    <a:pt x="16327" y="9587"/>
                  </a:lnTo>
                  <a:lnTo>
                    <a:pt x="16147" y="8911"/>
                  </a:lnTo>
                  <a:lnTo>
                    <a:pt x="15956" y="8266"/>
                  </a:lnTo>
                  <a:lnTo>
                    <a:pt x="15760" y="7605"/>
                  </a:lnTo>
                  <a:lnTo>
                    <a:pt x="15558" y="6975"/>
                  </a:lnTo>
                  <a:lnTo>
                    <a:pt x="15558" y="6975"/>
                  </a:lnTo>
                  <a:lnTo>
                    <a:pt x="15346" y="6376"/>
                  </a:lnTo>
                  <a:lnTo>
                    <a:pt x="15123" y="5777"/>
                  </a:lnTo>
                  <a:lnTo>
                    <a:pt x="14895" y="5208"/>
                  </a:lnTo>
                  <a:lnTo>
                    <a:pt x="14656" y="4671"/>
                  </a:lnTo>
                  <a:lnTo>
                    <a:pt x="14407" y="4148"/>
                  </a:lnTo>
                  <a:lnTo>
                    <a:pt x="14158" y="3657"/>
                  </a:lnTo>
                  <a:lnTo>
                    <a:pt x="13898" y="3196"/>
                  </a:lnTo>
                  <a:lnTo>
                    <a:pt x="13633" y="2766"/>
                  </a:lnTo>
                  <a:lnTo>
                    <a:pt x="13362" y="2351"/>
                  </a:lnTo>
                  <a:lnTo>
                    <a:pt x="13086" y="1982"/>
                  </a:lnTo>
                  <a:lnTo>
                    <a:pt x="12810" y="1629"/>
                  </a:lnTo>
                  <a:lnTo>
                    <a:pt x="12529" y="1306"/>
                  </a:lnTo>
                  <a:lnTo>
                    <a:pt x="12243" y="1030"/>
                  </a:lnTo>
                  <a:lnTo>
                    <a:pt x="11951" y="769"/>
                  </a:lnTo>
                  <a:lnTo>
                    <a:pt x="11659" y="553"/>
                  </a:lnTo>
                  <a:lnTo>
                    <a:pt x="11368" y="369"/>
                  </a:lnTo>
                  <a:lnTo>
                    <a:pt x="11076" y="215"/>
                  </a:lnTo>
                  <a:lnTo>
                    <a:pt x="10784" y="108"/>
                  </a:lnTo>
                  <a:lnTo>
                    <a:pt x="10636" y="77"/>
                  </a:lnTo>
                  <a:lnTo>
                    <a:pt x="10487" y="31"/>
                  </a:lnTo>
                  <a:lnTo>
                    <a:pt x="10344" y="16"/>
                  </a:lnTo>
                  <a:lnTo>
                    <a:pt x="10195" y="0"/>
                  </a:lnTo>
                  <a:lnTo>
                    <a:pt x="10047" y="0"/>
                  </a:lnTo>
                  <a:lnTo>
                    <a:pt x="9904" y="0"/>
                  </a:lnTo>
                  <a:lnTo>
                    <a:pt x="9760" y="16"/>
                  </a:lnTo>
                  <a:lnTo>
                    <a:pt x="9612" y="46"/>
                  </a:lnTo>
                  <a:lnTo>
                    <a:pt x="9469" y="77"/>
                  </a:lnTo>
                  <a:lnTo>
                    <a:pt x="9326" y="123"/>
                  </a:lnTo>
                  <a:lnTo>
                    <a:pt x="9182" y="185"/>
                  </a:lnTo>
                  <a:lnTo>
                    <a:pt x="9039" y="262"/>
                  </a:lnTo>
                  <a:lnTo>
                    <a:pt x="8901" y="338"/>
                  </a:lnTo>
                  <a:lnTo>
                    <a:pt x="8758" y="431"/>
                  </a:lnTo>
                  <a:lnTo>
                    <a:pt x="8620" y="523"/>
                  </a:lnTo>
                  <a:lnTo>
                    <a:pt x="8482" y="630"/>
                  </a:lnTo>
                  <a:lnTo>
                    <a:pt x="8344" y="753"/>
                  </a:lnTo>
                  <a:lnTo>
                    <a:pt x="8206" y="891"/>
                  </a:lnTo>
                  <a:lnTo>
                    <a:pt x="8074" y="1030"/>
                  </a:lnTo>
                  <a:lnTo>
                    <a:pt x="7941" y="1199"/>
                  </a:lnTo>
                  <a:lnTo>
                    <a:pt x="7808" y="1368"/>
                  </a:lnTo>
                  <a:lnTo>
                    <a:pt x="7676" y="1537"/>
                  </a:lnTo>
                  <a:lnTo>
                    <a:pt x="7549" y="1736"/>
                  </a:lnTo>
                  <a:lnTo>
                    <a:pt x="7421" y="1936"/>
                  </a:lnTo>
                  <a:lnTo>
                    <a:pt x="7294" y="2151"/>
                  </a:lnTo>
                  <a:lnTo>
                    <a:pt x="7172" y="2382"/>
                  </a:lnTo>
                  <a:lnTo>
                    <a:pt x="7045" y="2612"/>
                  </a:lnTo>
                  <a:lnTo>
                    <a:pt x="6928" y="2873"/>
                  </a:lnTo>
                  <a:lnTo>
                    <a:pt x="6928" y="2873"/>
                  </a:lnTo>
                  <a:lnTo>
                    <a:pt x="6726" y="3319"/>
                  </a:lnTo>
                  <a:lnTo>
                    <a:pt x="6535" y="3795"/>
                  </a:lnTo>
                  <a:lnTo>
                    <a:pt x="6355" y="4287"/>
                  </a:lnTo>
                  <a:lnTo>
                    <a:pt x="6180" y="4809"/>
                  </a:lnTo>
                  <a:lnTo>
                    <a:pt x="6016" y="5347"/>
                  </a:lnTo>
                  <a:lnTo>
                    <a:pt x="5862" y="5900"/>
                  </a:lnTo>
                  <a:lnTo>
                    <a:pt x="5713" y="6468"/>
                  </a:lnTo>
                  <a:lnTo>
                    <a:pt x="5575" y="7067"/>
                  </a:lnTo>
                  <a:lnTo>
                    <a:pt x="5443" y="7682"/>
                  </a:lnTo>
                  <a:lnTo>
                    <a:pt x="5321" y="8296"/>
                  </a:lnTo>
                  <a:lnTo>
                    <a:pt x="5204" y="8942"/>
                  </a:lnTo>
                  <a:lnTo>
                    <a:pt x="5093" y="9602"/>
                  </a:lnTo>
                  <a:lnTo>
                    <a:pt x="4992" y="10263"/>
                  </a:lnTo>
                  <a:lnTo>
                    <a:pt x="4896" y="10939"/>
                  </a:lnTo>
                  <a:lnTo>
                    <a:pt x="4806" y="11630"/>
                  </a:lnTo>
                  <a:lnTo>
                    <a:pt x="4721" y="12321"/>
                  </a:lnTo>
                  <a:lnTo>
                    <a:pt x="4642" y="13043"/>
                  </a:lnTo>
                  <a:lnTo>
                    <a:pt x="4568" y="13750"/>
                  </a:lnTo>
                  <a:lnTo>
                    <a:pt x="4499" y="14472"/>
                  </a:lnTo>
                  <a:lnTo>
                    <a:pt x="4435" y="15210"/>
                  </a:lnTo>
                  <a:lnTo>
                    <a:pt x="4377" y="15947"/>
                  </a:lnTo>
                  <a:lnTo>
                    <a:pt x="4318" y="16684"/>
                  </a:lnTo>
                  <a:lnTo>
                    <a:pt x="4271" y="17437"/>
                  </a:lnTo>
                  <a:lnTo>
                    <a:pt x="4223" y="18175"/>
                  </a:lnTo>
                  <a:lnTo>
                    <a:pt x="4133" y="19680"/>
                  </a:lnTo>
                  <a:lnTo>
                    <a:pt x="4058" y="21186"/>
                  </a:lnTo>
                  <a:lnTo>
                    <a:pt x="3995" y="22676"/>
                  </a:lnTo>
                  <a:lnTo>
                    <a:pt x="3936" y="24166"/>
                  </a:lnTo>
                  <a:lnTo>
                    <a:pt x="3936" y="24166"/>
                  </a:lnTo>
                  <a:lnTo>
                    <a:pt x="3714" y="29559"/>
                  </a:lnTo>
                  <a:lnTo>
                    <a:pt x="3501" y="34951"/>
                  </a:lnTo>
                  <a:lnTo>
                    <a:pt x="3300" y="40359"/>
                  </a:lnTo>
                  <a:lnTo>
                    <a:pt x="3098" y="45766"/>
                  </a:lnTo>
                  <a:lnTo>
                    <a:pt x="2902" y="51159"/>
                  </a:lnTo>
                  <a:lnTo>
                    <a:pt x="2716" y="56567"/>
                  </a:lnTo>
                  <a:lnTo>
                    <a:pt x="2536" y="61974"/>
                  </a:lnTo>
                  <a:lnTo>
                    <a:pt x="2361" y="67382"/>
                  </a:lnTo>
                  <a:lnTo>
                    <a:pt x="2191" y="72790"/>
                  </a:lnTo>
                  <a:lnTo>
                    <a:pt x="2027" y="78198"/>
                  </a:lnTo>
                  <a:lnTo>
                    <a:pt x="1873" y="83621"/>
                  </a:lnTo>
                  <a:lnTo>
                    <a:pt x="1719" y="89028"/>
                  </a:lnTo>
                  <a:lnTo>
                    <a:pt x="1576" y="94436"/>
                  </a:lnTo>
                  <a:lnTo>
                    <a:pt x="1438" y="99859"/>
                  </a:lnTo>
                  <a:lnTo>
                    <a:pt x="1305" y="105282"/>
                  </a:lnTo>
                  <a:lnTo>
                    <a:pt x="1183" y="110690"/>
                  </a:lnTo>
                  <a:lnTo>
                    <a:pt x="1061" y="116113"/>
                  </a:lnTo>
                  <a:lnTo>
                    <a:pt x="950" y="121536"/>
                  </a:lnTo>
                  <a:lnTo>
                    <a:pt x="839" y="126959"/>
                  </a:lnTo>
                  <a:lnTo>
                    <a:pt x="738" y="132382"/>
                  </a:lnTo>
                  <a:lnTo>
                    <a:pt x="642" y="137806"/>
                  </a:lnTo>
                  <a:lnTo>
                    <a:pt x="558" y="143229"/>
                  </a:lnTo>
                  <a:lnTo>
                    <a:pt x="473" y="148652"/>
                  </a:lnTo>
                  <a:lnTo>
                    <a:pt x="398" y="154090"/>
                  </a:lnTo>
                  <a:lnTo>
                    <a:pt x="324" y="159513"/>
                  </a:lnTo>
                  <a:lnTo>
                    <a:pt x="260" y="164936"/>
                  </a:lnTo>
                  <a:lnTo>
                    <a:pt x="202" y="170375"/>
                  </a:lnTo>
                  <a:lnTo>
                    <a:pt x="154" y="175798"/>
                  </a:lnTo>
                  <a:lnTo>
                    <a:pt x="107" y="181237"/>
                  </a:lnTo>
                  <a:lnTo>
                    <a:pt x="70" y="186660"/>
                  </a:lnTo>
                  <a:lnTo>
                    <a:pt x="32" y="192098"/>
                  </a:lnTo>
                  <a:lnTo>
                    <a:pt x="6" y="197521"/>
                  </a:lnTo>
                  <a:lnTo>
                    <a:pt x="6" y="197521"/>
                  </a:lnTo>
                  <a:lnTo>
                    <a:pt x="1" y="198028"/>
                  </a:lnTo>
                  <a:lnTo>
                    <a:pt x="1" y="198627"/>
                  </a:lnTo>
                  <a:lnTo>
                    <a:pt x="1" y="199426"/>
                  </a:lnTo>
                  <a:lnTo>
                    <a:pt x="11" y="200425"/>
                  </a:lnTo>
                  <a:lnTo>
                    <a:pt x="22" y="201608"/>
                  </a:lnTo>
                  <a:lnTo>
                    <a:pt x="48" y="202960"/>
                  </a:lnTo>
                  <a:lnTo>
                    <a:pt x="85" y="204450"/>
                  </a:lnTo>
                  <a:lnTo>
                    <a:pt x="133" y="206063"/>
                  </a:lnTo>
                  <a:lnTo>
                    <a:pt x="165" y="206923"/>
                  </a:lnTo>
                  <a:lnTo>
                    <a:pt x="202" y="207799"/>
                  </a:lnTo>
                  <a:lnTo>
                    <a:pt x="239" y="208705"/>
                  </a:lnTo>
                  <a:lnTo>
                    <a:pt x="287" y="209627"/>
                  </a:lnTo>
                  <a:lnTo>
                    <a:pt x="335" y="210580"/>
                  </a:lnTo>
                  <a:lnTo>
                    <a:pt x="393" y="211532"/>
                  </a:lnTo>
                  <a:lnTo>
                    <a:pt x="451" y="212515"/>
                  </a:lnTo>
                  <a:lnTo>
                    <a:pt x="520" y="213514"/>
                  </a:lnTo>
                  <a:lnTo>
                    <a:pt x="595" y="214513"/>
                  </a:lnTo>
                  <a:lnTo>
                    <a:pt x="674" y="215542"/>
                  </a:lnTo>
                  <a:lnTo>
                    <a:pt x="759" y="216556"/>
                  </a:lnTo>
                  <a:lnTo>
                    <a:pt x="855" y="217601"/>
                  </a:lnTo>
                  <a:lnTo>
                    <a:pt x="955" y="218630"/>
                  </a:lnTo>
                  <a:lnTo>
                    <a:pt x="1061" y="219659"/>
                  </a:lnTo>
                  <a:lnTo>
                    <a:pt x="1178" y="220704"/>
                  </a:lnTo>
                  <a:lnTo>
                    <a:pt x="1305" y="221733"/>
                  </a:lnTo>
                  <a:lnTo>
                    <a:pt x="1438" y="222762"/>
                  </a:lnTo>
                  <a:lnTo>
                    <a:pt x="1581" y="223792"/>
                  </a:lnTo>
                  <a:lnTo>
                    <a:pt x="1730" y="224806"/>
                  </a:lnTo>
                  <a:lnTo>
                    <a:pt x="1889" y="225820"/>
                  </a:lnTo>
                  <a:lnTo>
                    <a:pt x="2059" y="226818"/>
                  </a:lnTo>
                  <a:lnTo>
                    <a:pt x="2239" y="227801"/>
                  </a:lnTo>
                  <a:lnTo>
                    <a:pt x="2430" y="228754"/>
                  </a:lnTo>
                  <a:lnTo>
                    <a:pt x="2632" y="229706"/>
                  </a:lnTo>
                  <a:lnTo>
                    <a:pt x="2732" y="230167"/>
                  </a:lnTo>
                  <a:lnTo>
                    <a:pt x="2838" y="230628"/>
                  </a:lnTo>
                  <a:lnTo>
                    <a:pt x="2950" y="231089"/>
                  </a:lnTo>
                  <a:lnTo>
                    <a:pt x="3061" y="231535"/>
                  </a:lnTo>
                  <a:lnTo>
                    <a:pt x="3178" y="231980"/>
                  </a:lnTo>
                  <a:lnTo>
                    <a:pt x="3295" y="232410"/>
                  </a:lnTo>
                  <a:lnTo>
                    <a:pt x="3417" y="232841"/>
                  </a:lnTo>
                  <a:lnTo>
                    <a:pt x="3539" y="233271"/>
                  </a:lnTo>
                  <a:lnTo>
                    <a:pt x="3666" y="233685"/>
                  </a:lnTo>
                  <a:lnTo>
                    <a:pt x="3793" y="234085"/>
                  </a:lnTo>
                  <a:lnTo>
                    <a:pt x="3926" y="234484"/>
                  </a:lnTo>
                  <a:lnTo>
                    <a:pt x="4064" y="234884"/>
                  </a:lnTo>
                  <a:lnTo>
                    <a:pt x="4202" y="235268"/>
                  </a:lnTo>
                  <a:lnTo>
                    <a:pt x="4345" y="235652"/>
                  </a:lnTo>
                  <a:lnTo>
                    <a:pt x="4488" y="236005"/>
                  </a:lnTo>
                  <a:lnTo>
                    <a:pt x="4637" y="236374"/>
                  </a:lnTo>
                  <a:lnTo>
                    <a:pt x="4790" y="236727"/>
                  </a:lnTo>
                  <a:lnTo>
                    <a:pt x="4944" y="237065"/>
                  </a:lnTo>
                  <a:lnTo>
                    <a:pt x="5098" y="237388"/>
                  </a:lnTo>
                  <a:lnTo>
                    <a:pt x="5262" y="237711"/>
                  </a:lnTo>
                  <a:lnTo>
                    <a:pt x="5427" y="238018"/>
                  </a:lnTo>
                  <a:lnTo>
                    <a:pt x="5591" y="238325"/>
                  </a:lnTo>
                  <a:lnTo>
                    <a:pt x="5766" y="238617"/>
                  </a:lnTo>
                  <a:lnTo>
                    <a:pt x="5941" y="238893"/>
                  </a:lnTo>
                  <a:lnTo>
                    <a:pt x="6116" y="239155"/>
                  </a:lnTo>
                  <a:lnTo>
                    <a:pt x="6297" y="239416"/>
                  </a:lnTo>
                  <a:lnTo>
                    <a:pt x="6482" y="239662"/>
                  </a:lnTo>
                  <a:lnTo>
                    <a:pt x="6673" y="239892"/>
                  </a:lnTo>
                  <a:lnTo>
                    <a:pt x="6864" y="240123"/>
                  </a:lnTo>
                  <a:lnTo>
                    <a:pt x="7061" y="240322"/>
                  </a:lnTo>
                  <a:lnTo>
                    <a:pt x="7262" y="240522"/>
                  </a:lnTo>
                  <a:lnTo>
                    <a:pt x="7464" y="240706"/>
                  </a:lnTo>
                  <a:lnTo>
                    <a:pt x="7671" y="240875"/>
                  </a:lnTo>
                  <a:lnTo>
                    <a:pt x="7883" y="241029"/>
                  </a:lnTo>
                  <a:lnTo>
                    <a:pt x="8095" y="241167"/>
                  </a:lnTo>
                  <a:lnTo>
                    <a:pt x="8318" y="241290"/>
                  </a:lnTo>
                  <a:lnTo>
                    <a:pt x="8540" y="241413"/>
                  </a:lnTo>
                  <a:lnTo>
                    <a:pt x="8763" y="241505"/>
                  </a:lnTo>
                  <a:lnTo>
                    <a:pt x="8997" y="241597"/>
                  </a:lnTo>
                  <a:lnTo>
                    <a:pt x="9230" y="241659"/>
                  </a:lnTo>
                  <a:lnTo>
                    <a:pt x="9469" y="241720"/>
                  </a:lnTo>
                  <a:lnTo>
                    <a:pt x="9713" y="241766"/>
                  </a:lnTo>
                  <a:lnTo>
                    <a:pt x="9957" y="241782"/>
                  </a:lnTo>
                  <a:lnTo>
                    <a:pt x="10206" y="241797"/>
                  </a:lnTo>
                  <a:lnTo>
                    <a:pt x="10206" y="241797"/>
                  </a:lnTo>
                  <a:lnTo>
                    <a:pt x="10710" y="241782"/>
                  </a:lnTo>
                  <a:lnTo>
                    <a:pt x="11203" y="241736"/>
                  </a:lnTo>
                  <a:lnTo>
                    <a:pt x="11691" y="241674"/>
                  </a:lnTo>
                  <a:lnTo>
                    <a:pt x="12174" y="241582"/>
                  </a:lnTo>
                  <a:lnTo>
                    <a:pt x="12646" y="241459"/>
                  </a:lnTo>
                  <a:lnTo>
                    <a:pt x="13113" y="241321"/>
                  </a:lnTo>
                  <a:lnTo>
                    <a:pt x="13569" y="241152"/>
                  </a:lnTo>
                  <a:lnTo>
                    <a:pt x="14020" y="240967"/>
                  </a:lnTo>
                  <a:lnTo>
                    <a:pt x="14465" y="240737"/>
                  </a:lnTo>
                  <a:lnTo>
                    <a:pt x="14900" y="240507"/>
                  </a:lnTo>
                  <a:lnTo>
                    <a:pt x="15330" y="240230"/>
                  </a:lnTo>
                  <a:lnTo>
                    <a:pt x="15754" y="239938"/>
                  </a:lnTo>
                  <a:lnTo>
                    <a:pt x="16168" y="239616"/>
                  </a:lnTo>
                  <a:lnTo>
                    <a:pt x="16571" y="239278"/>
                  </a:lnTo>
                  <a:lnTo>
                    <a:pt x="16974" y="238909"/>
                  </a:lnTo>
                  <a:lnTo>
                    <a:pt x="17361" y="238509"/>
                  </a:lnTo>
                  <a:lnTo>
                    <a:pt x="17749" y="238095"/>
                  </a:lnTo>
                  <a:lnTo>
                    <a:pt x="18125" y="237649"/>
                  </a:lnTo>
                  <a:lnTo>
                    <a:pt x="18491" y="237188"/>
                  </a:lnTo>
                  <a:lnTo>
                    <a:pt x="18852" y="236681"/>
                  </a:lnTo>
                  <a:lnTo>
                    <a:pt x="19207" y="236174"/>
                  </a:lnTo>
                  <a:lnTo>
                    <a:pt x="19552" y="235621"/>
                  </a:lnTo>
                  <a:lnTo>
                    <a:pt x="19886" y="235068"/>
                  </a:lnTo>
                  <a:lnTo>
                    <a:pt x="20215" y="234469"/>
                  </a:lnTo>
                  <a:lnTo>
                    <a:pt x="20539" y="233854"/>
                  </a:lnTo>
                  <a:lnTo>
                    <a:pt x="20852" y="233209"/>
                  </a:lnTo>
                  <a:lnTo>
                    <a:pt x="21159" y="232549"/>
                  </a:lnTo>
                  <a:lnTo>
                    <a:pt x="21456" y="231857"/>
                  </a:lnTo>
                  <a:lnTo>
                    <a:pt x="21748" y="231151"/>
                  </a:lnTo>
                  <a:lnTo>
                    <a:pt x="22029" y="230398"/>
                  </a:lnTo>
                  <a:lnTo>
                    <a:pt x="22305" y="229645"/>
                  </a:lnTo>
                  <a:lnTo>
                    <a:pt x="22570" y="228862"/>
                  </a:lnTo>
                  <a:lnTo>
                    <a:pt x="22825" y="228047"/>
                  </a:lnTo>
                  <a:lnTo>
                    <a:pt x="23074" y="227218"/>
                  </a:lnTo>
                  <a:lnTo>
                    <a:pt x="23318" y="226357"/>
                  </a:lnTo>
                  <a:lnTo>
                    <a:pt x="23552" y="225466"/>
                  </a:lnTo>
                  <a:lnTo>
                    <a:pt x="23774" y="224560"/>
                  </a:lnTo>
                  <a:lnTo>
                    <a:pt x="23992" y="223638"/>
                  </a:lnTo>
                  <a:lnTo>
                    <a:pt x="24199" y="222686"/>
                  </a:lnTo>
                  <a:lnTo>
                    <a:pt x="24400" y="221702"/>
                  </a:lnTo>
                  <a:lnTo>
                    <a:pt x="24591" y="220704"/>
                  </a:lnTo>
                  <a:lnTo>
                    <a:pt x="24777" y="219674"/>
                  </a:lnTo>
                  <a:lnTo>
                    <a:pt x="24952" y="218630"/>
                  </a:lnTo>
                  <a:lnTo>
                    <a:pt x="25116" y="217554"/>
                  </a:lnTo>
                  <a:lnTo>
                    <a:pt x="25275" y="216464"/>
                  </a:lnTo>
                  <a:lnTo>
                    <a:pt x="25424" y="215342"/>
                  </a:lnTo>
                  <a:lnTo>
                    <a:pt x="25562" y="214205"/>
                  </a:lnTo>
                  <a:lnTo>
                    <a:pt x="25695" y="213038"/>
                  </a:lnTo>
                  <a:lnTo>
                    <a:pt x="25822" y="211839"/>
                  </a:lnTo>
                  <a:lnTo>
                    <a:pt x="25933" y="210626"/>
                  </a:lnTo>
                  <a:lnTo>
                    <a:pt x="26039" y="209397"/>
                  </a:lnTo>
                  <a:lnTo>
                    <a:pt x="26140" y="208137"/>
                  </a:lnTo>
                  <a:lnTo>
                    <a:pt x="26230" y="206862"/>
                  </a:lnTo>
                  <a:lnTo>
                    <a:pt x="26310" y="205556"/>
                  </a:lnTo>
                  <a:lnTo>
                    <a:pt x="26379" y="204219"/>
                  </a:lnTo>
                  <a:lnTo>
                    <a:pt x="26442" y="202883"/>
                  </a:lnTo>
                  <a:lnTo>
                    <a:pt x="26495" y="201500"/>
                  </a:lnTo>
                  <a:lnTo>
                    <a:pt x="26543" y="200102"/>
                  </a:lnTo>
                  <a:lnTo>
                    <a:pt x="26575" y="198689"/>
                  </a:lnTo>
                  <a:lnTo>
                    <a:pt x="26607" y="197245"/>
                  </a:lnTo>
                  <a:lnTo>
                    <a:pt x="26623" y="195785"/>
                  </a:lnTo>
                  <a:lnTo>
                    <a:pt x="26633" y="194295"/>
                  </a:lnTo>
                  <a:lnTo>
                    <a:pt x="26633" y="192789"/>
                  </a:lnTo>
                  <a:lnTo>
                    <a:pt x="26623" y="191253"/>
                  </a:lnTo>
                </a:path>
              </a:pathLst>
            </a:custGeom>
            <a:noFill/>
            <a:ln w="0">
              <a:noFill/>
            </a:ln>
          </p:spPr>
          <p:style>
            <a:lnRef idx="0">
              <a:scrgbClr r="0" g="0" b="0"/>
            </a:lnRef>
            <a:fillRef idx="0">
              <a:scrgbClr r="0" g="0" b="0"/>
            </a:fillRef>
            <a:effectRef idx="0">
              <a:scrgbClr r="0" g="0" b="0"/>
            </a:effectRef>
            <a:fontRef idx="minor"/>
          </p:style>
        </p:sp>
        <p:sp>
          <p:nvSpPr>
            <p:cNvPr id="572" name="Google Shape;419;p34"/>
            <p:cNvSpPr/>
            <p:nvPr/>
          </p:nvSpPr>
          <p:spPr>
            <a:xfrm flipV="1">
              <a:off x="6379560" y="3501000"/>
              <a:ext cx="193680" cy="1263960"/>
            </a:xfrm>
            <a:custGeom>
              <a:avLst/>
              <a:gdLst/>
              <a:ahLst/>
              <a:cxnLst/>
              <a:rect l="l" t="t" r="r" b="b"/>
              <a:pathLst>
                <a:path w="10562" h="181237">
                  <a:moveTo>
                    <a:pt x="6308" y="1"/>
                  </a:moveTo>
                  <a:lnTo>
                    <a:pt x="6297" y="31"/>
                  </a:lnTo>
                  <a:lnTo>
                    <a:pt x="6504" y="2873"/>
                  </a:lnTo>
                  <a:lnTo>
                    <a:pt x="6504" y="2873"/>
                  </a:lnTo>
                  <a:lnTo>
                    <a:pt x="6308" y="1"/>
                  </a:lnTo>
                  <a:close/>
                  <a:moveTo>
                    <a:pt x="8557" y="37363"/>
                  </a:moveTo>
                  <a:lnTo>
                    <a:pt x="8721" y="40712"/>
                  </a:lnTo>
                  <a:lnTo>
                    <a:pt x="8880" y="44061"/>
                  </a:lnTo>
                  <a:lnTo>
                    <a:pt x="9029" y="47410"/>
                  </a:lnTo>
                  <a:lnTo>
                    <a:pt x="9177" y="50760"/>
                  </a:lnTo>
                  <a:lnTo>
                    <a:pt x="9315" y="54109"/>
                  </a:lnTo>
                  <a:lnTo>
                    <a:pt x="9448" y="57458"/>
                  </a:lnTo>
                  <a:lnTo>
                    <a:pt x="9580" y="60822"/>
                  </a:lnTo>
                  <a:lnTo>
                    <a:pt x="9702" y="64187"/>
                  </a:lnTo>
                  <a:lnTo>
                    <a:pt x="9819" y="67536"/>
                  </a:lnTo>
                  <a:lnTo>
                    <a:pt x="9936" y="70900"/>
                  </a:lnTo>
                  <a:lnTo>
                    <a:pt x="10042" y="74265"/>
                  </a:lnTo>
                  <a:lnTo>
                    <a:pt x="10148" y="77629"/>
                  </a:lnTo>
                  <a:lnTo>
                    <a:pt x="10244" y="81009"/>
                  </a:lnTo>
                  <a:lnTo>
                    <a:pt x="10339" y="84374"/>
                  </a:lnTo>
                  <a:lnTo>
                    <a:pt x="10424" y="87738"/>
                  </a:lnTo>
                  <a:lnTo>
                    <a:pt x="10509" y="91118"/>
                  </a:lnTo>
                  <a:lnTo>
                    <a:pt x="10562" y="91087"/>
                  </a:lnTo>
                  <a:lnTo>
                    <a:pt x="10551" y="89689"/>
                  </a:lnTo>
                  <a:lnTo>
                    <a:pt x="10535" y="88260"/>
                  </a:lnTo>
                  <a:lnTo>
                    <a:pt x="10514" y="86801"/>
                  </a:lnTo>
                  <a:lnTo>
                    <a:pt x="10488" y="85295"/>
                  </a:lnTo>
                  <a:lnTo>
                    <a:pt x="10461" y="83774"/>
                  </a:lnTo>
                  <a:lnTo>
                    <a:pt x="10424" y="82223"/>
                  </a:lnTo>
                  <a:lnTo>
                    <a:pt x="10387" y="80640"/>
                  </a:lnTo>
                  <a:lnTo>
                    <a:pt x="10350" y="79043"/>
                  </a:lnTo>
                  <a:lnTo>
                    <a:pt x="10254" y="75770"/>
                  </a:lnTo>
                  <a:lnTo>
                    <a:pt x="10143" y="72406"/>
                  </a:lnTo>
                  <a:lnTo>
                    <a:pt x="10021" y="68980"/>
                  </a:lnTo>
                  <a:lnTo>
                    <a:pt x="9888" y="65508"/>
                  </a:lnTo>
                  <a:lnTo>
                    <a:pt x="9750" y="61990"/>
                  </a:lnTo>
                  <a:lnTo>
                    <a:pt x="9596" y="58441"/>
                  </a:lnTo>
                  <a:lnTo>
                    <a:pt x="9437" y="54892"/>
                  </a:lnTo>
                  <a:lnTo>
                    <a:pt x="9268" y="51328"/>
                  </a:lnTo>
                  <a:lnTo>
                    <a:pt x="9098" y="47795"/>
                  </a:lnTo>
                  <a:lnTo>
                    <a:pt x="8917" y="44276"/>
                  </a:lnTo>
                  <a:lnTo>
                    <a:pt x="8737" y="40789"/>
                  </a:lnTo>
                  <a:lnTo>
                    <a:pt x="8557" y="37363"/>
                  </a:lnTo>
                  <a:close/>
                  <a:moveTo>
                    <a:pt x="1375" y="179900"/>
                  </a:moveTo>
                  <a:lnTo>
                    <a:pt x="1041" y="180207"/>
                  </a:lnTo>
                  <a:lnTo>
                    <a:pt x="701" y="180484"/>
                  </a:lnTo>
                  <a:lnTo>
                    <a:pt x="356" y="180745"/>
                  </a:lnTo>
                  <a:lnTo>
                    <a:pt x="1" y="181006"/>
                  </a:lnTo>
                  <a:lnTo>
                    <a:pt x="218" y="181098"/>
                  </a:lnTo>
                  <a:lnTo>
                    <a:pt x="431" y="181175"/>
                  </a:lnTo>
                  <a:lnTo>
                    <a:pt x="643" y="181221"/>
                  </a:lnTo>
                  <a:lnTo>
                    <a:pt x="855" y="181237"/>
                  </a:lnTo>
                  <a:lnTo>
                    <a:pt x="1083" y="181206"/>
                  </a:lnTo>
                  <a:lnTo>
                    <a:pt x="1311" y="181160"/>
                  </a:lnTo>
                  <a:lnTo>
                    <a:pt x="1539" y="181083"/>
                  </a:lnTo>
                  <a:lnTo>
                    <a:pt x="1757" y="180960"/>
                  </a:lnTo>
                  <a:lnTo>
                    <a:pt x="1868" y="180883"/>
                  </a:lnTo>
                  <a:lnTo>
                    <a:pt x="1979" y="180791"/>
                  </a:lnTo>
                  <a:lnTo>
                    <a:pt x="2086" y="180699"/>
                  </a:lnTo>
                  <a:lnTo>
                    <a:pt x="2192" y="180607"/>
                  </a:lnTo>
                  <a:lnTo>
                    <a:pt x="2298" y="180499"/>
                  </a:lnTo>
                  <a:lnTo>
                    <a:pt x="2398" y="180376"/>
                  </a:lnTo>
                  <a:lnTo>
                    <a:pt x="2499" y="180253"/>
                  </a:lnTo>
                  <a:lnTo>
                    <a:pt x="2600" y="180115"/>
                  </a:lnTo>
                  <a:lnTo>
                    <a:pt x="2292" y="180084"/>
                  </a:lnTo>
                  <a:lnTo>
                    <a:pt x="1990" y="180038"/>
                  </a:lnTo>
                  <a:lnTo>
                    <a:pt x="1682" y="179977"/>
                  </a:lnTo>
                  <a:lnTo>
                    <a:pt x="1375" y="179900"/>
                  </a:lnTo>
                  <a:close/>
                </a:path>
              </a:pathLst>
            </a:custGeom>
            <a:solidFill>
              <a:srgbClr val="CCCCCC"/>
            </a:solidFill>
            <a:ln w="0">
              <a:noFill/>
            </a:ln>
          </p:spPr>
          <p:style>
            <a:lnRef idx="0">
              <a:scrgbClr r="0" g="0" b="0"/>
            </a:lnRef>
            <a:fillRef idx="0">
              <a:scrgbClr r="0" g="0" b="0"/>
            </a:fillRef>
            <a:effectRef idx="0">
              <a:scrgbClr r="0" g="0" b="0"/>
            </a:effectRef>
            <a:fontRef idx="minor"/>
          </p:style>
        </p:sp>
        <p:sp>
          <p:nvSpPr>
            <p:cNvPr id="573" name="Google Shape;420;p34"/>
            <p:cNvSpPr/>
            <p:nvPr/>
          </p:nvSpPr>
          <p:spPr>
            <a:xfrm flipV="1">
              <a:off x="6495120" y="4745520"/>
              <a:ext cx="3240" cy="19440"/>
            </a:xfrm>
            <a:custGeom>
              <a:avLst/>
              <a:gdLst/>
              <a:ahLst/>
              <a:cxnLst/>
              <a:rect l="l" t="t" r="r" b="b"/>
              <a:pathLst>
                <a:path w="207" h="2874" fill="none">
                  <a:moveTo>
                    <a:pt x="207" y="2873"/>
                  </a:moveTo>
                  <a:lnTo>
                    <a:pt x="207" y="2873"/>
                  </a:lnTo>
                  <a:lnTo>
                    <a:pt x="11" y="1"/>
                  </a:lnTo>
                  <a:lnTo>
                    <a:pt x="11" y="1"/>
                  </a:lnTo>
                  <a:lnTo>
                    <a:pt x="0" y="31"/>
                  </a:lnTo>
                  <a:lnTo>
                    <a:pt x="0" y="31"/>
                  </a:lnTo>
                  <a:lnTo>
                    <a:pt x="207" y="2873"/>
                  </a:lnTo>
                </a:path>
              </a:pathLst>
            </a:custGeom>
            <a:noFill/>
            <a:ln w="0">
              <a:noFill/>
            </a:ln>
          </p:spPr>
          <p:style>
            <a:lnRef idx="0">
              <a:scrgbClr r="0" g="0" b="0"/>
            </a:lnRef>
            <a:fillRef idx="0">
              <a:scrgbClr r="0" g="0" b="0"/>
            </a:fillRef>
            <a:effectRef idx="0">
              <a:scrgbClr r="0" g="0" b="0"/>
            </a:effectRef>
            <a:fontRef idx="minor"/>
          </p:style>
        </p:sp>
        <p:sp>
          <p:nvSpPr>
            <p:cNvPr id="574" name="Google Shape;421;p34"/>
            <p:cNvSpPr/>
            <p:nvPr/>
          </p:nvSpPr>
          <p:spPr>
            <a:xfrm flipV="1">
              <a:off x="6536880" y="4129920"/>
              <a:ext cx="36360" cy="374400"/>
            </a:xfrm>
            <a:custGeom>
              <a:avLst/>
              <a:gdLst/>
              <a:ahLst/>
              <a:cxnLst/>
              <a:rect l="l" t="t" r="r" b="b"/>
              <a:pathLst>
                <a:path w="2006" h="53755" fill="none">
                  <a:moveTo>
                    <a:pt x="1953" y="53755"/>
                  </a:moveTo>
                  <a:lnTo>
                    <a:pt x="1953" y="53755"/>
                  </a:lnTo>
                  <a:lnTo>
                    <a:pt x="2006" y="53724"/>
                  </a:lnTo>
                  <a:lnTo>
                    <a:pt x="2006" y="53724"/>
                  </a:lnTo>
                  <a:lnTo>
                    <a:pt x="1995" y="52326"/>
                  </a:lnTo>
                  <a:lnTo>
                    <a:pt x="1979" y="50897"/>
                  </a:lnTo>
                  <a:lnTo>
                    <a:pt x="1958" y="49438"/>
                  </a:lnTo>
                  <a:lnTo>
                    <a:pt x="1932" y="47932"/>
                  </a:lnTo>
                  <a:lnTo>
                    <a:pt x="1905" y="46411"/>
                  </a:lnTo>
                  <a:lnTo>
                    <a:pt x="1868" y="44860"/>
                  </a:lnTo>
                  <a:lnTo>
                    <a:pt x="1831" y="43277"/>
                  </a:lnTo>
                  <a:lnTo>
                    <a:pt x="1794" y="41680"/>
                  </a:lnTo>
                  <a:lnTo>
                    <a:pt x="1698" y="38407"/>
                  </a:lnTo>
                  <a:lnTo>
                    <a:pt x="1587" y="35043"/>
                  </a:lnTo>
                  <a:lnTo>
                    <a:pt x="1465" y="31617"/>
                  </a:lnTo>
                  <a:lnTo>
                    <a:pt x="1332" y="28145"/>
                  </a:lnTo>
                  <a:lnTo>
                    <a:pt x="1194" y="24627"/>
                  </a:lnTo>
                  <a:lnTo>
                    <a:pt x="1040" y="21078"/>
                  </a:lnTo>
                  <a:lnTo>
                    <a:pt x="881" y="17529"/>
                  </a:lnTo>
                  <a:lnTo>
                    <a:pt x="712" y="13965"/>
                  </a:lnTo>
                  <a:lnTo>
                    <a:pt x="542" y="10432"/>
                  </a:lnTo>
                  <a:lnTo>
                    <a:pt x="361" y="6913"/>
                  </a:lnTo>
                  <a:lnTo>
                    <a:pt x="181" y="3426"/>
                  </a:lnTo>
                  <a:lnTo>
                    <a:pt x="1" y="0"/>
                  </a:lnTo>
                  <a:lnTo>
                    <a:pt x="1" y="0"/>
                  </a:lnTo>
                  <a:lnTo>
                    <a:pt x="165" y="3349"/>
                  </a:lnTo>
                  <a:lnTo>
                    <a:pt x="324" y="6698"/>
                  </a:lnTo>
                  <a:lnTo>
                    <a:pt x="473" y="10047"/>
                  </a:lnTo>
                  <a:lnTo>
                    <a:pt x="621" y="13397"/>
                  </a:lnTo>
                  <a:lnTo>
                    <a:pt x="759" y="16746"/>
                  </a:lnTo>
                  <a:lnTo>
                    <a:pt x="892" y="20095"/>
                  </a:lnTo>
                  <a:lnTo>
                    <a:pt x="1024" y="23459"/>
                  </a:lnTo>
                  <a:lnTo>
                    <a:pt x="1146" y="26824"/>
                  </a:lnTo>
                  <a:lnTo>
                    <a:pt x="1263" y="30173"/>
                  </a:lnTo>
                  <a:lnTo>
                    <a:pt x="1380" y="33537"/>
                  </a:lnTo>
                  <a:lnTo>
                    <a:pt x="1486" y="36902"/>
                  </a:lnTo>
                  <a:lnTo>
                    <a:pt x="1592" y="40266"/>
                  </a:lnTo>
                  <a:lnTo>
                    <a:pt x="1688" y="43646"/>
                  </a:lnTo>
                  <a:lnTo>
                    <a:pt x="1783" y="47011"/>
                  </a:lnTo>
                  <a:lnTo>
                    <a:pt x="1868" y="50375"/>
                  </a:lnTo>
                  <a:lnTo>
                    <a:pt x="1953" y="53755"/>
                  </a:lnTo>
                </a:path>
              </a:pathLst>
            </a:custGeom>
            <a:noFill/>
            <a:ln w="0">
              <a:noFill/>
            </a:ln>
          </p:spPr>
          <p:style>
            <a:lnRef idx="0">
              <a:scrgbClr r="0" g="0" b="0"/>
            </a:lnRef>
            <a:fillRef idx="0">
              <a:scrgbClr r="0" g="0" b="0"/>
            </a:fillRef>
            <a:effectRef idx="0">
              <a:scrgbClr r="0" g="0" b="0"/>
            </a:effectRef>
            <a:fontRef idx="minor"/>
          </p:style>
        </p:sp>
        <p:sp>
          <p:nvSpPr>
            <p:cNvPr id="575" name="Google Shape;422;p34"/>
            <p:cNvSpPr/>
            <p:nvPr/>
          </p:nvSpPr>
          <p:spPr>
            <a:xfrm flipV="1">
              <a:off x="6379560" y="3501000"/>
              <a:ext cx="47160" cy="8640"/>
            </a:xfrm>
            <a:custGeom>
              <a:avLst/>
              <a:gdLst/>
              <a:ahLst/>
              <a:cxnLst/>
              <a:rect l="l" t="t" r="r" b="b"/>
              <a:pathLst>
                <a:path w="2601" h="1337" fill="none">
                  <a:moveTo>
                    <a:pt x="855" y="1337"/>
                  </a:moveTo>
                  <a:lnTo>
                    <a:pt x="855" y="1337"/>
                  </a:lnTo>
                  <a:lnTo>
                    <a:pt x="1083" y="1306"/>
                  </a:lnTo>
                  <a:lnTo>
                    <a:pt x="1311" y="1260"/>
                  </a:lnTo>
                  <a:lnTo>
                    <a:pt x="1539" y="1183"/>
                  </a:lnTo>
                  <a:lnTo>
                    <a:pt x="1757" y="1060"/>
                  </a:lnTo>
                  <a:lnTo>
                    <a:pt x="1868" y="983"/>
                  </a:lnTo>
                  <a:lnTo>
                    <a:pt x="1979" y="891"/>
                  </a:lnTo>
                  <a:lnTo>
                    <a:pt x="2086" y="799"/>
                  </a:lnTo>
                  <a:lnTo>
                    <a:pt x="2192" y="707"/>
                  </a:lnTo>
                  <a:lnTo>
                    <a:pt x="2298" y="599"/>
                  </a:lnTo>
                  <a:lnTo>
                    <a:pt x="2398" y="476"/>
                  </a:lnTo>
                  <a:lnTo>
                    <a:pt x="2499" y="353"/>
                  </a:lnTo>
                  <a:lnTo>
                    <a:pt x="2600" y="215"/>
                  </a:lnTo>
                  <a:lnTo>
                    <a:pt x="2600" y="215"/>
                  </a:lnTo>
                  <a:lnTo>
                    <a:pt x="2292" y="184"/>
                  </a:lnTo>
                  <a:lnTo>
                    <a:pt x="1990" y="138"/>
                  </a:lnTo>
                  <a:lnTo>
                    <a:pt x="1682" y="77"/>
                  </a:lnTo>
                  <a:lnTo>
                    <a:pt x="1375" y="0"/>
                  </a:lnTo>
                  <a:lnTo>
                    <a:pt x="1375" y="0"/>
                  </a:lnTo>
                  <a:lnTo>
                    <a:pt x="1041" y="307"/>
                  </a:lnTo>
                  <a:lnTo>
                    <a:pt x="701" y="584"/>
                  </a:lnTo>
                  <a:lnTo>
                    <a:pt x="356" y="845"/>
                  </a:lnTo>
                  <a:lnTo>
                    <a:pt x="1" y="1106"/>
                  </a:lnTo>
                  <a:lnTo>
                    <a:pt x="1" y="1106"/>
                  </a:lnTo>
                  <a:lnTo>
                    <a:pt x="218" y="1198"/>
                  </a:lnTo>
                  <a:lnTo>
                    <a:pt x="431" y="1275"/>
                  </a:lnTo>
                  <a:lnTo>
                    <a:pt x="643" y="1321"/>
                  </a:lnTo>
                  <a:lnTo>
                    <a:pt x="855" y="1337"/>
                  </a:lnTo>
                </a:path>
              </a:pathLst>
            </a:custGeom>
            <a:noFill/>
            <a:ln w="0">
              <a:noFill/>
            </a:ln>
          </p:spPr>
          <p:style>
            <a:lnRef idx="0">
              <a:scrgbClr r="0" g="0" b="0"/>
            </a:lnRef>
            <a:fillRef idx="0">
              <a:scrgbClr r="0" g="0" b="0"/>
            </a:fillRef>
            <a:effectRef idx="0">
              <a:scrgbClr r="0" g="0" b="0"/>
            </a:effectRef>
            <a:fontRef idx="minor"/>
          </p:style>
        </p:sp>
        <p:sp>
          <p:nvSpPr>
            <p:cNvPr id="576" name="Google Shape;423;p34"/>
            <p:cNvSpPr/>
            <p:nvPr/>
          </p:nvSpPr>
          <p:spPr>
            <a:xfrm flipV="1">
              <a:off x="6291000" y="3502800"/>
              <a:ext cx="280800" cy="1262160"/>
            </a:xfrm>
            <a:custGeom>
              <a:avLst/>
              <a:gdLst/>
              <a:ahLst/>
              <a:cxnLst/>
              <a:rect l="l" t="t" r="r" b="b"/>
              <a:pathLst>
                <a:path w="15309" h="180976">
                  <a:moveTo>
                    <a:pt x="11097" y="0"/>
                  </a:move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lnTo>
                    <a:pt x="5156" y="180714"/>
                  </a:lnTo>
                  <a:lnTo>
                    <a:pt x="5501" y="180453"/>
                  </a:lnTo>
                  <a:lnTo>
                    <a:pt x="5841" y="180176"/>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097" y="0"/>
                  </a:lnTo>
                  <a:close/>
                </a:path>
              </a:pathLst>
            </a:custGeom>
            <a:solidFill>
              <a:srgbClr val="F1C232"/>
            </a:solidFill>
            <a:ln w="0">
              <a:noFill/>
            </a:ln>
          </p:spPr>
          <p:style>
            <a:lnRef idx="0">
              <a:scrgbClr r="0" g="0" b="0"/>
            </a:lnRef>
            <a:fillRef idx="0">
              <a:scrgbClr r="0" g="0" b="0"/>
            </a:fillRef>
            <a:effectRef idx="0">
              <a:scrgbClr r="0" g="0" b="0"/>
            </a:effectRef>
            <a:fontRef idx="minor"/>
          </p:style>
        </p:sp>
        <p:sp>
          <p:nvSpPr>
            <p:cNvPr id="577" name="Google Shape;424;p34"/>
            <p:cNvSpPr/>
            <p:nvPr/>
          </p:nvSpPr>
          <p:spPr>
            <a:xfrm flipV="1">
              <a:off x="6291000" y="3502800"/>
              <a:ext cx="280800" cy="1262160"/>
            </a:xfrm>
            <a:custGeom>
              <a:avLst/>
              <a:gdLst/>
              <a:ahLst/>
              <a:cxnLst/>
              <a:rect l="l" t="t" r="r" b="b"/>
              <a:pathLst>
                <a:path w="15309" h="180976" fill="none">
                  <a:moveTo>
                    <a:pt x="4801" y="180975"/>
                  </a:moveTo>
                  <a:lnTo>
                    <a:pt x="4801" y="180975"/>
                  </a:lnTo>
                  <a:lnTo>
                    <a:pt x="5156" y="180714"/>
                  </a:lnTo>
                  <a:lnTo>
                    <a:pt x="5501" y="180453"/>
                  </a:lnTo>
                  <a:lnTo>
                    <a:pt x="5841" y="180176"/>
                  </a:lnTo>
                  <a:lnTo>
                    <a:pt x="6175" y="179869"/>
                  </a:lnTo>
                  <a:lnTo>
                    <a:pt x="6175" y="179869"/>
                  </a:lnTo>
                  <a:lnTo>
                    <a:pt x="5888" y="179762"/>
                  </a:lnTo>
                  <a:lnTo>
                    <a:pt x="5602" y="179639"/>
                  </a:lnTo>
                  <a:lnTo>
                    <a:pt x="5321" y="179500"/>
                  </a:lnTo>
                  <a:lnTo>
                    <a:pt x="5040" y="179331"/>
                  </a:lnTo>
                  <a:lnTo>
                    <a:pt x="4769" y="179132"/>
                  </a:lnTo>
                  <a:lnTo>
                    <a:pt x="4499" y="178901"/>
                  </a:lnTo>
                  <a:lnTo>
                    <a:pt x="4239" y="178640"/>
                  </a:lnTo>
                  <a:lnTo>
                    <a:pt x="4106" y="178502"/>
                  </a:lnTo>
                  <a:lnTo>
                    <a:pt x="3979" y="178348"/>
                  </a:lnTo>
                  <a:lnTo>
                    <a:pt x="3857" y="178179"/>
                  </a:lnTo>
                  <a:lnTo>
                    <a:pt x="3735" y="178010"/>
                  </a:lnTo>
                  <a:lnTo>
                    <a:pt x="3613" y="177841"/>
                  </a:lnTo>
                  <a:lnTo>
                    <a:pt x="3491" y="177641"/>
                  </a:lnTo>
                  <a:lnTo>
                    <a:pt x="3374" y="177457"/>
                  </a:lnTo>
                  <a:lnTo>
                    <a:pt x="3257" y="177242"/>
                  </a:lnTo>
                  <a:lnTo>
                    <a:pt x="3146" y="177027"/>
                  </a:lnTo>
                  <a:lnTo>
                    <a:pt x="3035" y="176797"/>
                  </a:lnTo>
                  <a:lnTo>
                    <a:pt x="2929" y="176566"/>
                  </a:lnTo>
                  <a:lnTo>
                    <a:pt x="2822" y="176305"/>
                  </a:lnTo>
                  <a:lnTo>
                    <a:pt x="2722" y="176059"/>
                  </a:lnTo>
                  <a:lnTo>
                    <a:pt x="2621" y="175783"/>
                  </a:lnTo>
                  <a:lnTo>
                    <a:pt x="2520" y="175506"/>
                  </a:lnTo>
                  <a:lnTo>
                    <a:pt x="2425" y="175199"/>
                  </a:lnTo>
                  <a:lnTo>
                    <a:pt x="2334" y="174907"/>
                  </a:lnTo>
                  <a:lnTo>
                    <a:pt x="2244" y="174584"/>
                  </a:lnTo>
                  <a:lnTo>
                    <a:pt x="2244" y="174584"/>
                  </a:lnTo>
                  <a:lnTo>
                    <a:pt x="2133" y="174139"/>
                  </a:lnTo>
                  <a:lnTo>
                    <a:pt x="2027" y="173678"/>
                  </a:lnTo>
                  <a:lnTo>
                    <a:pt x="1926" y="173202"/>
                  </a:lnTo>
                  <a:lnTo>
                    <a:pt x="1841" y="172725"/>
                  </a:lnTo>
                  <a:lnTo>
                    <a:pt x="1756" y="172234"/>
                  </a:lnTo>
                  <a:lnTo>
                    <a:pt x="1687" y="171727"/>
                  </a:lnTo>
                  <a:lnTo>
                    <a:pt x="1618" y="171220"/>
                  </a:lnTo>
                  <a:lnTo>
                    <a:pt x="1560" y="170713"/>
                  </a:lnTo>
                  <a:lnTo>
                    <a:pt x="1507" y="170175"/>
                  </a:lnTo>
                  <a:lnTo>
                    <a:pt x="1465" y="169653"/>
                  </a:lnTo>
                  <a:lnTo>
                    <a:pt x="1422" y="169115"/>
                  </a:lnTo>
                  <a:lnTo>
                    <a:pt x="1390" y="168577"/>
                  </a:lnTo>
                  <a:lnTo>
                    <a:pt x="1364" y="168024"/>
                  </a:lnTo>
                  <a:lnTo>
                    <a:pt x="1343" y="167471"/>
                  </a:lnTo>
                  <a:lnTo>
                    <a:pt x="1327" y="166918"/>
                  </a:lnTo>
                  <a:lnTo>
                    <a:pt x="1316" y="166350"/>
                  </a:lnTo>
                  <a:lnTo>
                    <a:pt x="1305" y="165781"/>
                  </a:lnTo>
                  <a:lnTo>
                    <a:pt x="1305" y="165213"/>
                  </a:lnTo>
                  <a:lnTo>
                    <a:pt x="1305" y="164644"/>
                  </a:lnTo>
                  <a:lnTo>
                    <a:pt x="1311" y="164076"/>
                  </a:lnTo>
                  <a:lnTo>
                    <a:pt x="1321" y="163492"/>
                  </a:lnTo>
                  <a:lnTo>
                    <a:pt x="1337" y="162924"/>
                  </a:lnTo>
                  <a:lnTo>
                    <a:pt x="1369" y="161772"/>
                  </a:lnTo>
                  <a:lnTo>
                    <a:pt x="1412" y="160619"/>
                  </a:lnTo>
                  <a:lnTo>
                    <a:pt x="1465" y="159467"/>
                  </a:lnTo>
                  <a:lnTo>
                    <a:pt x="1523" y="158346"/>
                  </a:lnTo>
                  <a:lnTo>
                    <a:pt x="1587" y="157224"/>
                  </a:lnTo>
                  <a:lnTo>
                    <a:pt x="1587" y="157224"/>
                  </a:lnTo>
                  <a:lnTo>
                    <a:pt x="1778" y="153921"/>
                  </a:lnTo>
                  <a:lnTo>
                    <a:pt x="1974" y="150603"/>
                  </a:lnTo>
                  <a:lnTo>
                    <a:pt x="2181" y="147284"/>
                  </a:lnTo>
                  <a:lnTo>
                    <a:pt x="2292" y="145625"/>
                  </a:lnTo>
                  <a:lnTo>
                    <a:pt x="2398" y="143966"/>
                  </a:lnTo>
                  <a:lnTo>
                    <a:pt x="2515" y="142307"/>
                  </a:lnTo>
                  <a:lnTo>
                    <a:pt x="2632" y="140663"/>
                  </a:lnTo>
                  <a:lnTo>
                    <a:pt x="2754" y="139004"/>
                  </a:lnTo>
                  <a:lnTo>
                    <a:pt x="2881" y="137360"/>
                  </a:lnTo>
                  <a:lnTo>
                    <a:pt x="3019" y="135731"/>
                  </a:lnTo>
                  <a:lnTo>
                    <a:pt x="3157" y="134088"/>
                  </a:lnTo>
                  <a:lnTo>
                    <a:pt x="3300" y="132475"/>
                  </a:lnTo>
                  <a:lnTo>
                    <a:pt x="3454" y="130846"/>
                  </a:lnTo>
                  <a:lnTo>
                    <a:pt x="3613" y="129248"/>
                  </a:lnTo>
                  <a:lnTo>
                    <a:pt x="3783" y="127635"/>
                  </a:lnTo>
                  <a:lnTo>
                    <a:pt x="3958" y="126053"/>
                  </a:lnTo>
                  <a:lnTo>
                    <a:pt x="4138" y="124470"/>
                  </a:lnTo>
                  <a:lnTo>
                    <a:pt x="4334" y="122903"/>
                  </a:lnTo>
                  <a:lnTo>
                    <a:pt x="4536" y="121352"/>
                  </a:lnTo>
                  <a:lnTo>
                    <a:pt x="4748" y="119800"/>
                  </a:lnTo>
                  <a:lnTo>
                    <a:pt x="4971" y="118279"/>
                  </a:lnTo>
                  <a:lnTo>
                    <a:pt x="5204" y="116758"/>
                  </a:lnTo>
                  <a:lnTo>
                    <a:pt x="5448" y="115253"/>
                  </a:lnTo>
                  <a:lnTo>
                    <a:pt x="5570" y="114515"/>
                  </a:lnTo>
                  <a:lnTo>
                    <a:pt x="5703" y="113778"/>
                  </a:lnTo>
                  <a:lnTo>
                    <a:pt x="5835" y="113040"/>
                  </a:lnTo>
                  <a:lnTo>
                    <a:pt x="5968" y="112303"/>
                  </a:lnTo>
                  <a:lnTo>
                    <a:pt x="6106" y="111581"/>
                  </a:lnTo>
                  <a:lnTo>
                    <a:pt x="6249" y="110859"/>
                  </a:lnTo>
                  <a:lnTo>
                    <a:pt x="6392" y="110137"/>
                  </a:lnTo>
                  <a:lnTo>
                    <a:pt x="6541" y="109430"/>
                  </a:lnTo>
                  <a:lnTo>
                    <a:pt x="6695" y="108724"/>
                  </a:lnTo>
                  <a:lnTo>
                    <a:pt x="6848" y="108017"/>
                  </a:lnTo>
                  <a:lnTo>
                    <a:pt x="7008" y="107310"/>
                  </a:lnTo>
                  <a:lnTo>
                    <a:pt x="7167" y="106619"/>
                  </a:lnTo>
                  <a:lnTo>
                    <a:pt x="7167" y="106619"/>
                  </a:lnTo>
                  <a:lnTo>
                    <a:pt x="7352" y="105866"/>
                  </a:lnTo>
                  <a:lnTo>
                    <a:pt x="7543" y="105129"/>
                  </a:lnTo>
                  <a:lnTo>
                    <a:pt x="7734" y="104422"/>
                  </a:lnTo>
                  <a:lnTo>
                    <a:pt x="7936" y="103715"/>
                  </a:lnTo>
                  <a:lnTo>
                    <a:pt x="8148" y="103024"/>
                  </a:lnTo>
                  <a:lnTo>
                    <a:pt x="8360" y="102348"/>
                  </a:lnTo>
                  <a:lnTo>
                    <a:pt x="8578" y="101703"/>
                  </a:lnTo>
                  <a:lnTo>
                    <a:pt x="8800" y="101057"/>
                  </a:lnTo>
                  <a:lnTo>
                    <a:pt x="9028" y="100443"/>
                  </a:lnTo>
                  <a:lnTo>
                    <a:pt x="9267" y="99828"/>
                  </a:lnTo>
                  <a:lnTo>
                    <a:pt x="9506" y="99245"/>
                  </a:lnTo>
                  <a:lnTo>
                    <a:pt x="9750" y="98676"/>
                  </a:lnTo>
                  <a:lnTo>
                    <a:pt x="9994" y="98123"/>
                  </a:lnTo>
                  <a:lnTo>
                    <a:pt x="10248" y="97585"/>
                  </a:lnTo>
                  <a:lnTo>
                    <a:pt x="10503" y="97078"/>
                  </a:lnTo>
                  <a:lnTo>
                    <a:pt x="10763" y="96571"/>
                  </a:lnTo>
                  <a:lnTo>
                    <a:pt x="11028" y="96095"/>
                  </a:lnTo>
                  <a:lnTo>
                    <a:pt x="11293" y="95634"/>
                  </a:lnTo>
                  <a:lnTo>
                    <a:pt x="11564" y="95189"/>
                  </a:lnTo>
                  <a:lnTo>
                    <a:pt x="11840" y="94759"/>
                  </a:lnTo>
                  <a:lnTo>
                    <a:pt x="12116" y="94344"/>
                  </a:lnTo>
                  <a:lnTo>
                    <a:pt x="12397" y="93960"/>
                  </a:lnTo>
                  <a:lnTo>
                    <a:pt x="12678" y="93576"/>
                  </a:lnTo>
                  <a:lnTo>
                    <a:pt x="12964" y="93222"/>
                  </a:lnTo>
                  <a:lnTo>
                    <a:pt x="13251" y="92900"/>
                  </a:lnTo>
                  <a:lnTo>
                    <a:pt x="13537" y="92577"/>
                  </a:lnTo>
                  <a:lnTo>
                    <a:pt x="13829" y="92285"/>
                  </a:lnTo>
                  <a:lnTo>
                    <a:pt x="14121" y="92009"/>
                  </a:lnTo>
                  <a:lnTo>
                    <a:pt x="14418" y="91748"/>
                  </a:lnTo>
                  <a:lnTo>
                    <a:pt x="14715" y="91502"/>
                  </a:lnTo>
                  <a:lnTo>
                    <a:pt x="15012" y="91287"/>
                  </a:lnTo>
                  <a:lnTo>
                    <a:pt x="15309" y="91087"/>
                  </a:lnTo>
                  <a:lnTo>
                    <a:pt x="15309" y="91087"/>
                  </a:lnTo>
                  <a:lnTo>
                    <a:pt x="15224" y="87707"/>
                  </a:lnTo>
                  <a:lnTo>
                    <a:pt x="15139" y="84343"/>
                  </a:lnTo>
                  <a:lnTo>
                    <a:pt x="15044" y="80978"/>
                  </a:lnTo>
                  <a:lnTo>
                    <a:pt x="14948" y="77598"/>
                  </a:lnTo>
                  <a:lnTo>
                    <a:pt x="14842" y="74234"/>
                  </a:lnTo>
                  <a:lnTo>
                    <a:pt x="14736" y="70869"/>
                  </a:lnTo>
                  <a:lnTo>
                    <a:pt x="14619" y="67505"/>
                  </a:lnTo>
                  <a:lnTo>
                    <a:pt x="14502" y="64156"/>
                  </a:lnTo>
                  <a:lnTo>
                    <a:pt x="14380" y="60791"/>
                  </a:lnTo>
                  <a:lnTo>
                    <a:pt x="14248" y="57427"/>
                  </a:lnTo>
                  <a:lnTo>
                    <a:pt x="14115" y="54078"/>
                  </a:lnTo>
                  <a:lnTo>
                    <a:pt x="13977" y="50729"/>
                  </a:lnTo>
                  <a:lnTo>
                    <a:pt x="13829" y="47379"/>
                  </a:lnTo>
                  <a:lnTo>
                    <a:pt x="13680" y="44030"/>
                  </a:lnTo>
                  <a:lnTo>
                    <a:pt x="13521" y="40681"/>
                  </a:lnTo>
                  <a:lnTo>
                    <a:pt x="13357" y="37332"/>
                  </a:lnTo>
                  <a:lnTo>
                    <a:pt x="13357" y="37332"/>
                  </a:lnTo>
                  <a:lnTo>
                    <a:pt x="13044" y="31648"/>
                  </a:lnTo>
                  <a:lnTo>
                    <a:pt x="12736" y="26225"/>
                  </a:lnTo>
                  <a:lnTo>
                    <a:pt x="12439" y="21124"/>
                  </a:lnTo>
                  <a:lnTo>
                    <a:pt x="12158" y="16423"/>
                  </a:lnTo>
                  <a:lnTo>
                    <a:pt x="11898" y="12183"/>
                  </a:lnTo>
                  <a:lnTo>
                    <a:pt x="11665" y="8450"/>
                  </a:lnTo>
                  <a:lnTo>
                    <a:pt x="11463" y="5316"/>
                  </a:lnTo>
                  <a:lnTo>
                    <a:pt x="11304" y="2842"/>
                  </a:lnTo>
                  <a:lnTo>
                    <a:pt x="11304" y="2842"/>
                  </a:lnTo>
                  <a:lnTo>
                    <a:pt x="11097" y="0"/>
                  </a:lnTo>
                  <a:lnTo>
                    <a:pt x="11097" y="0"/>
                  </a:lnTo>
                  <a:lnTo>
                    <a:pt x="10864" y="538"/>
                  </a:lnTo>
                  <a:lnTo>
                    <a:pt x="10636" y="1106"/>
                  </a:lnTo>
                  <a:lnTo>
                    <a:pt x="10413" y="1675"/>
                  </a:lnTo>
                  <a:lnTo>
                    <a:pt x="10195" y="2259"/>
                  </a:lnTo>
                  <a:lnTo>
                    <a:pt x="9983" y="2842"/>
                  </a:lnTo>
                  <a:lnTo>
                    <a:pt x="9776" y="3457"/>
                  </a:lnTo>
                  <a:lnTo>
                    <a:pt x="9575" y="4056"/>
                  </a:lnTo>
                  <a:lnTo>
                    <a:pt x="9379" y="4686"/>
                  </a:lnTo>
                  <a:lnTo>
                    <a:pt x="9188" y="5316"/>
                  </a:lnTo>
                  <a:lnTo>
                    <a:pt x="8997" y="5946"/>
                  </a:lnTo>
                  <a:lnTo>
                    <a:pt x="8816" y="6606"/>
                  </a:lnTo>
                  <a:lnTo>
                    <a:pt x="8636" y="7267"/>
                  </a:lnTo>
                  <a:lnTo>
                    <a:pt x="8461" y="7928"/>
                  </a:lnTo>
                  <a:lnTo>
                    <a:pt x="8291" y="8603"/>
                  </a:lnTo>
                  <a:lnTo>
                    <a:pt x="8127" y="9279"/>
                  </a:lnTo>
                  <a:lnTo>
                    <a:pt x="7968" y="9971"/>
                  </a:lnTo>
                  <a:lnTo>
                    <a:pt x="7808" y="10677"/>
                  </a:lnTo>
                  <a:lnTo>
                    <a:pt x="7660" y="11384"/>
                  </a:lnTo>
                  <a:lnTo>
                    <a:pt x="7511" y="12091"/>
                  </a:lnTo>
                  <a:lnTo>
                    <a:pt x="7368" y="12813"/>
                  </a:lnTo>
                  <a:lnTo>
                    <a:pt x="7230" y="13550"/>
                  </a:lnTo>
                  <a:lnTo>
                    <a:pt x="7092" y="14288"/>
                  </a:lnTo>
                  <a:lnTo>
                    <a:pt x="6960" y="15025"/>
                  </a:lnTo>
                  <a:lnTo>
                    <a:pt x="6832" y="15778"/>
                  </a:lnTo>
                  <a:lnTo>
                    <a:pt x="6710" y="16531"/>
                  </a:lnTo>
                  <a:lnTo>
                    <a:pt x="6594" y="17299"/>
                  </a:lnTo>
                  <a:lnTo>
                    <a:pt x="6477" y="18067"/>
                  </a:lnTo>
                  <a:lnTo>
                    <a:pt x="6366" y="18851"/>
                  </a:lnTo>
                  <a:lnTo>
                    <a:pt x="6254" y="19634"/>
                  </a:lnTo>
                  <a:lnTo>
                    <a:pt x="6154" y="20418"/>
                  </a:lnTo>
                  <a:lnTo>
                    <a:pt x="6053" y="21201"/>
                  </a:lnTo>
                  <a:lnTo>
                    <a:pt x="5952" y="22000"/>
                  </a:lnTo>
                  <a:lnTo>
                    <a:pt x="5857" y="22814"/>
                  </a:lnTo>
                  <a:lnTo>
                    <a:pt x="5766" y="23613"/>
                  </a:lnTo>
                  <a:lnTo>
                    <a:pt x="5681" y="24427"/>
                  </a:lnTo>
                  <a:lnTo>
                    <a:pt x="5597" y="25241"/>
                  </a:lnTo>
                  <a:lnTo>
                    <a:pt x="5517" y="26071"/>
                  </a:lnTo>
                  <a:lnTo>
                    <a:pt x="5437" y="26901"/>
                  </a:lnTo>
                  <a:lnTo>
                    <a:pt x="5363" y="27730"/>
                  </a:lnTo>
                  <a:lnTo>
                    <a:pt x="5294" y="28560"/>
                  </a:lnTo>
                  <a:lnTo>
                    <a:pt x="5162" y="30234"/>
                  </a:lnTo>
                  <a:lnTo>
                    <a:pt x="5040" y="31924"/>
                  </a:lnTo>
                  <a:lnTo>
                    <a:pt x="4928" y="33630"/>
                  </a:lnTo>
                  <a:lnTo>
                    <a:pt x="4827" y="35350"/>
                  </a:lnTo>
                  <a:lnTo>
                    <a:pt x="4737" y="37071"/>
                  </a:lnTo>
                  <a:lnTo>
                    <a:pt x="4652" y="38807"/>
                  </a:lnTo>
                  <a:lnTo>
                    <a:pt x="4583" y="40543"/>
                  </a:lnTo>
                  <a:lnTo>
                    <a:pt x="4520" y="42279"/>
                  </a:lnTo>
                  <a:lnTo>
                    <a:pt x="4467" y="44030"/>
                  </a:lnTo>
                  <a:lnTo>
                    <a:pt x="4419" y="45782"/>
                  </a:lnTo>
                  <a:lnTo>
                    <a:pt x="4382" y="47518"/>
                  </a:lnTo>
                  <a:lnTo>
                    <a:pt x="4350" y="49269"/>
                  </a:lnTo>
                  <a:lnTo>
                    <a:pt x="4350" y="49269"/>
                  </a:lnTo>
                  <a:lnTo>
                    <a:pt x="4324" y="51020"/>
                  </a:lnTo>
                  <a:lnTo>
                    <a:pt x="4308" y="52772"/>
                  </a:lnTo>
                  <a:lnTo>
                    <a:pt x="4292" y="54523"/>
                  </a:lnTo>
                  <a:lnTo>
                    <a:pt x="4286" y="56259"/>
                  </a:lnTo>
                  <a:lnTo>
                    <a:pt x="4281" y="58026"/>
                  </a:lnTo>
                  <a:lnTo>
                    <a:pt x="4281" y="59777"/>
                  </a:lnTo>
                  <a:lnTo>
                    <a:pt x="4292" y="63280"/>
                  </a:lnTo>
                  <a:lnTo>
                    <a:pt x="4308" y="66783"/>
                  </a:lnTo>
                  <a:lnTo>
                    <a:pt x="4329" y="70301"/>
                  </a:lnTo>
                  <a:lnTo>
                    <a:pt x="4355" y="73804"/>
                  </a:lnTo>
                  <a:lnTo>
                    <a:pt x="4371" y="77306"/>
                  </a:lnTo>
                  <a:lnTo>
                    <a:pt x="4377" y="80809"/>
                  </a:lnTo>
                  <a:lnTo>
                    <a:pt x="4377" y="82560"/>
                  </a:lnTo>
                  <a:lnTo>
                    <a:pt x="4371" y="84312"/>
                  </a:lnTo>
                  <a:lnTo>
                    <a:pt x="4361" y="86063"/>
                  </a:lnTo>
                  <a:lnTo>
                    <a:pt x="4345" y="87815"/>
                  </a:lnTo>
                  <a:lnTo>
                    <a:pt x="4324" y="89551"/>
                  </a:lnTo>
                  <a:lnTo>
                    <a:pt x="4297" y="91302"/>
                  </a:lnTo>
                  <a:lnTo>
                    <a:pt x="4265" y="93038"/>
                  </a:lnTo>
                  <a:lnTo>
                    <a:pt x="4223" y="94774"/>
                  </a:lnTo>
                  <a:lnTo>
                    <a:pt x="4170" y="96510"/>
                  </a:lnTo>
                  <a:lnTo>
                    <a:pt x="4111" y="98246"/>
                  </a:lnTo>
                  <a:lnTo>
                    <a:pt x="4042" y="99982"/>
                  </a:lnTo>
                  <a:lnTo>
                    <a:pt x="3968" y="101718"/>
                  </a:lnTo>
                  <a:lnTo>
                    <a:pt x="3878" y="103439"/>
                  </a:lnTo>
                  <a:lnTo>
                    <a:pt x="3783" y="105175"/>
                  </a:lnTo>
                  <a:lnTo>
                    <a:pt x="3783" y="105175"/>
                  </a:lnTo>
                  <a:lnTo>
                    <a:pt x="3666" y="106957"/>
                  </a:lnTo>
                  <a:lnTo>
                    <a:pt x="3539" y="108739"/>
                  </a:lnTo>
                  <a:lnTo>
                    <a:pt x="3401" y="110521"/>
                  </a:lnTo>
                  <a:lnTo>
                    <a:pt x="3257" y="112303"/>
                  </a:lnTo>
                  <a:lnTo>
                    <a:pt x="3104" y="114085"/>
                  </a:lnTo>
                  <a:lnTo>
                    <a:pt x="2944" y="115852"/>
                  </a:lnTo>
                  <a:lnTo>
                    <a:pt x="2780" y="117634"/>
                  </a:lnTo>
                  <a:lnTo>
                    <a:pt x="2610" y="119401"/>
                  </a:lnTo>
                  <a:lnTo>
                    <a:pt x="2260" y="122934"/>
                  </a:lnTo>
                  <a:lnTo>
                    <a:pt x="1910" y="126468"/>
                  </a:lnTo>
                  <a:lnTo>
                    <a:pt x="1560" y="130001"/>
                  </a:lnTo>
                  <a:lnTo>
                    <a:pt x="1390" y="131768"/>
                  </a:lnTo>
                  <a:lnTo>
                    <a:pt x="1226" y="133535"/>
                  </a:lnTo>
                  <a:lnTo>
                    <a:pt x="1067" y="135301"/>
                  </a:lnTo>
                  <a:lnTo>
                    <a:pt x="913" y="137068"/>
                  </a:lnTo>
                  <a:lnTo>
                    <a:pt x="770" y="138835"/>
                  </a:lnTo>
                  <a:lnTo>
                    <a:pt x="632" y="140602"/>
                  </a:lnTo>
                  <a:lnTo>
                    <a:pt x="504" y="142368"/>
                  </a:lnTo>
                  <a:lnTo>
                    <a:pt x="393" y="144135"/>
                  </a:lnTo>
                  <a:lnTo>
                    <a:pt x="340" y="145026"/>
                  </a:lnTo>
                  <a:lnTo>
                    <a:pt x="287" y="145917"/>
                  </a:lnTo>
                  <a:lnTo>
                    <a:pt x="245" y="146808"/>
                  </a:lnTo>
                  <a:lnTo>
                    <a:pt x="202" y="147699"/>
                  </a:lnTo>
                  <a:lnTo>
                    <a:pt x="160" y="148575"/>
                  </a:lnTo>
                  <a:lnTo>
                    <a:pt x="128" y="149466"/>
                  </a:lnTo>
                  <a:lnTo>
                    <a:pt x="96" y="150357"/>
                  </a:lnTo>
                  <a:lnTo>
                    <a:pt x="70" y="151248"/>
                  </a:lnTo>
                  <a:lnTo>
                    <a:pt x="43" y="152139"/>
                  </a:lnTo>
                  <a:lnTo>
                    <a:pt x="27" y="153045"/>
                  </a:lnTo>
                  <a:lnTo>
                    <a:pt x="11" y="153937"/>
                  </a:lnTo>
                  <a:lnTo>
                    <a:pt x="6" y="154828"/>
                  </a:lnTo>
                  <a:lnTo>
                    <a:pt x="1" y="155719"/>
                  </a:lnTo>
                  <a:lnTo>
                    <a:pt x="1" y="156625"/>
                  </a:lnTo>
                  <a:lnTo>
                    <a:pt x="6" y="157516"/>
                  </a:lnTo>
                  <a:lnTo>
                    <a:pt x="16" y="158423"/>
                  </a:lnTo>
                  <a:lnTo>
                    <a:pt x="32" y="159314"/>
                  </a:lnTo>
                  <a:lnTo>
                    <a:pt x="54" y="160220"/>
                  </a:lnTo>
                  <a:lnTo>
                    <a:pt x="80" y="161111"/>
                  </a:lnTo>
                  <a:lnTo>
                    <a:pt x="112" y="162017"/>
                  </a:lnTo>
                  <a:lnTo>
                    <a:pt x="112" y="162017"/>
                  </a:lnTo>
                  <a:lnTo>
                    <a:pt x="165" y="163170"/>
                  </a:lnTo>
                  <a:lnTo>
                    <a:pt x="223" y="164306"/>
                  </a:lnTo>
                  <a:lnTo>
                    <a:pt x="260" y="164875"/>
                  </a:lnTo>
                  <a:lnTo>
                    <a:pt x="303" y="165459"/>
                  </a:lnTo>
                  <a:lnTo>
                    <a:pt x="345" y="166027"/>
                  </a:lnTo>
                  <a:lnTo>
                    <a:pt x="393" y="166580"/>
                  </a:lnTo>
                  <a:lnTo>
                    <a:pt x="441" y="167149"/>
                  </a:lnTo>
                  <a:lnTo>
                    <a:pt x="494" y="167717"/>
                  </a:lnTo>
                  <a:lnTo>
                    <a:pt x="552" y="168270"/>
                  </a:lnTo>
                  <a:lnTo>
                    <a:pt x="611" y="168823"/>
                  </a:lnTo>
                  <a:lnTo>
                    <a:pt x="674" y="169361"/>
                  </a:lnTo>
                  <a:lnTo>
                    <a:pt x="743" y="169914"/>
                  </a:lnTo>
                  <a:lnTo>
                    <a:pt x="817" y="170452"/>
                  </a:lnTo>
                  <a:lnTo>
                    <a:pt x="892" y="170974"/>
                  </a:lnTo>
                  <a:lnTo>
                    <a:pt x="971" y="171512"/>
                  </a:lnTo>
                  <a:lnTo>
                    <a:pt x="1056" y="172019"/>
                  </a:lnTo>
                  <a:lnTo>
                    <a:pt x="1146" y="172526"/>
                  </a:lnTo>
                  <a:lnTo>
                    <a:pt x="1236" y="173033"/>
                  </a:lnTo>
                  <a:lnTo>
                    <a:pt x="1337" y="173524"/>
                  </a:lnTo>
                  <a:lnTo>
                    <a:pt x="1438" y="174016"/>
                  </a:lnTo>
                  <a:lnTo>
                    <a:pt x="1544" y="174492"/>
                  </a:lnTo>
                  <a:lnTo>
                    <a:pt x="1656" y="174953"/>
                  </a:lnTo>
                  <a:lnTo>
                    <a:pt x="1772" y="175414"/>
                  </a:lnTo>
                  <a:lnTo>
                    <a:pt x="1894" y="175844"/>
                  </a:lnTo>
                  <a:lnTo>
                    <a:pt x="2016" y="176290"/>
                  </a:lnTo>
                  <a:lnTo>
                    <a:pt x="2149" y="176704"/>
                  </a:lnTo>
                  <a:lnTo>
                    <a:pt x="2287" y="177104"/>
                  </a:lnTo>
                  <a:lnTo>
                    <a:pt x="2425" y="177503"/>
                  </a:lnTo>
                  <a:lnTo>
                    <a:pt x="2573" y="177887"/>
                  </a:lnTo>
                  <a:lnTo>
                    <a:pt x="2727" y="178256"/>
                  </a:lnTo>
                  <a:lnTo>
                    <a:pt x="2727" y="178256"/>
                  </a:lnTo>
                  <a:lnTo>
                    <a:pt x="2838" y="178517"/>
                  </a:lnTo>
                  <a:lnTo>
                    <a:pt x="2955" y="178748"/>
                  </a:lnTo>
                  <a:lnTo>
                    <a:pt x="3072" y="178993"/>
                  </a:lnTo>
                  <a:lnTo>
                    <a:pt x="3194" y="179209"/>
                  </a:lnTo>
                  <a:lnTo>
                    <a:pt x="3316" y="179424"/>
                  </a:lnTo>
                  <a:lnTo>
                    <a:pt x="3443" y="179623"/>
                  </a:lnTo>
                  <a:lnTo>
                    <a:pt x="3570" y="179808"/>
                  </a:lnTo>
                  <a:lnTo>
                    <a:pt x="3703" y="179977"/>
                  </a:lnTo>
                  <a:lnTo>
                    <a:pt x="3836" y="180146"/>
                  </a:lnTo>
                  <a:lnTo>
                    <a:pt x="3968" y="180299"/>
                  </a:lnTo>
                  <a:lnTo>
                    <a:pt x="4106" y="180438"/>
                  </a:lnTo>
                  <a:lnTo>
                    <a:pt x="4244" y="180576"/>
                  </a:lnTo>
                  <a:lnTo>
                    <a:pt x="4382" y="180683"/>
                  </a:lnTo>
                  <a:lnTo>
                    <a:pt x="4520" y="180791"/>
                  </a:lnTo>
                  <a:lnTo>
                    <a:pt x="4663" y="180883"/>
                  </a:lnTo>
                  <a:lnTo>
                    <a:pt x="4801" y="180975"/>
                  </a:lnTo>
                </a:path>
              </a:pathLst>
            </a:custGeom>
            <a:noFill/>
            <a:ln w="0">
              <a:noFill/>
            </a:ln>
          </p:spPr>
          <p:style>
            <a:lnRef idx="0">
              <a:scrgbClr r="0" g="0" b="0"/>
            </a:lnRef>
            <a:fillRef idx="0">
              <a:scrgbClr r="0" g="0" b="0"/>
            </a:fillRef>
            <a:effectRef idx="0">
              <a:scrgbClr r="0" g="0" b="0"/>
            </a:effectRef>
            <a:fontRef idx="minor"/>
          </p:style>
        </p:sp>
        <p:sp>
          <p:nvSpPr>
            <p:cNvPr id="578" name="Google Shape;425;p34"/>
            <p:cNvSpPr/>
            <p:nvPr/>
          </p:nvSpPr>
          <p:spPr>
            <a:xfrm flipV="1">
              <a:off x="6285240" y="4030560"/>
              <a:ext cx="133920" cy="1146960"/>
            </a:xfrm>
            <a:custGeom>
              <a:avLst/>
              <a:gdLst/>
              <a:ahLst/>
              <a:cxnLst/>
              <a:rect l="l" t="t" r="r" b="b"/>
              <a:pathLst>
                <a:path w="7321" h="164461">
                  <a:moveTo>
                    <a:pt x="1" y="0"/>
                  </a:moveTo>
                  <a:lnTo>
                    <a:pt x="6" y="431"/>
                  </a:lnTo>
                  <a:lnTo>
                    <a:pt x="17" y="845"/>
                  </a:lnTo>
                  <a:lnTo>
                    <a:pt x="32" y="1260"/>
                  </a:lnTo>
                  <a:lnTo>
                    <a:pt x="59" y="1675"/>
                  </a:lnTo>
                  <a:lnTo>
                    <a:pt x="303" y="6453"/>
                  </a:lnTo>
                  <a:lnTo>
                    <a:pt x="711" y="14119"/>
                  </a:lnTo>
                  <a:lnTo>
                    <a:pt x="1247" y="24059"/>
                  </a:lnTo>
                  <a:lnTo>
                    <a:pt x="1555" y="29866"/>
                  </a:lnTo>
                  <a:lnTo>
                    <a:pt x="1878" y="36180"/>
                  </a:lnTo>
                  <a:lnTo>
                    <a:pt x="2223" y="42955"/>
                  </a:lnTo>
                  <a:lnTo>
                    <a:pt x="2584" y="50130"/>
                  </a:lnTo>
                  <a:lnTo>
                    <a:pt x="2950" y="57673"/>
                  </a:lnTo>
                  <a:lnTo>
                    <a:pt x="3326" y="65539"/>
                  </a:lnTo>
                  <a:lnTo>
                    <a:pt x="3708" y="73712"/>
                  </a:lnTo>
                  <a:lnTo>
                    <a:pt x="4085" y="82115"/>
                  </a:lnTo>
                  <a:lnTo>
                    <a:pt x="4456" y="90519"/>
                  </a:lnTo>
                  <a:lnTo>
                    <a:pt x="4801" y="98692"/>
                  </a:lnTo>
                  <a:lnTo>
                    <a:pt x="5125" y="106588"/>
                  </a:lnTo>
                  <a:lnTo>
                    <a:pt x="5427" y="114147"/>
                  </a:lnTo>
                  <a:lnTo>
                    <a:pt x="5708" y="121352"/>
                  </a:lnTo>
                  <a:lnTo>
                    <a:pt x="5968" y="128158"/>
                  </a:lnTo>
                  <a:lnTo>
                    <a:pt x="6207" y="134503"/>
                  </a:lnTo>
                  <a:lnTo>
                    <a:pt x="6419" y="140371"/>
                  </a:lnTo>
                  <a:lnTo>
                    <a:pt x="7039" y="157962"/>
                  </a:lnTo>
                  <a:lnTo>
                    <a:pt x="7225" y="162786"/>
                  </a:lnTo>
                  <a:lnTo>
                    <a:pt x="7236" y="163201"/>
                  </a:lnTo>
                  <a:lnTo>
                    <a:pt x="7252" y="163631"/>
                  </a:lnTo>
                  <a:lnTo>
                    <a:pt x="7278" y="164046"/>
                  </a:lnTo>
                  <a:lnTo>
                    <a:pt x="7315" y="164460"/>
                  </a:lnTo>
                  <a:lnTo>
                    <a:pt x="7321" y="164061"/>
                  </a:lnTo>
                  <a:lnTo>
                    <a:pt x="7321" y="163677"/>
                  </a:lnTo>
                  <a:lnTo>
                    <a:pt x="7315" y="163293"/>
                  </a:lnTo>
                  <a:lnTo>
                    <a:pt x="7305" y="162893"/>
                  </a:lnTo>
                  <a:lnTo>
                    <a:pt x="7193" y="158085"/>
                  </a:lnTo>
                  <a:lnTo>
                    <a:pt x="7103" y="154582"/>
                  </a:lnTo>
                  <a:lnTo>
                    <a:pt x="6992" y="150434"/>
                  </a:lnTo>
                  <a:lnTo>
                    <a:pt x="6854" y="145687"/>
                  </a:lnTo>
                  <a:lnTo>
                    <a:pt x="6689" y="140341"/>
                  </a:lnTo>
                  <a:lnTo>
                    <a:pt x="6504" y="134472"/>
                  </a:lnTo>
                  <a:lnTo>
                    <a:pt x="6292" y="128112"/>
                  </a:lnTo>
                  <a:lnTo>
                    <a:pt x="6053" y="121306"/>
                  </a:lnTo>
                  <a:lnTo>
                    <a:pt x="5793" y="114101"/>
                  </a:lnTo>
                  <a:lnTo>
                    <a:pt x="5650" y="110352"/>
                  </a:lnTo>
                  <a:lnTo>
                    <a:pt x="5501" y="106511"/>
                  </a:lnTo>
                  <a:lnTo>
                    <a:pt x="5347" y="102609"/>
                  </a:lnTo>
                  <a:lnTo>
                    <a:pt x="5188" y="98615"/>
                  </a:lnTo>
                  <a:lnTo>
                    <a:pt x="5018" y="94559"/>
                  </a:lnTo>
                  <a:lnTo>
                    <a:pt x="4849" y="90442"/>
                  </a:lnTo>
                  <a:lnTo>
                    <a:pt x="4668" y="86263"/>
                  </a:lnTo>
                  <a:lnTo>
                    <a:pt x="4483" y="82023"/>
                  </a:lnTo>
                  <a:lnTo>
                    <a:pt x="4292" y="77783"/>
                  </a:lnTo>
                  <a:lnTo>
                    <a:pt x="4101" y="73604"/>
                  </a:lnTo>
                  <a:lnTo>
                    <a:pt x="3905" y="69502"/>
                  </a:lnTo>
                  <a:lnTo>
                    <a:pt x="3714" y="65446"/>
                  </a:lnTo>
                  <a:lnTo>
                    <a:pt x="3517" y="61467"/>
                  </a:lnTo>
                  <a:lnTo>
                    <a:pt x="3326" y="57581"/>
                  </a:lnTo>
                  <a:lnTo>
                    <a:pt x="2945" y="50037"/>
                  </a:lnTo>
                  <a:lnTo>
                    <a:pt x="2568" y="42863"/>
                  </a:lnTo>
                  <a:lnTo>
                    <a:pt x="2202" y="36103"/>
                  </a:lnTo>
                  <a:lnTo>
                    <a:pt x="1852" y="29804"/>
                  </a:lnTo>
                  <a:lnTo>
                    <a:pt x="1518" y="23982"/>
                  </a:lnTo>
                  <a:lnTo>
                    <a:pt x="1210" y="18651"/>
                  </a:lnTo>
                  <a:lnTo>
                    <a:pt x="929" y="13919"/>
                  </a:lnTo>
                  <a:lnTo>
                    <a:pt x="674" y="9833"/>
                  </a:lnTo>
                  <a:lnTo>
                    <a:pt x="457" y="6391"/>
                  </a:lnTo>
                  <a:lnTo>
                    <a:pt x="282" y="3718"/>
                  </a:lnTo>
                  <a:lnTo>
                    <a:pt x="133" y="1629"/>
                  </a:lnTo>
                  <a:lnTo>
                    <a:pt x="112" y="1214"/>
                  </a:lnTo>
                  <a:lnTo>
                    <a:pt x="80" y="815"/>
                  </a:lnTo>
                  <a:lnTo>
                    <a:pt x="43" y="400"/>
                  </a:lnTo>
                  <a:lnTo>
                    <a:pt x="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79" name="Google Shape;426;p34"/>
            <p:cNvSpPr/>
            <p:nvPr/>
          </p:nvSpPr>
          <p:spPr>
            <a:xfrm flipV="1">
              <a:off x="6315120" y="3508920"/>
              <a:ext cx="702360" cy="626760"/>
            </a:xfrm>
            <a:custGeom>
              <a:avLst/>
              <a:gdLst/>
              <a:ahLst/>
              <a:cxnLst/>
              <a:rect l="l" t="t" r="r" b="b"/>
              <a:pathLst>
                <a:path w="38224" h="89905">
                  <a:moveTo>
                    <a:pt x="16672" y="0"/>
                  </a:move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580" name="Google Shape;427;p34"/>
            <p:cNvSpPr/>
            <p:nvPr/>
          </p:nvSpPr>
          <p:spPr>
            <a:xfrm flipV="1">
              <a:off x="6315120" y="3508920"/>
              <a:ext cx="702360" cy="626760"/>
            </a:xfrm>
            <a:custGeom>
              <a:avLst/>
              <a:gdLst/>
              <a:ahLst/>
              <a:cxnLst/>
              <a:rect l="l" t="t" r="r" b="b"/>
              <a:pathLst>
                <a:path w="38224" h="89905" fill="none">
                  <a:moveTo>
                    <a:pt x="21573" y="3042"/>
                  </a:moveTo>
                  <a:lnTo>
                    <a:pt x="21573" y="3042"/>
                  </a:lnTo>
                  <a:lnTo>
                    <a:pt x="21334" y="2720"/>
                  </a:lnTo>
                  <a:lnTo>
                    <a:pt x="21096" y="2412"/>
                  </a:lnTo>
                  <a:lnTo>
                    <a:pt x="20852" y="2121"/>
                  </a:lnTo>
                  <a:lnTo>
                    <a:pt x="20602" y="1859"/>
                  </a:lnTo>
                  <a:lnTo>
                    <a:pt x="20353" y="1614"/>
                  </a:lnTo>
                  <a:lnTo>
                    <a:pt x="20104" y="1383"/>
                  </a:lnTo>
                  <a:lnTo>
                    <a:pt x="19849" y="1168"/>
                  </a:lnTo>
                  <a:lnTo>
                    <a:pt x="19594" y="968"/>
                  </a:lnTo>
                  <a:lnTo>
                    <a:pt x="19335" y="799"/>
                  </a:lnTo>
                  <a:lnTo>
                    <a:pt x="19075" y="630"/>
                  </a:lnTo>
                  <a:lnTo>
                    <a:pt x="18815" y="492"/>
                  </a:lnTo>
                  <a:lnTo>
                    <a:pt x="18549" y="369"/>
                  </a:lnTo>
                  <a:lnTo>
                    <a:pt x="18284" y="262"/>
                  </a:lnTo>
                  <a:lnTo>
                    <a:pt x="18019" y="185"/>
                  </a:lnTo>
                  <a:lnTo>
                    <a:pt x="17754" y="108"/>
                  </a:lnTo>
                  <a:lnTo>
                    <a:pt x="17483" y="62"/>
                  </a:lnTo>
                  <a:lnTo>
                    <a:pt x="17213" y="31"/>
                  </a:lnTo>
                  <a:lnTo>
                    <a:pt x="16942" y="0"/>
                  </a:lnTo>
                  <a:lnTo>
                    <a:pt x="16672" y="0"/>
                  </a:lnTo>
                  <a:lnTo>
                    <a:pt x="16401" y="31"/>
                  </a:lnTo>
                  <a:lnTo>
                    <a:pt x="16125" y="62"/>
                  </a:lnTo>
                  <a:lnTo>
                    <a:pt x="15855" y="108"/>
                  </a:lnTo>
                  <a:lnTo>
                    <a:pt x="15579" y="185"/>
                  </a:lnTo>
                  <a:lnTo>
                    <a:pt x="15309" y="262"/>
                  </a:lnTo>
                  <a:lnTo>
                    <a:pt x="15033" y="369"/>
                  </a:lnTo>
                  <a:lnTo>
                    <a:pt x="14762" y="492"/>
                  </a:lnTo>
                  <a:lnTo>
                    <a:pt x="14486" y="615"/>
                  </a:lnTo>
                  <a:lnTo>
                    <a:pt x="14216" y="769"/>
                  </a:lnTo>
                  <a:lnTo>
                    <a:pt x="13945" y="938"/>
                  </a:lnTo>
                  <a:lnTo>
                    <a:pt x="13675" y="1122"/>
                  </a:lnTo>
                  <a:lnTo>
                    <a:pt x="13404" y="1322"/>
                  </a:lnTo>
                  <a:lnTo>
                    <a:pt x="13134" y="1537"/>
                  </a:lnTo>
                  <a:lnTo>
                    <a:pt x="12869" y="1783"/>
                  </a:lnTo>
                  <a:lnTo>
                    <a:pt x="12603" y="2028"/>
                  </a:lnTo>
                  <a:lnTo>
                    <a:pt x="12338" y="2290"/>
                  </a:lnTo>
                  <a:lnTo>
                    <a:pt x="12073" y="2566"/>
                  </a:lnTo>
                  <a:lnTo>
                    <a:pt x="11813" y="2873"/>
                  </a:lnTo>
                  <a:lnTo>
                    <a:pt x="11553" y="3181"/>
                  </a:lnTo>
                  <a:lnTo>
                    <a:pt x="11293" y="3503"/>
                  </a:lnTo>
                  <a:lnTo>
                    <a:pt x="11039" y="3841"/>
                  </a:lnTo>
                  <a:lnTo>
                    <a:pt x="10784" y="4210"/>
                  </a:lnTo>
                  <a:lnTo>
                    <a:pt x="10535" y="4579"/>
                  </a:lnTo>
                  <a:lnTo>
                    <a:pt x="10285" y="4963"/>
                  </a:lnTo>
                  <a:lnTo>
                    <a:pt x="10036" y="5362"/>
                  </a:lnTo>
                  <a:lnTo>
                    <a:pt x="9792" y="5792"/>
                  </a:lnTo>
                  <a:lnTo>
                    <a:pt x="9553" y="6222"/>
                  </a:lnTo>
                  <a:lnTo>
                    <a:pt x="9315" y="6668"/>
                  </a:lnTo>
                  <a:lnTo>
                    <a:pt x="9081" y="7129"/>
                  </a:lnTo>
                  <a:lnTo>
                    <a:pt x="8848" y="7605"/>
                  </a:lnTo>
                  <a:lnTo>
                    <a:pt x="8620" y="8097"/>
                  </a:lnTo>
                  <a:lnTo>
                    <a:pt x="8397" y="8604"/>
                  </a:lnTo>
                  <a:lnTo>
                    <a:pt x="8174" y="9126"/>
                  </a:lnTo>
                  <a:lnTo>
                    <a:pt x="7957" y="9664"/>
                  </a:lnTo>
                  <a:lnTo>
                    <a:pt x="7745" y="10201"/>
                  </a:lnTo>
                  <a:lnTo>
                    <a:pt x="7538" y="10770"/>
                  </a:lnTo>
                  <a:lnTo>
                    <a:pt x="7331" y="11338"/>
                  </a:lnTo>
                  <a:lnTo>
                    <a:pt x="7135" y="11937"/>
                  </a:lnTo>
                  <a:lnTo>
                    <a:pt x="6938" y="12537"/>
                  </a:lnTo>
                  <a:lnTo>
                    <a:pt x="6747" y="13151"/>
                  </a:lnTo>
                  <a:lnTo>
                    <a:pt x="6557" y="13781"/>
                  </a:lnTo>
                  <a:lnTo>
                    <a:pt x="6376" y="14426"/>
                  </a:lnTo>
                  <a:lnTo>
                    <a:pt x="6201" y="15087"/>
                  </a:lnTo>
                  <a:lnTo>
                    <a:pt x="6031" y="15763"/>
                  </a:lnTo>
                  <a:lnTo>
                    <a:pt x="5862" y="16439"/>
                  </a:lnTo>
                  <a:lnTo>
                    <a:pt x="5862" y="16439"/>
                  </a:lnTo>
                  <a:lnTo>
                    <a:pt x="5703" y="17130"/>
                  </a:lnTo>
                  <a:lnTo>
                    <a:pt x="5543" y="17837"/>
                  </a:lnTo>
                  <a:lnTo>
                    <a:pt x="5390" y="18544"/>
                  </a:lnTo>
                  <a:lnTo>
                    <a:pt x="5236" y="19250"/>
                  </a:lnTo>
                  <a:lnTo>
                    <a:pt x="5087" y="19957"/>
                  </a:lnTo>
                  <a:lnTo>
                    <a:pt x="4944" y="20679"/>
                  </a:lnTo>
                  <a:lnTo>
                    <a:pt x="4801" y="21401"/>
                  </a:lnTo>
                  <a:lnTo>
                    <a:pt x="4663" y="22123"/>
                  </a:lnTo>
                  <a:lnTo>
                    <a:pt x="4530" y="22860"/>
                  </a:lnTo>
                  <a:lnTo>
                    <a:pt x="4398" y="23598"/>
                  </a:lnTo>
                  <a:lnTo>
                    <a:pt x="4265" y="24335"/>
                  </a:lnTo>
                  <a:lnTo>
                    <a:pt x="4143" y="25073"/>
                  </a:lnTo>
                  <a:lnTo>
                    <a:pt x="3899" y="26578"/>
                  </a:lnTo>
                  <a:lnTo>
                    <a:pt x="3666" y="28099"/>
                  </a:lnTo>
                  <a:lnTo>
                    <a:pt x="3443" y="29620"/>
                  </a:lnTo>
                  <a:lnTo>
                    <a:pt x="3231" y="31172"/>
                  </a:lnTo>
                  <a:lnTo>
                    <a:pt x="3029" y="32723"/>
                  </a:lnTo>
                  <a:lnTo>
                    <a:pt x="2833" y="34290"/>
                  </a:lnTo>
                  <a:lnTo>
                    <a:pt x="2653" y="35873"/>
                  </a:lnTo>
                  <a:lnTo>
                    <a:pt x="2478" y="37455"/>
                  </a:lnTo>
                  <a:lnTo>
                    <a:pt x="2308" y="39068"/>
                  </a:lnTo>
                  <a:lnTo>
                    <a:pt x="2149" y="40666"/>
                  </a:lnTo>
                  <a:lnTo>
                    <a:pt x="1995" y="42295"/>
                  </a:lnTo>
                  <a:lnTo>
                    <a:pt x="1852" y="43908"/>
                  </a:lnTo>
                  <a:lnTo>
                    <a:pt x="1714" y="45551"/>
                  </a:lnTo>
                  <a:lnTo>
                    <a:pt x="1576" y="47180"/>
                  </a:lnTo>
                  <a:lnTo>
                    <a:pt x="1449" y="48824"/>
                  </a:lnTo>
                  <a:lnTo>
                    <a:pt x="1327" y="50483"/>
                  </a:lnTo>
                  <a:lnTo>
                    <a:pt x="1210" y="52127"/>
                  </a:lnTo>
                  <a:lnTo>
                    <a:pt x="1093" y="53786"/>
                  </a:lnTo>
                  <a:lnTo>
                    <a:pt x="987" y="55445"/>
                  </a:lnTo>
                  <a:lnTo>
                    <a:pt x="876" y="57104"/>
                  </a:lnTo>
                  <a:lnTo>
                    <a:pt x="669" y="60423"/>
                  </a:lnTo>
                  <a:lnTo>
                    <a:pt x="473" y="63741"/>
                  </a:lnTo>
                  <a:lnTo>
                    <a:pt x="282" y="67044"/>
                  </a:lnTo>
                  <a:lnTo>
                    <a:pt x="282" y="67044"/>
                  </a:lnTo>
                  <a:lnTo>
                    <a:pt x="218" y="68166"/>
                  </a:lnTo>
                  <a:lnTo>
                    <a:pt x="160" y="69287"/>
                  </a:lnTo>
                  <a:lnTo>
                    <a:pt x="107" y="70439"/>
                  </a:lnTo>
                  <a:lnTo>
                    <a:pt x="64" y="71592"/>
                  </a:lnTo>
                  <a:lnTo>
                    <a:pt x="32" y="72744"/>
                  </a:lnTo>
                  <a:lnTo>
                    <a:pt x="16" y="73312"/>
                  </a:lnTo>
                  <a:lnTo>
                    <a:pt x="6" y="73896"/>
                  </a:lnTo>
                  <a:lnTo>
                    <a:pt x="0" y="74464"/>
                  </a:lnTo>
                  <a:lnTo>
                    <a:pt x="0" y="75033"/>
                  </a:lnTo>
                  <a:lnTo>
                    <a:pt x="0" y="75601"/>
                  </a:lnTo>
                  <a:lnTo>
                    <a:pt x="11" y="76170"/>
                  </a:lnTo>
                  <a:lnTo>
                    <a:pt x="22" y="76738"/>
                  </a:lnTo>
                  <a:lnTo>
                    <a:pt x="38" y="77291"/>
                  </a:lnTo>
                  <a:lnTo>
                    <a:pt x="59" y="77844"/>
                  </a:lnTo>
                  <a:lnTo>
                    <a:pt x="85" y="78397"/>
                  </a:lnTo>
                  <a:lnTo>
                    <a:pt x="117" y="78935"/>
                  </a:lnTo>
                  <a:lnTo>
                    <a:pt x="160" y="79473"/>
                  </a:lnTo>
                  <a:lnTo>
                    <a:pt x="202" y="79995"/>
                  </a:lnTo>
                  <a:lnTo>
                    <a:pt x="255" y="80533"/>
                  </a:lnTo>
                  <a:lnTo>
                    <a:pt x="313" y="81040"/>
                  </a:lnTo>
                  <a:lnTo>
                    <a:pt x="382" y="81547"/>
                  </a:lnTo>
                  <a:lnTo>
                    <a:pt x="451" y="82054"/>
                  </a:lnTo>
                  <a:lnTo>
                    <a:pt x="536" y="82545"/>
                  </a:lnTo>
                  <a:lnTo>
                    <a:pt x="621" y="83022"/>
                  </a:lnTo>
                  <a:lnTo>
                    <a:pt x="722" y="83498"/>
                  </a:lnTo>
                  <a:lnTo>
                    <a:pt x="828" y="83959"/>
                  </a:lnTo>
                  <a:lnTo>
                    <a:pt x="939" y="84404"/>
                  </a:lnTo>
                  <a:lnTo>
                    <a:pt x="939" y="84404"/>
                  </a:lnTo>
                  <a:lnTo>
                    <a:pt x="1083" y="84896"/>
                  </a:lnTo>
                  <a:lnTo>
                    <a:pt x="1231" y="85357"/>
                  </a:lnTo>
                  <a:lnTo>
                    <a:pt x="1385" y="85787"/>
                  </a:lnTo>
                  <a:lnTo>
                    <a:pt x="1544" y="86202"/>
                  </a:lnTo>
                  <a:lnTo>
                    <a:pt x="1714" y="86586"/>
                  </a:lnTo>
                  <a:lnTo>
                    <a:pt x="1883" y="86939"/>
                  </a:lnTo>
                  <a:lnTo>
                    <a:pt x="2064" y="87262"/>
                  </a:lnTo>
                  <a:lnTo>
                    <a:pt x="2249" y="87569"/>
                  </a:lnTo>
                  <a:lnTo>
                    <a:pt x="2440" y="87846"/>
                  </a:lnTo>
                  <a:lnTo>
                    <a:pt x="2631" y="88107"/>
                  </a:lnTo>
                  <a:lnTo>
                    <a:pt x="2833" y="88353"/>
                  </a:lnTo>
                  <a:lnTo>
                    <a:pt x="3034" y="88568"/>
                  </a:lnTo>
                  <a:lnTo>
                    <a:pt x="3241" y="88767"/>
                  </a:lnTo>
                  <a:lnTo>
                    <a:pt x="3454" y="88936"/>
                  </a:lnTo>
                  <a:lnTo>
                    <a:pt x="3666" y="89105"/>
                  </a:lnTo>
                  <a:lnTo>
                    <a:pt x="3883" y="89244"/>
                  </a:lnTo>
                  <a:lnTo>
                    <a:pt x="4101" y="89366"/>
                  </a:lnTo>
                  <a:lnTo>
                    <a:pt x="4323" y="89474"/>
                  </a:lnTo>
                  <a:lnTo>
                    <a:pt x="4546" y="89566"/>
                  </a:lnTo>
                  <a:lnTo>
                    <a:pt x="4774" y="89658"/>
                  </a:lnTo>
                  <a:lnTo>
                    <a:pt x="5002" y="89720"/>
                  </a:lnTo>
                  <a:lnTo>
                    <a:pt x="5230" y="89781"/>
                  </a:lnTo>
                  <a:lnTo>
                    <a:pt x="5459" y="89827"/>
                  </a:lnTo>
                  <a:lnTo>
                    <a:pt x="5687" y="89858"/>
                  </a:lnTo>
                  <a:lnTo>
                    <a:pt x="6148" y="89904"/>
                  </a:lnTo>
                  <a:lnTo>
                    <a:pt x="6604" y="89904"/>
                  </a:lnTo>
                  <a:lnTo>
                    <a:pt x="7055" y="89889"/>
                  </a:lnTo>
                  <a:lnTo>
                    <a:pt x="7506" y="89858"/>
                  </a:lnTo>
                  <a:lnTo>
                    <a:pt x="30028" y="87661"/>
                  </a:lnTo>
                  <a:lnTo>
                    <a:pt x="30028" y="87661"/>
                  </a:lnTo>
                  <a:lnTo>
                    <a:pt x="30118" y="87584"/>
                  </a:lnTo>
                  <a:lnTo>
                    <a:pt x="30378" y="87339"/>
                  </a:lnTo>
                  <a:lnTo>
                    <a:pt x="30781" y="86939"/>
                  </a:lnTo>
                  <a:lnTo>
                    <a:pt x="31030" y="86678"/>
                  </a:lnTo>
                  <a:lnTo>
                    <a:pt x="31306" y="86371"/>
                  </a:lnTo>
                  <a:lnTo>
                    <a:pt x="31603" y="86033"/>
                  </a:lnTo>
                  <a:lnTo>
                    <a:pt x="31927" y="85649"/>
                  </a:lnTo>
                  <a:lnTo>
                    <a:pt x="32266" y="85219"/>
                  </a:lnTo>
                  <a:lnTo>
                    <a:pt x="32616" y="84758"/>
                  </a:lnTo>
                  <a:lnTo>
                    <a:pt x="32982" y="84251"/>
                  </a:lnTo>
                  <a:lnTo>
                    <a:pt x="33359" y="83698"/>
                  </a:lnTo>
                  <a:lnTo>
                    <a:pt x="33741" y="83098"/>
                  </a:lnTo>
                  <a:lnTo>
                    <a:pt x="34123" y="82469"/>
                  </a:lnTo>
                  <a:lnTo>
                    <a:pt x="34314" y="82131"/>
                  </a:lnTo>
                  <a:lnTo>
                    <a:pt x="34505" y="81793"/>
                  </a:lnTo>
                  <a:lnTo>
                    <a:pt x="34696" y="81439"/>
                  </a:lnTo>
                  <a:lnTo>
                    <a:pt x="34887" y="81071"/>
                  </a:lnTo>
                  <a:lnTo>
                    <a:pt x="35078" y="80702"/>
                  </a:lnTo>
                  <a:lnTo>
                    <a:pt x="35263" y="80318"/>
                  </a:lnTo>
                  <a:lnTo>
                    <a:pt x="35449" y="79918"/>
                  </a:lnTo>
                  <a:lnTo>
                    <a:pt x="35629" y="79519"/>
                  </a:lnTo>
                  <a:lnTo>
                    <a:pt x="35804" y="79104"/>
                  </a:lnTo>
                  <a:lnTo>
                    <a:pt x="35985" y="78674"/>
                  </a:lnTo>
                  <a:lnTo>
                    <a:pt x="36154" y="78228"/>
                  </a:lnTo>
                  <a:lnTo>
                    <a:pt x="36319" y="77783"/>
                  </a:lnTo>
                  <a:lnTo>
                    <a:pt x="36483" y="77322"/>
                  </a:lnTo>
                  <a:lnTo>
                    <a:pt x="36642" y="76846"/>
                  </a:lnTo>
                  <a:lnTo>
                    <a:pt x="36796" y="76369"/>
                  </a:lnTo>
                  <a:lnTo>
                    <a:pt x="36939" y="75878"/>
                  </a:lnTo>
                  <a:lnTo>
                    <a:pt x="37083" y="75371"/>
                  </a:lnTo>
                  <a:lnTo>
                    <a:pt x="37215" y="74864"/>
                  </a:lnTo>
                  <a:lnTo>
                    <a:pt x="37343" y="74342"/>
                  </a:lnTo>
                  <a:lnTo>
                    <a:pt x="37465" y="73804"/>
                  </a:lnTo>
                  <a:lnTo>
                    <a:pt x="37576" y="73266"/>
                  </a:lnTo>
                  <a:lnTo>
                    <a:pt x="37682" y="72698"/>
                  </a:lnTo>
                  <a:lnTo>
                    <a:pt x="37783" y="72129"/>
                  </a:lnTo>
                  <a:lnTo>
                    <a:pt x="37868" y="71561"/>
                  </a:lnTo>
                  <a:lnTo>
                    <a:pt x="37947" y="70962"/>
                  </a:lnTo>
                  <a:lnTo>
                    <a:pt x="38022" y="70363"/>
                  </a:lnTo>
                  <a:lnTo>
                    <a:pt x="38080" y="69763"/>
                  </a:lnTo>
                  <a:lnTo>
                    <a:pt x="38128" y="69134"/>
                  </a:lnTo>
                  <a:lnTo>
                    <a:pt x="38170" y="68504"/>
                  </a:lnTo>
                  <a:lnTo>
                    <a:pt x="38197" y="67858"/>
                  </a:lnTo>
                  <a:lnTo>
                    <a:pt x="38218" y="67198"/>
                  </a:lnTo>
                  <a:lnTo>
                    <a:pt x="38223" y="66537"/>
                  </a:lnTo>
                  <a:lnTo>
                    <a:pt x="38223" y="66537"/>
                  </a:lnTo>
                  <a:lnTo>
                    <a:pt x="38218" y="66199"/>
                  </a:lnTo>
                  <a:lnTo>
                    <a:pt x="38212" y="65846"/>
                  </a:lnTo>
                  <a:lnTo>
                    <a:pt x="38207" y="65493"/>
                  </a:lnTo>
                  <a:lnTo>
                    <a:pt x="38191" y="65124"/>
                  </a:lnTo>
                  <a:lnTo>
                    <a:pt x="38159" y="64371"/>
                  </a:lnTo>
                  <a:lnTo>
                    <a:pt x="38112" y="63572"/>
                  </a:lnTo>
                  <a:lnTo>
                    <a:pt x="38048" y="62743"/>
                  </a:lnTo>
                  <a:lnTo>
                    <a:pt x="37974" y="61898"/>
                  </a:lnTo>
                  <a:lnTo>
                    <a:pt x="37889" y="61007"/>
                  </a:lnTo>
                  <a:lnTo>
                    <a:pt x="37788" y="60100"/>
                  </a:lnTo>
                  <a:lnTo>
                    <a:pt x="37677" y="59163"/>
                  </a:lnTo>
                  <a:lnTo>
                    <a:pt x="37555" y="58195"/>
                  </a:lnTo>
                  <a:lnTo>
                    <a:pt x="37422" y="57197"/>
                  </a:lnTo>
                  <a:lnTo>
                    <a:pt x="37274" y="56183"/>
                  </a:lnTo>
                  <a:lnTo>
                    <a:pt x="37120" y="55153"/>
                  </a:lnTo>
                  <a:lnTo>
                    <a:pt x="36950" y="54109"/>
                  </a:lnTo>
                  <a:lnTo>
                    <a:pt x="36775" y="53033"/>
                  </a:lnTo>
                  <a:lnTo>
                    <a:pt x="36589" y="51942"/>
                  </a:lnTo>
                  <a:lnTo>
                    <a:pt x="36393" y="50821"/>
                  </a:lnTo>
                  <a:lnTo>
                    <a:pt x="36186" y="49699"/>
                  </a:lnTo>
                  <a:lnTo>
                    <a:pt x="35969" y="48563"/>
                  </a:lnTo>
                  <a:lnTo>
                    <a:pt x="35746" y="47410"/>
                  </a:lnTo>
                  <a:lnTo>
                    <a:pt x="35513" y="46258"/>
                  </a:lnTo>
                  <a:lnTo>
                    <a:pt x="35274" y="45075"/>
                  </a:lnTo>
                  <a:lnTo>
                    <a:pt x="35025" y="43892"/>
                  </a:lnTo>
                  <a:lnTo>
                    <a:pt x="34770" y="42709"/>
                  </a:lnTo>
                  <a:lnTo>
                    <a:pt x="34505" y="41511"/>
                  </a:lnTo>
                  <a:lnTo>
                    <a:pt x="34234" y="40313"/>
                  </a:lnTo>
                  <a:lnTo>
                    <a:pt x="33958" y="39099"/>
                  </a:lnTo>
                  <a:lnTo>
                    <a:pt x="33672" y="37885"/>
                  </a:lnTo>
                  <a:lnTo>
                    <a:pt x="33386" y="36687"/>
                  </a:lnTo>
                  <a:lnTo>
                    <a:pt x="33089" y="35473"/>
                  </a:lnTo>
                  <a:lnTo>
                    <a:pt x="32786" y="34260"/>
                  </a:lnTo>
                  <a:lnTo>
                    <a:pt x="32479" y="33046"/>
                  </a:lnTo>
                  <a:lnTo>
                    <a:pt x="32166" y="31848"/>
                  </a:lnTo>
                  <a:lnTo>
                    <a:pt x="31853" y="30649"/>
                  </a:lnTo>
                  <a:lnTo>
                    <a:pt x="31529" y="29451"/>
                  </a:lnTo>
                  <a:lnTo>
                    <a:pt x="31206" y="28268"/>
                  </a:lnTo>
                  <a:lnTo>
                    <a:pt x="30877" y="27085"/>
                  </a:lnTo>
                  <a:lnTo>
                    <a:pt x="30542" y="25918"/>
                  </a:lnTo>
                  <a:lnTo>
                    <a:pt x="30208" y="24765"/>
                  </a:lnTo>
                  <a:lnTo>
                    <a:pt x="29869" y="23613"/>
                  </a:lnTo>
                  <a:lnTo>
                    <a:pt x="29524" y="22476"/>
                  </a:lnTo>
                  <a:lnTo>
                    <a:pt x="29179" y="21355"/>
                  </a:lnTo>
                  <a:lnTo>
                    <a:pt x="28834" y="20264"/>
                  </a:lnTo>
                  <a:lnTo>
                    <a:pt x="28484" y="19173"/>
                  </a:lnTo>
                  <a:lnTo>
                    <a:pt x="28134" y="18113"/>
                  </a:lnTo>
                  <a:lnTo>
                    <a:pt x="27784" y="17069"/>
                  </a:lnTo>
                  <a:lnTo>
                    <a:pt x="27434" y="16039"/>
                  </a:lnTo>
                  <a:lnTo>
                    <a:pt x="27079" y="15041"/>
                  </a:lnTo>
                  <a:lnTo>
                    <a:pt x="26729" y="14058"/>
                  </a:lnTo>
                  <a:lnTo>
                    <a:pt x="26373" y="13105"/>
                  </a:lnTo>
                  <a:lnTo>
                    <a:pt x="26018" y="12168"/>
                  </a:lnTo>
                  <a:lnTo>
                    <a:pt x="25668" y="11277"/>
                  </a:lnTo>
                  <a:lnTo>
                    <a:pt x="25312" y="10401"/>
                  </a:lnTo>
                  <a:lnTo>
                    <a:pt x="24962" y="9556"/>
                  </a:lnTo>
                  <a:lnTo>
                    <a:pt x="24612" y="8742"/>
                  </a:lnTo>
                  <a:lnTo>
                    <a:pt x="24268" y="7958"/>
                  </a:lnTo>
                  <a:lnTo>
                    <a:pt x="23917" y="7221"/>
                  </a:lnTo>
                  <a:lnTo>
                    <a:pt x="23573" y="6514"/>
                  </a:lnTo>
                  <a:lnTo>
                    <a:pt x="23233" y="5838"/>
                  </a:lnTo>
                  <a:lnTo>
                    <a:pt x="22894" y="5193"/>
                  </a:lnTo>
                  <a:lnTo>
                    <a:pt x="22560" y="4594"/>
                  </a:lnTo>
                  <a:lnTo>
                    <a:pt x="22225" y="4041"/>
                  </a:lnTo>
                  <a:lnTo>
                    <a:pt x="21896" y="3519"/>
                  </a:lnTo>
                  <a:lnTo>
                    <a:pt x="21573" y="3042"/>
                  </a:lnTo>
                </a:path>
              </a:pathLst>
            </a:custGeom>
            <a:noFill/>
            <a:ln w="0">
              <a:noFill/>
            </a:ln>
          </p:spPr>
          <p:style>
            <a:lnRef idx="0">
              <a:scrgbClr r="0" g="0" b="0"/>
            </a:lnRef>
            <a:fillRef idx="0">
              <a:scrgbClr r="0" g="0" b="0"/>
            </a:fillRef>
            <a:effectRef idx="0">
              <a:scrgbClr r="0" g="0" b="0"/>
            </a:effectRef>
            <a:fontRef idx="minor"/>
          </p:style>
        </p:sp>
        <p:sp>
          <p:nvSpPr>
            <p:cNvPr id="581" name="Google Shape;428;p34"/>
            <p:cNvSpPr/>
            <p:nvPr/>
          </p:nvSpPr>
          <p:spPr>
            <a:xfrm flipV="1">
              <a:off x="6141960" y="5204880"/>
              <a:ext cx="345960" cy="1371240"/>
            </a:xfrm>
            <a:custGeom>
              <a:avLst/>
              <a:gdLst/>
              <a:ahLst/>
              <a:cxnLst/>
              <a:rect l="l" t="t" r="r" b="b"/>
              <a:pathLst>
                <a:path w="18852" h="196631">
                  <a:moveTo>
                    <a:pt x="10874" y="0"/>
                  </a:move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582" name="Google Shape;429;p34"/>
            <p:cNvSpPr/>
            <p:nvPr/>
          </p:nvSpPr>
          <p:spPr>
            <a:xfrm flipV="1">
              <a:off x="6141960" y="5204880"/>
              <a:ext cx="345960" cy="1371240"/>
            </a:xfrm>
            <a:custGeom>
              <a:avLst/>
              <a:gdLst/>
              <a:ahLst/>
              <a:cxnLst/>
              <a:rect l="l" t="t" r="r" b="b"/>
              <a:pathLst>
                <a:path w="18852" h="196631" fill="none">
                  <a:moveTo>
                    <a:pt x="11643" y="195294"/>
                  </a:moveTo>
                  <a:lnTo>
                    <a:pt x="11643" y="195294"/>
                  </a:lnTo>
                  <a:lnTo>
                    <a:pt x="11871" y="195247"/>
                  </a:lnTo>
                  <a:lnTo>
                    <a:pt x="12094" y="195171"/>
                  </a:lnTo>
                  <a:lnTo>
                    <a:pt x="12317" y="195063"/>
                  </a:lnTo>
                  <a:lnTo>
                    <a:pt x="12534" y="194925"/>
                  </a:lnTo>
                  <a:lnTo>
                    <a:pt x="12752" y="194771"/>
                  </a:lnTo>
                  <a:lnTo>
                    <a:pt x="12964" y="194571"/>
                  </a:lnTo>
                  <a:lnTo>
                    <a:pt x="13171" y="194356"/>
                  </a:lnTo>
                  <a:lnTo>
                    <a:pt x="13377" y="194126"/>
                  </a:lnTo>
                  <a:lnTo>
                    <a:pt x="13584" y="193849"/>
                  </a:lnTo>
                  <a:lnTo>
                    <a:pt x="13781" y="193558"/>
                  </a:lnTo>
                  <a:lnTo>
                    <a:pt x="13977" y="193250"/>
                  </a:lnTo>
                  <a:lnTo>
                    <a:pt x="14173" y="192912"/>
                  </a:lnTo>
                  <a:lnTo>
                    <a:pt x="14359" y="192559"/>
                  </a:lnTo>
                  <a:lnTo>
                    <a:pt x="14544" y="192190"/>
                  </a:lnTo>
                  <a:lnTo>
                    <a:pt x="14725" y="191791"/>
                  </a:lnTo>
                  <a:lnTo>
                    <a:pt x="14900" y="191376"/>
                  </a:lnTo>
                  <a:lnTo>
                    <a:pt x="15075" y="190946"/>
                  </a:lnTo>
                  <a:lnTo>
                    <a:pt x="15245" y="190500"/>
                  </a:lnTo>
                  <a:lnTo>
                    <a:pt x="15409" y="190024"/>
                  </a:lnTo>
                  <a:lnTo>
                    <a:pt x="15563" y="189548"/>
                  </a:lnTo>
                  <a:lnTo>
                    <a:pt x="15722" y="189056"/>
                  </a:lnTo>
                  <a:lnTo>
                    <a:pt x="15870" y="188549"/>
                  </a:lnTo>
                  <a:lnTo>
                    <a:pt x="16014" y="188027"/>
                  </a:lnTo>
                  <a:lnTo>
                    <a:pt x="16152" y="187489"/>
                  </a:lnTo>
                  <a:lnTo>
                    <a:pt x="16284" y="186936"/>
                  </a:lnTo>
                  <a:lnTo>
                    <a:pt x="16411" y="186383"/>
                  </a:lnTo>
                  <a:lnTo>
                    <a:pt x="16533" y="185815"/>
                  </a:lnTo>
                  <a:lnTo>
                    <a:pt x="16650" y="185246"/>
                  </a:lnTo>
                  <a:lnTo>
                    <a:pt x="16762" y="184647"/>
                  </a:lnTo>
                  <a:lnTo>
                    <a:pt x="16868" y="184063"/>
                  </a:lnTo>
                  <a:lnTo>
                    <a:pt x="16968" y="183464"/>
                  </a:lnTo>
                  <a:lnTo>
                    <a:pt x="17059" y="182865"/>
                  </a:lnTo>
                  <a:lnTo>
                    <a:pt x="17059" y="182865"/>
                  </a:lnTo>
                  <a:lnTo>
                    <a:pt x="17149" y="182250"/>
                  </a:lnTo>
                  <a:lnTo>
                    <a:pt x="17228" y="181636"/>
                  </a:lnTo>
                  <a:lnTo>
                    <a:pt x="17308" y="181021"/>
                  </a:lnTo>
                  <a:lnTo>
                    <a:pt x="17382" y="180407"/>
                  </a:lnTo>
                  <a:lnTo>
                    <a:pt x="17451" y="179777"/>
                  </a:lnTo>
                  <a:lnTo>
                    <a:pt x="17515" y="179147"/>
                  </a:lnTo>
                  <a:lnTo>
                    <a:pt x="17573" y="178517"/>
                  </a:lnTo>
                  <a:lnTo>
                    <a:pt x="17631" y="177887"/>
                  </a:lnTo>
                  <a:lnTo>
                    <a:pt x="17684" y="177242"/>
                  </a:lnTo>
                  <a:lnTo>
                    <a:pt x="17732" y="176612"/>
                  </a:lnTo>
                  <a:lnTo>
                    <a:pt x="17780" y="175967"/>
                  </a:lnTo>
                  <a:lnTo>
                    <a:pt x="17822" y="175322"/>
                  </a:lnTo>
                  <a:lnTo>
                    <a:pt x="17897" y="174016"/>
                  </a:lnTo>
                  <a:lnTo>
                    <a:pt x="17960" y="172710"/>
                  </a:lnTo>
                  <a:lnTo>
                    <a:pt x="18013" y="171404"/>
                  </a:lnTo>
                  <a:lnTo>
                    <a:pt x="18061" y="170083"/>
                  </a:lnTo>
                  <a:lnTo>
                    <a:pt x="18098" y="168762"/>
                  </a:lnTo>
                  <a:lnTo>
                    <a:pt x="18130" y="167441"/>
                  </a:lnTo>
                  <a:lnTo>
                    <a:pt x="18151" y="166119"/>
                  </a:lnTo>
                  <a:lnTo>
                    <a:pt x="18172" y="164798"/>
                  </a:lnTo>
                  <a:lnTo>
                    <a:pt x="18210" y="162156"/>
                  </a:lnTo>
                  <a:lnTo>
                    <a:pt x="18210" y="162156"/>
                  </a:lnTo>
                  <a:lnTo>
                    <a:pt x="18401" y="146117"/>
                  </a:lnTo>
                  <a:lnTo>
                    <a:pt x="18491" y="138097"/>
                  </a:lnTo>
                  <a:lnTo>
                    <a:pt x="18576" y="130063"/>
                  </a:lnTo>
                  <a:lnTo>
                    <a:pt x="18650" y="122043"/>
                  </a:lnTo>
                  <a:lnTo>
                    <a:pt x="18719" y="114024"/>
                  </a:lnTo>
                  <a:lnTo>
                    <a:pt x="18745" y="109999"/>
                  </a:lnTo>
                  <a:lnTo>
                    <a:pt x="18772" y="105989"/>
                  </a:lnTo>
                  <a:lnTo>
                    <a:pt x="18798" y="101979"/>
                  </a:lnTo>
                  <a:lnTo>
                    <a:pt x="18814" y="97970"/>
                  </a:lnTo>
                  <a:lnTo>
                    <a:pt x="18830" y="93960"/>
                  </a:lnTo>
                  <a:lnTo>
                    <a:pt x="18841" y="89950"/>
                  </a:lnTo>
                  <a:lnTo>
                    <a:pt x="18846" y="85925"/>
                  </a:lnTo>
                  <a:lnTo>
                    <a:pt x="18851" y="81915"/>
                  </a:lnTo>
                  <a:lnTo>
                    <a:pt x="18846" y="77906"/>
                  </a:lnTo>
                  <a:lnTo>
                    <a:pt x="18841" y="73896"/>
                  </a:lnTo>
                  <a:lnTo>
                    <a:pt x="18825" y="69886"/>
                  </a:lnTo>
                  <a:lnTo>
                    <a:pt x="18804" y="65876"/>
                  </a:lnTo>
                  <a:lnTo>
                    <a:pt x="18782" y="61867"/>
                  </a:lnTo>
                  <a:lnTo>
                    <a:pt x="18751" y="57857"/>
                  </a:lnTo>
                  <a:lnTo>
                    <a:pt x="18714" y="53847"/>
                  </a:lnTo>
                  <a:lnTo>
                    <a:pt x="18666" y="49838"/>
                  </a:lnTo>
                  <a:lnTo>
                    <a:pt x="18618" y="45828"/>
                  </a:lnTo>
                  <a:lnTo>
                    <a:pt x="18560" y="41818"/>
                  </a:lnTo>
                  <a:lnTo>
                    <a:pt x="18491" y="37808"/>
                  </a:lnTo>
                  <a:lnTo>
                    <a:pt x="18422" y="33814"/>
                  </a:lnTo>
                  <a:lnTo>
                    <a:pt x="18422" y="33814"/>
                  </a:lnTo>
                  <a:lnTo>
                    <a:pt x="18385" y="32063"/>
                  </a:lnTo>
                  <a:lnTo>
                    <a:pt x="18348" y="30311"/>
                  </a:lnTo>
                  <a:lnTo>
                    <a:pt x="18300" y="28560"/>
                  </a:lnTo>
                  <a:lnTo>
                    <a:pt x="18241" y="26809"/>
                  </a:lnTo>
                  <a:lnTo>
                    <a:pt x="18204" y="25933"/>
                  </a:lnTo>
                  <a:lnTo>
                    <a:pt x="18172" y="25057"/>
                  </a:lnTo>
                  <a:lnTo>
                    <a:pt x="18130" y="24181"/>
                  </a:lnTo>
                  <a:lnTo>
                    <a:pt x="18088" y="23306"/>
                  </a:lnTo>
                  <a:lnTo>
                    <a:pt x="18040" y="22445"/>
                  </a:lnTo>
                  <a:lnTo>
                    <a:pt x="17987" y="21585"/>
                  </a:lnTo>
                  <a:lnTo>
                    <a:pt x="17928" y="20725"/>
                  </a:lnTo>
                  <a:lnTo>
                    <a:pt x="17870" y="19880"/>
                  </a:lnTo>
                  <a:lnTo>
                    <a:pt x="17801" y="19035"/>
                  </a:lnTo>
                  <a:lnTo>
                    <a:pt x="17727" y="18190"/>
                  </a:lnTo>
                  <a:lnTo>
                    <a:pt x="17647" y="17360"/>
                  </a:lnTo>
                  <a:lnTo>
                    <a:pt x="17568" y="16531"/>
                  </a:lnTo>
                  <a:lnTo>
                    <a:pt x="17472" y="15717"/>
                  </a:lnTo>
                  <a:lnTo>
                    <a:pt x="17377" y="14902"/>
                  </a:lnTo>
                  <a:lnTo>
                    <a:pt x="17271" y="14103"/>
                  </a:lnTo>
                  <a:lnTo>
                    <a:pt x="17159" y="13320"/>
                  </a:lnTo>
                  <a:lnTo>
                    <a:pt x="17043" y="12536"/>
                  </a:lnTo>
                  <a:lnTo>
                    <a:pt x="16915" y="11768"/>
                  </a:lnTo>
                  <a:lnTo>
                    <a:pt x="16783" y="11000"/>
                  </a:lnTo>
                  <a:lnTo>
                    <a:pt x="16640" y="10263"/>
                  </a:lnTo>
                  <a:lnTo>
                    <a:pt x="16491" y="9525"/>
                  </a:lnTo>
                  <a:lnTo>
                    <a:pt x="16327" y="8803"/>
                  </a:lnTo>
                  <a:lnTo>
                    <a:pt x="16162" y="8097"/>
                  </a:lnTo>
                  <a:lnTo>
                    <a:pt x="15982" y="7405"/>
                  </a:lnTo>
                  <a:lnTo>
                    <a:pt x="15982" y="7405"/>
                  </a:lnTo>
                  <a:lnTo>
                    <a:pt x="15886" y="7067"/>
                  </a:lnTo>
                  <a:lnTo>
                    <a:pt x="15791" y="6745"/>
                  </a:lnTo>
                  <a:lnTo>
                    <a:pt x="15695" y="6407"/>
                  </a:lnTo>
                  <a:lnTo>
                    <a:pt x="15589" y="6084"/>
                  </a:lnTo>
                  <a:lnTo>
                    <a:pt x="15483" y="5777"/>
                  </a:lnTo>
                  <a:lnTo>
                    <a:pt x="15377" y="5469"/>
                  </a:lnTo>
                  <a:lnTo>
                    <a:pt x="15266" y="5178"/>
                  </a:lnTo>
                  <a:lnTo>
                    <a:pt x="15154" y="4886"/>
                  </a:lnTo>
                  <a:lnTo>
                    <a:pt x="15038" y="4594"/>
                  </a:lnTo>
                  <a:lnTo>
                    <a:pt x="14921" y="4317"/>
                  </a:lnTo>
                  <a:lnTo>
                    <a:pt x="14799" y="4041"/>
                  </a:lnTo>
                  <a:lnTo>
                    <a:pt x="14677" y="3780"/>
                  </a:lnTo>
                  <a:lnTo>
                    <a:pt x="14550" y="3518"/>
                  </a:lnTo>
                  <a:lnTo>
                    <a:pt x="14422" y="3273"/>
                  </a:lnTo>
                  <a:lnTo>
                    <a:pt x="14295" y="3042"/>
                  </a:lnTo>
                  <a:lnTo>
                    <a:pt x="14162" y="2812"/>
                  </a:lnTo>
                  <a:lnTo>
                    <a:pt x="14030" y="2581"/>
                  </a:lnTo>
                  <a:lnTo>
                    <a:pt x="13897" y="2366"/>
                  </a:lnTo>
                  <a:lnTo>
                    <a:pt x="13759" y="2166"/>
                  </a:lnTo>
                  <a:lnTo>
                    <a:pt x="13627" y="1967"/>
                  </a:lnTo>
                  <a:lnTo>
                    <a:pt x="13484" y="1782"/>
                  </a:lnTo>
                  <a:lnTo>
                    <a:pt x="13346" y="1598"/>
                  </a:lnTo>
                  <a:lnTo>
                    <a:pt x="13208" y="1429"/>
                  </a:lnTo>
                  <a:lnTo>
                    <a:pt x="13064" y="1260"/>
                  </a:lnTo>
                  <a:lnTo>
                    <a:pt x="12921" y="1106"/>
                  </a:lnTo>
                  <a:lnTo>
                    <a:pt x="12778" y="968"/>
                  </a:lnTo>
                  <a:lnTo>
                    <a:pt x="12630" y="830"/>
                  </a:lnTo>
                  <a:lnTo>
                    <a:pt x="12486" y="707"/>
                  </a:lnTo>
                  <a:lnTo>
                    <a:pt x="12343" y="584"/>
                  </a:lnTo>
                  <a:lnTo>
                    <a:pt x="12195" y="492"/>
                  </a:lnTo>
                  <a:lnTo>
                    <a:pt x="12046" y="384"/>
                  </a:lnTo>
                  <a:lnTo>
                    <a:pt x="11903" y="308"/>
                  </a:lnTo>
                  <a:lnTo>
                    <a:pt x="11754" y="231"/>
                  </a:lnTo>
                  <a:lnTo>
                    <a:pt x="11606" y="169"/>
                  </a:lnTo>
                  <a:lnTo>
                    <a:pt x="11457" y="108"/>
                  </a:lnTo>
                  <a:lnTo>
                    <a:pt x="11314" y="77"/>
                  </a:lnTo>
                  <a:lnTo>
                    <a:pt x="11166" y="46"/>
                  </a:lnTo>
                  <a:lnTo>
                    <a:pt x="11017" y="16"/>
                  </a:lnTo>
                  <a:lnTo>
                    <a:pt x="10874" y="0"/>
                  </a:lnTo>
                  <a:lnTo>
                    <a:pt x="10725" y="16"/>
                  </a:lnTo>
                  <a:lnTo>
                    <a:pt x="10582" y="16"/>
                  </a:lnTo>
                  <a:lnTo>
                    <a:pt x="10439" y="46"/>
                  </a:lnTo>
                  <a:lnTo>
                    <a:pt x="10296" y="77"/>
                  </a:lnTo>
                  <a:lnTo>
                    <a:pt x="10152" y="123"/>
                  </a:lnTo>
                  <a:lnTo>
                    <a:pt x="10009" y="185"/>
                  </a:lnTo>
                  <a:lnTo>
                    <a:pt x="9866" y="261"/>
                  </a:lnTo>
                  <a:lnTo>
                    <a:pt x="9728" y="338"/>
                  </a:lnTo>
                  <a:lnTo>
                    <a:pt x="9590" y="430"/>
                  </a:lnTo>
                  <a:lnTo>
                    <a:pt x="9452" y="538"/>
                  </a:lnTo>
                  <a:lnTo>
                    <a:pt x="9320" y="661"/>
                  </a:lnTo>
                  <a:lnTo>
                    <a:pt x="9182" y="799"/>
                  </a:lnTo>
                  <a:lnTo>
                    <a:pt x="9049" y="937"/>
                  </a:lnTo>
                  <a:lnTo>
                    <a:pt x="8922" y="1091"/>
                  </a:lnTo>
                  <a:lnTo>
                    <a:pt x="8789" y="1260"/>
                  </a:lnTo>
                  <a:lnTo>
                    <a:pt x="8667" y="1444"/>
                  </a:lnTo>
                  <a:lnTo>
                    <a:pt x="8540" y="1644"/>
                  </a:lnTo>
                  <a:lnTo>
                    <a:pt x="8418" y="1859"/>
                  </a:lnTo>
                  <a:lnTo>
                    <a:pt x="8296" y="2074"/>
                  </a:lnTo>
                  <a:lnTo>
                    <a:pt x="8179" y="2320"/>
                  </a:lnTo>
                  <a:lnTo>
                    <a:pt x="8063" y="2566"/>
                  </a:lnTo>
                  <a:lnTo>
                    <a:pt x="7951" y="2827"/>
                  </a:lnTo>
                  <a:lnTo>
                    <a:pt x="7840" y="3119"/>
                  </a:lnTo>
                  <a:lnTo>
                    <a:pt x="7734" y="3411"/>
                  </a:lnTo>
                  <a:lnTo>
                    <a:pt x="7628" y="3718"/>
                  </a:lnTo>
                  <a:lnTo>
                    <a:pt x="7628" y="3718"/>
                  </a:lnTo>
                  <a:lnTo>
                    <a:pt x="7511" y="4071"/>
                  </a:lnTo>
                  <a:lnTo>
                    <a:pt x="7400" y="4456"/>
                  </a:lnTo>
                  <a:lnTo>
                    <a:pt x="7299" y="4840"/>
                  </a:lnTo>
                  <a:lnTo>
                    <a:pt x="7198" y="5239"/>
                  </a:lnTo>
                  <a:lnTo>
                    <a:pt x="7108" y="5638"/>
                  </a:lnTo>
                  <a:lnTo>
                    <a:pt x="7018" y="6053"/>
                  </a:lnTo>
                  <a:lnTo>
                    <a:pt x="6933" y="6468"/>
                  </a:lnTo>
                  <a:lnTo>
                    <a:pt x="6853" y="6898"/>
                  </a:lnTo>
                  <a:lnTo>
                    <a:pt x="6779" y="7328"/>
                  </a:lnTo>
                  <a:lnTo>
                    <a:pt x="6710" y="7774"/>
                  </a:lnTo>
                  <a:lnTo>
                    <a:pt x="6641" y="8219"/>
                  </a:lnTo>
                  <a:lnTo>
                    <a:pt x="6583" y="8680"/>
                  </a:lnTo>
                  <a:lnTo>
                    <a:pt x="6524" y="9141"/>
                  </a:lnTo>
                  <a:lnTo>
                    <a:pt x="6466" y="9602"/>
                  </a:lnTo>
                  <a:lnTo>
                    <a:pt x="6418" y="10078"/>
                  </a:lnTo>
                  <a:lnTo>
                    <a:pt x="6370" y="10555"/>
                  </a:lnTo>
                  <a:lnTo>
                    <a:pt x="6323" y="11046"/>
                  </a:lnTo>
                  <a:lnTo>
                    <a:pt x="6280" y="11522"/>
                  </a:lnTo>
                  <a:lnTo>
                    <a:pt x="6206" y="12506"/>
                  </a:lnTo>
                  <a:lnTo>
                    <a:pt x="6142" y="13489"/>
                  </a:lnTo>
                  <a:lnTo>
                    <a:pt x="6084" y="14488"/>
                  </a:lnTo>
                  <a:lnTo>
                    <a:pt x="6031" y="15486"/>
                  </a:lnTo>
                  <a:lnTo>
                    <a:pt x="5989" y="16485"/>
                  </a:lnTo>
                  <a:lnTo>
                    <a:pt x="5909" y="18482"/>
                  </a:lnTo>
                  <a:lnTo>
                    <a:pt x="170" y="171420"/>
                  </a:lnTo>
                  <a:lnTo>
                    <a:pt x="170" y="171420"/>
                  </a:lnTo>
                  <a:lnTo>
                    <a:pt x="90" y="173601"/>
                  </a:lnTo>
                  <a:lnTo>
                    <a:pt x="58" y="174707"/>
                  </a:lnTo>
                  <a:lnTo>
                    <a:pt x="32" y="175798"/>
                  </a:lnTo>
                  <a:lnTo>
                    <a:pt x="11" y="176904"/>
                  </a:lnTo>
                  <a:lnTo>
                    <a:pt x="0" y="178010"/>
                  </a:lnTo>
                  <a:lnTo>
                    <a:pt x="0" y="179116"/>
                  </a:lnTo>
                  <a:lnTo>
                    <a:pt x="5" y="179654"/>
                  </a:lnTo>
                  <a:lnTo>
                    <a:pt x="16" y="180207"/>
                  </a:lnTo>
                  <a:lnTo>
                    <a:pt x="27" y="180745"/>
                  </a:lnTo>
                  <a:lnTo>
                    <a:pt x="42" y="181283"/>
                  </a:lnTo>
                  <a:lnTo>
                    <a:pt x="58" y="181820"/>
                  </a:lnTo>
                  <a:lnTo>
                    <a:pt x="85" y="182358"/>
                  </a:lnTo>
                  <a:lnTo>
                    <a:pt x="111" y="182880"/>
                  </a:lnTo>
                  <a:lnTo>
                    <a:pt x="149" y="183418"/>
                  </a:lnTo>
                  <a:lnTo>
                    <a:pt x="186" y="183940"/>
                  </a:lnTo>
                  <a:lnTo>
                    <a:pt x="228" y="184447"/>
                  </a:lnTo>
                  <a:lnTo>
                    <a:pt x="276" y="184970"/>
                  </a:lnTo>
                  <a:lnTo>
                    <a:pt x="329" y="185477"/>
                  </a:lnTo>
                  <a:lnTo>
                    <a:pt x="387" y="185984"/>
                  </a:lnTo>
                  <a:lnTo>
                    <a:pt x="456" y="186475"/>
                  </a:lnTo>
                  <a:lnTo>
                    <a:pt x="525" y="186967"/>
                  </a:lnTo>
                  <a:lnTo>
                    <a:pt x="605" y="187458"/>
                  </a:lnTo>
                  <a:lnTo>
                    <a:pt x="690" y="187935"/>
                  </a:lnTo>
                  <a:lnTo>
                    <a:pt x="785" y="188411"/>
                  </a:lnTo>
                  <a:lnTo>
                    <a:pt x="785" y="188411"/>
                  </a:lnTo>
                  <a:lnTo>
                    <a:pt x="886" y="188841"/>
                  </a:lnTo>
                  <a:lnTo>
                    <a:pt x="992" y="189271"/>
                  </a:lnTo>
                  <a:lnTo>
                    <a:pt x="1109" y="189686"/>
                  </a:lnTo>
                  <a:lnTo>
                    <a:pt x="1220" y="190085"/>
                  </a:lnTo>
                  <a:lnTo>
                    <a:pt x="1342" y="190485"/>
                  </a:lnTo>
                  <a:lnTo>
                    <a:pt x="1464" y="190854"/>
                  </a:lnTo>
                  <a:lnTo>
                    <a:pt x="1591" y="191238"/>
                  </a:lnTo>
                  <a:lnTo>
                    <a:pt x="1719" y="191591"/>
                  </a:lnTo>
                  <a:lnTo>
                    <a:pt x="1851" y="191944"/>
                  </a:lnTo>
                  <a:lnTo>
                    <a:pt x="1989" y="192282"/>
                  </a:lnTo>
                  <a:lnTo>
                    <a:pt x="2127" y="192605"/>
                  </a:lnTo>
                  <a:lnTo>
                    <a:pt x="2270" y="192928"/>
                  </a:lnTo>
                  <a:lnTo>
                    <a:pt x="2413" y="193220"/>
                  </a:lnTo>
                  <a:lnTo>
                    <a:pt x="2562" y="193511"/>
                  </a:lnTo>
                  <a:lnTo>
                    <a:pt x="2711" y="193788"/>
                  </a:lnTo>
                  <a:lnTo>
                    <a:pt x="2864" y="194064"/>
                  </a:lnTo>
                  <a:lnTo>
                    <a:pt x="3018" y="194310"/>
                  </a:lnTo>
                  <a:lnTo>
                    <a:pt x="3177" y="194556"/>
                  </a:lnTo>
                  <a:lnTo>
                    <a:pt x="3336" y="194787"/>
                  </a:lnTo>
                  <a:lnTo>
                    <a:pt x="3501" y="195002"/>
                  </a:lnTo>
                  <a:lnTo>
                    <a:pt x="3665" y="195201"/>
                  </a:lnTo>
                  <a:lnTo>
                    <a:pt x="3830" y="195386"/>
                  </a:lnTo>
                  <a:lnTo>
                    <a:pt x="3999" y="195555"/>
                  </a:lnTo>
                  <a:lnTo>
                    <a:pt x="4169" y="195724"/>
                  </a:lnTo>
                  <a:lnTo>
                    <a:pt x="4344" y="195862"/>
                  </a:lnTo>
                  <a:lnTo>
                    <a:pt x="4519" y="196000"/>
                  </a:lnTo>
                  <a:lnTo>
                    <a:pt x="4694" y="196123"/>
                  </a:lnTo>
                  <a:lnTo>
                    <a:pt x="4869" y="196231"/>
                  </a:lnTo>
                  <a:lnTo>
                    <a:pt x="5050" y="196323"/>
                  </a:lnTo>
                  <a:lnTo>
                    <a:pt x="5230" y="196400"/>
                  </a:lnTo>
                  <a:lnTo>
                    <a:pt x="5410" y="196461"/>
                  </a:lnTo>
                  <a:lnTo>
                    <a:pt x="5591" y="196507"/>
                  </a:lnTo>
                  <a:lnTo>
                    <a:pt x="5591" y="196507"/>
                  </a:lnTo>
                  <a:lnTo>
                    <a:pt x="5951" y="196569"/>
                  </a:lnTo>
                  <a:lnTo>
                    <a:pt x="6312" y="196599"/>
                  </a:lnTo>
                  <a:lnTo>
                    <a:pt x="6673" y="196630"/>
                  </a:lnTo>
                  <a:lnTo>
                    <a:pt x="7034" y="196630"/>
                  </a:lnTo>
                  <a:lnTo>
                    <a:pt x="7394" y="196599"/>
                  </a:lnTo>
                  <a:lnTo>
                    <a:pt x="7750" y="196569"/>
                  </a:lnTo>
                  <a:lnTo>
                    <a:pt x="8110" y="196507"/>
                  </a:lnTo>
                  <a:lnTo>
                    <a:pt x="8471" y="196430"/>
                  </a:lnTo>
                  <a:lnTo>
                    <a:pt x="8826" y="196323"/>
                  </a:lnTo>
                  <a:lnTo>
                    <a:pt x="9187" y="196200"/>
                  </a:lnTo>
                  <a:lnTo>
                    <a:pt x="9542" y="196062"/>
                  </a:lnTo>
                  <a:lnTo>
                    <a:pt x="9898" y="195908"/>
                  </a:lnTo>
                  <a:lnTo>
                    <a:pt x="10253" y="195724"/>
                  </a:lnTo>
                  <a:lnTo>
                    <a:pt x="10609" y="195524"/>
                  </a:lnTo>
                  <a:lnTo>
                    <a:pt x="10959" y="195309"/>
                  </a:lnTo>
                  <a:lnTo>
                    <a:pt x="11309" y="195078"/>
                  </a:lnTo>
                  <a:lnTo>
                    <a:pt x="11643" y="195294"/>
                  </a:lnTo>
                </a:path>
              </a:pathLst>
            </a:custGeom>
            <a:noFill/>
            <a:ln w="0">
              <a:noFill/>
            </a:ln>
          </p:spPr>
          <p:style>
            <a:lnRef idx="0">
              <a:scrgbClr r="0" g="0" b="0"/>
            </a:lnRef>
            <a:fillRef idx="0">
              <a:scrgbClr r="0" g="0" b="0"/>
            </a:fillRef>
            <a:effectRef idx="0">
              <a:scrgbClr r="0" g="0" b="0"/>
            </a:effectRef>
            <a:fontRef idx="minor"/>
          </p:style>
        </p:sp>
        <p:sp>
          <p:nvSpPr>
            <p:cNvPr id="583" name="Google Shape;430;p34"/>
            <p:cNvSpPr/>
            <p:nvPr/>
          </p:nvSpPr>
          <p:spPr>
            <a:xfrm flipV="1">
              <a:off x="6361560" y="5226480"/>
              <a:ext cx="66960" cy="1390680"/>
            </a:xfrm>
            <a:custGeom>
              <a:avLst/>
              <a:gdLst/>
              <a:ahLst/>
              <a:cxnLst/>
              <a:rect l="l" t="t" r="r" b="b"/>
              <a:pathLst>
                <a:path w="3672" h="199427">
                  <a:moveTo>
                    <a:pt x="2690" y="1"/>
                  </a:moveTo>
                  <a:lnTo>
                    <a:pt x="2679" y="124"/>
                  </a:lnTo>
                  <a:lnTo>
                    <a:pt x="2674" y="247"/>
                  </a:lnTo>
                  <a:lnTo>
                    <a:pt x="2674" y="385"/>
                  </a:lnTo>
                  <a:lnTo>
                    <a:pt x="2679" y="508"/>
                  </a:lnTo>
                  <a:lnTo>
                    <a:pt x="2679" y="2044"/>
                  </a:lnTo>
                  <a:lnTo>
                    <a:pt x="2743" y="4579"/>
                  </a:lnTo>
                  <a:lnTo>
                    <a:pt x="2817" y="7882"/>
                  </a:lnTo>
                  <a:lnTo>
                    <a:pt x="2913" y="12092"/>
                  </a:lnTo>
                  <a:lnTo>
                    <a:pt x="2960" y="14504"/>
                  </a:lnTo>
                  <a:lnTo>
                    <a:pt x="3013" y="17115"/>
                  </a:lnTo>
                  <a:lnTo>
                    <a:pt x="3061" y="19911"/>
                  </a:lnTo>
                  <a:lnTo>
                    <a:pt x="3109" y="22892"/>
                  </a:lnTo>
                  <a:lnTo>
                    <a:pt x="3157" y="26041"/>
                  </a:lnTo>
                  <a:lnTo>
                    <a:pt x="3199" y="29375"/>
                  </a:lnTo>
                  <a:lnTo>
                    <a:pt x="3236" y="32862"/>
                  </a:lnTo>
                  <a:lnTo>
                    <a:pt x="3268" y="36503"/>
                  </a:lnTo>
                  <a:lnTo>
                    <a:pt x="3289" y="40298"/>
                  </a:lnTo>
                  <a:lnTo>
                    <a:pt x="3300" y="44246"/>
                  </a:lnTo>
                  <a:lnTo>
                    <a:pt x="3311" y="48317"/>
                  </a:lnTo>
                  <a:lnTo>
                    <a:pt x="3311" y="52527"/>
                  </a:lnTo>
                  <a:lnTo>
                    <a:pt x="3305" y="56859"/>
                  </a:lnTo>
                  <a:lnTo>
                    <a:pt x="3295" y="61299"/>
                  </a:lnTo>
                  <a:lnTo>
                    <a:pt x="3273" y="65862"/>
                  </a:lnTo>
                  <a:lnTo>
                    <a:pt x="3252" y="70532"/>
                  </a:lnTo>
                  <a:lnTo>
                    <a:pt x="3226" y="75295"/>
                  </a:lnTo>
                  <a:lnTo>
                    <a:pt x="3194" y="80149"/>
                  </a:lnTo>
                  <a:lnTo>
                    <a:pt x="3120" y="90104"/>
                  </a:lnTo>
                  <a:lnTo>
                    <a:pt x="3029" y="100367"/>
                  </a:lnTo>
                  <a:lnTo>
                    <a:pt x="2382" y="171405"/>
                  </a:lnTo>
                  <a:lnTo>
                    <a:pt x="2388" y="172741"/>
                  </a:lnTo>
                  <a:lnTo>
                    <a:pt x="2377" y="174093"/>
                  </a:lnTo>
                  <a:lnTo>
                    <a:pt x="2361" y="175430"/>
                  </a:lnTo>
                  <a:lnTo>
                    <a:pt x="2335" y="176766"/>
                  </a:lnTo>
                  <a:lnTo>
                    <a:pt x="2292" y="178103"/>
                  </a:lnTo>
                  <a:lnTo>
                    <a:pt x="2250" y="179424"/>
                  </a:lnTo>
                  <a:lnTo>
                    <a:pt x="2191" y="180761"/>
                  </a:lnTo>
                  <a:lnTo>
                    <a:pt x="2122" y="182082"/>
                  </a:lnTo>
                  <a:lnTo>
                    <a:pt x="2048" y="183403"/>
                  </a:lnTo>
                  <a:lnTo>
                    <a:pt x="1963" y="184709"/>
                  </a:lnTo>
                  <a:lnTo>
                    <a:pt x="1868" y="186030"/>
                  </a:lnTo>
                  <a:lnTo>
                    <a:pt x="1762" y="187336"/>
                  </a:lnTo>
                  <a:lnTo>
                    <a:pt x="1645" y="188627"/>
                  </a:lnTo>
                  <a:lnTo>
                    <a:pt x="1523" y="189917"/>
                  </a:lnTo>
                  <a:lnTo>
                    <a:pt x="1390" y="191208"/>
                  </a:lnTo>
                  <a:lnTo>
                    <a:pt x="1247" y="192483"/>
                  </a:lnTo>
                  <a:lnTo>
                    <a:pt x="1152" y="193159"/>
                  </a:lnTo>
                  <a:lnTo>
                    <a:pt x="1056" y="193819"/>
                  </a:lnTo>
                  <a:lnTo>
                    <a:pt x="950" y="194480"/>
                  </a:lnTo>
                  <a:lnTo>
                    <a:pt x="844" y="195141"/>
                  </a:lnTo>
                  <a:lnTo>
                    <a:pt x="733" y="195786"/>
                  </a:lnTo>
                  <a:lnTo>
                    <a:pt x="611" y="196431"/>
                  </a:lnTo>
                  <a:lnTo>
                    <a:pt x="489" y="197061"/>
                  </a:lnTo>
                  <a:lnTo>
                    <a:pt x="361" y="197691"/>
                  </a:lnTo>
                  <a:lnTo>
                    <a:pt x="80" y="198966"/>
                  </a:lnTo>
                  <a:lnTo>
                    <a:pt x="38" y="199196"/>
                  </a:lnTo>
                  <a:lnTo>
                    <a:pt x="1" y="199427"/>
                  </a:lnTo>
                  <a:lnTo>
                    <a:pt x="6" y="199411"/>
                  </a:lnTo>
                  <a:lnTo>
                    <a:pt x="32" y="199350"/>
                  </a:lnTo>
                  <a:lnTo>
                    <a:pt x="64" y="199227"/>
                  </a:lnTo>
                  <a:lnTo>
                    <a:pt x="112" y="199043"/>
                  </a:lnTo>
                  <a:lnTo>
                    <a:pt x="430" y="197829"/>
                  </a:lnTo>
                  <a:lnTo>
                    <a:pt x="574" y="197215"/>
                  </a:lnTo>
                  <a:lnTo>
                    <a:pt x="706" y="196585"/>
                  </a:lnTo>
                  <a:lnTo>
                    <a:pt x="833" y="195939"/>
                  </a:lnTo>
                  <a:lnTo>
                    <a:pt x="955" y="195294"/>
                  </a:lnTo>
                  <a:lnTo>
                    <a:pt x="1072" y="194649"/>
                  </a:lnTo>
                  <a:lnTo>
                    <a:pt x="1184" y="193988"/>
                  </a:lnTo>
                  <a:lnTo>
                    <a:pt x="1290" y="193312"/>
                  </a:lnTo>
                  <a:lnTo>
                    <a:pt x="1390" y="192636"/>
                  </a:lnTo>
                  <a:lnTo>
                    <a:pt x="1544" y="191361"/>
                  </a:lnTo>
                  <a:lnTo>
                    <a:pt x="1687" y="190071"/>
                  </a:lnTo>
                  <a:lnTo>
                    <a:pt x="1825" y="188765"/>
                  </a:lnTo>
                  <a:lnTo>
                    <a:pt x="1947" y="187474"/>
                  </a:lnTo>
                  <a:lnTo>
                    <a:pt x="2064" y="186153"/>
                  </a:lnTo>
                  <a:lnTo>
                    <a:pt x="2170" y="184847"/>
                  </a:lnTo>
                  <a:lnTo>
                    <a:pt x="2266" y="183526"/>
                  </a:lnTo>
                  <a:lnTo>
                    <a:pt x="2350" y="182190"/>
                  </a:lnTo>
                  <a:lnTo>
                    <a:pt x="2425" y="180853"/>
                  </a:lnTo>
                  <a:lnTo>
                    <a:pt x="2488" y="179516"/>
                  </a:lnTo>
                  <a:lnTo>
                    <a:pt x="2541" y="178180"/>
                  </a:lnTo>
                  <a:lnTo>
                    <a:pt x="2589" y="176828"/>
                  </a:lnTo>
                  <a:lnTo>
                    <a:pt x="2621" y="175491"/>
                  </a:lnTo>
                  <a:lnTo>
                    <a:pt x="2647" y="174139"/>
                  </a:lnTo>
                  <a:lnTo>
                    <a:pt x="2663" y="172788"/>
                  </a:lnTo>
                  <a:lnTo>
                    <a:pt x="2663" y="171420"/>
                  </a:lnTo>
                  <a:lnTo>
                    <a:pt x="2823" y="156549"/>
                  </a:lnTo>
                  <a:lnTo>
                    <a:pt x="3008" y="139496"/>
                  </a:lnTo>
                  <a:lnTo>
                    <a:pt x="3210" y="120646"/>
                  </a:lnTo>
                  <a:lnTo>
                    <a:pt x="3427" y="100413"/>
                  </a:lnTo>
                  <a:lnTo>
                    <a:pt x="3475" y="95236"/>
                  </a:lnTo>
                  <a:lnTo>
                    <a:pt x="3523" y="90135"/>
                  </a:lnTo>
                  <a:lnTo>
                    <a:pt x="3565" y="85111"/>
                  </a:lnTo>
                  <a:lnTo>
                    <a:pt x="3597" y="80149"/>
                  </a:lnTo>
                  <a:lnTo>
                    <a:pt x="3623" y="75295"/>
                  </a:lnTo>
                  <a:lnTo>
                    <a:pt x="3645" y="70517"/>
                  </a:lnTo>
                  <a:lnTo>
                    <a:pt x="3661" y="65846"/>
                  </a:lnTo>
                  <a:lnTo>
                    <a:pt x="3671" y="61284"/>
                  </a:lnTo>
                  <a:lnTo>
                    <a:pt x="3671" y="56828"/>
                  </a:lnTo>
                  <a:lnTo>
                    <a:pt x="3666" y="52496"/>
                  </a:lnTo>
                  <a:lnTo>
                    <a:pt x="3655" y="48287"/>
                  </a:lnTo>
                  <a:lnTo>
                    <a:pt x="3634" y="44200"/>
                  </a:lnTo>
                  <a:lnTo>
                    <a:pt x="3602" y="40267"/>
                  </a:lnTo>
                  <a:lnTo>
                    <a:pt x="3565" y="36472"/>
                  </a:lnTo>
                  <a:lnTo>
                    <a:pt x="3523" y="32816"/>
                  </a:lnTo>
                  <a:lnTo>
                    <a:pt x="3470" y="29329"/>
                  </a:lnTo>
                  <a:lnTo>
                    <a:pt x="3417" y="25995"/>
                  </a:lnTo>
                  <a:lnTo>
                    <a:pt x="3358" y="22846"/>
                  </a:lnTo>
                  <a:lnTo>
                    <a:pt x="3300" y="19865"/>
                  </a:lnTo>
                  <a:lnTo>
                    <a:pt x="3236" y="17069"/>
                  </a:lnTo>
                  <a:lnTo>
                    <a:pt x="3173" y="14457"/>
                  </a:lnTo>
                  <a:lnTo>
                    <a:pt x="3104" y="12045"/>
                  </a:lnTo>
                  <a:lnTo>
                    <a:pt x="3040" y="9833"/>
                  </a:lnTo>
                  <a:lnTo>
                    <a:pt x="2976" y="7836"/>
                  </a:lnTo>
                  <a:lnTo>
                    <a:pt x="2913" y="6039"/>
                  </a:lnTo>
                  <a:lnTo>
                    <a:pt x="2854" y="4472"/>
                  </a:lnTo>
                  <a:lnTo>
                    <a:pt x="2759" y="2029"/>
                  </a:lnTo>
                  <a:lnTo>
                    <a:pt x="2690" y="508"/>
                  </a:lnTo>
                  <a:lnTo>
                    <a:pt x="2690" y="247"/>
                  </a:lnTo>
                  <a:lnTo>
                    <a:pt x="269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84" name="Google Shape;431;p34"/>
            <p:cNvSpPr/>
            <p:nvPr/>
          </p:nvSpPr>
          <p:spPr>
            <a:xfrm flipV="1">
              <a:off x="6361560" y="5226480"/>
              <a:ext cx="66960" cy="1390680"/>
            </a:xfrm>
            <a:custGeom>
              <a:avLst/>
              <a:gdLst/>
              <a:ahLst/>
              <a:cxnLst/>
              <a:rect l="l" t="t" r="r" b="b"/>
              <a:pathLst>
                <a:path w="3672" h="199427" fill="none">
                  <a:moveTo>
                    <a:pt x="2690" y="1"/>
                  </a:moveTo>
                  <a:lnTo>
                    <a:pt x="2690" y="1"/>
                  </a:lnTo>
                  <a:lnTo>
                    <a:pt x="2690" y="247"/>
                  </a:lnTo>
                  <a:lnTo>
                    <a:pt x="2690" y="508"/>
                  </a:lnTo>
                  <a:lnTo>
                    <a:pt x="2759" y="2029"/>
                  </a:lnTo>
                  <a:lnTo>
                    <a:pt x="2759" y="2029"/>
                  </a:lnTo>
                  <a:lnTo>
                    <a:pt x="2854" y="4472"/>
                  </a:lnTo>
                  <a:lnTo>
                    <a:pt x="2913" y="6039"/>
                  </a:lnTo>
                  <a:lnTo>
                    <a:pt x="2976" y="7836"/>
                  </a:lnTo>
                  <a:lnTo>
                    <a:pt x="2976" y="7836"/>
                  </a:lnTo>
                  <a:lnTo>
                    <a:pt x="3040" y="9833"/>
                  </a:lnTo>
                  <a:lnTo>
                    <a:pt x="3104" y="12045"/>
                  </a:lnTo>
                  <a:lnTo>
                    <a:pt x="3173" y="14457"/>
                  </a:lnTo>
                  <a:lnTo>
                    <a:pt x="3236" y="17069"/>
                  </a:lnTo>
                  <a:lnTo>
                    <a:pt x="3300" y="19865"/>
                  </a:lnTo>
                  <a:lnTo>
                    <a:pt x="3358" y="22846"/>
                  </a:lnTo>
                  <a:lnTo>
                    <a:pt x="3417" y="25995"/>
                  </a:lnTo>
                  <a:lnTo>
                    <a:pt x="3470" y="29329"/>
                  </a:lnTo>
                  <a:lnTo>
                    <a:pt x="3470" y="29329"/>
                  </a:lnTo>
                  <a:lnTo>
                    <a:pt x="3523" y="32816"/>
                  </a:lnTo>
                  <a:lnTo>
                    <a:pt x="3565" y="36472"/>
                  </a:lnTo>
                  <a:lnTo>
                    <a:pt x="3602" y="40267"/>
                  </a:lnTo>
                  <a:lnTo>
                    <a:pt x="3634" y="44200"/>
                  </a:lnTo>
                  <a:lnTo>
                    <a:pt x="3655" y="48287"/>
                  </a:lnTo>
                  <a:lnTo>
                    <a:pt x="3666" y="52496"/>
                  </a:lnTo>
                  <a:lnTo>
                    <a:pt x="3671" y="56828"/>
                  </a:lnTo>
                  <a:lnTo>
                    <a:pt x="3671" y="61284"/>
                  </a:lnTo>
                  <a:lnTo>
                    <a:pt x="3661" y="65846"/>
                  </a:lnTo>
                  <a:lnTo>
                    <a:pt x="3645" y="70517"/>
                  </a:lnTo>
                  <a:lnTo>
                    <a:pt x="3623" y="75295"/>
                  </a:lnTo>
                  <a:lnTo>
                    <a:pt x="3597" y="80149"/>
                  </a:lnTo>
                  <a:lnTo>
                    <a:pt x="3565" y="85111"/>
                  </a:lnTo>
                  <a:lnTo>
                    <a:pt x="3523" y="90135"/>
                  </a:lnTo>
                  <a:lnTo>
                    <a:pt x="3475" y="95236"/>
                  </a:lnTo>
                  <a:lnTo>
                    <a:pt x="3427" y="100413"/>
                  </a:lnTo>
                  <a:lnTo>
                    <a:pt x="3427" y="100413"/>
                  </a:lnTo>
                  <a:lnTo>
                    <a:pt x="3210" y="120646"/>
                  </a:lnTo>
                  <a:lnTo>
                    <a:pt x="3008" y="139496"/>
                  </a:lnTo>
                  <a:lnTo>
                    <a:pt x="2823" y="156549"/>
                  </a:lnTo>
                  <a:lnTo>
                    <a:pt x="2663" y="171420"/>
                  </a:lnTo>
                  <a:lnTo>
                    <a:pt x="2663" y="171420"/>
                  </a:lnTo>
                  <a:lnTo>
                    <a:pt x="2663" y="172788"/>
                  </a:lnTo>
                  <a:lnTo>
                    <a:pt x="2647" y="174139"/>
                  </a:lnTo>
                  <a:lnTo>
                    <a:pt x="2621" y="175491"/>
                  </a:lnTo>
                  <a:lnTo>
                    <a:pt x="2589" y="176828"/>
                  </a:lnTo>
                  <a:lnTo>
                    <a:pt x="2541" y="178180"/>
                  </a:lnTo>
                  <a:lnTo>
                    <a:pt x="2488" y="179516"/>
                  </a:lnTo>
                  <a:lnTo>
                    <a:pt x="2425" y="180853"/>
                  </a:lnTo>
                  <a:lnTo>
                    <a:pt x="2350" y="182190"/>
                  </a:lnTo>
                  <a:lnTo>
                    <a:pt x="2266" y="183526"/>
                  </a:lnTo>
                  <a:lnTo>
                    <a:pt x="2170" y="184847"/>
                  </a:lnTo>
                  <a:lnTo>
                    <a:pt x="2064" y="186153"/>
                  </a:lnTo>
                  <a:lnTo>
                    <a:pt x="1947" y="187474"/>
                  </a:lnTo>
                  <a:lnTo>
                    <a:pt x="1825" y="188765"/>
                  </a:lnTo>
                  <a:lnTo>
                    <a:pt x="1687" y="190071"/>
                  </a:lnTo>
                  <a:lnTo>
                    <a:pt x="1544" y="191361"/>
                  </a:lnTo>
                  <a:lnTo>
                    <a:pt x="1390" y="192636"/>
                  </a:lnTo>
                  <a:lnTo>
                    <a:pt x="1390" y="192636"/>
                  </a:lnTo>
                  <a:lnTo>
                    <a:pt x="1290" y="193312"/>
                  </a:lnTo>
                  <a:lnTo>
                    <a:pt x="1184" y="193988"/>
                  </a:lnTo>
                  <a:lnTo>
                    <a:pt x="1072" y="194649"/>
                  </a:lnTo>
                  <a:lnTo>
                    <a:pt x="955" y="195294"/>
                  </a:lnTo>
                  <a:lnTo>
                    <a:pt x="833" y="195939"/>
                  </a:lnTo>
                  <a:lnTo>
                    <a:pt x="706" y="196585"/>
                  </a:lnTo>
                  <a:lnTo>
                    <a:pt x="574" y="197215"/>
                  </a:lnTo>
                  <a:lnTo>
                    <a:pt x="430" y="197829"/>
                  </a:lnTo>
                  <a:lnTo>
                    <a:pt x="112" y="199043"/>
                  </a:lnTo>
                  <a:lnTo>
                    <a:pt x="112" y="199043"/>
                  </a:lnTo>
                  <a:lnTo>
                    <a:pt x="64" y="199227"/>
                  </a:lnTo>
                  <a:lnTo>
                    <a:pt x="32" y="199350"/>
                  </a:lnTo>
                  <a:lnTo>
                    <a:pt x="6" y="199411"/>
                  </a:lnTo>
                  <a:lnTo>
                    <a:pt x="1" y="199427"/>
                  </a:lnTo>
                  <a:lnTo>
                    <a:pt x="1" y="199427"/>
                  </a:lnTo>
                  <a:lnTo>
                    <a:pt x="38" y="199196"/>
                  </a:lnTo>
                  <a:lnTo>
                    <a:pt x="80" y="198966"/>
                  </a:lnTo>
                  <a:lnTo>
                    <a:pt x="361" y="197691"/>
                  </a:lnTo>
                  <a:lnTo>
                    <a:pt x="361" y="197691"/>
                  </a:lnTo>
                  <a:lnTo>
                    <a:pt x="489" y="197061"/>
                  </a:lnTo>
                  <a:lnTo>
                    <a:pt x="611" y="196431"/>
                  </a:lnTo>
                  <a:lnTo>
                    <a:pt x="733" y="195786"/>
                  </a:lnTo>
                  <a:lnTo>
                    <a:pt x="844" y="195141"/>
                  </a:lnTo>
                  <a:lnTo>
                    <a:pt x="950" y="194480"/>
                  </a:lnTo>
                  <a:lnTo>
                    <a:pt x="1056" y="193819"/>
                  </a:lnTo>
                  <a:lnTo>
                    <a:pt x="1152" y="193159"/>
                  </a:lnTo>
                  <a:lnTo>
                    <a:pt x="1247" y="192483"/>
                  </a:lnTo>
                  <a:lnTo>
                    <a:pt x="1247" y="192483"/>
                  </a:lnTo>
                  <a:lnTo>
                    <a:pt x="1390" y="191208"/>
                  </a:lnTo>
                  <a:lnTo>
                    <a:pt x="1523" y="189917"/>
                  </a:lnTo>
                  <a:lnTo>
                    <a:pt x="1645" y="188627"/>
                  </a:lnTo>
                  <a:lnTo>
                    <a:pt x="1762" y="187336"/>
                  </a:lnTo>
                  <a:lnTo>
                    <a:pt x="1868" y="186030"/>
                  </a:lnTo>
                  <a:lnTo>
                    <a:pt x="1963" y="184709"/>
                  </a:lnTo>
                  <a:lnTo>
                    <a:pt x="2048" y="183403"/>
                  </a:lnTo>
                  <a:lnTo>
                    <a:pt x="2122" y="182082"/>
                  </a:lnTo>
                  <a:lnTo>
                    <a:pt x="2191" y="180761"/>
                  </a:lnTo>
                  <a:lnTo>
                    <a:pt x="2250" y="179424"/>
                  </a:lnTo>
                  <a:lnTo>
                    <a:pt x="2292" y="178103"/>
                  </a:lnTo>
                  <a:lnTo>
                    <a:pt x="2335" y="176766"/>
                  </a:lnTo>
                  <a:lnTo>
                    <a:pt x="2361" y="175430"/>
                  </a:lnTo>
                  <a:lnTo>
                    <a:pt x="2377" y="174093"/>
                  </a:lnTo>
                  <a:lnTo>
                    <a:pt x="2388" y="172741"/>
                  </a:lnTo>
                  <a:lnTo>
                    <a:pt x="2382" y="171405"/>
                  </a:lnTo>
                  <a:lnTo>
                    <a:pt x="2382" y="171405"/>
                  </a:lnTo>
                  <a:lnTo>
                    <a:pt x="3029" y="100367"/>
                  </a:lnTo>
                  <a:lnTo>
                    <a:pt x="3029" y="100367"/>
                  </a:lnTo>
                  <a:lnTo>
                    <a:pt x="3120" y="90104"/>
                  </a:lnTo>
                  <a:lnTo>
                    <a:pt x="3194" y="80149"/>
                  </a:lnTo>
                  <a:lnTo>
                    <a:pt x="3226" y="75295"/>
                  </a:lnTo>
                  <a:lnTo>
                    <a:pt x="3252" y="70532"/>
                  </a:lnTo>
                  <a:lnTo>
                    <a:pt x="3273" y="65862"/>
                  </a:lnTo>
                  <a:lnTo>
                    <a:pt x="3295" y="61299"/>
                  </a:lnTo>
                  <a:lnTo>
                    <a:pt x="3305" y="56859"/>
                  </a:lnTo>
                  <a:lnTo>
                    <a:pt x="3311" y="52527"/>
                  </a:lnTo>
                  <a:lnTo>
                    <a:pt x="3311" y="48317"/>
                  </a:lnTo>
                  <a:lnTo>
                    <a:pt x="3300" y="44246"/>
                  </a:lnTo>
                  <a:lnTo>
                    <a:pt x="3289" y="40298"/>
                  </a:lnTo>
                  <a:lnTo>
                    <a:pt x="3268" y="36503"/>
                  </a:lnTo>
                  <a:lnTo>
                    <a:pt x="3236" y="32862"/>
                  </a:lnTo>
                  <a:lnTo>
                    <a:pt x="3199" y="29375"/>
                  </a:lnTo>
                  <a:lnTo>
                    <a:pt x="3199" y="29375"/>
                  </a:lnTo>
                  <a:lnTo>
                    <a:pt x="3157" y="26041"/>
                  </a:lnTo>
                  <a:lnTo>
                    <a:pt x="3109" y="22892"/>
                  </a:lnTo>
                  <a:lnTo>
                    <a:pt x="3061" y="19911"/>
                  </a:lnTo>
                  <a:lnTo>
                    <a:pt x="3013" y="17115"/>
                  </a:lnTo>
                  <a:lnTo>
                    <a:pt x="2960" y="14504"/>
                  </a:lnTo>
                  <a:lnTo>
                    <a:pt x="2913" y="12092"/>
                  </a:lnTo>
                  <a:lnTo>
                    <a:pt x="2817" y="7882"/>
                  </a:lnTo>
                  <a:lnTo>
                    <a:pt x="2817" y="7882"/>
                  </a:lnTo>
                  <a:lnTo>
                    <a:pt x="2743" y="4579"/>
                  </a:lnTo>
                  <a:lnTo>
                    <a:pt x="2679" y="2044"/>
                  </a:lnTo>
                  <a:lnTo>
                    <a:pt x="2679" y="508"/>
                  </a:lnTo>
                  <a:lnTo>
                    <a:pt x="2679" y="508"/>
                  </a:lnTo>
                  <a:lnTo>
                    <a:pt x="2674" y="385"/>
                  </a:lnTo>
                  <a:lnTo>
                    <a:pt x="2674" y="247"/>
                  </a:lnTo>
                  <a:lnTo>
                    <a:pt x="2679" y="124"/>
                  </a:lnTo>
                  <a:lnTo>
                    <a:pt x="2690" y="1"/>
                  </a:lnTo>
                </a:path>
              </a:pathLst>
            </a:custGeom>
            <a:noFill/>
            <a:ln w="0">
              <a:noFill/>
            </a:ln>
          </p:spPr>
          <p:style>
            <a:lnRef idx="0">
              <a:scrgbClr r="0" g="0" b="0"/>
            </a:lnRef>
            <a:fillRef idx="0">
              <a:scrgbClr r="0" g="0" b="0"/>
            </a:fillRef>
            <a:effectRef idx="0">
              <a:scrgbClr r="0" g="0" b="0"/>
            </a:effectRef>
            <a:fontRef idx="minor"/>
          </p:style>
        </p:sp>
        <p:sp>
          <p:nvSpPr>
            <p:cNvPr id="585" name="Google Shape;432;p34"/>
            <p:cNvSpPr/>
            <p:nvPr/>
          </p:nvSpPr>
          <p:spPr>
            <a:xfrm flipV="1">
              <a:off x="6224400" y="6446520"/>
              <a:ext cx="235800" cy="210960"/>
            </a:xfrm>
            <a:custGeom>
              <a:avLst/>
              <a:gdLst/>
              <a:ahLst/>
              <a:cxnLst/>
              <a:rect l="l" t="t" r="r" b="b"/>
              <a:pathLst>
                <a:path w="12848" h="30328">
                  <a:moveTo>
                    <a:pt x="0" y="1"/>
                  </a:moveTo>
                  <a:lnTo>
                    <a:pt x="1136" y="15948"/>
                  </a:lnTo>
                  <a:lnTo>
                    <a:pt x="1157" y="16455"/>
                  </a:lnTo>
                  <a:lnTo>
                    <a:pt x="1183" y="16946"/>
                  </a:lnTo>
                  <a:lnTo>
                    <a:pt x="1210" y="17438"/>
                  </a:lnTo>
                  <a:lnTo>
                    <a:pt x="1247" y="17929"/>
                  </a:lnTo>
                  <a:lnTo>
                    <a:pt x="1289" y="18421"/>
                  </a:lnTo>
                  <a:lnTo>
                    <a:pt x="1337" y="18897"/>
                  </a:lnTo>
                  <a:lnTo>
                    <a:pt x="1385" y="19373"/>
                  </a:lnTo>
                  <a:lnTo>
                    <a:pt x="1438" y="19850"/>
                  </a:lnTo>
                  <a:lnTo>
                    <a:pt x="1502" y="20311"/>
                  </a:lnTo>
                  <a:lnTo>
                    <a:pt x="1565" y="20771"/>
                  </a:lnTo>
                  <a:lnTo>
                    <a:pt x="1634" y="21232"/>
                  </a:lnTo>
                  <a:lnTo>
                    <a:pt x="1708" y="21678"/>
                  </a:lnTo>
                  <a:lnTo>
                    <a:pt x="1783" y="22123"/>
                  </a:lnTo>
                  <a:lnTo>
                    <a:pt x="1868" y="22554"/>
                  </a:lnTo>
                  <a:lnTo>
                    <a:pt x="1952" y="22968"/>
                  </a:lnTo>
                  <a:lnTo>
                    <a:pt x="2043" y="23399"/>
                  </a:lnTo>
                  <a:lnTo>
                    <a:pt x="2138" y="23798"/>
                  </a:lnTo>
                  <a:lnTo>
                    <a:pt x="2239" y="24213"/>
                  </a:lnTo>
                  <a:lnTo>
                    <a:pt x="2340" y="24597"/>
                  </a:lnTo>
                  <a:lnTo>
                    <a:pt x="2446" y="24981"/>
                  </a:lnTo>
                  <a:lnTo>
                    <a:pt x="2557" y="25365"/>
                  </a:lnTo>
                  <a:lnTo>
                    <a:pt x="2674" y="25734"/>
                  </a:lnTo>
                  <a:lnTo>
                    <a:pt x="2791" y="26087"/>
                  </a:lnTo>
                  <a:lnTo>
                    <a:pt x="2913" y="26440"/>
                  </a:lnTo>
                  <a:lnTo>
                    <a:pt x="3040" y="26778"/>
                  </a:lnTo>
                  <a:lnTo>
                    <a:pt x="3172" y="27101"/>
                  </a:lnTo>
                  <a:lnTo>
                    <a:pt x="3305" y="27424"/>
                  </a:lnTo>
                  <a:lnTo>
                    <a:pt x="3438" y="27731"/>
                  </a:lnTo>
                  <a:lnTo>
                    <a:pt x="3581" y="28023"/>
                  </a:lnTo>
                  <a:lnTo>
                    <a:pt x="3724" y="28299"/>
                  </a:lnTo>
                  <a:lnTo>
                    <a:pt x="3873" y="28576"/>
                  </a:lnTo>
                  <a:lnTo>
                    <a:pt x="4021" y="28837"/>
                  </a:lnTo>
                  <a:lnTo>
                    <a:pt x="4228" y="29067"/>
                  </a:lnTo>
                  <a:lnTo>
                    <a:pt x="4440" y="29267"/>
                  </a:lnTo>
                  <a:lnTo>
                    <a:pt x="4652" y="29467"/>
                  </a:lnTo>
                  <a:lnTo>
                    <a:pt x="4864" y="29636"/>
                  </a:lnTo>
                  <a:lnTo>
                    <a:pt x="5077" y="29774"/>
                  </a:lnTo>
                  <a:lnTo>
                    <a:pt x="5294" y="29912"/>
                  </a:lnTo>
                  <a:lnTo>
                    <a:pt x="5506" y="30020"/>
                  </a:lnTo>
                  <a:lnTo>
                    <a:pt x="5724" y="30127"/>
                  </a:lnTo>
                  <a:lnTo>
                    <a:pt x="5941" y="30204"/>
                  </a:lnTo>
                  <a:lnTo>
                    <a:pt x="6159" y="30250"/>
                  </a:lnTo>
                  <a:lnTo>
                    <a:pt x="6376" y="30296"/>
                  </a:lnTo>
                  <a:lnTo>
                    <a:pt x="6594" y="30312"/>
                  </a:lnTo>
                  <a:lnTo>
                    <a:pt x="6811" y="30327"/>
                  </a:lnTo>
                  <a:lnTo>
                    <a:pt x="7029" y="30296"/>
                  </a:lnTo>
                  <a:lnTo>
                    <a:pt x="7246" y="30266"/>
                  </a:lnTo>
                  <a:lnTo>
                    <a:pt x="7464" y="30220"/>
                  </a:lnTo>
                  <a:lnTo>
                    <a:pt x="7676" y="30143"/>
                  </a:lnTo>
                  <a:lnTo>
                    <a:pt x="7893" y="30051"/>
                  </a:lnTo>
                  <a:lnTo>
                    <a:pt x="8105" y="29943"/>
                  </a:lnTo>
                  <a:lnTo>
                    <a:pt x="8318" y="29820"/>
                  </a:lnTo>
                  <a:lnTo>
                    <a:pt x="8530" y="29682"/>
                  </a:lnTo>
                  <a:lnTo>
                    <a:pt x="8742" y="29528"/>
                  </a:lnTo>
                  <a:lnTo>
                    <a:pt x="8949" y="29344"/>
                  </a:lnTo>
                  <a:lnTo>
                    <a:pt x="9156" y="29144"/>
                  </a:lnTo>
                  <a:lnTo>
                    <a:pt x="9363" y="28929"/>
                  </a:lnTo>
                  <a:lnTo>
                    <a:pt x="9569" y="28699"/>
                  </a:lnTo>
                  <a:lnTo>
                    <a:pt x="9771" y="28453"/>
                  </a:lnTo>
                  <a:lnTo>
                    <a:pt x="9967" y="28176"/>
                  </a:lnTo>
                  <a:lnTo>
                    <a:pt x="10169" y="27885"/>
                  </a:lnTo>
                  <a:lnTo>
                    <a:pt x="10360" y="27593"/>
                  </a:lnTo>
                  <a:lnTo>
                    <a:pt x="10556" y="27270"/>
                  </a:lnTo>
                  <a:lnTo>
                    <a:pt x="10742" y="26932"/>
                  </a:lnTo>
                  <a:lnTo>
                    <a:pt x="10853" y="26655"/>
                  </a:lnTo>
                  <a:lnTo>
                    <a:pt x="10959" y="26379"/>
                  </a:lnTo>
                  <a:lnTo>
                    <a:pt x="11060" y="26087"/>
                  </a:lnTo>
                  <a:lnTo>
                    <a:pt x="11161" y="25795"/>
                  </a:lnTo>
                  <a:lnTo>
                    <a:pt x="11261" y="25503"/>
                  </a:lnTo>
                  <a:lnTo>
                    <a:pt x="11357" y="25196"/>
                  </a:lnTo>
                  <a:lnTo>
                    <a:pt x="11447" y="24873"/>
                  </a:lnTo>
                  <a:lnTo>
                    <a:pt x="11537" y="24566"/>
                  </a:lnTo>
                  <a:lnTo>
                    <a:pt x="11622" y="24244"/>
                  </a:lnTo>
                  <a:lnTo>
                    <a:pt x="11707" y="23906"/>
                  </a:lnTo>
                  <a:lnTo>
                    <a:pt x="11792" y="23568"/>
                  </a:lnTo>
                  <a:lnTo>
                    <a:pt x="11866" y="23230"/>
                  </a:lnTo>
                  <a:lnTo>
                    <a:pt x="11946" y="22892"/>
                  </a:lnTo>
                  <a:lnTo>
                    <a:pt x="12015" y="22538"/>
                  </a:lnTo>
                  <a:lnTo>
                    <a:pt x="12084" y="22185"/>
                  </a:lnTo>
                  <a:lnTo>
                    <a:pt x="12153" y="21816"/>
                  </a:lnTo>
                  <a:lnTo>
                    <a:pt x="12216" y="21463"/>
                  </a:lnTo>
                  <a:lnTo>
                    <a:pt x="12275" y="21094"/>
                  </a:lnTo>
                  <a:lnTo>
                    <a:pt x="12333" y="20710"/>
                  </a:lnTo>
                  <a:lnTo>
                    <a:pt x="12386" y="20341"/>
                  </a:lnTo>
                  <a:lnTo>
                    <a:pt x="12439" y="19957"/>
                  </a:lnTo>
                  <a:lnTo>
                    <a:pt x="12487" y="19573"/>
                  </a:lnTo>
                  <a:lnTo>
                    <a:pt x="12534" y="19189"/>
                  </a:lnTo>
                  <a:lnTo>
                    <a:pt x="12572" y="18790"/>
                  </a:lnTo>
                  <a:lnTo>
                    <a:pt x="12614" y="18390"/>
                  </a:lnTo>
                  <a:lnTo>
                    <a:pt x="12646" y="17991"/>
                  </a:lnTo>
                  <a:lnTo>
                    <a:pt x="12678" y="17591"/>
                  </a:lnTo>
                  <a:lnTo>
                    <a:pt x="12710" y="17192"/>
                  </a:lnTo>
                  <a:lnTo>
                    <a:pt x="12731" y="16792"/>
                  </a:lnTo>
                  <a:lnTo>
                    <a:pt x="12752" y="16378"/>
                  </a:lnTo>
                  <a:lnTo>
                    <a:pt x="12773" y="15963"/>
                  </a:lnTo>
                  <a:lnTo>
                    <a:pt x="12784" y="15548"/>
                  </a:lnTo>
                  <a:lnTo>
                    <a:pt x="12810" y="14719"/>
                  </a:lnTo>
                  <a:lnTo>
                    <a:pt x="12826" y="13889"/>
                  </a:lnTo>
                  <a:lnTo>
                    <a:pt x="12837" y="13075"/>
                  </a:lnTo>
                  <a:lnTo>
                    <a:pt x="12847" y="12245"/>
                  </a:lnTo>
                  <a:lnTo>
                    <a:pt x="12847" y="11415"/>
                  </a:lnTo>
                  <a:lnTo>
                    <a:pt x="12847" y="10586"/>
                  </a:lnTo>
                  <a:lnTo>
                    <a:pt x="12842" y="9756"/>
                  </a:lnTo>
                  <a:lnTo>
                    <a:pt x="12832" y="8927"/>
                  </a:lnTo>
                  <a:lnTo>
                    <a:pt x="12816" y="8097"/>
                  </a:lnTo>
                  <a:lnTo>
                    <a:pt x="12794" y="7283"/>
                  </a:lnTo>
                  <a:lnTo>
                    <a:pt x="12768" y="6453"/>
                  </a:lnTo>
                  <a:lnTo>
                    <a:pt x="12741" y="5624"/>
                  </a:lnTo>
                  <a:lnTo>
                    <a:pt x="12704" y="4809"/>
                  </a:lnTo>
                  <a:lnTo>
                    <a:pt x="12667" y="3980"/>
                  </a:lnTo>
                  <a:lnTo>
                    <a:pt x="12619" y="3166"/>
                  </a:lnTo>
                  <a:lnTo>
                    <a:pt x="12572" y="2351"/>
                  </a:lnTo>
                  <a:lnTo>
                    <a:pt x="0"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586" name="Google Shape;433;p34"/>
            <p:cNvSpPr/>
            <p:nvPr/>
          </p:nvSpPr>
          <p:spPr>
            <a:xfrm flipV="1">
              <a:off x="6224400" y="6446520"/>
              <a:ext cx="235800" cy="210960"/>
            </a:xfrm>
            <a:custGeom>
              <a:avLst/>
              <a:gdLst/>
              <a:ahLst/>
              <a:cxnLst/>
              <a:rect l="l" t="t" r="r" b="b"/>
              <a:pathLst>
                <a:path w="12848" h="30328" fill="none">
                  <a:moveTo>
                    <a:pt x="12572" y="2351"/>
                  </a:moveTo>
                  <a:lnTo>
                    <a:pt x="12572" y="2351"/>
                  </a:lnTo>
                  <a:lnTo>
                    <a:pt x="12619" y="3166"/>
                  </a:lnTo>
                  <a:lnTo>
                    <a:pt x="12667" y="3980"/>
                  </a:lnTo>
                  <a:lnTo>
                    <a:pt x="12704" y="4809"/>
                  </a:lnTo>
                  <a:lnTo>
                    <a:pt x="12741" y="5624"/>
                  </a:lnTo>
                  <a:lnTo>
                    <a:pt x="12768" y="6453"/>
                  </a:lnTo>
                  <a:lnTo>
                    <a:pt x="12794" y="7283"/>
                  </a:lnTo>
                  <a:lnTo>
                    <a:pt x="12816" y="8097"/>
                  </a:lnTo>
                  <a:lnTo>
                    <a:pt x="12832" y="8927"/>
                  </a:lnTo>
                  <a:lnTo>
                    <a:pt x="12842" y="9756"/>
                  </a:lnTo>
                  <a:lnTo>
                    <a:pt x="12847" y="10586"/>
                  </a:lnTo>
                  <a:lnTo>
                    <a:pt x="12847" y="11415"/>
                  </a:lnTo>
                  <a:lnTo>
                    <a:pt x="12847" y="12245"/>
                  </a:lnTo>
                  <a:lnTo>
                    <a:pt x="12837" y="13075"/>
                  </a:lnTo>
                  <a:lnTo>
                    <a:pt x="12826" y="13889"/>
                  </a:lnTo>
                  <a:lnTo>
                    <a:pt x="12810" y="14719"/>
                  </a:lnTo>
                  <a:lnTo>
                    <a:pt x="12784" y="15548"/>
                  </a:lnTo>
                  <a:lnTo>
                    <a:pt x="12784" y="15548"/>
                  </a:lnTo>
                  <a:lnTo>
                    <a:pt x="12773" y="15963"/>
                  </a:lnTo>
                  <a:lnTo>
                    <a:pt x="12752" y="16378"/>
                  </a:lnTo>
                  <a:lnTo>
                    <a:pt x="12731" y="16792"/>
                  </a:lnTo>
                  <a:lnTo>
                    <a:pt x="12710" y="17192"/>
                  </a:lnTo>
                  <a:lnTo>
                    <a:pt x="12678" y="17591"/>
                  </a:lnTo>
                  <a:lnTo>
                    <a:pt x="12646" y="17991"/>
                  </a:lnTo>
                  <a:lnTo>
                    <a:pt x="12614" y="18390"/>
                  </a:lnTo>
                  <a:lnTo>
                    <a:pt x="12572" y="18790"/>
                  </a:lnTo>
                  <a:lnTo>
                    <a:pt x="12534" y="19189"/>
                  </a:lnTo>
                  <a:lnTo>
                    <a:pt x="12487" y="19573"/>
                  </a:lnTo>
                  <a:lnTo>
                    <a:pt x="12439" y="19957"/>
                  </a:lnTo>
                  <a:lnTo>
                    <a:pt x="12386" y="20341"/>
                  </a:lnTo>
                  <a:lnTo>
                    <a:pt x="12333" y="20710"/>
                  </a:lnTo>
                  <a:lnTo>
                    <a:pt x="12275" y="21094"/>
                  </a:lnTo>
                  <a:lnTo>
                    <a:pt x="12216" y="21463"/>
                  </a:lnTo>
                  <a:lnTo>
                    <a:pt x="12153" y="21816"/>
                  </a:lnTo>
                  <a:lnTo>
                    <a:pt x="12084" y="22185"/>
                  </a:lnTo>
                  <a:lnTo>
                    <a:pt x="12015" y="22538"/>
                  </a:lnTo>
                  <a:lnTo>
                    <a:pt x="11946" y="22892"/>
                  </a:lnTo>
                  <a:lnTo>
                    <a:pt x="11866" y="23230"/>
                  </a:lnTo>
                  <a:lnTo>
                    <a:pt x="11792" y="23568"/>
                  </a:lnTo>
                  <a:lnTo>
                    <a:pt x="11707" y="23906"/>
                  </a:lnTo>
                  <a:lnTo>
                    <a:pt x="11622" y="24244"/>
                  </a:lnTo>
                  <a:lnTo>
                    <a:pt x="11537" y="24566"/>
                  </a:lnTo>
                  <a:lnTo>
                    <a:pt x="11447" y="24873"/>
                  </a:lnTo>
                  <a:lnTo>
                    <a:pt x="11357" y="25196"/>
                  </a:lnTo>
                  <a:lnTo>
                    <a:pt x="11261" y="25503"/>
                  </a:lnTo>
                  <a:lnTo>
                    <a:pt x="11161" y="25795"/>
                  </a:lnTo>
                  <a:lnTo>
                    <a:pt x="11060" y="26087"/>
                  </a:lnTo>
                  <a:lnTo>
                    <a:pt x="10959" y="26379"/>
                  </a:lnTo>
                  <a:lnTo>
                    <a:pt x="10853" y="26655"/>
                  </a:lnTo>
                  <a:lnTo>
                    <a:pt x="10742" y="26932"/>
                  </a:lnTo>
                  <a:lnTo>
                    <a:pt x="10742" y="26932"/>
                  </a:lnTo>
                  <a:lnTo>
                    <a:pt x="10556" y="27270"/>
                  </a:lnTo>
                  <a:lnTo>
                    <a:pt x="10360" y="27593"/>
                  </a:lnTo>
                  <a:lnTo>
                    <a:pt x="10169" y="27885"/>
                  </a:lnTo>
                  <a:lnTo>
                    <a:pt x="9967" y="28176"/>
                  </a:lnTo>
                  <a:lnTo>
                    <a:pt x="9771" y="28453"/>
                  </a:lnTo>
                  <a:lnTo>
                    <a:pt x="9569" y="28699"/>
                  </a:lnTo>
                  <a:lnTo>
                    <a:pt x="9363" y="28929"/>
                  </a:lnTo>
                  <a:lnTo>
                    <a:pt x="9156" y="29144"/>
                  </a:lnTo>
                  <a:lnTo>
                    <a:pt x="8949" y="29344"/>
                  </a:lnTo>
                  <a:lnTo>
                    <a:pt x="8742" y="29528"/>
                  </a:lnTo>
                  <a:lnTo>
                    <a:pt x="8530" y="29682"/>
                  </a:lnTo>
                  <a:lnTo>
                    <a:pt x="8318" y="29820"/>
                  </a:lnTo>
                  <a:lnTo>
                    <a:pt x="8105" y="29943"/>
                  </a:lnTo>
                  <a:lnTo>
                    <a:pt x="7893" y="30051"/>
                  </a:lnTo>
                  <a:lnTo>
                    <a:pt x="7676" y="30143"/>
                  </a:lnTo>
                  <a:lnTo>
                    <a:pt x="7464" y="30220"/>
                  </a:lnTo>
                  <a:lnTo>
                    <a:pt x="7246" y="30266"/>
                  </a:lnTo>
                  <a:lnTo>
                    <a:pt x="7029" y="30296"/>
                  </a:lnTo>
                  <a:lnTo>
                    <a:pt x="6811" y="30327"/>
                  </a:lnTo>
                  <a:lnTo>
                    <a:pt x="6594" y="30312"/>
                  </a:lnTo>
                  <a:lnTo>
                    <a:pt x="6376" y="30296"/>
                  </a:lnTo>
                  <a:lnTo>
                    <a:pt x="6159" y="30250"/>
                  </a:lnTo>
                  <a:lnTo>
                    <a:pt x="5941" y="30204"/>
                  </a:lnTo>
                  <a:lnTo>
                    <a:pt x="5724" y="30127"/>
                  </a:lnTo>
                  <a:lnTo>
                    <a:pt x="5506" y="30020"/>
                  </a:lnTo>
                  <a:lnTo>
                    <a:pt x="5294" y="29912"/>
                  </a:lnTo>
                  <a:lnTo>
                    <a:pt x="5077" y="29774"/>
                  </a:lnTo>
                  <a:lnTo>
                    <a:pt x="4864" y="29636"/>
                  </a:lnTo>
                  <a:lnTo>
                    <a:pt x="4652" y="29467"/>
                  </a:lnTo>
                  <a:lnTo>
                    <a:pt x="4440" y="29267"/>
                  </a:lnTo>
                  <a:lnTo>
                    <a:pt x="4228" y="29067"/>
                  </a:lnTo>
                  <a:lnTo>
                    <a:pt x="4021" y="28837"/>
                  </a:lnTo>
                  <a:lnTo>
                    <a:pt x="4021" y="28837"/>
                  </a:lnTo>
                  <a:lnTo>
                    <a:pt x="3873" y="28576"/>
                  </a:lnTo>
                  <a:lnTo>
                    <a:pt x="3724" y="28299"/>
                  </a:lnTo>
                  <a:lnTo>
                    <a:pt x="3581" y="28023"/>
                  </a:lnTo>
                  <a:lnTo>
                    <a:pt x="3438" y="27731"/>
                  </a:lnTo>
                  <a:lnTo>
                    <a:pt x="3305" y="27424"/>
                  </a:lnTo>
                  <a:lnTo>
                    <a:pt x="3172" y="27101"/>
                  </a:lnTo>
                  <a:lnTo>
                    <a:pt x="3040" y="26778"/>
                  </a:lnTo>
                  <a:lnTo>
                    <a:pt x="2913" y="26440"/>
                  </a:lnTo>
                  <a:lnTo>
                    <a:pt x="2791" y="26087"/>
                  </a:lnTo>
                  <a:lnTo>
                    <a:pt x="2674" y="25734"/>
                  </a:lnTo>
                  <a:lnTo>
                    <a:pt x="2557" y="25365"/>
                  </a:lnTo>
                  <a:lnTo>
                    <a:pt x="2446" y="24981"/>
                  </a:lnTo>
                  <a:lnTo>
                    <a:pt x="2340" y="24597"/>
                  </a:lnTo>
                  <a:lnTo>
                    <a:pt x="2239" y="24213"/>
                  </a:lnTo>
                  <a:lnTo>
                    <a:pt x="2138" y="23798"/>
                  </a:lnTo>
                  <a:lnTo>
                    <a:pt x="2043" y="23399"/>
                  </a:lnTo>
                  <a:lnTo>
                    <a:pt x="1952" y="22968"/>
                  </a:lnTo>
                  <a:lnTo>
                    <a:pt x="1868" y="22554"/>
                  </a:lnTo>
                  <a:lnTo>
                    <a:pt x="1783" y="22123"/>
                  </a:lnTo>
                  <a:lnTo>
                    <a:pt x="1708" y="21678"/>
                  </a:lnTo>
                  <a:lnTo>
                    <a:pt x="1634" y="21232"/>
                  </a:lnTo>
                  <a:lnTo>
                    <a:pt x="1565" y="20771"/>
                  </a:lnTo>
                  <a:lnTo>
                    <a:pt x="1502" y="20311"/>
                  </a:lnTo>
                  <a:lnTo>
                    <a:pt x="1438" y="19850"/>
                  </a:lnTo>
                  <a:lnTo>
                    <a:pt x="1385" y="19373"/>
                  </a:lnTo>
                  <a:lnTo>
                    <a:pt x="1337" y="18897"/>
                  </a:lnTo>
                  <a:lnTo>
                    <a:pt x="1289" y="18421"/>
                  </a:lnTo>
                  <a:lnTo>
                    <a:pt x="1247" y="17929"/>
                  </a:lnTo>
                  <a:lnTo>
                    <a:pt x="1210" y="17438"/>
                  </a:lnTo>
                  <a:lnTo>
                    <a:pt x="1183" y="16946"/>
                  </a:lnTo>
                  <a:lnTo>
                    <a:pt x="1157" y="16455"/>
                  </a:lnTo>
                  <a:lnTo>
                    <a:pt x="1136" y="15948"/>
                  </a:lnTo>
                  <a:lnTo>
                    <a:pt x="0" y="1"/>
                  </a:lnTo>
                </a:path>
              </a:pathLst>
            </a:custGeom>
            <a:noFill/>
            <a:ln w="0">
              <a:noFill/>
            </a:ln>
          </p:spPr>
          <p:style>
            <a:lnRef idx="0">
              <a:scrgbClr r="0" g="0" b="0"/>
            </a:lnRef>
            <a:fillRef idx="0">
              <a:scrgbClr r="0" g="0" b="0"/>
            </a:fillRef>
            <a:effectRef idx="0">
              <a:scrgbClr r="0" g="0" b="0"/>
            </a:effectRef>
            <a:fontRef idx="minor"/>
          </p:style>
        </p:sp>
        <p:sp>
          <p:nvSpPr>
            <p:cNvPr id="587" name="Google Shape;434;p34"/>
            <p:cNvSpPr/>
            <p:nvPr/>
          </p:nvSpPr>
          <p:spPr>
            <a:xfrm flipV="1">
              <a:off x="6041880" y="6636600"/>
              <a:ext cx="421200" cy="68040"/>
            </a:xfrm>
            <a:custGeom>
              <a:avLst/>
              <a:gdLst/>
              <a:ahLst/>
              <a:cxnLst/>
              <a:rect l="l" t="t" r="r" b="b"/>
              <a:pathLst>
                <a:path w="22942" h="9880">
                  <a:moveTo>
                    <a:pt x="4515" y="1"/>
                  </a:moveTo>
                  <a:lnTo>
                    <a:pt x="3671" y="16"/>
                  </a:lnTo>
                  <a:lnTo>
                    <a:pt x="2897" y="47"/>
                  </a:lnTo>
                  <a:lnTo>
                    <a:pt x="2197" y="108"/>
                  </a:lnTo>
                  <a:lnTo>
                    <a:pt x="1576" y="185"/>
                  </a:lnTo>
                  <a:lnTo>
                    <a:pt x="1300" y="216"/>
                  </a:lnTo>
                  <a:lnTo>
                    <a:pt x="1046" y="277"/>
                  </a:lnTo>
                  <a:lnTo>
                    <a:pt x="818" y="323"/>
                  </a:lnTo>
                  <a:lnTo>
                    <a:pt x="616" y="385"/>
                  </a:lnTo>
                  <a:lnTo>
                    <a:pt x="441" y="462"/>
                  </a:lnTo>
                  <a:lnTo>
                    <a:pt x="292" y="539"/>
                  </a:lnTo>
                  <a:lnTo>
                    <a:pt x="176" y="615"/>
                  </a:lnTo>
                  <a:lnTo>
                    <a:pt x="86" y="707"/>
                  </a:lnTo>
                  <a:lnTo>
                    <a:pt x="54" y="754"/>
                  </a:lnTo>
                  <a:lnTo>
                    <a:pt x="27" y="800"/>
                  </a:lnTo>
                  <a:lnTo>
                    <a:pt x="11" y="846"/>
                  </a:lnTo>
                  <a:lnTo>
                    <a:pt x="1" y="892"/>
                  </a:lnTo>
                  <a:lnTo>
                    <a:pt x="1" y="953"/>
                  </a:lnTo>
                  <a:lnTo>
                    <a:pt x="1" y="999"/>
                  </a:lnTo>
                  <a:lnTo>
                    <a:pt x="11" y="1122"/>
                  </a:lnTo>
                  <a:lnTo>
                    <a:pt x="38" y="1245"/>
                  </a:lnTo>
                  <a:lnTo>
                    <a:pt x="75" y="1368"/>
                  </a:lnTo>
                  <a:lnTo>
                    <a:pt x="123" y="1491"/>
                  </a:lnTo>
                  <a:lnTo>
                    <a:pt x="186" y="1629"/>
                  </a:lnTo>
                  <a:lnTo>
                    <a:pt x="261" y="1768"/>
                  </a:lnTo>
                  <a:lnTo>
                    <a:pt x="351" y="1906"/>
                  </a:lnTo>
                  <a:lnTo>
                    <a:pt x="446" y="2059"/>
                  </a:lnTo>
                  <a:lnTo>
                    <a:pt x="552" y="2213"/>
                  </a:lnTo>
                  <a:lnTo>
                    <a:pt x="796" y="2520"/>
                  </a:lnTo>
                  <a:lnTo>
                    <a:pt x="1077" y="2843"/>
                  </a:lnTo>
                  <a:lnTo>
                    <a:pt x="1390" y="3181"/>
                  </a:lnTo>
                  <a:lnTo>
                    <a:pt x="1735" y="3534"/>
                  </a:lnTo>
                  <a:lnTo>
                    <a:pt x="2101" y="3888"/>
                  </a:lnTo>
                  <a:lnTo>
                    <a:pt x="2488" y="4241"/>
                  </a:lnTo>
                  <a:lnTo>
                    <a:pt x="2897" y="4594"/>
                  </a:lnTo>
                  <a:lnTo>
                    <a:pt x="3321" y="4963"/>
                  </a:lnTo>
                  <a:lnTo>
                    <a:pt x="3756" y="5316"/>
                  </a:lnTo>
                  <a:lnTo>
                    <a:pt x="4647" y="6023"/>
                  </a:lnTo>
                  <a:lnTo>
                    <a:pt x="5538" y="6714"/>
                  </a:lnTo>
                  <a:lnTo>
                    <a:pt x="6403" y="7360"/>
                  </a:lnTo>
                  <a:lnTo>
                    <a:pt x="7214" y="7943"/>
                  </a:lnTo>
                  <a:lnTo>
                    <a:pt x="7941" y="8450"/>
                  </a:lnTo>
                  <a:lnTo>
                    <a:pt x="9029" y="9203"/>
                  </a:lnTo>
                  <a:lnTo>
                    <a:pt x="9442" y="9480"/>
                  </a:lnTo>
                  <a:lnTo>
                    <a:pt x="22554" y="9879"/>
                  </a:lnTo>
                  <a:lnTo>
                    <a:pt x="22942" y="1337"/>
                  </a:lnTo>
                  <a:lnTo>
                    <a:pt x="21966" y="1230"/>
                  </a:lnTo>
                  <a:lnTo>
                    <a:pt x="19388" y="953"/>
                  </a:lnTo>
                  <a:lnTo>
                    <a:pt x="17664" y="784"/>
                  </a:lnTo>
                  <a:lnTo>
                    <a:pt x="15738" y="600"/>
                  </a:lnTo>
                  <a:lnTo>
                    <a:pt x="13675" y="431"/>
                  </a:lnTo>
                  <a:lnTo>
                    <a:pt x="11548" y="277"/>
                  </a:lnTo>
                  <a:lnTo>
                    <a:pt x="9416" y="139"/>
                  </a:lnTo>
                  <a:lnTo>
                    <a:pt x="8371" y="93"/>
                  </a:lnTo>
                  <a:lnTo>
                    <a:pt x="7352" y="47"/>
                  </a:lnTo>
                  <a:lnTo>
                    <a:pt x="6360" y="16"/>
                  </a:lnTo>
                  <a:lnTo>
                    <a:pt x="5411"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588" name="Google Shape;435;p34"/>
            <p:cNvSpPr/>
            <p:nvPr/>
          </p:nvSpPr>
          <p:spPr>
            <a:xfrm flipV="1">
              <a:off x="6489000" y="3523320"/>
              <a:ext cx="124920" cy="612360"/>
            </a:xfrm>
            <a:custGeom>
              <a:avLst/>
              <a:gdLst/>
              <a:ahLst/>
              <a:cxnLst/>
              <a:rect l="l" t="t" r="r" b="b"/>
              <a:pathLst>
                <a:path w="6822" h="87846">
                  <a:moveTo>
                    <a:pt x="6821" y="0"/>
                  </a:moveTo>
                  <a:lnTo>
                    <a:pt x="6710" y="323"/>
                  </a:lnTo>
                  <a:lnTo>
                    <a:pt x="6599" y="645"/>
                  </a:lnTo>
                  <a:lnTo>
                    <a:pt x="6492" y="983"/>
                  </a:lnTo>
                  <a:lnTo>
                    <a:pt x="6386" y="1321"/>
                  </a:lnTo>
                  <a:lnTo>
                    <a:pt x="6286" y="1675"/>
                  </a:lnTo>
                  <a:lnTo>
                    <a:pt x="6190" y="2028"/>
                  </a:lnTo>
                  <a:lnTo>
                    <a:pt x="6095" y="2381"/>
                  </a:lnTo>
                  <a:lnTo>
                    <a:pt x="5999" y="2750"/>
                  </a:lnTo>
                  <a:lnTo>
                    <a:pt x="5766" y="3580"/>
                  </a:lnTo>
                  <a:lnTo>
                    <a:pt x="5538" y="4440"/>
                  </a:lnTo>
                  <a:lnTo>
                    <a:pt x="5326" y="5316"/>
                  </a:lnTo>
                  <a:lnTo>
                    <a:pt x="5119" y="6207"/>
                  </a:lnTo>
                  <a:lnTo>
                    <a:pt x="4838" y="7374"/>
                  </a:lnTo>
                  <a:lnTo>
                    <a:pt x="4567" y="8573"/>
                  </a:lnTo>
                  <a:lnTo>
                    <a:pt x="4312" y="9771"/>
                  </a:lnTo>
                  <a:lnTo>
                    <a:pt x="4063" y="11000"/>
                  </a:lnTo>
                  <a:lnTo>
                    <a:pt x="3501" y="13888"/>
                  </a:lnTo>
                  <a:lnTo>
                    <a:pt x="3363" y="14656"/>
                  </a:lnTo>
                  <a:lnTo>
                    <a:pt x="3225" y="15455"/>
                  </a:lnTo>
                  <a:lnTo>
                    <a:pt x="3092" y="16269"/>
                  </a:lnTo>
                  <a:lnTo>
                    <a:pt x="2955" y="17099"/>
                  </a:lnTo>
                  <a:lnTo>
                    <a:pt x="2811" y="17944"/>
                  </a:lnTo>
                  <a:lnTo>
                    <a:pt x="2673" y="18804"/>
                  </a:lnTo>
                  <a:lnTo>
                    <a:pt x="2535" y="19695"/>
                  </a:lnTo>
                  <a:lnTo>
                    <a:pt x="2408" y="20602"/>
                  </a:lnTo>
                  <a:lnTo>
                    <a:pt x="2154" y="22476"/>
                  </a:lnTo>
                  <a:lnTo>
                    <a:pt x="1888" y="24396"/>
                  </a:lnTo>
                  <a:lnTo>
                    <a:pt x="1761" y="25472"/>
                  </a:lnTo>
                  <a:lnTo>
                    <a:pt x="1639" y="26547"/>
                  </a:lnTo>
                  <a:lnTo>
                    <a:pt x="1522" y="27638"/>
                  </a:lnTo>
                  <a:lnTo>
                    <a:pt x="1406" y="28729"/>
                  </a:lnTo>
                  <a:lnTo>
                    <a:pt x="1300" y="29820"/>
                  </a:lnTo>
                  <a:lnTo>
                    <a:pt x="1194" y="30910"/>
                  </a:lnTo>
                  <a:lnTo>
                    <a:pt x="1093" y="32001"/>
                  </a:lnTo>
                  <a:lnTo>
                    <a:pt x="992" y="33107"/>
                  </a:lnTo>
                  <a:lnTo>
                    <a:pt x="902" y="34198"/>
                  </a:lnTo>
                  <a:lnTo>
                    <a:pt x="812" y="35304"/>
                  </a:lnTo>
                  <a:lnTo>
                    <a:pt x="727" y="36426"/>
                  </a:lnTo>
                  <a:lnTo>
                    <a:pt x="647" y="37532"/>
                  </a:lnTo>
                  <a:lnTo>
                    <a:pt x="573" y="38638"/>
                  </a:lnTo>
                  <a:lnTo>
                    <a:pt x="499" y="39759"/>
                  </a:lnTo>
                  <a:lnTo>
                    <a:pt x="435" y="40881"/>
                  </a:lnTo>
                  <a:lnTo>
                    <a:pt x="371" y="42002"/>
                  </a:lnTo>
                  <a:lnTo>
                    <a:pt x="318" y="43124"/>
                  </a:lnTo>
                  <a:lnTo>
                    <a:pt x="265" y="44245"/>
                  </a:lnTo>
                  <a:lnTo>
                    <a:pt x="223" y="45367"/>
                  </a:lnTo>
                  <a:lnTo>
                    <a:pt x="180" y="46504"/>
                  </a:lnTo>
                  <a:lnTo>
                    <a:pt x="143" y="47625"/>
                  </a:lnTo>
                  <a:lnTo>
                    <a:pt x="111" y="48762"/>
                  </a:lnTo>
                  <a:lnTo>
                    <a:pt x="80" y="49883"/>
                  </a:lnTo>
                  <a:lnTo>
                    <a:pt x="58" y="51020"/>
                  </a:lnTo>
                  <a:lnTo>
                    <a:pt x="37" y="52157"/>
                  </a:lnTo>
                  <a:lnTo>
                    <a:pt x="21" y="53279"/>
                  </a:lnTo>
                  <a:lnTo>
                    <a:pt x="11" y="54416"/>
                  </a:lnTo>
                  <a:lnTo>
                    <a:pt x="0" y="55552"/>
                  </a:lnTo>
                  <a:lnTo>
                    <a:pt x="0" y="56689"/>
                  </a:lnTo>
                  <a:lnTo>
                    <a:pt x="0" y="57811"/>
                  </a:lnTo>
                  <a:lnTo>
                    <a:pt x="5" y="58948"/>
                  </a:lnTo>
                  <a:lnTo>
                    <a:pt x="16" y="60084"/>
                  </a:lnTo>
                  <a:lnTo>
                    <a:pt x="58" y="62158"/>
                  </a:lnTo>
                  <a:lnTo>
                    <a:pt x="101" y="64156"/>
                  </a:lnTo>
                  <a:lnTo>
                    <a:pt x="127" y="65139"/>
                  </a:lnTo>
                  <a:lnTo>
                    <a:pt x="159" y="66107"/>
                  </a:lnTo>
                  <a:lnTo>
                    <a:pt x="191" y="67044"/>
                  </a:lnTo>
                  <a:lnTo>
                    <a:pt x="233" y="67981"/>
                  </a:lnTo>
                  <a:lnTo>
                    <a:pt x="265" y="68841"/>
                  </a:lnTo>
                  <a:lnTo>
                    <a:pt x="302" y="69686"/>
                  </a:lnTo>
                  <a:lnTo>
                    <a:pt x="345" y="70547"/>
                  </a:lnTo>
                  <a:lnTo>
                    <a:pt x="393" y="71392"/>
                  </a:lnTo>
                  <a:lnTo>
                    <a:pt x="440" y="72252"/>
                  </a:lnTo>
                  <a:lnTo>
                    <a:pt x="493" y="73097"/>
                  </a:lnTo>
                  <a:lnTo>
                    <a:pt x="546" y="73942"/>
                  </a:lnTo>
                  <a:lnTo>
                    <a:pt x="605" y="74787"/>
                  </a:lnTo>
                  <a:lnTo>
                    <a:pt x="700" y="76185"/>
                  </a:lnTo>
                  <a:lnTo>
                    <a:pt x="801" y="77567"/>
                  </a:lnTo>
                  <a:lnTo>
                    <a:pt x="918" y="78950"/>
                  </a:lnTo>
                  <a:lnTo>
                    <a:pt x="1045" y="80317"/>
                  </a:lnTo>
                  <a:lnTo>
                    <a:pt x="1135" y="81362"/>
                  </a:lnTo>
                  <a:lnTo>
                    <a:pt x="1236" y="82407"/>
                  </a:lnTo>
                  <a:lnTo>
                    <a:pt x="1347" y="83421"/>
                  </a:lnTo>
                  <a:lnTo>
                    <a:pt x="1464" y="84435"/>
                  </a:lnTo>
                  <a:lnTo>
                    <a:pt x="1560" y="85310"/>
                  </a:lnTo>
                  <a:lnTo>
                    <a:pt x="1660" y="86171"/>
                  </a:lnTo>
                  <a:lnTo>
                    <a:pt x="1777" y="87016"/>
                  </a:lnTo>
                  <a:lnTo>
                    <a:pt x="1904" y="87845"/>
                  </a:lnTo>
                  <a:lnTo>
                    <a:pt x="1835" y="86954"/>
                  </a:lnTo>
                  <a:lnTo>
                    <a:pt x="1750" y="86063"/>
                  </a:lnTo>
                  <a:lnTo>
                    <a:pt x="1655" y="85172"/>
                  </a:lnTo>
                  <a:lnTo>
                    <a:pt x="1549" y="84312"/>
                  </a:lnTo>
                  <a:lnTo>
                    <a:pt x="1464" y="83421"/>
                  </a:lnTo>
                  <a:lnTo>
                    <a:pt x="1374" y="82422"/>
                  </a:lnTo>
                  <a:lnTo>
                    <a:pt x="1289" y="81347"/>
                  </a:lnTo>
                  <a:lnTo>
                    <a:pt x="1199" y="80164"/>
                  </a:lnTo>
                  <a:lnTo>
                    <a:pt x="1103" y="78904"/>
                  </a:lnTo>
                  <a:lnTo>
                    <a:pt x="1008" y="77552"/>
                  </a:lnTo>
                  <a:lnTo>
                    <a:pt x="912" y="76123"/>
                  </a:lnTo>
                  <a:lnTo>
                    <a:pt x="817" y="74633"/>
                  </a:lnTo>
                  <a:lnTo>
                    <a:pt x="774" y="73850"/>
                  </a:lnTo>
                  <a:lnTo>
                    <a:pt x="732" y="73051"/>
                  </a:lnTo>
                  <a:lnTo>
                    <a:pt x="658" y="71392"/>
                  </a:lnTo>
                  <a:lnTo>
                    <a:pt x="584" y="69671"/>
                  </a:lnTo>
                  <a:lnTo>
                    <a:pt x="499" y="67873"/>
                  </a:lnTo>
                  <a:lnTo>
                    <a:pt x="462" y="66952"/>
                  </a:lnTo>
                  <a:lnTo>
                    <a:pt x="430" y="66015"/>
                  </a:lnTo>
                  <a:lnTo>
                    <a:pt x="403" y="65047"/>
                  </a:lnTo>
                  <a:lnTo>
                    <a:pt x="382" y="64079"/>
                  </a:lnTo>
                  <a:lnTo>
                    <a:pt x="350" y="62097"/>
                  </a:lnTo>
                  <a:lnTo>
                    <a:pt x="318" y="60069"/>
                  </a:lnTo>
                  <a:lnTo>
                    <a:pt x="313" y="58948"/>
                  </a:lnTo>
                  <a:lnTo>
                    <a:pt x="313" y="57826"/>
                  </a:lnTo>
                  <a:lnTo>
                    <a:pt x="313" y="56705"/>
                  </a:lnTo>
                  <a:lnTo>
                    <a:pt x="318" y="55583"/>
                  </a:lnTo>
                  <a:lnTo>
                    <a:pt x="329" y="54462"/>
                  </a:lnTo>
                  <a:lnTo>
                    <a:pt x="345" y="53340"/>
                  </a:lnTo>
                  <a:lnTo>
                    <a:pt x="361" y="52219"/>
                  </a:lnTo>
                  <a:lnTo>
                    <a:pt x="382" y="51097"/>
                  </a:lnTo>
                  <a:lnTo>
                    <a:pt x="408" y="49976"/>
                  </a:lnTo>
                  <a:lnTo>
                    <a:pt x="440" y="48854"/>
                  </a:lnTo>
                  <a:lnTo>
                    <a:pt x="477" y="47748"/>
                  </a:lnTo>
                  <a:lnTo>
                    <a:pt x="515" y="46627"/>
                  </a:lnTo>
                  <a:lnTo>
                    <a:pt x="557" y="45520"/>
                  </a:lnTo>
                  <a:lnTo>
                    <a:pt x="599" y="44399"/>
                  </a:lnTo>
                  <a:lnTo>
                    <a:pt x="652" y="43293"/>
                  </a:lnTo>
                  <a:lnTo>
                    <a:pt x="706" y="42171"/>
                  </a:lnTo>
                  <a:lnTo>
                    <a:pt x="769" y="41065"/>
                  </a:lnTo>
                  <a:lnTo>
                    <a:pt x="838" y="39959"/>
                  </a:lnTo>
                  <a:lnTo>
                    <a:pt x="912" y="38853"/>
                  </a:lnTo>
                  <a:lnTo>
                    <a:pt x="987" y="37762"/>
                  </a:lnTo>
                  <a:lnTo>
                    <a:pt x="1072" y="36656"/>
                  </a:lnTo>
                  <a:lnTo>
                    <a:pt x="1156" y="35565"/>
                  </a:lnTo>
                  <a:lnTo>
                    <a:pt x="1241" y="34474"/>
                  </a:lnTo>
                  <a:lnTo>
                    <a:pt x="1337" y="33384"/>
                  </a:lnTo>
                  <a:lnTo>
                    <a:pt x="1432" y="32293"/>
                  </a:lnTo>
                  <a:lnTo>
                    <a:pt x="1533" y="31218"/>
                  </a:lnTo>
                  <a:lnTo>
                    <a:pt x="1639" y="30127"/>
                  </a:lnTo>
                  <a:lnTo>
                    <a:pt x="1750" y="29051"/>
                  </a:lnTo>
                  <a:lnTo>
                    <a:pt x="1862" y="27976"/>
                  </a:lnTo>
                  <a:lnTo>
                    <a:pt x="1979" y="26901"/>
                  </a:lnTo>
                  <a:lnTo>
                    <a:pt x="2101" y="25841"/>
                  </a:lnTo>
                  <a:lnTo>
                    <a:pt x="2223" y="24780"/>
                  </a:lnTo>
                  <a:lnTo>
                    <a:pt x="2477" y="22875"/>
                  </a:lnTo>
                  <a:lnTo>
                    <a:pt x="2726" y="21017"/>
                  </a:lnTo>
                  <a:lnTo>
                    <a:pt x="2848" y="20126"/>
                  </a:lnTo>
                  <a:lnTo>
                    <a:pt x="2976" y="19234"/>
                  </a:lnTo>
                  <a:lnTo>
                    <a:pt x="3108" y="18374"/>
                  </a:lnTo>
                  <a:lnTo>
                    <a:pt x="3241" y="17529"/>
                  </a:lnTo>
                  <a:lnTo>
                    <a:pt x="3310" y="17145"/>
                  </a:lnTo>
                  <a:lnTo>
                    <a:pt x="3374" y="16730"/>
                  </a:lnTo>
                  <a:lnTo>
                    <a:pt x="3496" y="15901"/>
                  </a:lnTo>
                  <a:lnTo>
                    <a:pt x="3623" y="15086"/>
                  </a:lnTo>
                  <a:lnTo>
                    <a:pt x="3692" y="14687"/>
                  </a:lnTo>
                  <a:lnTo>
                    <a:pt x="3761" y="14303"/>
                  </a:lnTo>
                  <a:lnTo>
                    <a:pt x="4037" y="12844"/>
                  </a:lnTo>
                  <a:lnTo>
                    <a:pt x="4297" y="11415"/>
                  </a:lnTo>
                  <a:lnTo>
                    <a:pt x="4424" y="10739"/>
                  </a:lnTo>
                  <a:lnTo>
                    <a:pt x="4551" y="10078"/>
                  </a:lnTo>
                  <a:lnTo>
                    <a:pt x="4678" y="9433"/>
                  </a:lnTo>
                  <a:lnTo>
                    <a:pt x="4806" y="8834"/>
                  </a:lnTo>
                  <a:lnTo>
                    <a:pt x="5055" y="7666"/>
                  </a:lnTo>
                  <a:lnTo>
                    <a:pt x="5294" y="6575"/>
                  </a:lnTo>
                  <a:lnTo>
                    <a:pt x="5490" y="5669"/>
                  </a:lnTo>
                  <a:lnTo>
                    <a:pt x="5692" y="4763"/>
                  </a:lnTo>
                  <a:lnTo>
                    <a:pt x="5904" y="3887"/>
                  </a:lnTo>
                  <a:lnTo>
                    <a:pt x="6121" y="3011"/>
                  </a:lnTo>
                  <a:lnTo>
                    <a:pt x="6217" y="2658"/>
                  </a:lnTo>
                  <a:lnTo>
                    <a:pt x="6312" y="2289"/>
                  </a:lnTo>
                  <a:lnTo>
                    <a:pt x="6402" y="1920"/>
                  </a:lnTo>
                  <a:lnTo>
                    <a:pt x="6492" y="1552"/>
                  </a:lnTo>
                  <a:lnTo>
                    <a:pt x="6577" y="1168"/>
                  </a:lnTo>
                  <a:lnTo>
                    <a:pt x="6662" y="784"/>
                  </a:lnTo>
                  <a:lnTo>
                    <a:pt x="6742" y="400"/>
                  </a:lnTo>
                  <a:lnTo>
                    <a:pt x="6821"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589" name="Google Shape;436;p34"/>
            <p:cNvSpPr/>
            <p:nvPr/>
          </p:nvSpPr>
          <p:spPr>
            <a:xfrm flipV="1">
              <a:off x="6325560" y="4416120"/>
              <a:ext cx="11160" cy="11880"/>
            </a:xfrm>
            <a:custGeom>
              <a:avLst/>
              <a:gdLst/>
              <a:ahLst/>
              <a:cxnLst/>
              <a:rect l="l" t="t" r="r" b="b"/>
              <a:pathLst>
                <a:path w="643" h="1813">
                  <a:moveTo>
                    <a:pt x="324" y="0"/>
                  </a:moveTo>
                  <a:lnTo>
                    <a:pt x="292" y="15"/>
                  </a:lnTo>
                  <a:lnTo>
                    <a:pt x="260" y="15"/>
                  </a:lnTo>
                  <a:lnTo>
                    <a:pt x="228" y="46"/>
                  </a:lnTo>
                  <a:lnTo>
                    <a:pt x="170" y="108"/>
                  </a:lnTo>
                  <a:lnTo>
                    <a:pt x="117" y="215"/>
                  </a:lnTo>
                  <a:lnTo>
                    <a:pt x="75" y="338"/>
                  </a:lnTo>
                  <a:lnTo>
                    <a:pt x="43" y="492"/>
                  </a:lnTo>
                  <a:lnTo>
                    <a:pt x="16" y="645"/>
                  </a:lnTo>
                  <a:lnTo>
                    <a:pt x="6" y="830"/>
                  </a:lnTo>
                  <a:lnTo>
                    <a:pt x="0" y="922"/>
                  </a:lnTo>
                  <a:lnTo>
                    <a:pt x="6" y="1014"/>
                  </a:lnTo>
                  <a:lnTo>
                    <a:pt x="16" y="1152"/>
                  </a:lnTo>
                  <a:lnTo>
                    <a:pt x="37" y="1291"/>
                  </a:lnTo>
                  <a:lnTo>
                    <a:pt x="53" y="1383"/>
                  </a:lnTo>
                  <a:lnTo>
                    <a:pt x="75" y="1460"/>
                  </a:lnTo>
                  <a:lnTo>
                    <a:pt x="96" y="1536"/>
                  </a:lnTo>
                  <a:lnTo>
                    <a:pt x="122" y="1598"/>
                  </a:lnTo>
                  <a:lnTo>
                    <a:pt x="175" y="1690"/>
                  </a:lnTo>
                  <a:lnTo>
                    <a:pt x="234" y="1767"/>
                  </a:lnTo>
                  <a:lnTo>
                    <a:pt x="297" y="1798"/>
                  </a:lnTo>
                  <a:lnTo>
                    <a:pt x="361" y="1813"/>
                  </a:lnTo>
                  <a:lnTo>
                    <a:pt x="393" y="1798"/>
                  </a:lnTo>
                  <a:lnTo>
                    <a:pt x="425" y="1767"/>
                  </a:lnTo>
                  <a:lnTo>
                    <a:pt x="456" y="1736"/>
                  </a:lnTo>
                  <a:lnTo>
                    <a:pt x="488" y="1690"/>
                  </a:lnTo>
                  <a:lnTo>
                    <a:pt x="520" y="1659"/>
                  </a:lnTo>
                  <a:lnTo>
                    <a:pt x="552" y="1567"/>
                  </a:lnTo>
                  <a:lnTo>
                    <a:pt x="573" y="1490"/>
                  </a:lnTo>
                  <a:lnTo>
                    <a:pt x="594" y="1398"/>
                  </a:lnTo>
                  <a:lnTo>
                    <a:pt x="616" y="1291"/>
                  </a:lnTo>
                  <a:lnTo>
                    <a:pt x="626" y="1183"/>
                  </a:lnTo>
                  <a:lnTo>
                    <a:pt x="637" y="1076"/>
                  </a:lnTo>
                  <a:lnTo>
                    <a:pt x="642" y="968"/>
                  </a:lnTo>
                  <a:lnTo>
                    <a:pt x="637" y="845"/>
                  </a:lnTo>
                  <a:lnTo>
                    <a:pt x="632" y="753"/>
                  </a:lnTo>
                  <a:lnTo>
                    <a:pt x="626" y="661"/>
                  </a:lnTo>
                  <a:lnTo>
                    <a:pt x="605" y="492"/>
                  </a:lnTo>
                  <a:lnTo>
                    <a:pt x="568" y="338"/>
                  </a:lnTo>
                  <a:lnTo>
                    <a:pt x="525" y="215"/>
                  </a:lnTo>
                  <a:lnTo>
                    <a:pt x="472" y="123"/>
                  </a:lnTo>
                  <a:lnTo>
                    <a:pt x="419" y="46"/>
                  </a:lnTo>
                  <a:lnTo>
                    <a:pt x="356" y="15"/>
                  </a:lnTo>
                  <a:lnTo>
                    <a:pt x="32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90" name="Google Shape;437;p34"/>
            <p:cNvSpPr/>
            <p:nvPr/>
          </p:nvSpPr>
          <p:spPr>
            <a:xfrm flipV="1">
              <a:off x="6325560" y="4416120"/>
              <a:ext cx="11160" cy="11880"/>
            </a:xfrm>
            <a:custGeom>
              <a:avLst/>
              <a:gdLst/>
              <a:ahLst/>
              <a:cxnLst/>
              <a:rect l="l" t="t" r="r" b="b"/>
              <a:pathLst>
                <a:path w="643" h="1813" fill="none">
                  <a:moveTo>
                    <a:pt x="488" y="1690"/>
                  </a:moveTo>
                  <a:lnTo>
                    <a:pt x="488" y="1690"/>
                  </a:lnTo>
                  <a:lnTo>
                    <a:pt x="456" y="1736"/>
                  </a:lnTo>
                  <a:lnTo>
                    <a:pt x="425" y="1767"/>
                  </a:lnTo>
                  <a:lnTo>
                    <a:pt x="393" y="1798"/>
                  </a:lnTo>
                  <a:lnTo>
                    <a:pt x="361" y="1813"/>
                  </a:lnTo>
                  <a:lnTo>
                    <a:pt x="297" y="1798"/>
                  </a:lnTo>
                  <a:lnTo>
                    <a:pt x="234" y="1767"/>
                  </a:lnTo>
                  <a:lnTo>
                    <a:pt x="175" y="1690"/>
                  </a:lnTo>
                  <a:lnTo>
                    <a:pt x="122" y="1598"/>
                  </a:lnTo>
                  <a:lnTo>
                    <a:pt x="96" y="1536"/>
                  </a:lnTo>
                  <a:lnTo>
                    <a:pt x="75" y="1460"/>
                  </a:lnTo>
                  <a:lnTo>
                    <a:pt x="53" y="1383"/>
                  </a:lnTo>
                  <a:lnTo>
                    <a:pt x="37" y="1291"/>
                  </a:lnTo>
                  <a:lnTo>
                    <a:pt x="37" y="1291"/>
                  </a:lnTo>
                  <a:lnTo>
                    <a:pt x="16" y="1152"/>
                  </a:lnTo>
                  <a:lnTo>
                    <a:pt x="6" y="1014"/>
                  </a:lnTo>
                  <a:lnTo>
                    <a:pt x="6" y="1014"/>
                  </a:lnTo>
                  <a:lnTo>
                    <a:pt x="0" y="922"/>
                  </a:lnTo>
                  <a:lnTo>
                    <a:pt x="6" y="830"/>
                  </a:lnTo>
                  <a:lnTo>
                    <a:pt x="16" y="645"/>
                  </a:lnTo>
                  <a:lnTo>
                    <a:pt x="43" y="492"/>
                  </a:lnTo>
                  <a:lnTo>
                    <a:pt x="75" y="338"/>
                  </a:lnTo>
                  <a:lnTo>
                    <a:pt x="117" y="215"/>
                  </a:lnTo>
                  <a:lnTo>
                    <a:pt x="170" y="108"/>
                  </a:lnTo>
                  <a:lnTo>
                    <a:pt x="228" y="46"/>
                  </a:lnTo>
                  <a:lnTo>
                    <a:pt x="260" y="15"/>
                  </a:lnTo>
                  <a:lnTo>
                    <a:pt x="292" y="15"/>
                  </a:lnTo>
                  <a:lnTo>
                    <a:pt x="292" y="15"/>
                  </a:lnTo>
                  <a:lnTo>
                    <a:pt x="324" y="0"/>
                  </a:lnTo>
                  <a:lnTo>
                    <a:pt x="356" y="15"/>
                  </a:lnTo>
                  <a:lnTo>
                    <a:pt x="419" y="46"/>
                  </a:lnTo>
                  <a:lnTo>
                    <a:pt x="472" y="123"/>
                  </a:lnTo>
                  <a:lnTo>
                    <a:pt x="525" y="215"/>
                  </a:lnTo>
                  <a:lnTo>
                    <a:pt x="568" y="338"/>
                  </a:lnTo>
                  <a:lnTo>
                    <a:pt x="605" y="492"/>
                  </a:lnTo>
                  <a:lnTo>
                    <a:pt x="626" y="661"/>
                  </a:lnTo>
                  <a:lnTo>
                    <a:pt x="632" y="753"/>
                  </a:lnTo>
                  <a:lnTo>
                    <a:pt x="637" y="845"/>
                  </a:lnTo>
                  <a:lnTo>
                    <a:pt x="637" y="845"/>
                  </a:lnTo>
                  <a:lnTo>
                    <a:pt x="642" y="968"/>
                  </a:lnTo>
                  <a:lnTo>
                    <a:pt x="637" y="1076"/>
                  </a:lnTo>
                  <a:lnTo>
                    <a:pt x="626" y="1183"/>
                  </a:lnTo>
                  <a:lnTo>
                    <a:pt x="616" y="1291"/>
                  </a:lnTo>
                  <a:lnTo>
                    <a:pt x="594" y="1398"/>
                  </a:lnTo>
                  <a:lnTo>
                    <a:pt x="573" y="1490"/>
                  </a:lnTo>
                  <a:lnTo>
                    <a:pt x="552" y="1567"/>
                  </a:lnTo>
                  <a:lnTo>
                    <a:pt x="520" y="1659"/>
                  </a:lnTo>
                </a:path>
              </a:pathLst>
            </a:custGeom>
            <a:noFill/>
            <a:ln w="0">
              <a:noFill/>
            </a:ln>
          </p:spPr>
          <p:style>
            <a:lnRef idx="0">
              <a:scrgbClr r="0" g="0" b="0"/>
            </a:lnRef>
            <a:fillRef idx="0">
              <a:scrgbClr r="0" g="0" b="0"/>
            </a:fillRef>
            <a:effectRef idx="0">
              <a:scrgbClr r="0" g="0" b="0"/>
            </a:effectRef>
            <a:fontRef idx="minor"/>
          </p:style>
        </p:sp>
        <p:sp>
          <p:nvSpPr>
            <p:cNvPr id="591" name="Google Shape;438;p34"/>
            <p:cNvSpPr/>
            <p:nvPr/>
          </p:nvSpPr>
          <p:spPr>
            <a:xfrm flipV="1">
              <a:off x="6291000" y="4744080"/>
              <a:ext cx="10800" cy="12240"/>
            </a:xfrm>
            <a:custGeom>
              <a:avLst/>
              <a:gdLst/>
              <a:ahLst/>
              <a:cxnLst/>
              <a:rect l="l" t="t" r="r" b="b"/>
              <a:pathLst>
                <a:path w="622" h="1860">
                  <a:moveTo>
                    <a:pt x="335" y="0"/>
                  </a:moveTo>
                  <a:lnTo>
                    <a:pt x="292" y="16"/>
                  </a:lnTo>
                  <a:lnTo>
                    <a:pt x="255" y="31"/>
                  </a:lnTo>
                  <a:lnTo>
                    <a:pt x="218" y="62"/>
                  </a:lnTo>
                  <a:lnTo>
                    <a:pt x="181" y="92"/>
                  </a:lnTo>
                  <a:lnTo>
                    <a:pt x="149" y="154"/>
                  </a:lnTo>
                  <a:lnTo>
                    <a:pt x="123" y="200"/>
                  </a:lnTo>
                  <a:lnTo>
                    <a:pt x="96" y="261"/>
                  </a:lnTo>
                  <a:lnTo>
                    <a:pt x="59" y="400"/>
                  </a:lnTo>
                  <a:lnTo>
                    <a:pt x="27" y="569"/>
                  </a:lnTo>
                  <a:lnTo>
                    <a:pt x="11" y="738"/>
                  </a:lnTo>
                  <a:lnTo>
                    <a:pt x="1" y="907"/>
                  </a:lnTo>
                  <a:lnTo>
                    <a:pt x="6" y="1091"/>
                  </a:lnTo>
                  <a:lnTo>
                    <a:pt x="22" y="1260"/>
                  </a:lnTo>
                  <a:lnTo>
                    <a:pt x="38" y="1352"/>
                  </a:lnTo>
                  <a:lnTo>
                    <a:pt x="54" y="1429"/>
                  </a:lnTo>
                  <a:lnTo>
                    <a:pt x="70" y="1506"/>
                  </a:lnTo>
                  <a:lnTo>
                    <a:pt x="91" y="1567"/>
                  </a:lnTo>
                  <a:lnTo>
                    <a:pt x="139" y="1690"/>
                  </a:lnTo>
                  <a:lnTo>
                    <a:pt x="192" y="1782"/>
                  </a:lnTo>
                  <a:lnTo>
                    <a:pt x="250" y="1828"/>
                  </a:lnTo>
                  <a:lnTo>
                    <a:pt x="314" y="1859"/>
                  </a:lnTo>
                  <a:lnTo>
                    <a:pt x="372" y="1844"/>
                  </a:lnTo>
                  <a:lnTo>
                    <a:pt x="436" y="1798"/>
                  </a:lnTo>
                  <a:lnTo>
                    <a:pt x="462" y="1752"/>
                  </a:lnTo>
                  <a:lnTo>
                    <a:pt x="494" y="1705"/>
                  </a:lnTo>
                  <a:lnTo>
                    <a:pt x="515" y="1644"/>
                  </a:lnTo>
                  <a:lnTo>
                    <a:pt x="552" y="1521"/>
                  </a:lnTo>
                  <a:lnTo>
                    <a:pt x="584" y="1398"/>
                  </a:lnTo>
                  <a:lnTo>
                    <a:pt x="595" y="1306"/>
                  </a:lnTo>
                  <a:lnTo>
                    <a:pt x="605" y="1214"/>
                  </a:lnTo>
                  <a:lnTo>
                    <a:pt x="616" y="1122"/>
                  </a:lnTo>
                  <a:lnTo>
                    <a:pt x="621" y="1030"/>
                  </a:lnTo>
                  <a:lnTo>
                    <a:pt x="621" y="845"/>
                  </a:lnTo>
                  <a:lnTo>
                    <a:pt x="611" y="661"/>
                  </a:lnTo>
                  <a:lnTo>
                    <a:pt x="584" y="492"/>
                  </a:lnTo>
                  <a:lnTo>
                    <a:pt x="547" y="323"/>
                  </a:lnTo>
                  <a:lnTo>
                    <a:pt x="526" y="261"/>
                  </a:lnTo>
                  <a:lnTo>
                    <a:pt x="505" y="185"/>
                  </a:lnTo>
                  <a:lnTo>
                    <a:pt x="478" y="138"/>
                  </a:lnTo>
                  <a:lnTo>
                    <a:pt x="446" y="77"/>
                  </a:lnTo>
                  <a:lnTo>
                    <a:pt x="409" y="46"/>
                  </a:lnTo>
                  <a:lnTo>
                    <a:pt x="372" y="16"/>
                  </a:lnTo>
                  <a:lnTo>
                    <a:pt x="335"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92" name="Google Shape;439;p34"/>
            <p:cNvSpPr/>
            <p:nvPr/>
          </p:nvSpPr>
          <p:spPr>
            <a:xfrm flipV="1">
              <a:off x="6291000" y="4744080"/>
              <a:ext cx="10800" cy="12240"/>
            </a:xfrm>
            <a:custGeom>
              <a:avLst/>
              <a:gdLst/>
              <a:ahLst/>
              <a:cxnLst/>
              <a:rect l="l" t="t" r="r" b="b"/>
              <a:pathLst>
                <a:path w="622" h="1860" fill="none">
                  <a:moveTo>
                    <a:pt x="494" y="1705"/>
                  </a:moveTo>
                  <a:lnTo>
                    <a:pt x="494" y="1705"/>
                  </a:lnTo>
                  <a:lnTo>
                    <a:pt x="462" y="1752"/>
                  </a:lnTo>
                  <a:lnTo>
                    <a:pt x="436" y="1798"/>
                  </a:lnTo>
                  <a:lnTo>
                    <a:pt x="372" y="1844"/>
                  </a:lnTo>
                  <a:lnTo>
                    <a:pt x="314" y="1859"/>
                  </a:lnTo>
                  <a:lnTo>
                    <a:pt x="250" y="1828"/>
                  </a:lnTo>
                  <a:lnTo>
                    <a:pt x="192" y="1782"/>
                  </a:lnTo>
                  <a:lnTo>
                    <a:pt x="139" y="1690"/>
                  </a:lnTo>
                  <a:lnTo>
                    <a:pt x="91" y="1567"/>
                  </a:lnTo>
                  <a:lnTo>
                    <a:pt x="70" y="1506"/>
                  </a:lnTo>
                  <a:lnTo>
                    <a:pt x="54" y="1429"/>
                  </a:lnTo>
                  <a:lnTo>
                    <a:pt x="54" y="1429"/>
                  </a:lnTo>
                  <a:lnTo>
                    <a:pt x="38" y="1352"/>
                  </a:lnTo>
                  <a:lnTo>
                    <a:pt x="22" y="1260"/>
                  </a:lnTo>
                  <a:lnTo>
                    <a:pt x="6" y="1091"/>
                  </a:lnTo>
                  <a:lnTo>
                    <a:pt x="1" y="907"/>
                  </a:lnTo>
                  <a:lnTo>
                    <a:pt x="11" y="738"/>
                  </a:lnTo>
                  <a:lnTo>
                    <a:pt x="27" y="569"/>
                  </a:lnTo>
                  <a:lnTo>
                    <a:pt x="59" y="400"/>
                  </a:lnTo>
                  <a:lnTo>
                    <a:pt x="96" y="261"/>
                  </a:lnTo>
                  <a:lnTo>
                    <a:pt x="123" y="200"/>
                  </a:lnTo>
                  <a:lnTo>
                    <a:pt x="149" y="154"/>
                  </a:lnTo>
                  <a:lnTo>
                    <a:pt x="149" y="154"/>
                  </a:lnTo>
                  <a:lnTo>
                    <a:pt x="181" y="92"/>
                  </a:lnTo>
                  <a:lnTo>
                    <a:pt x="218" y="62"/>
                  </a:lnTo>
                  <a:lnTo>
                    <a:pt x="255" y="31"/>
                  </a:lnTo>
                  <a:lnTo>
                    <a:pt x="292" y="16"/>
                  </a:lnTo>
                  <a:lnTo>
                    <a:pt x="335" y="0"/>
                  </a:lnTo>
                  <a:lnTo>
                    <a:pt x="372" y="16"/>
                  </a:lnTo>
                  <a:lnTo>
                    <a:pt x="409" y="46"/>
                  </a:lnTo>
                  <a:lnTo>
                    <a:pt x="446" y="77"/>
                  </a:lnTo>
                  <a:lnTo>
                    <a:pt x="446" y="77"/>
                  </a:lnTo>
                  <a:lnTo>
                    <a:pt x="478" y="138"/>
                  </a:lnTo>
                  <a:lnTo>
                    <a:pt x="505" y="185"/>
                  </a:lnTo>
                  <a:lnTo>
                    <a:pt x="526" y="261"/>
                  </a:lnTo>
                  <a:lnTo>
                    <a:pt x="547" y="323"/>
                  </a:lnTo>
                  <a:lnTo>
                    <a:pt x="584" y="492"/>
                  </a:lnTo>
                  <a:lnTo>
                    <a:pt x="611" y="661"/>
                  </a:lnTo>
                  <a:lnTo>
                    <a:pt x="621" y="845"/>
                  </a:lnTo>
                  <a:lnTo>
                    <a:pt x="621" y="1030"/>
                  </a:lnTo>
                  <a:lnTo>
                    <a:pt x="616" y="1122"/>
                  </a:lnTo>
                  <a:lnTo>
                    <a:pt x="605" y="1214"/>
                  </a:lnTo>
                  <a:lnTo>
                    <a:pt x="595" y="1306"/>
                  </a:lnTo>
                  <a:lnTo>
                    <a:pt x="584" y="1398"/>
                  </a:lnTo>
                  <a:lnTo>
                    <a:pt x="584" y="1398"/>
                  </a:lnTo>
                  <a:lnTo>
                    <a:pt x="552" y="1521"/>
                  </a:lnTo>
                  <a:lnTo>
                    <a:pt x="515" y="1644"/>
                  </a:lnTo>
                </a:path>
              </a:pathLst>
            </a:custGeom>
            <a:noFill/>
            <a:ln w="0">
              <a:noFill/>
            </a:ln>
          </p:spPr>
          <p:style>
            <a:lnRef idx="0">
              <a:scrgbClr r="0" g="0" b="0"/>
            </a:lnRef>
            <a:fillRef idx="0">
              <a:scrgbClr r="0" g="0" b="0"/>
            </a:fillRef>
            <a:effectRef idx="0">
              <a:scrgbClr r="0" g="0" b="0"/>
            </a:effectRef>
            <a:fontRef idx="minor"/>
          </p:style>
        </p:sp>
        <p:sp>
          <p:nvSpPr>
            <p:cNvPr id="593" name="Google Shape;440;p34"/>
            <p:cNvSpPr/>
            <p:nvPr/>
          </p:nvSpPr>
          <p:spPr>
            <a:xfrm flipV="1">
              <a:off x="6361560" y="4080600"/>
              <a:ext cx="10800" cy="12240"/>
            </a:xfrm>
            <a:custGeom>
              <a:avLst/>
              <a:gdLst/>
              <a:ahLst/>
              <a:cxnLst/>
              <a:rect l="l" t="t" r="r" b="b"/>
              <a:pathLst>
                <a:path w="627" h="1845">
                  <a:moveTo>
                    <a:pt x="298" y="1"/>
                  </a:moveTo>
                  <a:lnTo>
                    <a:pt x="255" y="16"/>
                  </a:lnTo>
                  <a:lnTo>
                    <a:pt x="218" y="47"/>
                  </a:lnTo>
                  <a:lnTo>
                    <a:pt x="181" y="93"/>
                  </a:lnTo>
                  <a:lnTo>
                    <a:pt x="144" y="155"/>
                  </a:lnTo>
                  <a:lnTo>
                    <a:pt x="117" y="201"/>
                  </a:lnTo>
                  <a:lnTo>
                    <a:pt x="91" y="277"/>
                  </a:lnTo>
                  <a:lnTo>
                    <a:pt x="54" y="416"/>
                  </a:lnTo>
                  <a:lnTo>
                    <a:pt x="27" y="569"/>
                  </a:lnTo>
                  <a:lnTo>
                    <a:pt x="6" y="738"/>
                  </a:lnTo>
                  <a:lnTo>
                    <a:pt x="1" y="923"/>
                  </a:lnTo>
                  <a:lnTo>
                    <a:pt x="6" y="1092"/>
                  </a:lnTo>
                  <a:lnTo>
                    <a:pt x="27" y="1276"/>
                  </a:lnTo>
                  <a:lnTo>
                    <a:pt x="38" y="1353"/>
                  </a:lnTo>
                  <a:lnTo>
                    <a:pt x="59" y="1430"/>
                  </a:lnTo>
                  <a:lnTo>
                    <a:pt x="75" y="1506"/>
                  </a:lnTo>
                  <a:lnTo>
                    <a:pt x="96" y="1583"/>
                  </a:lnTo>
                  <a:lnTo>
                    <a:pt x="149" y="1691"/>
                  </a:lnTo>
                  <a:lnTo>
                    <a:pt x="202" y="1768"/>
                  </a:lnTo>
                  <a:lnTo>
                    <a:pt x="260" y="1829"/>
                  </a:lnTo>
                  <a:lnTo>
                    <a:pt x="324" y="1844"/>
                  </a:lnTo>
                  <a:lnTo>
                    <a:pt x="382" y="1829"/>
                  </a:lnTo>
                  <a:lnTo>
                    <a:pt x="441" y="1768"/>
                  </a:lnTo>
                  <a:lnTo>
                    <a:pt x="473" y="1737"/>
                  </a:lnTo>
                  <a:lnTo>
                    <a:pt x="499" y="1691"/>
                  </a:lnTo>
                  <a:lnTo>
                    <a:pt x="520" y="1645"/>
                  </a:lnTo>
                  <a:lnTo>
                    <a:pt x="558" y="1522"/>
                  </a:lnTo>
                  <a:lnTo>
                    <a:pt x="589" y="1384"/>
                  </a:lnTo>
                  <a:lnTo>
                    <a:pt x="605" y="1307"/>
                  </a:lnTo>
                  <a:lnTo>
                    <a:pt x="616" y="1215"/>
                  </a:lnTo>
                  <a:lnTo>
                    <a:pt x="621" y="1122"/>
                  </a:lnTo>
                  <a:lnTo>
                    <a:pt x="626" y="1015"/>
                  </a:lnTo>
                  <a:lnTo>
                    <a:pt x="626" y="831"/>
                  </a:lnTo>
                  <a:lnTo>
                    <a:pt x="616" y="646"/>
                  </a:lnTo>
                  <a:lnTo>
                    <a:pt x="589" y="477"/>
                  </a:lnTo>
                  <a:lnTo>
                    <a:pt x="558" y="324"/>
                  </a:lnTo>
                  <a:lnTo>
                    <a:pt x="536" y="247"/>
                  </a:lnTo>
                  <a:lnTo>
                    <a:pt x="510" y="185"/>
                  </a:lnTo>
                  <a:lnTo>
                    <a:pt x="483" y="124"/>
                  </a:lnTo>
                  <a:lnTo>
                    <a:pt x="457" y="78"/>
                  </a:lnTo>
                  <a:lnTo>
                    <a:pt x="414" y="32"/>
                  </a:lnTo>
                  <a:lnTo>
                    <a:pt x="377"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94" name="Google Shape;441;p34"/>
            <p:cNvSpPr/>
            <p:nvPr/>
          </p:nvSpPr>
          <p:spPr>
            <a:xfrm flipV="1">
              <a:off x="6361560" y="4080600"/>
              <a:ext cx="10800" cy="12240"/>
            </a:xfrm>
            <a:custGeom>
              <a:avLst/>
              <a:gdLst/>
              <a:ahLst/>
              <a:cxnLst/>
              <a:rect l="l" t="t" r="r" b="b"/>
              <a:pathLst>
                <a:path w="627" h="1845" fill="none">
                  <a:moveTo>
                    <a:pt x="499" y="1691"/>
                  </a:moveTo>
                  <a:lnTo>
                    <a:pt x="499" y="1691"/>
                  </a:lnTo>
                  <a:lnTo>
                    <a:pt x="473" y="1737"/>
                  </a:lnTo>
                  <a:lnTo>
                    <a:pt x="441" y="1768"/>
                  </a:lnTo>
                  <a:lnTo>
                    <a:pt x="382" y="1829"/>
                  </a:lnTo>
                  <a:lnTo>
                    <a:pt x="324" y="1844"/>
                  </a:lnTo>
                  <a:lnTo>
                    <a:pt x="260" y="1829"/>
                  </a:lnTo>
                  <a:lnTo>
                    <a:pt x="202" y="1768"/>
                  </a:lnTo>
                  <a:lnTo>
                    <a:pt x="149" y="1691"/>
                  </a:lnTo>
                  <a:lnTo>
                    <a:pt x="96" y="1583"/>
                  </a:lnTo>
                  <a:lnTo>
                    <a:pt x="75" y="1506"/>
                  </a:lnTo>
                  <a:lnTo>
                    <a:pt x="59" y="1430"/>
                  </a:lnTo>
                  <a:lnTo>
                    <a:pt x="59" y="1430"/>
                  </a:lnTo>
                  <a:lnTo>
                    <a:pt x="38" y="1353"/>
                  </a:lnTo>
                  <a:lnTo>
                    <a:pt x="27" y="1276"/>
                  </a:lnTo>
                  <a:lnTo>
                    <a:pt x="6" y="1092"/>
                  </a:lnTo>
                  <a:lnTo>
                    <a:pt x="1" y="923"/>
                  </a:lnTo>
                  <a:lnTo>
                    <a:pt x="6" y="738"/>
                  </a:lnTo>
                  <a:lnTo>
                    <a:pt x="27" y="569"/>
                  </a:lnTo>
                  <a:lnTo>
                    <a:pt x="54" y="416"/>
                  </a:lnTo>
                  <a:lnTo>
                    <a:pt x="91" y="277"/>
                  </a:lnTo>
                  <a:lnTo>
                    <a:pt x="117" y="201"/>
                  </a:lnTo>
                  <a:lnTo>
                    <a:pt x="144" y="155"/>
                  </a:lnTo>
                  <a:lnTo>
                    <a:pt x="144" y="155"/>
                  </a:lnTo>
                  <a:lnTo>
                    <a:pt x="181" y="93"/>
                  </a:lnTo>
                  <a:lnTo>
                    <a:pt x="218" y="47"/>
                  </a:lnTo>
                  <a:lnTo>
                    <a:pt x="255" y="16"/>
                  </a:lnTo>
                  <a:lnTo>
                    <a:pt x="298" y="1"/>
                  </a:lnTo>
                  <a:lnTo>
                    <a:pt x="335" y="1"/>
                  </a:lnTo>
                  <a:lnTo>
                    <a:pt x="377" y="1"/>
                  </a:lnTo>
                  <a:lnTo>
                    <a:pt x="414" y="32"/>
                  </a:lnTo>
                  <a:lnTo>
                    <a:pt x="457" y="78"/>
                  </a:lnTo>
                  <a:lnTo>
                    <a:pt x="457" y="78"/>
                  </a:lnTo>
                  <a:lnTo>
                    <a:pt x="483" y="124"/>
                  </a:lnTo>
                  <a:lnTo>
                    <a:pt x="510" y="185"/>
                  </a:lnTo>
                  <a:lnTo>
                    <a:pt x="536" y="247"/>
                  </a:lnTo>
                  <a:lnTo>
                    <a:pt x="558" y="324"/>
                  </a:lnTo>
                  <a:lnTo>
                    <a:pt x="589" y="477"/>
                  </a:lnTo>
                  <a:lnTo>
                    <a:pt x="616" y="646"/>
                  </a:lnTo>
                  <a:lnTo>
                    <a:pt x="626" y="831"/>
                  </a:lnTo>
                  <a:lnTo>
                    <a:pt x="626" y="1015"/>
                  </a:lnTo>
                  <a:lnTo>
                    <a:pt x="621" y="1122"/>
                  </a:lnTo>
                  <a:lnTo>
                    <a:pt x="616" y="1215"/>
                  </a:lnTo>
                  <a:lnTo>
                    <a:pt x="605" y="1307"/>
                  </a:lnTo>
                  <a:lnTo>
                    <a:pt x="589" y="1384"/>
                  </a:lnTo>
                  <a:lnTo>
                    <a:pt x="589" y="1384"/>
                  </a:lnTo>
                  <a:lnTo>
                    <a:pt x="558" y="1522"/>
                  </a:lnTo>
                  <a:lnTo>
                    <a:pt x="520" y="1645"/>
                  </a:lnTo>
                </a:path>
              </a:pathLst>
            </a:custGeom>
            <a:noFill/>
            <a:ln w="0">
              <a:noFill/>
            </a:ln>
          </p:spPr>
          <p:style>
            <a:lnRef idx="0">
              <a:scrgbClr r="0" g="0" b="0"/>
            </a:lnRef>
            <a:fillRef idx="0">
              <a:scrgbClr r="0" g="0" b="0"/>
            </a:fillRef>
            <a:effectRef idx="0">
              <a:scrgbClr r="0" g="0" b="0"/>
            </a:effectRef>
            <a:fontRef idx="minor"/>
          </p:style>
        </p:sp>
        <p:sp>
          <p:nvSpPr>
            <p:cNvPr id="595" name="Google Shape;442;p34"/>
            <p:cNvSpPr/>
            <p:nvPr/>
          </p:nvSpPr>
          <p:spPr>
            <a:xfrm flipV="1">
              <a:off x="6361920" y="5501520"/>
              <a:ext cx="10440" cy="11880"/>
            </a:xfrm>
            <a:custGeom>
              <a:avLst/>
              <a:gdLst/>
              <a:ahLst/>
              <a:cxnLst/>
              <a:rect l="l" t="t" r="r" b="b"/>
              <a:pathLst>
                <a:path w="616" h="1783">
                  <a:moveTo>
                    <a:pt x="292" y="1"/>
                  </a:moveTo>
                  <a:lnTo>
                    <a:pt x="260" y="16"/>
                  </a:lnTo>
                  <a:lnTo>
                    <a:pt x="228" y="47"/>
                  </a:lnTo>
                  <a:lnTo>
                    <a:pt x="196" y="78"/>
                  </a:lnTo>
                  <a:lnTo>
                    <a:pt x="143" y="170"/>
                  </a:lnTo>
                  <a:lnTo>
                    <a:pt x="96" y="277"/>
                  </a:lnTo>
                  <a:lnTo>
                    <a:pt x="53" y="416"/>
                  </a:lnTo>
                  <a:lnTo>
                    <a:pt x="27" y="585"/>
                  </a:lnTo>
                  <a:lnTo>
                    <a:pt x="16" y="677"/>
                  </a:lnTo>
                  <a:lnTo>
                    <a:pt x="11" y="769"/>
                  </a:lnTo>
                  <a:lnTo>
                    <a:pt x="5" y="861"/>
                  </a:lnTo>
                  <a:lnTo>
                    <a:pt x="0" y="953"/>
                  </a:lnTo>
                  <a:lnTo>
                    <a:pt x="16" y="1138"/>
                  </a:lnTo>
                  <a:lnTo>
                    <a:pt x="27" y="1230"/>
                  </a:lnTo>
                  <a:lnTo>
                    <a:pt x="43" y="1307"/>
                  </a:lnTo>
                  <a:lnTo>
                    <a:pt x="64" y="1383"/>
                  </a:lnTo>
                  <a:lnTo>
                    <a:pt x="80" y="1460"/>
                  </a:lnTo>
                  <a:lnTo>
                    <a:pt x="106" y="1537"/>
                  </a:lnTo>
                  <a:lnTo>
                    <a:pt x="127" y="1583"/>
                  </a:lnTo>
                  <a:lnTo>
                    <a:pt x="181" y="1691"/>
                  </a:lnTo>
                  <a:lnTo>
                    <a:pt x="239" y="1752"/>
                  </a:lnTo>
                  <a:lnTo>
                    <a:pt x="303" y="1783"/>
                  </a:lnTo>
                  <a:lnTo>
                    <a:pt x="366" y="1783"/>
                  </a:lnTo>
                  <a:lnTo>
                    <a:pt x="398" y="1768"/>
                  </a:lnTo>
                  <a:lnTo>
                    <a:pt x="430" y="1737"/>
                  </a:lnTo>
                  <a:lnTo>
                    <a:pt x="456" y="1706"/>
                  </a:lnTo>
                  <a:lnTo>
                    <a:pt x="488" y="1660"/>
                  </a:lnTo>
                  <a:lnTo>
                    <a:pt x="509" y="1614"/>
                  </a:lnTo>
                  <a:lnTo>
                    <a:pt x="547" y="1491"/>
                  </a:lnTo>
                  <a:lnTo>
                    <a:pt x="578" y="1368"/>
                  </a:lnTo>
                  <a:lnTo>
                    <a:pt x="594" y="1276"/>
                  </a:lnTo>
                  <a:lnTo>
                    <a:pt x="605" y="1184"/>
                  </a:lnTo>
                  <a:lnTo>
                    <a:pt x="610" y="1092"/>
                  </a:lnTo>
                  <a:lnTo>
                    <a:pt x="615" y="999"/>
                  </a:lnTo>
                  <a:lnTo>
                    <a:pt x="615" y="815"/>
                  </a:lnTo>
                  <a:lnTo>
                    <a:pt x="605" y="631"/>
                  </a:lnTo>
                  <a:lnTo>
                    <a:pt x="578" y="462"/>
                  </a:lnTo>
                  <a:lnTo>
                    <a:pt x="547" y="293"/>
                  </a:lnTo>
                  <a:lnTo>
                    <a:pt x="525" y="231"/>
                  </a:lnTo>
                  <a:lnTo>
                    <a:pt x="499" y="170"/>
                  </a:lnTo>
                  <a:lnTo>
                    <a:pt x="472" y="108"/>
                  </a:lnTo>
                  <a:lnTo>
                    <a:pt x="446" y="47"/>
                  </a:lnTo>
                  <a:lnTo>
                    <a:pt x="382"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596" name="Google Shape;443;p34"/>
            <p:cNvSpPr/>
            <p:nvPr/>
          </p:nvSpPr>
          <p:spPr>
            <a:xfrm flipV="1">
              <a:off x="6361920" y="5501520"/>
              <a:ext cx="10440" cy="11880"/>
            </a:xfrm>
            <a:custGeom>
              <a:avLst/>
              <a:gdLst/>
              <a:ahLst/>
              <a:cxnLst/>
              <a:rect l="l" t="t" r="r" b="b"/>
              <a:pathLst>
                <a:path w="616" h="1783" fill="none">
                  <a:moveTo>
                    <a:pt x="488" y="1660"/>
                  </a:moveTo>
                  <a:lnTo>
                    <a:pt x="488" y="1660"/>
                  </a:lnTo>
                  <a:lnTo>
                    <a:pt x="456" y="1706"/>
                  </a:lnTo>
                  <a:lnTo>
                    <a:pt x="430" y="1737"/>
                  </a:lnTo>
                  <a:lnTo>
                    <a:pt x="398" y="1768"/>
                  </a:lnTo>
                  <a:lnTo>
                    <a:pt x="366" y="1783"/>
                  </a:lnTo>
                  <a:lnTo>
                    <a:pt x="303" y="1783"/>
                  </a:lnTo>
                  <a:lnTo>
                    <a:pt x="239" y="1752"/>
                  </a:lnTo>
                  <a:lnTo>
                    <a:pt x="181" y="1691"/>
                  </a:lnTo>
                  <a:lnTo>
                    <a:pt x="127" y="1583"/>
                  </a:lnTo>
                  <a:lnTo>
                    <a:pt x="106" y="1537"/>
                  </a:lnTo>
                  <a:lnTo>
                    <a:pt x="80" y="1460"/>
                  </a:lnTo>
                  <a:lnTo>
                    <a:pt x="64" y="1383"/>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82"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path>
              </a:pathLst>
            </a:custGeom>
            <a:noFill/>
            <a:ln w="0">
              <a:noFill/>
            </a:ln>
          </p:spPr>
          <p:style>
            <a:lnRef idx="0">
              <a:scrgbClr r="0" g="0" b="0"/>
            </a:lnRef>
            <a:fillRef idx="0">
              <a:scrgbClr r="0" g="0" b="0"/>
            </a:fillRef>
            <a:effectRef idx="0">
              <a:scrgbClr r="0" g="0" b="0"/>
            </a:effectRef>
            <a:fontRef idx="minor"/>
          </p:style>
        </p:sp>
        <p:sp>
          <p:nvSpPr>
            <p:cNvPr id="597" name="Google Shape;444;p34"/>
            <p:cNvSpPr/>
            <p:nvPr/>
          </p:nvSpPr>
          <p:spPr>
            <a:xfrm flipV="1">
              <a:off x="6240600" y="6549480"/>
              <a:ext cx="222120" cy="27360"/>
            </a:xfrm>
            <a:custGeom>
              <a:avLst/>
              <a:gdLst/>
              <a:ahLst/>
              <a:cxnLst/>
              <a:rect l="l" t="t" r="r" b="b"/>
              <a:pathLst>
                <a:path w="12122" h="4026">
                  <a:moveTo>
                    <a:pt x="7098" y="0"/>
                  </a:moveTo>
                  <a:lnTo>
                    <a:pt x="6822" y="15"/>
                  </a:lnTo>
                  <a:lnTo>
                    <a:pt x="6552" y="31"/>
                  </a:lnTo>
                  <a:lnTo>
                    <a:pt x="6276" y="61"/>
                  </a:lnTo>
                  <a:lnTo>
                    <a:pt x="6005" y="108"/>
                  </a:lnTo>
                  <a:lnTo>
                    <a:pt x="5730" y="169"/>
                  </a:lnTo>
                  <a:lnTo>
                    <a:pt x="5459" y="230"/>
                  </a:lnTo>
                  <a:lnTo>
                    <a:pt x="5189" y="307"/>
                  </a:lnTo>
                  <a:lnTo>
                    <a:pt x="4913" y="384"/>
                  </a:lnTo>
                  <a:lnTo>
                    <a:pt x="4642" y="476"/>
                  </a:lnTo>
                  <a:lnTo>
                    <a:pt x="4372" y="584"/>
                  </a:lnTo>
                  <a:lnTo>
                    <a:pt x="4101" y="691"/>
                  </a:lnTo>
                  <a:lnTo>
                    <a:pt x="3831" y="814"/>
                  </a:lnTo>
                  <a:lnTo>
                    <a:pt x="3565" y="953"/>
                  </a:lnTo>
                  <a:lnTo>
                    <a:pt x="3295" y="1106"/>
                  </a:lnTo>
                  <a:lnTo>
                    <a:pt x="3024" y="1260"/>
                  </a:lnTo>
                  <a:lnTo>
                    <a:pt x="2759" y="1413"/>
                  </a:lnTo>
                  <a:lnTo>
                    <a:pt x="2494" y="1598"/>
                  </a:lnTo>
                  <a:lnTo>
                    <a:pt x="2229" y="1782"/>
                  </a:lnTo>
                  <a:lnTo>
                    <a:pt x="1964" y="1982"/>
                  </a:lnTo>
                  <a:lnTo>
                    <a:pt x="1698" y="2182"/>
                  </a:lnTo>
                  <a:lnTo>
                    <a:pt x="1476" y="2335"/>
                  </a:lnTo>
                  <a:lnTo>
                    <a:pt x="1258" y="2504"/>
                  </a:lnTo>
                  <a:lnTo>
                    <a:pt x="1041" y="2704"/>
                  </a:lnTo>
                  <a:lnTo>
                    <a:pt x="828" y="2934"/>
                  </a:lnTo>
                  <a:lnTo>
                    <a:pt x="616" y="3165"/>
                  </a:lnTo>
                  <a:lnTo>
                    <a:pt x="409" y="3441"/>
                  </a:lnTo>
                  <a:lnTo>
                    <a:pt x="203" y="3718"/>
                  </a:lnTo>
                  <a:lnTo>
                    <a:pt x="1" y="4025"/>
                  </a:lnTo>
                  <a:lnTo>
                    <a:pt x="1" y="4025"/>
                  </a:lnTo>
                  <a:lnTo>
                    <a:pt x="749" y="3564"/>
                  </a:lnTo>
                  <a:lnTo>
                    <a:pt x="1502" y="3134"/>
                  </a:lnTo>
                  <a:lnTo>
                    <a:pt x="2255" y="2735"/>
                  </a:lnTo>
                  <a:lnTo>
                    <a:pt x="3008" y="2366"/>
                  </a:lnTo>
                  <a:lnTo>
                    <a:pt x="3762" y="2028"/>
                  </a:lnTo>
                  <a:lnTo>
                    <a:pt x="4520" y="1736"/>
                  </a:lnTo>
                  <a:lnTo>
                    <a:pt x="5279" y="1475"/>
                  </a:lnTo>
                  <a:lnTo>
                    <a:pt x="6043" y="1260"/>
                  </a:lnTo>
                  <a:lnTo>
                    <a:pt x="6801" y="1214"/>
                  </a:lnTo>
                  <a:lnTo>
                    <a:pt x="7565" y="1198"/>
                  </a:lnTo>
                  <a:lnTo>
                    <a:pt x="8323" y="1229"/>
                  </a:lnTo>
                  <a:lnTo>
                    <a:pt x="9082" y="1291"/>
                  </a:lnTo>
                  <a:lnTo>
                    <a:pt x="9846" y="1383"/>
                  </a:lnTo>
                  <a:lnTo>
                    <a:pt x="10604" y="1521"/>
                  </a:lnTo>
                  <a:lnTo>
                    <a:pt x="11363" y="1690"/>
                  </a:lnTo>
                  <a:lnTo>
                    <a:pt x="12121" y="1890"/>
                  </a:lnTo>
                  <a:lnTo>
                    <a:pt x="11909" y="1659"/>
                  </a:lnTo>
                  <a:lnTo>
                    <a:pt x="11692" y="1444"/>
                  </a:lnTo>
                  <a:lnTo>
                    <a:pt x="11474" y="1260"/>
                  </a:lnTo>
                  <a:lnTo>
                    <a:pt x="11257" y="1091"/>
                  </a:lnTo>
                  <a:lnTo>
                    <a:pt x="11034" y="953"/>
                  </a:lnTo>
                  <a:lnTo>
                    <a:pt x="10811" y="830"/>
                  </a:lnTo>
                  <a:lnTo>
                    <a:pt x="10588" y="737"/>
                  </a:lnTo>
                  <a:lnTo>
                    <a:pt x="10366" y="661"/>
                  </a:lnTo>
                  <a:lnTo>
                    <a:pt x="10095" y="553"/>
                  </a:lnTo>
                  <a:lnTo>
                    <a:pt x="9824" y="446"/>
                  </a:lnTo>
                  <a:lnTo>
                    <a:pt x="9549" y="353"/>
                  </a:lnTo>
                  <a:lnTo>
                    <a:pt x="9278" y="277"/>
                  </a:lnTo>
                  <a:lnTo>
                    <a:pt x="9008" y="200"/>
                  </a:lnTo>
                  <a:lnTo>
                    <a:pt x="8737" y="138"/>
                  </a:lnTo>
                  <a:lnTo>
                    <a:pt x="8461" y="92"/>
                  </a:lnTo>
                  <a:lnTo>
                    <a:pt x="8191" y="46"/>
                  </a:lnTo>
                  <a:lnTo>
                    <a:pt x="7915" y="15"/>
                  </a:lnTo>
                  <a:lnTo>
                    <a:pt x="7644"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598" name="Google Shape;445;p34"/>
            <p:cNvSpPr/>
            <p:nvPr/>
          </p:nvSpPr>
          <p:spPr>
            <a:xfrm flipV="1">
              <a:off x="6479280" y="5523120"/>
              <a:ext cx="7560" cy="335880"/>
            </a:xfrm>
            <a:custGeom>
              <a:avLst/>
              <a:gdLst/>
              <a:ahLst/>
              <a:cxnLst/>
              <a:rect l="l" t="t" r="r" b="b"/>
              <a:pathLst>
                <a:path w="452" h="48256" fill="none">
                  <a:moveTo>
                    <a:pt x="0" y="48255"/>
                  </a:moveTo>
                  <a:lnTo>
                    <a:pt x="0" y="48255"/>
                  </a:lnTo>
                  <a:lnTo>
                    <a:pt x="59" y="45244"/>
                  </a:lnTo>
                  <a:lnTo>
                    <a:pt x="106" y="42218"/>
                  </a:lnTo>
                  <a:lnTo>
                    <a:pt x="154" y="39207"/>
                  </a:lnTo>
                  <a:lnTo>
                    <a:pt x="196" y="36195"/>
                  </a:lnTo>
                  <a:lnTo>
                    <a:pt x="239" y="33184"/>
                  </a:lnTo>
                  <a:lnTo>
                    <a:pt x="276" y="30173"/>
                  </a:lnTo>
                  <a:lnTo>
                    <a:pt x="308" y="27147"/>
                  </a:lnTo>
                  <a:lnTo>
                    <a:pt x="334" y="24136"/>
                  </a:lnTo>
                  <a:lnTo>
                    <a:pt x="361" y="21124"/>
                  </a:lnTo>
                  <a:lnTo>
                    <a:pt x="382" y="18098"/>
                  </a:lnTo>
                  <a:lnTo>
                    <a:pt x="414" y="12076"/>
                  </a:lnTo>
                  <a:lnTo>
                    <a:pt x="435" y="6038"/>
                  </a:lnTo>
                  <a:lnTo>
                    <a:pt x="451" y="0"/>
                  </a:lnTo>
                  <a:lnTo>
                    <a:pt x="451" y="0"/>
                  </a:lnTo>
                  <a:lnTo>
                    <a:pt x="414" y="6038"/>
                  </a:lnTo>
                  <a:lnTo>
                    <a:pt x="372" y="12076"/>
                  </a:lnTo>
                  <a:lnTo>
                    <a:pt x="318" y="18098"/>
                  </a:lnTo>
                  <a:lnTo>
                    <a:pt x="265" y="24136"/>
                  </a:lnTo>
                  <a:lnTo>
                    <a:pt x="202" y="30158"/>
                  </a:lnTo>
                  <a:lnTo>
                    <a:pt x="138" y="36195"/>
                  </a:lnTo>
                  <a:lnTo>
                    <a:pt x="0" y="48255"/>
                  </a:lnTo>
                </a:path>
              </a:pathLst>
            </a:custGeom>
            <a:noFill/>
            <a:ln w="0">
              <a:noFill/>
            </a:ln>
          </p:spPr>
          <p:style>
            <a:lnRef idx="0">
              <a:scrgbClr r="0" g="0" b="0"/>
            </a:lnRef>
            <a:fillRef idx="0">
              <a:scrgbClr r="0" g="0" b="0"/>
            </a:fillRef>
            <a:effectRef idx="0">
              <a:scrgbClr r="0" g="0" b="0"/>
            </a:effectRef>
            <a:fontRef idx="minor"/>
          </p:style>
        </p:sp>
        <p:sp>
          <p:nvSpPr>
            <p:cNvPr id="599" name="Google Shape;446;p34"/>
            <p:cNvSpPr/>
            <p:nvPr/>
          </p:nvSpPr>
          <p:spPr>
            <a:xfrm flipV="1">
              <a:off x="6282000" y="5250600"/>
              <a:ext cx="205200" cy="860760"/>
            </a:xfrm>
            <a:custGeom>
              <a:avLst/>
              <a:gdLst/>
              <a:ahLst/>
              <a:cxnLst/>
              <a:rect l="l" t="t" r="r" b="b"/>
              <a:pathLst>
                <a:path w="11188" h="123473">
                  <a:moveTo>
                    <a:pt x="4737" y="85726"/>
                  </a:moveTo>
                  <a:lnTo>
                    <a:pt x="4796" y="85772"/>
                  </a:lnTo>
                  <a:lnTo>
                    <a:pt x="4822" y="85833"/>
                  </a:lnTo>
                  <a:lnTo>
                    <a:pt x="4849" y="85895"/>
                  </a:lnTo>
                  <a:lnTo>
                    <a:pt x="4875" y="85956"/>
                  </a:lnTo>
                  <a:lnTo>
                    <a:pt x="4897" y="86018"/>
                  </a:lnTo>
                  <a:lnTo>
                    <a:pt x="4928" y="86187"/>
                  </a:lnTo>
                  <a:lnTo>
                    <a:pt x="4955" y="86356"/>
                  </a:lnTo>
                  <a:lnTo>
                    <a:pt x="4965" y="86540"/>
                  </a:lnTo>
                  <a:lnTo>
                    <a:pt x="4965" y="86724"/>
                  </a:lnTo>
                  <a:lnTo>
                    <a:pt x="4960" y="86817"/>
                  </a:lnTo>
                  <a:lnTo>
                    <a:pt x="4955" y="86909"/>
                  </a:lnTo>
                  <a:lnTo>
                    <a:pt x="4944" y="87001"/>
                  </a:lnTo>
                  <a:lnTo>
                    <a:pt x="4928" y="87093"/>
                  </a:lnTo>
                  <a:lnTo>
                    <a:pt x="4897" y="87216"/>
                  </a:lnTo>
                  <a:lnTo>
                    <a:pt x="4859" y="87339"/>
                  </a:lnTo>
                  <a:lnTo>
                    <a:pt x="4838" y="87385"/>
                  </a:lnTo>
                  <a:lnTo>
                    <a:pt x="4801" y="87446"/>
                  </a:lnTo>
                  <a:lnTo>
                    <a:pt x="4759" y="87477"/>
                  </a:lnTo>
                  <a:lnTo>
                    <a:pt x="4716" y="87508"/>
                  </a:lnTo>
                  <a:lnTo>
                    <a:pt x="4637" y="87508"/>
                  </a:lnTo>
                  <a:lnTo>
                    <a:pt x="4594" y="87477"/>
                  </a:lnTo>
                  <a:lnTo>
                    <a:pt x="4552" y="87431"/>
                  </a:lnTo>
                  <a:lnTo>
                    <a:pt x="4515" y="87385"/>
                  </a:lnTo>
                  <a:lnTo>
                    <a:pt x="4477" y="87324"/>
                  </a:lnTo>
                  <a:lnTo>
                    <a:pt x="4446" y="87231"/>
                  </a:lnTo>
                  <a:lnTo>
                    <a:pt x="4419" y="87139"/>
                  </a:lnTo>
                  <a:lnTo>
                    <a:pt x="4393" y="87032"/>
                  </a:lnTo>
                  <a:lnTo>
                    <a:pt x="4377" y="86955"/>
                  </a:lnTo>
                  <a:lnTo>
                    <a:pt x="4366" y="86863"/>
                  </a:lnTo>
                  <a:lnTo>
                    <a:pt x="4350" y="86678"/>
                  </a:lnTo>
                  <a:lnTo>
                    <a:pt x="4355" y="86586"/>
                  </a:lnTo>
                  <a:lnTo>
                    <a:pt x="4361" y="86494"/>
                  </a:lnTo>
                  <a:lnTo>
                    <a:pt x="4366" y="86402"/>
                  </a:lnTo>
                  <a:lnTo>
                    <a:pt x="4377" y="86310"/>
                  </a:lnTo>
                  <a:lnTo>
                    <a:pt x="4403" y="86141"/>
                  </a:lnTo>
                  <a:lnTo>
                    <a:pt x="4446" y="86002"/>
                  </a:lnTo>
                  <a:lnTo>
                    <a:pt x="4493" y="85895"/>
                  </a:lnTo>
                  <a:lnTo>
                    <a:pt x="4546" y="85803"/>
                  </a:lnTo>
                  <a:lnTo>
                    <a:pt x="4578" y="85772"/>
                  </a:lnTo>
                  <a:lnTo>
                    <a:pt x="4610" y="85741"/>
                  </a:lnTo>
                  <a:lnTo>
                    <a:pt x="4642" y="85726"/>
                  </a:lnTo>
                  <a:close/>
                  <a:moveTo>
                    <a:pt x="7496" y="10970"/>
                  </a:moveTo>
                  <a:lnTo>
                    <a:pt x="7230" y="12091"/>
                  </a:lnTo>
                  <a:lnTo>
                    <a:pt x="6976" y="13228"/>
                  </a:lnTo>
                  <a:lnTo>
                    <a:pt x="6726" y="14381"/>
                  </a:lnTo>
                  <a:lnTo>
                    <a:pt x="6488" y="15548"/>
                  </a:lnTo>
                  <a:lnTo>
                    <a:pt x="6260" y="16731"/>
                  </a:lnTo>
                  <a:lnTo>
                    <a:pt x="6042" y="17945"/>
                  </a:lnTo>
                  <a:lnTo>
                    <a:pt x="5830" y="19158"/>
                  </a:lnTo>
                  <a:lnTo>
                    <a:pt x="5623" y="20387"/>
                  </a:lnTo>
                  <a:lnTo>
                    <a:pt x="5427" y="21632"/>
                  </a:lnTo>
                  <a:lnTo>
                    <a:pt x="5241" y="22892"/>
                  </a:lnTo>
                  <a:lnTo>
                    <a:pt x="5066" y="24151"/>
                  </a:lnTo>
                  <a:lnTo>
                    <a:pt x="4891" y="25426"/>
                  </a:lnTo>
                  <a:lnTo>
                    <a:pt x="4732" y="26717"/>
                  </a:lnTo>
                  <a:lnTo>
                    <a:pt x="4578" y="28007"/>
                  </a:lnTo>
                  <a:lnTo>
                    <a:pt x="4430" y="29298"/>
                  </a:lnTo>
                  <a:lnTo>
                    <a:pt x="4292" y="30604"/>
                  </a:lnTo>
                  <a:lnTo>
                    <a:pt x="4180" y="31725"/>
                  </a:lnTo>
                  <a:lnTo>
                    <a:pt x="4069" y="32862"/>
                  </a:lnTo>
                  <a:lnTo>
                    <a:pt x="3968" y="33984"/>
                  </a:lnTo>
                  <a:lnTo>
                    <a:pt x="3867" y="35120"/>
                  </a:lnTo>
                  <a:lnTo>
                    <a:pt x="3772" y="36257"/>
                  </a:lnTo>
                  <a:lnTo>
                    <a:pt x="3687" y="37394"/>
                  </a:lnTo>
                  <a:lnTo>
                    <a:pt x="3602" y="38531"/>
                  </a:lnTo>
                  <a:lnTo>
                    <a:pt x="3517" y="39683"/>
                  </a:lnTo>
                  <a:lnTo>
                    <a:pt x="3443" y="40820"/>
                  </a:lnTo>
                  <a:lnTo>
                    <a:pt x="3369" y="41972"/>
                  </a:lnTo>
                  <a:lnTo>
                    <a:pt x="3300" y="43109"/>
                  </a:lnTo>
                  <a:lnTo>
                    <a:pt x="3231" y="44261"/>
                  </a:lnTo>
                  <a:lnTo>
                    <a:pt x="3167" y="45414"/>
                  </a:lnTo>
                  <a:lnTo>
                    <a:pt x="3109" y="46566"/>
                  </a:lnTo>
                  <a:lnTo>
                    <a:pt x="2998" y="48886"/>
                  </a:lnTo>
                  <a:lnTo>
                    <a:pt x="2902" y="51205"/>
                  </a:lnTo>
                  <a:lnTo>
                    <a:pt x="2807" y="53525"/>
                  </a:lnTo>
                  <a:lnTo>
                    <a:pt x="2727" y="55845"/>
                  </a:lnTo>
                  <a:lnTo>
                    <a:pt x="2648" y="58180"/>
                  </a:lnTo>
                  <a:lnTo>
                    <a:pt x="2579" y="60500"/>
                  </a:lnTo>
                  <a:lnTo>
                    <a:pt x="2515" y="62835"/>
                  </a:lnTo>
                  <a:lnTo>
                    <a:pt x="2388" y="67490"/>
                  </a:lnTo>
                  <a:lnTo>
                    <a:pt x="2255" y="72160"/>
                  </a:lnTo>
                  <a:lnTo>
                    <a:pt x="2191" y="74496"/>
                  </a:lnTo>
                  <a:lnTo>
                    <a:pt x="2117" y="76831"/>
                  </a:lnTo>
                  <a:lnTo>
                    <a:pt x="2038" y="79166"/>
                  </a:lnTo>
                  <a:lnTo>
                    <a:pt x="1953" y="81486"/>
                  </a:lnTo>
                  <a:lnTo>
                    <a:pt x="1862" y="83805"/>
                  </a:lnTo>
                  <a:lnTo>
                    <a:pt x="1762" y="86125"/>
                  </a:lnTo>
                  <a:lnTo>
                    <a:pt x="1645" y="88445"/>
                  </a:lnTo>
                  <a:lnTo>
                    <a:pt x="1587" y="89597"/>
                  </a:lnTo>
                  <a:lnTo>
                    <a:pt x="1518" y="90750"/>
                  </a:lnTo>
                  <a:lnTo>
                    <a:pt x="1454" y="91902"/>
                  </a:lnTo>
                  <a:lnTo>
                    <a:pt x="1380" y="93054"/>
                  </a:lnTo>
                  <a:lnTo>
                    <a:pt x="1306" y="94206"/>
                  </a:lnTo>
                  <a:lnTo>
                    <a:pt x="1226" y="95343"/>
                  </a:lnTo>
                  <a:lnTo>
                    <a:pt x="1141" y="96480"/>
                  </a:lnTo>
                  <a:lnTo>
                    <a:pt x="1056" y="97617"/>
                  </a:lnTo>
                  <a:lnTo>
                    <a:pt x="966" y="98754"/>
                  </a:lnTo>
                  <a:lnTo>
                    <a:pt x="865" y="99890"/>
                  </a:lnTo>
                  <a:lnTo>
                    <a:pt x="764" y="101027"/>
                  </a:lnTo>
                  <a:lnTo>
                    <a:pt x="658" y="102149"/>
                  </a:lnTo>
                  <a:lnTo>
                    <a:pt x="547" y="103270"/>
                  </a:lnTo>
                  <a:lnTo>
                    <a:pt x="436" y="104392"/>
                  </a:lnTo>
                  <a:lnTo>
                    <a:pt x="367" y="104868"/>
                  </a:lnTo>
                  <a:lnTo>
                    <a:pt x="308" y="105344"/>
                  </a:lnTo>
                  <a:lnTo>
                    <a:pt x="250" y="105821"/>
                  </a:lnTo>
                  <a:lnTo>
                    <a:pt x="202" y="106312"/>
                  </a:lnTo>
                  <a:lnTo>
                    <a:pt x="160" y="106804"/>
                  </a:lnTo>
                  <a:lnTo>
                    <a:pt x="117" y="107295"/>
                  </a:lnTo>
                  <a:lnTo>
                    <a:pt x="86" y="107802"/>
                  </a:lnTo>
                  <a:lnTo>
                    <a:pt x="59" y="108294"/>
                  </a:lnTo>
                  <a:lnTo>
                    <a:pt x="38" y="108801"/>
                  </a:lnTo>
                  <a:lnTo>
                    <a:pt x="17" y="109308"/>
                  </a:lnTo>
                  <a:lnTo>
                    <a:pt x="6" y="109815"/>
                  </a:lnTo>
                  <a:lnTo>
                    <a:pt x="1" y="110322"/>
                  </a:lnTo>
                  <a:lnTo>
                    <a:pt x="1" y="110829"/>
                  </a:lnTo>
                  <a:lnTo>
                    <a:pt x="6" y="111336"/>
                  </a:lnTo>
                  <a:lnTo>
                    <a:pt x="17" y="111843"/>
                  </a:lnTo>
                  <a:lnTo>
                    <a:pt x="32" y="112350"/>
                  </a:lnTo>
                  <a:lnTo>
                    <a:pt x="64" y="112749"/>
                  </a:lnTo>
                  <a:lnTo>
                    <a:pt x="101" y="113133"/>
                  </a:lnTo>
                  <a:lnTo>
                    <a:pt x="149" y="113502"/>
                  </a:lnTo>
                  <a:lnTo>
                    <a:pt x="202" y="113871"/>
                  </a:lnTo>
                  <a:lnTo>
                    <a:pt x="261" y="114224"/>
                  </a:lnTo>
                  <a:lnTo>
                    <a:pt x="324" y="114577"/>
                  </a:lnTo>
                  <a:lnTo>
                    <a:pt x="393" y="114915"/>
                  </a:lnTo>
                  <a:lnTo>
                    <a:pt x="467" y="115238"/>
                  </a:lnTo>
                  <a:lnTo>
                    <a:pt x="547" y="115561"/>
                  </a:lnTo>
                  <a:lnTo>
                    <a:pt x="632" y="115868"/>
                  </a:lnTo>
                  <a:lnTo>
                    <a:pt x="722" y="116175"/>
                  </a:lnTo>
                  <a:lnTo>
                    <a:pt x="812" y="116467"/>
                  </a:lnTo>
                  <a:lnTo>
                    <a:pt x="913" y="116759"/>
                  </a:lnTo>
                  <a:lnTo>
                    <a:pt x="1014" y="117035"/>
                  </a:lnTo>
                  <a:lnTo>
                    <a:pt x="1120" y="117312"/>
                  </a:lnTo>
                  <a:lnTo>
                    <a:pt x="1226" y="117573"/>
                  </a:lnTo>
                  <a:lnTo>
                    <a:pt x="1337" y="117819"/>
                  </a:lnTo>
                  <a:lnTo>
                    <a:pt x="1454" y="118080"/>
                  </a:lnTo>
                  <a:lnTo>
                    <a:pt x="1571" y="118311"/>
                  </a:lnTo>
                  <a:lnTo>
                    <a:pt x="1687" y="118556"/>
                  </a:lnTo>
                  <a:lnTo>
                    <a:pt x="1937" y="119002"/>
                  </a:lnTo>
                  <a:lnTo>
                    <a:pt x="2186" y="119432"/>
                  </a:lnTo>
                  <a:lnTo>
                    <a:pt x="2441" y="119831"/>
                  </a:lnTo>
                  <a:lnTo>
                    <a:pt x="2701" y="120216"/>
                  </a:lnTo>
                  <a:lnTo>
                    <a:pt x="2960" y="120584"/>
                  </a:lnTo>
                  <a:lnTo>
                    <a:pt x="3220" y="120938"/>
                  </a:lnTo>
                  <a:lnTo>
                    <a:pt x="3448" y="121214"/>
                  </a:lnTo>
                  <a:lnTo>
                    <a:pt x="3677" y="121506"/>
                  </a:lnTo>
                  <a:lnTo>
                    <a:pt x="3910" y="121767"/>
                  </a:lnTo>
                  <a:lnTo>
                    <a:pt x="4149" y="122028"/>
                  </a:lnTo>
                  <a:lnTo>
                    <a:pt x="4387" y="122274"/>
                  </a:lnTo>
                  <a:lnTo>
                    <a:pt x="4631" y="122505"/>
                  </a:lnTo>
                  <a:lnTo>
                    <a:pt x="4875" y="122720"/>
                  </a:lnTo>
                  <a:lnTo>
                    <a:pt x="5119" y="122904"/>
                  </a:lnTo>
                  <a:lnTo>
                    <a:pt x="5241" y="122182"/>
                  </a:lnTo>
                  <a:lnTo>
                    <a:pt x="5353" y="121460"/>
                  </a:lnTo>
                  <a:lnTo>
                    <a:pt x="5464" y="120707"/>
                  </a:lnTo>
                  <a:lnTo>
                    <a:pt x="5570" y="119970"/>
                  </a:lnTo>
                  <a:lnTo>
                    <a:pt x="5713" y="118695"/>
                  </a:lnTo>
                  <a:lnTo>
                    <a:pt x="5846" y="117404"/>
                  </a:lnTo>
                  <a:lnTo>
                    <a:pt x="5968" y="116114"/>
                  </a:lnTo>
                  <a:lnTo>
                    <a:pt x="6085" y="114823"/>
                  </a:lnTo>
                  <a:lnTo>
                    <a:pt x="6191" y="113517"/>
                  </a:lnTo>
                  <a:lnTo>
                    <a:pt x="6286" y="112196"/>
                  </a:lnTo>
                  <a:lnTo>
                    <a:pt x="6371" y="110890"/>
                  </a:lnTo>
                  <a:lnTo>
                    <a:pt x="6445" y="109569"/>
                  </a:lnTo>
                  <a:lnTo>
                    <a:pt x="6514" y="108248"/>
                  </a:lnTo>
                  <a:lnTo>
                    <a:pt x="6573" y="106911"/>
                  </a:lnTo>
                  <a:lnTo>
                    <a:pt x="6615" y="105590"/>
                  </a:lnTo>
                  <a:lnTo>
                    <a:pt x="6658" y="104253"/>
                  </a:lnTo>
                  <a:lnTo>
                    <a:pt x="6684" y="102917"/>
                  </a:lnTo>
                  <a:lnTo>
                    <a:pt x="6700" y="101580"/>
                  </a:lnTo>
                  <a:lnTo>
                    <a:pt x="6711" y="100228"/>
                  </a:lnTo>
                  <a:lnTo>
                    <a:pt x="6705" y="98892"/>
                  </a:lnTo>
                  <a:lnTo>
                    <a:pt x="7352" y="27854"/>
                  </a:lnTo>
                  <a:lnTo>
                    <a:pt x="7427" y="19312"/>
                  </a:lnTo>
                  <a:lnTo>
                    <a:pt x="7496" y="10970"/>
                  </a:lnTo>
                  <a:close/>
                  <a:moveTo>
                    <a:pt x="11134" y="1"/>
                  </a:moveTo>
                  <a:lnTo>
                    <a:pt x="10906" y="508"/>
                  </a:lnTo>
                  <a:lnTo>
                    <a:pt x="10678" y="1015"/>
                  </a:lnTo>
                  <a:lnTo>
                    <a:pt x="10461" y="1537"/>
                  </a:lnTo>
                  <a:lnTo>
                    <a:pt x="10243" y="2075"/>
                  </a:lnTo>
                  <a:lnTo>
                    <a:pt x="10026" y="2628"/>
                  </a:lnTo>
                  <a:lnTo>
                    <a:pt x="9819" y="3181"/>
                  </a:lnTo>
                  <a:lnTo>
                    <a:pt x="9612" y="3749"/>
                  </a:lnTo>
                  <a:lnTo>
                    <a:pt x="9405" y="4333"/>
                  </a:lnTo>
                  <a:lnTo>
                    <a:pt x="9209" y="4932"/>
                  </a:lnTo>
                  <a:lnTo>
                    <a:pt x="9013" y="5531"/>
                  </a:lnTo>
                  <a:lnTo>
                    <a:pt x="8816" y="6131"/>
                  </a:lnTo>
                  <a:lnTo>
                    <a:pt x="8631" y="6761"/>
                  </a:lnTo>
                  <a:lnTo>
                    <a:pt x="8445" y="7390"/>
                  </a:lnTo>
                  <a:lnTo>
                    <a:pt x="8265" y="8020"/>
                  </a:lnTo>
                  <a:lnTo>
                    <a:pt x="8084" y="8666"/>
                  </a:lnTo>
                  <a:lnTo>
                    <a:pt x="7909" y="9326"/>
                  </a:lnTo>
                  <a:lnTo>
                    <a:pt x="7878" y="13874"/>
                  </a:lnTo>
                  <a:lnTo>
                    <a:pt x="7840" y="18482"/>
                  </a:lnTo>
                  <a:lnTo>
                    <a:pt x="7798" y="23168"/>
                  </a:lnTo>
                  <a:lnTo>
                    <a:pt x="7750" y="27900"/>
                  </a:lnTo>
                  <a:lnTo>
                    <a:pt x="7533" y="48133"/>
                  </a:lnTo>
                  <a:lnTo>
                    <a:pt x="7331" y="66983"/>
                  </a:lnTo>
                  <a:lnTo>
                    <a:pt x="7146" y="84036"/>
                  </a:lnTo>
                  <a:lnTo>
                    <a:pt x="6986" y="98907"/>
                  </a:lnTo>
                  <a:lnTo>
                    <a:pt x="6986" y="100275"/>
                  </a:lnTo>
                  <a:lnTo>
                    <a:pt x="6970" y="101626"/>
                  </a:lnTo>
                  <a:lnTo>
                    <a:pt x="6944" y="102978"/>
                  </a:lnTo>
                  <a:lnTo>
                    <a:pt x="6912" y="104315"/>
                  </a:lnTo>
                  <a:lnTo>
                    <a:pt x="6864" y="105667"/>
                  </a:lnTo>
                  <a:lnTo>
                    <a:pt x="6811" y="107003"/>
                  </a:lnTo>
                  <a:lnTo>
                    <a:pt x="6748" y="108340"/>
                  </a:lnTo>
                  <a:lnTo>
                    <a:pt x="6673" y="109677"/>
                  </a:lnTo>
                  <a:lnTo>
                    <a:pt x="6589" y="111013"/>
                  </a:lnTo>
                  <a:lnTo>
                    <a:pt x="6493" y="112334"/>
                  </a:lnTo>
                  <a:lnTo>
                    <a:pt x="6387" y="113640"/>
                  </a:lnTo>
                  <a:lnTo>
                    <a:pt x="6270" y="114961"/>
                  </a:lnTo>
                  <a:lnTo>
                    <a:pt x="6148" y="116252"/>
                  </a:lnTo>
                  <a:lnTo>
                    <a:pt x="6010" y="117558"/>
                  </a:lnTo>
                  <a:lnTo>
                    <a:pt x="5867" y="118848"/>
                  </a:lnTo>
                  <a:lnTo>
                    <a:pt x="5713" y="120123"/>
                  </a:lnTo>
                  <a:lnTo>
                    <a:pt x="5602" y="120845"/>
                  </a:lnTo>
                  <a:lnTo>
                    <a:pt x="5491" y="121583"/>
                  </a:lnTo>
                  <a:lnTo>
                    <a:pt x="5369" y="122290"/>
                  </a:lnTo>
                  <a:lnTo>
                    <a:pt x="5241" y="122996"/>
                  </a:lnTo>
                  <a:lnTo>
                    <a:pt x="5406" y="123104"/>
                  </a:lnTo>
                  <a:lnTo>
                    <a:pt x="5570" y="123196"/>
                  </a:lnTo>
                  <a:lnTo>
                    <a:pt x="5735" y="123273"/>
                  </a:lnTo>
                  <a:lnTo>
                    <a:pt x="5899" y="123350"/>
                  </a:lnTo>
                  <a:lnTo>
                    <a:pt x="6063" y="123411"/>
                  </a:lnTo>
                  <a:lnTo>
                    <a:pt x="6228" y="123442"/>
                  </a:lnTo>
                  <a:lnTo>
                    <a:pt x="6392" y="123472"/>
                  </a:lnTo>
                  <a:lnTo>
                    <a:pt x="6551" y="123472"/>
                  </a:lnTo>
                  <a:lnTo>
                    <a:pt x="6758" y="123457"/>
                  </a:lnTo>
                  <a:lnTo>
                    <a:pt x="6960" y="123426"/>
                  </a:lnTo>
                  <a:lnTo>
                    <a:pt x="7156" y="123350"/>
                  </a:lnTo>
                  <a:lnTo>
                    <a:pt x="7352" y="123242"/>
                  </a:lnTo>
                  <a:lnTo>
                    <a:pt x="7549" y="123104"/>
                  </a:lnTo>
                  <a:lnTo>
                    <a:pt x="7644" y="123012"/>
                  </a:lnTo>
                  <a:lnTo>
                    <a:pt x="7740" y="122919"/>
                  </a:lnTo>
                  <a:lnTo>
                    <a:pt x="7830" y="122812"/>
                  </a:lnTo>
                  <a:lnTo>
                    <a:pt x="7920" y="122704"/>
                  </a:lnTo>
                  <a:lnTo>
                    <a:pt x="8015" y="122581"/>
                  </a:lnTo>
                  <a:lnTo>
                    <a:pt x="8106" y="122459"/>
                  </a:lnTo>
                  <a:lnTo>
                    <a:pt x="8206" y="122105"/>
                  </a:lnTo>
                  <a:lnTo>
                    <a:pt x="8307" y="121752"/>
                  </a:lnTo>
                  <a:lnTo>
                    <a:pt x="8408" y="121383"/>
                  </a:lnTo>
                  <a:lnTo>
                    <a:pt x="8503" y="121014"/>
                  </a:lnTo>
                  <a:lnTo>
                    <a:pt x="8689" y="120262"/>
                  </a:lnTo>
                  <a:lnTo>
                    <a:pt x="8864" y="119493"/>
                  </a:lnTo>
                  <a:lnTo>
                    <a:pt x="9023" y="118710"/>
                  </a:lnTo>
                  <a:lnTo>
                    <a:pt x="9177" y="117896"/>
                  </a:lnTo>
                  <a:lnTo>
                    <a:pt x="9320" y="117082"/>
                  </a:lnTo>
                  <a:lnTo>
                    <a:pt x="9448" y="116252"/>
                  </a:lnTo>
                  <a:lnTo>
                    <a:pt x="9527" y="115699"/>
                  </a:lnTo>
                  <a:lnTo>
                    <a:pt x="9601" y="115146"/>
                  </a:lnTo>
                  <a:lnTo>
                    <a:pt x="9676" y="114593"/>
                  </a:lnTo>
                  <a:lnTo>
                    <a:pt x="9745" y="114024"/>
                  </a:lnTo>
                  <a:lnTo>
                    <a:pt x="9808" y="113471"/>
                  </a:lnTo>
                  <a:lnTo>
                    <a:pt x="9867" y="112903"/>
                  </a:lnTo>
                  <a:lnTo>
                    <a:pt x="9925" y="112334"/>
                  </a:lnTo>
                  <a:lnTo>
                    <a:pt x="9978" y="111751"/>
                  </a:lnTo>
                  <a:lnTo>
                    <a:pt x="10020" y="110644"/>
                  </a:lnTo>
                  <a:lnTo>
                    <a:pt x="10132" y="107357"/>
                  </a:lnTo>
                  <a:lnTo>
                    <a:pt x="10238" y="104085"/>
                  </a:lnTo>
                  <a:lnTo>
                    <a:pt x="10333" y="100797"/>
                  </a:lnTo>
                  <a:lnTo>
                    <a:pt x="10429" y="97509"/>
                  </a:lnTo>
                  <a:lnTo>
                    <a:pt x="10514" y="94237"/>
                  </a:lnTo>
                  <a:lnTo>
                    <a:pt x="10588" y="90949"/>
                  </a:lnTo>
                  <a:lnTo>
                    <a:pt x="10662" y="87662"/>
                  </a:lnTo>
                  <a:lnTo>
                    <a:pt x="10731" y="84389"/>
                  </a:lnTo>
                  <a:lnTo>
                    <a:pt x="10869" y="72329"/>
                  </a:lnTo>
                  <a:lnTo>
                    <a:pt x="10933" y="66292"/>
                  </a:lnTo>
                  <a:lnTo>
                    <a:pt x="10996" y="60270"/>
                  </a:lnTo>
                  <a:lnTo>
                    <a:pt x="11049" y="54232"/>
                  </a:lnTo>
                  <a:lnTo>
                    <a:pt x="11103" y="48210"/>
                  </a:lnTo>
                  <a:lnTo>
                    <a:pt x="11145" y="42172"/>
                  </a:lnTo>
                  <a:lnTo>
                    <a:pt x="11182" y="36134"/>
                  </a:lnTo>
                  <a:lnTo>
                    <a:pt x="11187" y="31618"/>
                  </a:lnTo>
                  <a:lnTo>
                    <a:pt x="11187" y="27101"/>
                  </a:lnTo>
                  <a:lnTo>
                    <a:pt x="11177" y="18068"/>
                  </a:lnTo>
                  <a:lnTo>
                    <a:pt x="11156" y="9034"/>
                  </a:lnTo>
                  <a:lnTo>
                    <a:pt x="11134" y="1"/>
                  </a:lnTo>
                  <a:close/>
                </a:path>
              </a:pathLst>
            </a:custGeom>
            <a:solidFill>
              <a:srgbClr val="F1C232"/>
            </a:solidFill>
            <a:ln w="0">
              <a:noFill/>
            </a:ln>
          </p:spPr>
          <p:style>
            <a:lnRef idx="0">
              <a:scrgbClr r="0" g="0" b="0"/>
            </a:lnRef>
            <a:fillRef idx="0">
              <a:scrgbClr r="0" g="0" b="0"/>
            </a:fillRef>
            <a:effectRef idx="0">
              <a:scrgbClr r="0" g="0" b="0"/>
            </a:effectRef>
            <a:fontRef idx="minor"/>
          </p:style>
        </p:sp>
        <p:sp>
          <p:nvSpPr>
            <p:cNvPr id="600" name="Google Shape;447;p34"/>
            <p:cNvSpPr/>
            <p:nvPr/>
          </p:nvSpPr>
          <p:spPr>
            <a:xfrm flipV="1">
              <a:off x="6361920" y="5501520"/>
              <a:ext cx="10440" cy="11880"/>
            </a:xfrm>
            <a:custGeom>
              <a:avLst/>
              <a:gdLst/>
              <a:ahLst/>
              <a:cxnLst/>
              <a:rect l="l" t="t" r="r" b="b"/>
              <a:pathLst>
                <a:path w="616" h="1783" fill="none">
                  <a:moveTo>
                    <a:pt x="329" y="1"/>
                  </a:moveTo>
                  <a:lnTo>
                    <a:pt x="329" y="1"/>
                  </a:lnTo>
                  <a:lnTo>
                    <a:pt x="387" y="1"/>
                  </a:lnTo>
                  <a:lnTo>
                    <a:pt x="446" y="47"/>
                  </a:lnTo>
                  <a:lnTo>
                    <a:pt x="446" y="47"/>
                  </a:lnTo>
                  <a:lnTo>
                    <a:pt x="472" y="108"/>
                  </a:lnTo>
                  <a:lnTo>
                    <a:pt x="499" y="170"/>
                  </a:lnTo>
                  <a:lnTo>
                    <a:pt x="525" y="231"/>
                  </a:lnTo>
                  <a:lnTo>
                    <a:pt x="547" y="293"/>
                  </a:lnTo>
                  <a:lnTo>
                    <a:pt x="578" y="462"/>
                  </a:lnTo>
                  <a:lnTo>
                    <a:pt x="605" y="631"/>
                  </a:lnTo>
                  <a:lnTo>
                    <a:pt x="615" y="815"/>
                  </a:lnTo>
                  <a:lnTo>
                    <a:pt x="615" y="999"/>
                  </a:lnTo>
                  <a:lnTo>
                    <a:pt x="610" y="1092"/>
                  </a:lnTo>
                  <a:lnTo>
                    <a:pt x="605" y="1184"/>
                  </a:lnTo>
                  <a:lnTo>
                    <a:pt x="594" y="1276"/>
                  </a:lnTo>
                  <a:lnTo>
                    <a:pt x="578" y="1368"/>
                  </a:lnTo>
                  <a:lnTo>
                    <a:pt x="578" y="1368"/>
                  </a:lnTo>
                  <a:lnTo>
                    <a:pt x="547" y="1491"/>
                  </a:lnTo>
                  <a:lnTo>
                    <a:pt x="509" y="1614"/>
                  </a:lnTo>
                  <a:lnTo>
                    <a:pt x="488" y="1660"/>
                  </a:lnTo>
                  <a:lnTo>
                    <a:pt x="488" y="1660"/>
                  </a:lnTo>
                  <a:lnTo>
                    <a:pt x="451" y="1721"/>
                  </a:lnTo>
                  <a:lnTo>
                    <a:pt x="409" y="1752"/>
                  </a:lnTo>
                  <a:lnTo>
                    <a:pt x="366" y="1783"/>
                  </a:lnTo>
                  <a:lnTo>
                    <a:pt x="329" y="1783"/>
                  </a:lnTo>
                  <a:lnTo>
                    <a:pt x="329" y="1783"/>
                  </a:lnTo>
                  <a:lnTo>
                    <a:pt x="287" y="1783"/>
                  </a:lnTo>
                  <a:lnTo>
                    <a:pt x="244" y="1752"/>
                  </a:lnTo>
                  <a:lnTo>
                    <a:pt x="202" y="1706"/>
                  </a:lnTo>
                  <a:lnTo>
                    <a:pt x="165" y="1660"/>
                  </a:lnTo>
                  <a:lnTo>
                    <a:pt x="127" y="1599"/>
                  </a:lnTo>
                  <a:lnTo>
                    <a:pt x="96" y="1506"/>
                  </a:lnTo>
                  <a:lnTo>
                    <a:pt x="69" y="1414"/>
                  </a:lnTo>
                  <a:lnTo>
                    <a:pt x="43" y="1307"/>
                  </a:lnTo>
                  <a:lnTo>
                    <a:pt x="43" y="1307"/>
                  </a:lnTo>
                  <a:lnTo>
                    <a:pt x="27" y="1230"/>
                  </a:lnTo>
                  <a:lnTo>
                    <a:pt x="16" y="1138"/>
                  </a:lnTo>
                  <a:lnTo>
                    <a:pt x="0" y="953"/>
                  </a:lnTo>
                  <a:lnTo>
                    <a:pt x="0" y="953"/>
                  </a:lnTo>
                  <a:lnTo>
                    <a:pt x="5" y="861"/>
                  </a:lnTo>
                  <a:lnTo>
                    <a:pt x="11" y="769"/>
                  </a:lnTo>
                  <a:lnTo>
                    <a:pt x="16" y="677"/>
                  </a:lnTo>
                  <a:lnTo>
                    <a:pt x="27" y="585"/>
                  </a:lnTo>
                  <a:lnTo>
                    <a:pt x="53" y="416"/>
                  </a:lnTo>
                  <a:lnTo>
                    <a:pt x="96" y="277"/>
                  </a:lnTo>
                  <a:lnTo>
                    <a:pt x="143" y="170"/>
                  </a:lnTo>
                  <a:lnTo>
                    <a:pt x="196" y="78"/>
                  </a:lnTo>
                  <a:lnTo>
                    <a:pt x="228" y="47"/>
                  </a:lnTo>
                  <a:lnTo>
                    <a:pt x="260" y="16"/>
                  </a:lnTo>
                  <a:lnTo>
                    <a:pt x="292" y="1"/>
                  </a:lnTo>
                  <a:lnTo>
                    <a:pt x="324" y="1"/>
                  </a:lnTo>
                  <a:lnTo>
                    <a:pt x="324" y="1"/>
                  </a:lnTo>
                  <a:lnTo>
                    <a:pt x="329" y="1"/>
                  </a:lnTo>
                </a:path>
              </a:pathLst>
            </a:custGeom>
            <a:noFill/>
            <a:ln w="0">
              <a:noFill/>
            </a:ln>
          </p:spPr>
          <p:style>
            <a:lnRef idx="0">
              <a:scrgbClr r="0" g="0" b="0"/>
            </a:lnRef>
            <a:fillRef idx="0">
              <a:scrgbClr r="0" g="0" b="0"/>
            </a:fillRef>
            <a:effectRef idx="0">
              <a:scrgbClr r="0" g="0" b="0"/>
            </a:effectRef>
            <a:fontRef idx="minor"/>
          </p:style>
        </p:sp>
        <p:sp>
          <p:nvSpPr>
            <p:cNvPr id="601" name="Google Shape;448;p34"/>
            <p:cNvSpPr/>
            <p:nvPr/>
          </p:nvSpPr>
          <p:spPr>
            <a:xfrm flipV="1">
              <a:off x="6282000" y="5254560"/>
              <a:ext cx="137160" cy="780480"/>
            </a:xfrm>
            <a:custGeom>
              <a:avLst/>
              <a:gdLst/>
              <a:ahLst/>
              <a:cxnLst/>
              <a:rect l="l" t="t" r="r" b="b"/>
              <a:pathLst>
                <a:path w="7496" h="111936" fill="none">
                  <a:moveTo>
                    <a:pt x="5119" y="111935"/>
                  </a:moveTo>
                  <a:lnTo>
                    <a:pt x="5119" y="111935"/>
                  </a:lnTo>
                  <a:lnTo>
                    <a:pt x="5241" y="111213"/>
                  </a:lnTo>
                  <a:lnTo>
                    <a:pt x="5353" y="110491"/>
                  </a:lnTo>
                  <a:lnTo>
                    <a:pt x="5464" y="109738"/>
                  </a:lnTo>
                  <a:lnTo>
                    <a:pt x="5570" y="109001"/>
                  </a:lnTo>
                  <a:lnTo>
                    <a:pt x="5570" y="109001"/>
                  </a:lnTo>
                  <a:lnTo>
                    <a:pt x="5713" y="107726"/>
                  </a:lnTo>
                  <a:lnTo>
                    <a:pt x="5846" y="106435"/>
                  </a:lnTo>
                  <a:lnTo>
                    <a:pt x="5968" y="105145"/>
                  </a:lnTo>
                  <a:lnTo>
                    <a:pt x="6085" y="103854"/>
                  </a:lnTo>
                  <a:lnTo>
                    <a:pt x="6191" y="102548"/>
                  </a:lnTo>
                  <a:lnTo>
                    <a:pt x="6286" y="101227"/>
                  </a:lnTo>
                  <a:lnTo>
                    <a:pt x="6371" y="99921"/>
                  </a:lnTo>
                  <a:lnTo>
                    <a:pt x="6445" y="98600"/>
                  </a:lnTo>
                  <a:lnTo>
                    <a:pt x="6514" y="97279"/>
                  </a:lnTo>
                  <a:lnTo>
                    <a:pt x="6573" y="95942"/>
                  </a:lnTo>
                  <a:lnTo>
                    <a:pt x="6615" y="94621"/>
                  </a:lnTo>
                  <a:lnTo>
                    <a:pt x="6658" y="93284"/>
                  </a:lnTo>
                  <a:lnTo>
                    <a:pt x="6684" y="91948"/>
                  </a:lnTo>
                  <a:lnTo>
                    <a:pt x="6700" y="90611"/>
                  </a:lnTo>
                  <a:lnTo>
                    <a:pt x="6711" y="89259"/>
                  </a:lnTo>
                  <a:lnTo>
                    <a:pt x="6705" y="87923"/>
                  </a:lnTo>
                  <a:lnTo>
                    <a:pt x="6705" y="87923"/>
                  </a:lnTo>
                  <a:lnTo>
                    <a:pt x="7352" y="16885"/>
                  </a:lnTo>
                  <a:lnTo>
                    <a:pt x="7352" y="16885"/>
                  </a:lnTo>
                  <a:lnTo>
                    <a:pt x="7427" y="8343"/>
                  </a:lnTo>
                  <a:lnTo>
                    <a:pt x="7496" y="1"/>
                  </a:lnTo>
                  <a:lnTo>
                    <a:pt x="7496" y="1"/>
                  </a:lnTo>
                  <a:lnTo>
                    <a:pt x="7230" y="1122"/>
                  </a:lnTo>
                  <a:lnTo>
                    <a:pt x="6976" y="2259"/>
                  </a:lnTo>
                  <a:lnTo>
                    <a:pt x="6726" y="3412"/>
                  </a:lnTo>
                  <a:lnTo>
                    <a:pt x="6488" y="4579"/>
                  </a:lnTo>
                  <a:lnTo>
                    <a:pt x="6260" y="5762"/>
                  </a:lnTo>
                  <a:lnTo>
                    <a:pt x="6042" y="6976"/>
                  </a:lnTo>
                  <a:lnTo>
                    <a:pt x="5830" y="8189"/>
                  </a:lnTo>
                  <a:lnTo>
                    <a:pt x="5623" y="9418"/>
                  </a:lnTo>
                  <a:lnTo>
                    <a:pt x="5427" y="10663"/>
                  </a:lnTo>
                  <a:lnTo>
                    <a:pt x="5241" y="11923"/>
                  </a:lnTo>
                  <a:lnTo>
                    <a:pt x="5066" y="13182"/>
                  </a:lnTo>
                  <a:lnTo>
                    <a:pt x="4891" y="14457"/>
                  </a:lnTo>
                  <a:lnTo>
                    <a:pt x="4732" y="15748"/>
                  </a:lnTo>
                  <a:lnTo>
                    <a:pt x="4578" y="17038"/>
                  </a:lnTo>
                  <a:lnTo>
                    <a:pt x="4430" y="18329"/>
                  </a:lnTo>
                  <a:lnTo>
                    <a:pt x="4292" y="19635"/>
                  </a:lnTo>
                  <a:lnTo>
                    <a:pt x="4292" y="19635"/>
                  </a:lnTo>
                  <a:lnTo>
                    <a:pt x="4180" y="20756"/>
                  </a:lnTo>
                  <a:lnTo>
                    <a:pt x="4069" y="21893"/>
                  </a:lnTo>
                  <a:lnTo>
                    <a:pt x="3968" y="23015"/>
                  </a:lnTo>
                  <a:lnTo>
                    <a:pt x="3867" y="24151"/>
                  </a:lnTo>
                  <a:lnTo>
                    <a:pt x="3772" y="25288"/>
                  </a:lnTo>
                  <a:lnTo>
                    <a:pt x="3687" y="26425"/>
                  </a:lnTo>
                  <a:lnTo>
                    <a:pt x="3602" y="27562"/>
                  </a:lnTo>
                  <a:lnTo>
                    <a:pt x="3517" y="28714"/>
                  </a:lnTo>
                  <a:lnTo>
                    <a:pt x="3443" y="29851"/>
                  </a:lnTo>
                  <a:lnTo>
                    <a:pt x="3369" y="31003"/>
                  </a:lnTo>
                  <a:lnTo>
                    <a:pt x="3300" y="32140"/>
                  </a:lnTo>
                  <a:lnTo>
                    <a:pt x="3231" y="33292"/>
                  </a:lnTo>
                  <a:lnTo>
                    <a:pt x="3167" y="34445"/>
                  </a:lnTo>
                  <a:lnTo>
                    <a:pt x="3109" y="35597"/>
                  </a:lnTo>
                  <a:lnTo>
                    <a:pt x="2998" y="37917"/>
                  </a:lnTo>
                  <a:lnTo>
                    <a:pt x="2902" y="40236"/>
                  </a:lnTo>
                  <a:lnTo>
                    <a:pt x="2807" y="42556"/>
                  </a:lnTo>
                  <a:lnTo>
                    <a:pt x="2727" y="44876"/>
                  </a:lnTo>
                  <a:lnTo>
                    <a:pt x="2648" y="47211"/>
                  </a:lnTo>
                  <a:lnTo>
                    <a:pt x="2579" y="49531"/>
                  </a:lnTo>
                  <a:lnTo>
                    <a:pt x="2515" y="51866"/>
                  </a:lnTo>
                  <a:lnTo>
                    <a:pt x="2388" y="56521"/>
                  </a:lnTo>
                  <a:lnTo>
                    <a:pt x="2388" y="56521"/>
                  </a:lnTo>
                  <a:lnTo>
                    <a:pt x="2255" y="61191"/>
                  </a:lnTo>
                  <a:lnTo>
                    <a:pt x="2191" y="63527"/>
                  </a:lnTo>
                  <a:lnTo>
                    <a:pt x="2117" y="65862"/>
                  </a:lnTo>
                  <a:lnTo>
                    <a:pt x="2038" y="68197"/>
                  </a:lnTo>
                  <a:lnTo>
                    <a:pt x="1953" y="70517"/>
                  </a:lnTo>
                  <a:lnTo>
                    <a:pt x="1862" y="72836"/>
                  </a:lnTo>
                  <a:lnTo>
                    <a:pt x="1762" y="75156"/>
                  </a:lnTo>
                  <a:lnTo>
                    <a:pt x="1645" y="77476"/>
                  </a:lnTo>
                  <a:lnTo>
                    <a:pt x="1587" y="78628"/>
                  </a:lnTo>
                  <a:lnTo>
                    <a:pt x="1518" y="79781"/>
                  </a:lnTo>
                  <a:lnTo>
                    <a:pt x="1454" y="80933"/>
                  </a:lnTo>
                  <a:lnTo>
                    <a:pt x="1380" y="82085"/>
                  </a:lnTo>
                  <a:lnTo>
                    <a:pt x="1306" y="83237"/>
                  </a:lnTo>
                  <a:lnTo>
                    <a:pt x="1226" y="84374"/>
                  </a:lnTo>
                  <a:lnTo>
                    <a:pt x="1141" y="85511"/>
                  </a:lnTo>
                  <a:lnTo>
                    <a:pt x="1056" y="86648"/>
                  </a:lnTo>
                  <a:lnTo>
                    <a:pt x="966" y="87785"/>
                  </a:lnTo>
                  <a:lnTo>
                    <a:pt x="865" y="88921"/>
                  </a:lnTo>
                  <a:lnTo>
                    <a:pt x="764" y="90058"/>
                  </a:lnTo>
                  <a:lnTo>
                    <a:pt x="658" y="91180"/>
                  </a:lnTo>
                  <a:lnTo>
                    <a:pt x="547" y="92301"/>
                  </a:lnTo>
                  <a:lnTo>
                    <a:pt x="436" y="93423"/>
                  </a:lnTo>
                  <a:lnTo>
                    <a:pt x="436" y="93423"/>
                  </a:lnTo>
                  <a:lnTo>
                    <a:pt x="367" y="93899"/>
                  </a:lnTo>
                  <a:lnTo>
                    <a:pt x="308" y="94375"/>
                  </a:lnTo>
                  <a:lnTo>
                    <a:pt x="250" y="94852"/>
                  </a:lnTo>
                  <a:lnTo>
                    <a:pt x="202" y="95343"/>
                  </a:lnTo>
                  <a:lnTo>
                    <a:pt x="160" y="95835"/>
                  </a:lnTo>
                  <a:lnTo>
                    <a:pt x="117" y="96326"/>
                  </a:lnTo>
                  <a:lnTo>
                    <a:pt x="86" y="96833"/>
                  </a:lnTo>
                  <a:lnTo>
                    <a:pt x="59" y="97325"/>
                  </a:lnTo>
                  <a:lnTo>
                    <a:pt x="38" y="97832"/>
                  </a:lnTo>
                  <a:lnTo>
                    <a:pt x="17" y="98339"/>
                  </a:lnTo>
                  <a:lnTo>
                    <a:pt x="6" y="98846"/>
                  </a:lnTo>
                  <a:lnTo>
                    <a:pt x="1" y="99353"/>
                  </a:lnTo>
                  <a:lnTo>
                    <a:pt x="1" y="99860"/>
                  </a:lnTo>
                  <a:lnTo>
                    <a:pt x="6" y="100367"/>
                  </a:lnTo>
                  <a:lnTo>
                    <a:pt x="17" y="100874"/>
                  </a:lnTo>
                  <a:lnTo>
                    <a:pt x="32" y="101381"/>
                  </a:lnTo>
                  <a:lnTo>
                    <a:pt x="32" y="101381"/>
                  </a:lnTo>
                  <a:lnTo>
                    <a:pt x="64" y="101780"/>
                  </a:lnTo>
                  <a:lnTo>
                    <a:pt x="101" y="102164"/>
                  </a:lnTo>
                  <a:lnTo>
                    <a:pt x="149" y="102533"/>
                  </a:lnTo>
                  <a:lnTo>
                    <a:pt x="202" y="102902"/>
                  </a:lnTo>
                  <a:lnTo>
                    <a:pt x="261" y="103255"/>
                  </a:lnTo>
                  <a:lnTo>
                    <a:pt x="324" y="103608"/>
                  </a:lnTo>
                  <a:lnTo>
                    <a:pt x="393" y="103946"/>
                  </a:lnTo>
                  <a:lnTo>
                    <a:pt x="467" y="104269"/>
                  </a:lnTo>
                  <a:lnTo>
                    <a:pt x="547" y="104592"/>
                  </a:lnTo>
                  <a:lnTo>
                    <a:pt x="632" y="104899"/>
                  </a:lnTo>
                  <a:lnTo>
                    <a:pt x="722" y="105206"/>
                  </a:lnTo>
                  <a:lnTo>
                    <a:pt x="812" y="105498"/>
                  </a:lnTo>
                  <a:lnTo>
                    <a:pt x="913" y="105790"/>
                  </a:lnTo>
                  <a:lnTo>
                    <a:pt x="1014" y="106066"/>
                  </a:lnTo>
                  <a:lnTo>
                    <a:pt x="1120" y="106343"/>
                  </a:lnTo>
                  <a:lnTo>
                    <a:pt x="1226" y="106604"/>
                  </a:lnTo>
                  <a:lnTo>
                    <a:pt x="1337" y="106850"/>
                  </a:lnTo>
                  <a:lnTo>
                    <a:pt x="1454" y="107111"/>
                  </a:lnTo>
                  <a:lnTo>
                    <a:pt x="1571" y="107342"/>
                  </a:lnTo>
                  <a:lnTo>
                    <a:pt x="1687" y="107587"/>
                  </a:lnTo>
                  <a:lnTo>
                    <a:pt x="1937" y="108033"/>
                  </a:lnTo>
                  <a:lnTo>
                    <a:pt x="2186" y="108463"/>
                  </a:lnTo>
                  <a:lnTo>
                    <a:pt x="2441" y="108862"/>
                  </a:lnTo>
                  <a:lnTo>
                    <a:pt x="2701" y="109247"/>
                  </a:lnTo>
                  <a:lnTo>
                    <a:pt x="2960" y="109615"/>
                  </a:lnTo>
                  <a:lnTo>
                    <a:pt x="3220" y="109969"/>
                  </a:lnTo>
                  <a:lnTo>
                    <a:pt x="3220" y="109969"/>
                  </a:lnTo>
                  <a:lnTo>
                    <a:pt x="3448" y="110245"/>
                  </a:lnTo>
                  <a:lnTo>
                    <a:pt x="3677" y="110537"/>
                  </a:lnTo>
                  <a:lnTo>
                    <a:pt x="3910" y="110798"/>
                  </a:lnTo>
                  <a:lnTo>
                    <a:pt x="4149" y="111059"/>
                  </a:lnTo>
                  <a:lnTo>
                    <a:pt x="4387" y="111305"/>
                  </a:lnTo>
                  <a:lnTo>
                    <a:pt x="4631" y="111536"/>
                  </a:lnTo>
                  <a:lnTo>
                    <a:pt x="4875" y="111751"/>
                  </a:lnTo>
                  <a:lnTo>
                    <a:pt x="5119" y="111935"/>
                  </a:lnTo>
                </a:path>
              </a:pathLst>
            </a:custGeom>
            <a:noFill/>
            <a:ln w="0">
              <a:noFill/>
            </a:ln>
          </p:spPr>
          <p:style>
            <a:lnRef idx="0">
              <a:scrgbClr r="0" g="0" b="0"/>
            </a:lnRef>
            <a:fillRef idx="0">
              <a:scrgbClr r="0" g="0" b="0"/>
            </a:fillRef>
            <a:effectRef idx="0">
              <a:scrgbClr r="0" g="0" b="0"/>
            </a:effectRef>
            <a:fontRef idx="minor"/>
          </p:style>
        </p:sp>
        <p:sp>
          <p:nvSpPr>
            <p:cNvPr id="602" name="Google Shape;449;p34"/>
            <p:cNvSpPr/>
            <p:nvPr/>
          </p:nvSpPr>
          <p:spPr>
            <a:xfrm flipV="1">
              <a:off x="6378120" y="5250600"/>
              <a:ext cx="108720" cy="860760"/>
            </a:xfrm>
            <a:custGeom>
              <a:avLst/>
              <a:gdLst/>
              <a:ahLst/>
              <a:cxnLst/>
              <a:rect l="l" t="t" r="r" b="b"/>
              <a:pathLst>
                <a:path w="5947" h="123473" fill="none">
                  <a:moveTo>
                    <a:pt x="1310" y="123472"/>
                  </a:moveTo>
                  <a:lnTo>
                    <a:pt x="1310" y="123472"/>
                  </a:lnTo>
                  <a:lnTo>
                    <a:pt x="1517" y="123457"/>
                  </a:lnTo>
                  <a:lnTo>
                    <a:pt x="1719" y="123426"/>
                  </a:lnTo>
                  <a:lnTo>
                    <a:pt x="1915" y="123350"/>
                  </a:lnTo>
                  <a:lnTo>
                    <a:pt x="2111" y="123242"/>
                  </a:lnTo>
                  <a:lnTo>
                    <a:pt x="2308" y="123104"/>
                  </a:lnTo>
                  <a:lnTo>
                    <a:pt x="2403" y="123012"/>
                  </a:lnTo>
                  <a:lnTo>
                    <a:pt x="2499" y="122919"/>
                  </a:lnTo>
                  <a:lnTo>
                    <a:pt x="2589" y="122812"/>
                  </a:lnTo>
                  <a:lnTo>
                    <a:pt x="2679" y="122704"/>
                  </a:lnTo>
                  <a:lnTo>
                    <a:pt x="2774" y="122581"/>
                  </a:lnTo>
                  <a:lnTo>
                    <a:pt x="2865" y="122459"/>
                  </a:lnTo>
                  <a:lnTo>
                    <a:pt x="2865" y="122459"/>
                  </a:lnTo>
                  <a:lnTo>
                    <a:pt x="2965" y="122105"/>
                  </a:lnTo>
                  <a:lnTo>
                    <a:pt x="3066" y="121752"/>
                  </a:lnTo>
                  <a:lnTo>
                    <a:pt x="3167" y="121383"/>
                  </a:lnTo>
                  <a:lnTo>
                    <a:pt x="3262" y="121014"/>
                  </a:lnTo>
                  <a:lnTo>
                    <a:pt x="3448" y="120262"/>
                  </a:lnTo>
                  <a:lnTo>
                    <a:pt x="3623" y="119493"/>
                  </a:lnTo>
                  <a:lnTo>
                    <a:pt x="3782" y="118710"/>
                  </a:lnTo>
                  <a:lnTo>
                    <a:pt x="3936" y="117896"/>
                  </a:lnTo>
                  <a:lnTo>
                    <a:pt x="4079" y="117082"/>
                  </a:lnTo>
                  <a:lnTo>
                    <a:pt x="4207" y="116252"/>
                  </a:lnTo>
                  <a:lnTo>
                    <a:pt x="4207" y="116252"/>
                  </a:lnTo>
                  <a:lnTo>
                    <a:pt x="4286" y="115699"/>
                  </a:lnTo>
                  <a:lnTo>
                    <a:pt x="4360" y="115146"/>
                  </a:lnTo>
                  <a:lnTo>
                    <a:pt x="4435" y="114593"/>
                  </a:lnTo>
                  <a:lnTo>
                    <a:pt x="4504" y="114024"/>
                  </a:lnTo>
                  <a:lnTo>
                    <a:pt x="4567" y="113471"/>
                  </a:lnTo>
                  <a:lnTo>
                    <a:pt x="4626" y="112903"/>
                  </a:lnTo>
                  <a:lnTo>
                    <a:pt x="4684" y="112334"/>
                  </a:lnTo>
                  <a:lnTo>
                    <a:pt x="4737" y="111751"/>
                  </a:lnTo>
                  <a:lnTo>
                    <a:pt x="4737" y="111751"/>
                  </a:lnTo>
                  <a:lnTo>
                    <a:pt x="4779" y="110644"/>
                  </a:lnTo>
                  <a:lnTo>
                    <a:pt x="4779" y="110644"/>
                  </a:lnTo>
                  <a:lnTo>
                    <a:pt x="4891" y="107357"/>
                  </a:lnTo>
                  <a:lnTo>
                    <a:pt x="4997" y="104085"/>
                  </a:lnTo>
                  <a:lnTo>
                    <a:pt x="5092" y="100797"/>
                  </a:lnTo>
                  <a:lnTo>
                    <a:pt x="5188" y="97509"/>
                  </a:lnTo>
                  <a:lnTo>
                    <a:pt x="5273" y="94237"/>
                  </a:lnTo>
                  <a:lnTo>
                    <a:pt x="5347" y="90949"/>
                  </a:lnTo>
                  <a:lnTo>
                    <a:pt x="5421" y="87662"/>
                  </a:lnTo>
                  <a:lnTo>
                    <a:pt x="5490" y="84389"/>
                  </a:lnTo>
                  <a:lnTo>
                    <a:pt x="5490" y="84389"/>
                  </a:lnTo>
                  <a:lnTo>
                    <a:pt x="5628" y="72329"/>
                  </a:lnTo>
                  <a:lnTo>
                    <a:pt x="5692" y="66292"/>
                  </a:lnTo>
                  <a:lnTo>
                    <a:pt x="5755" y="60270"/>
                  </a:lnTo>
                  <a:lnTo>
                    <a:pt x="5808" y="54232"/>
                  </a:lnTo>
                  <a:lnTo>
                    <a:pt x="5862" y="48210"/>
                  </a:lnTo>
                  <a:lnTo>
                    <a:pt x="5904" y="42172"/>
                  </a:lnTo>
                  <a:lnTo>
                    <a:pt x="5941" y="36134"/>
                  </a:lnTo>
                  <a:lnTo>
                    <a:pt x="5941" y="36134"/>
                  </a:lnTo>
                  <a:lnTo>
                    <a:pt x="5946" y="31618"/>
                  </a:lnTo>
                  <a:lnTo>
                    <a:pt x="5946" y="27101"/>
                  </a:lnTo>
                  <a:lnTo>
                    <a:pt x="5936" y="18068"/>
                  </a:lnTo>
                  <a:lnTo>
                    <a:pt x="5915" y="9034"/>
                  </a:lnTo>
                  <a:lnTo>
                    <a:pt x="5893" y="1"/>
                  </a:lnTo>
                  <a:lnTo>
                    <a:pt x="5893" y="1"/>
                  </a:lnTo>
                  <a:lnTo>
                    <a:pt x="5665" y="508"/>
                  </a:lnTo>
                  <a:lnTo>
                    <a:pt x="5437" y="1015"/>
                  </a:lnTo>
                  <a:lnTo>
                    <a:pt x="5220" y="1537"/>
                  </a:lnTo>
                  <a:lnTo>
                    <a:pt x="5002" y="2075"/>
                  </a:lnTo>
                  <a:lnTo>
                    <a:pt x="4785" y="2628"/>
                  </a:lnTo>
                  <a:lnTo>
                    <a:pt x="4578" y="3181"/>
                  </a:lnTo>
                  <a:lnTo>
                    <a:pt x="4371" y="3749"/>
                  </a:lnTo>
                  <a:lnTo>
                    <a:pt x="4164" y="4333"/>
                  </a:lnTo>
                  <a:lnTo>
                    <a:pt x="3968" y="4932"/>
                  </a:lnTo>
                  <a:lnTo>
                    <a:pt x="3772" y="5531"/>
                  </a:lnTo>
                  <a:lnTo>
                    <a:pt x="3575" y="6131"/>
                  </a:lnTo>
                  <a:lnTo>
                    <a:pt x="3390" y="6761"/>
                  </a:lnTo>
                  <a:lnTo>
                    <a:pt x="3204" y="7390"/>
                  </a:lnTo>
                  <a:lnTo>
                    <a:pt x="3024" y="8020"/>
                  </a:lnTo>
                  <a:lnTo>
                    <a:pt x="2843" y="8666"/>
                  </a:lnTo>
                  <a:lnTo>
                    <a:pt x="2668" y="9326"/>
                  </a:lnTo>
                  <a:lnTo>
                    <a:pt x="2668" y="9326"/>
                  </a:lnTo>
                  <a:lnTo>
                    <a:pt x="2637" y="13874"/>
                  </a:lnTo>
                  <a:lnTo>
                    <a:pt x="2599" y="18482"/>
                  </a:lnTo>
                  <a:lnTo>
                    <a:pt x="2557" y="23168"/>
                  </a:lnTo>
                  <a:lnTo>
                    <a:pt x="2509" y="27900"/>
                  </a:lnTo>
                  <a:lnTo>
                    <a:pt x="2509" y="27900"/>
                  </a:lnTo>
                  <a:lnTo>
                    <a:pt x="2292" y="48133"/>
                  </a:lnTo>
                  <a:lnTo>
                    <a:pt x="2090" y="66983"/>
                  </a:lnTo>
                  <a:lnTo>
                    <a:pt x="1905" y="84036"/>
                  </a:lnTo>
                  <a:lnTo>
                    <a:pt x="1745" y="98907"/>
                  </a:lnTo>
                  <a:lnTo>
                    <a:pt x="1745" y="98907"/>
                  </a:lnTo>
                  <a:lnTo>
                    <a:pt x="1745" y="100275"/>
                  </a:lnTo>
                  <a:lnTo>
                    <a:pt x="1729" y="101626"/>
                  </a:lnTo>
                  <a:lnTo>
                    <a:pt x="1703" y="102978"/>
                  </a:lnTo>
                  <a:lnTo>
                    <a:pt x="1671" y="104315"/>
                  </a:lnTo>
                  <a:lnTo>
                    <a:pt x="1623" y="105667"/>
                  </a:lnTo>
                  <a:lnTo>
                    <a:pt x="1570" y="107003"/>
                  </a:lnTo>
                  <a:lnTo>
                    <a:pt x="1507" y="108340"/>
                  </a:lnTo>
                  <a:lnTo>
                    <a:pt x="1432" y="109677"/>
                  </a:lnTo>
                  <a:lnTo>
                    <a:pt x="1348" y="111013"/>
                  </a:lnTo>
                  <a:lnTo>
                    <a:pt x="1252" y="112334"/>
                  </a:lnTo>
                  <a:lnTo>
                    <a:pt x="1146" y="113640"/>
                  </a:lnTo>
                  <a:lnTo>
                    <a:pt x="1029" y="114961"/>
                  </a:lnTo>
                  <a:lnTo>
                    <a:pt x="907" y="116252"/>
                  </a:lnTo>
                  <a:lnTo>
                    <a:pt x="769" y="117558"/>
                  </a:lnTo>
                  <a:lnTo>
                    <a:pt x="626" y="118848"/>
                  </a:lnTo>
                  <a:lnTo>
                    <a:pt x="472" y="120123"/>
                  </a:lnTo>
                  <a:lnTo>
                    <a:pt x="472" y="120123"/>
                  </a:lnTo>
                  <a:lnTo>
                    <a:pt x="361" y="120845"/>
                  </a:lnTo>
                  <a:lnTo>
                    <a:pt x="250" y="121583"/>
                  </a:lnTo>
                  <a:lnTo>
                    <a:pt x="128" y="122290"/>
                  </a:lnTo>
                  <a:lnTo>
                    <a:pt x="0" y="122996"/>
                  </a:lnTo>
                  <a:lnTo>
                    <a:pt x="0" y="122996"/>
                  </a:lnTo>
                  <a:lnTo>
                    <a:pt x="165" y="123104"/>
                  </a:lnTo>
                  <a:lnTo>
                    <a:pt x="329" y="123196"/>
                  </a:lnTo>
                  <a:lnTo>
                    <a:pt x="494" y="123273"/>
                  </a:lnTo>
                  <a:lnTo>
                    <a:pt x="658" y="123350"/>
                  </a:lnTo>
                  <a:lnTo>
                    <a:pt x="822" y="123411"/>
                  </a:lnTo>
                  <a:lnTo>
                    <a:pt x="987" y="123442"/>
                  </a:lnTo>
                  <a:lnTo>
                    <a:pt x="1151" y="123472"/>
                  </a:lnTo>
                  <a:lnTo>
                    <a:pt x="1310" y="123472"/>
                  </a:lnTo>
                </a:path>
              </a:pathLst>
            </a:custGeom>
            <a:noFill/>
            <a:ln w="0">
              <a:noFill/>
            </a:ln>
          </p:spPr>
          <p:style>
            <a:lnRef idx="0">
              <a:scrgbClr r="0" g="0" b="0"/>
            </a:lnRef>
            <a:fillRef idx="0">
              <a:scrgbClr r="0" g="0" b="0"/>
            </a:fillRef>
            <a:effectRef idx="0">
              <a:scrgbClr r="0" g="0" b="0"/>
            </a:effectRef>
            <a:fontRef idx="minor"/>
          </p:style>
        </p:sp>
        <p:sp>
          <p:nvSpPr>
            <p:cNvPr id="603" name="Google Shape;450;p34"/>
            <p:cNvSpPr/>
            <p:nvPr/>
          </p:nvSpPr>
          <p:spPr>
            <a:xfrm flipV="1">
              <a:off x="6487920" y="6112800"/>
              <a:ext cx="360" cy="3240"/>
            </a:xfrm>
            <a:custGeom>
              <a:avLst/>
              <a:gdLst/>
              <a:ahLst/>
              <a:cxnLst/>
              <a:rect l="l" t="t" r="r" b="b"/>
              <a:pathLst>
                <a:path w="33" h="569">
                  <a:moveTo>
                    <a:pt x="1" y="0"/>
                  </a:moveTo>
                  <a:lnTo>
                    <a:pt x="6" y="569"/>
                  </a:lnTo>
                  <a:lnTo>
                    <a:pt x="33" y="507"/>
                  </a:lnTo>
                  <a:lnTo>
                    <a:pt x="1" y="0"/>
                  </a:lnTo>
                  <a:close/>
                </a:path>
              </a:pathLst>
            </a:custGeom>
            <a:solidFill>
              <a:srgbClr val="CCCCCC"/>
            </a:solidFill>
            <a:ln w="0">
              <a:noFill/>
            </a:ln>
          </p:spPr>
          <p:style>
            <a:lnRef idx="0">
              <a:scrgbClr r="0" g="0" b="0"/>
            </a:lnRef>
            <a:fillRef idx="0">
              <a:scrgbClr r="0" g="0" b="0"/>
            </a:fillRef>
            <a:effectRef idx="0">
              <a:scrgbClr r="0" g="0" b="0"/>
            </a:effectRef>
            <a:fontRef idx="minor"/>
          </p:style>
        </p:sp>
        <p:sp>
          <p:nvSpPr>
            <p:cNvPr id="604" name="Google Shape;451;p34"/>
            <p:cNvSpPr/>
            <p:nvPr/>
          </p:nvSpPr>
          <p:spPr>
            <a:xfrm flipV="1">
              <a:off x="6487920" y="6112800"/>
              <a:ext cx="360" cy="3240"/>
            </a:xfrm>
            <a:custGeom>
              <a:avLst/>
              <a:gdLst/>
              <a:ahLst/>
              <a:cxnLst/>
              <a:rect l="l" t="t" r="r" b="b"/>
              <a:pathLst>
                <a:path w="33" h="569" fill="none">
                  <a:moveTo>
                    <a:pt x="6" y="569"/>
                  </a:moveTo>
                  <a:lnTo>
                    <a:pt x="6" y="569"/>
                  </a:lnTo>
                  <a:lnTo>
                    <a:pt x="33" y="507"/>
                  </a:lnTo>
                  <a:lnTo>
                    <a:pt x="1" y="0"/>
                  </a:lnTo>
                  <a:lnTo>
                    <a:pt x="1" y="0"/>
                  </a:lnTo>
                  <a:lnTo>
                    <a:pt x="6" y="569"/>
                  </a:lnTo>
                </a:path>
              </a:pathLst>
            </a:custGeom>
            <a:noFill/>
            <a:ln w="0">
              <a:noFill/>
            </a:ln>
          </p:spPr>
          <p:style>
            <a:lnRef idx="0">
              <a:scrgbClr r="0" g="0" b="0"/>
            </a:lnRef>
            <a:fillRef idx="0">
              <a:scrgbClr r="0" g="0" b="0"/>
            </a:fillRef>
            <a:effectRef idx="0">
              <a:scrgbClr r="0" g="0" b="0"/>
            </a:effectRef>
            <a:fontRef idx="minor"/>
          </p:style>
        </p:sp>
        <p:sp>
          <p:nvSpPr>
            <p:cNvPr id="605" name="Google Shape;452;p34"/>
            <p:cNvSpPr/>
            <p:nvPr/>
          </p:nvSpPr>
          <p:spPr>
            <a:xfrm flipV="1">
              <a:off x="6486480" y="6112080"/>
              <a:ext cx="720" cy="11520"/>
            </a:xfrm>
            <a:custGeom>
              <a:avLst/>
              <a:gdLst/>
              <a:ahLst/>
              <a:cxnLst/>
              <a:rect l="l" t="t" r="r" b="b"/>
              <a:pathLst>
                <a:path w="70" h="1767">
                  <a:moveTo>
                    <a:pt x="0" y="0"/>
                  </a:moveTo>
                  <a:lnTo>
                    <a:pt x="5" y="1767"/>
                  </a:lnTo>
                  <a:lnTo>
                    <a:pt x="69" y="1629"/>
                  </a:lnTo>
                  <a:lnTo>
                    <a:pt x="64" y="1060"/>
                  </a:lnTo>
                  <a:lnTo>
                    <a:pt x="0" y="0"/>
                  </a:lnTo>
                  <a:close/>
                </a:path>
              </a:pathLst>
            </a:custGeom>
            <a:solidFill>
              <a:srgbClr val="CCAE56"/>
            </a:solidFill>
            <a:ln w="0">
              <a:noFill/>
            </a:ln>
          </p:spPr>
          <p:style>
            <a:lnRef idx="0">
              <a:scrgbClr r="0" g="0" b="0"/>
            </a:lnRef>
            <a:fillRef idx="0">
              <a:scrgbClr r="0" g="0" b="0"/>
            </a:fillRef>
            <a:effectRef idx="0">
              <a:scrgbClr r="0" g="0" b="0"/>
            </a:effectRef>
            <a:fontRef idx="minor"/>
          </p:style>
        </p:sp>
        <p:sp>
          <p:nvSpPr>
            <p:cNvPr id="606" name="Google Shape;453;p34"/>
            <p:cNvSpPr/>
            <p:nvPr/>
          </p:nvSpPr>
          <p:spPr>
            <a:xfrm flipV="1">
              <a:off x="6486480" y="6112080"/>
              <a:ext cx="720" cy="11520"/>
            </a:xfrm>
            <a:custGeom>
              <a:avLst/>
              <a:gdLst/>
              <a:ahLst/>
              <a:cxnLst/>
              <a:rect l="l" t="t" r="r" b="b"/>
              <a:pathLst>
                <a:path w="70" h="1767" fill="none">
                  <a:moveTo>
                    <a:pt x="5" y="1767"/>
                  </a:moveTo>
                  <a:lnTo>
                    <a:pt x="5" y="1767"/>
                  </a:lnTo>
                  <a:lnTo>
                    <a:pt x="69" y="1629"/>
                  </a:lnTo>
                  <a:lnTo>
                    <a:pt x="69" y="1629"/>
                  </a:lnTo>
                  <a:lnTo>
                    <a:pt x="64" y="1060"/>
                  </a:lnTo>
                  <a:lnTo>
                    <a:pt x="0" y="0"/>
                  </a:lnTo>
                  <a:lnTo>
                    <a:pt x="0" y="0"/>
                  </a:lnTo>
                  <a:lnTo>
                    <a:pt x="5" y="1767"/>
                  </a:lnTo>
                </a:path>
              </a:pathLst>
            </a:custGeom>
            <a:noFill/>
            <a:ln w="0">
              <a:noFill/>
            </a:ln>
          </p:spPr>
          <p:style>
            <a:lnRef idx="0">
              <a:scrgbClr r="0" g="0" b="0"/>
            </a:lnRef>
            <a:fillRef idx="0">
              <a:scrgbClr r="0" g="0" b="0"/>
            </a:fillRef>
            <a:effectRef idx="0">
              <a:scrgbClr r="0" g="0" b="0"/>
            </a:effectRef>
            <a:fontRef idx="minor"/>
          </p:style>
        </p:sp>
        <p:sp>
          <p:nvSpPr>
            <p:cNvPr id="607" name="Google Shape;454;p34"/>
            <p:cNvSpPr/>
            <p:nvPr/>
          </p:nvSpPr>
          <p:spPr>
            <a:xfrm flipV="1">
              <a:off x="6109920" y="4979520"/>
              <a:ext cx="342360" cy="376200"/>
            </a:xfrm>
            <a:custGeom>
              <a:avLst/>
              <a:gdLst/>
              <a:ahLst/>
              <a:cxnLst/>
              <a:rect l="l" t="t" r="r" b="b"/>
              <a:pathLst>
                <a:path w="18656" h="54032">
                  <a:moveTo>
                    <a:pt x="9330" y="1"/>
                  </a:moveTo>
                  <a:lnTo>
                    <a:pt x="9086" y="16"/>
                  </a:lnTo>
                  <a:lnTo>
                    <a:pt x="8848" y="47"/>
                  </a:lnTo>
                  <a:lnTo>
                    <a:pt x="8609" y="77"/>
                  </a:lnTo>
                  <a:lnTo>
                    <a:pt x="8376" y="139"/>
                  </a:lnTo>
                  <a:lnTo>
                    <a:pt x="8142" y="216"/>
                  </a:lnTo>
                  <a:lnTo>
                    <a:pt x="7909" y="323"/>
                  </a:lnTo>
                  <a:lnTo>
                    <a:pt x="7676" y="431"/>
                  </a:lnTo>
                  <a:lnTo>
                    <a:pt x="7447" y="554"/>
                  </a:lnTo>
                  <a:lnTo>
                    <a:pt x="7219" y="692"/>
                  </a:lnTo>
                  <a:lnTo>
                    <a:pt x="6997" y="861"/>
                  </a:lnTo>
                  <a:lnTo>
                    <a:pt x="6774" y="1030"/>
                  </a:lnTo>
                  <a:lnTo>
                    <a:pt x="6556" y="1214"/>
                  </a:lnTo>
                  <a:lnTo>
                    <a:pt x="6339" y="1429"/>
                  </a:lnTo>
                  <a:lnTo>
                    <a:pt x="6121" y="1644"/>
                  </a:lnTo>
                  <a:lnTo>
                    <a:pt x="5909" y="1875"/>
                  </a:lnTo>
                  <a:lnTo>
                    <a:pt x="5697" y="2136"/>
                  </a:lnTo>
                  <a:lnTo>
                    <a:pt x="5490" y="2397"/>
                  </a:lnTo>
                  <a:lnTo>
                    <a:pt x="5283" y="2674"/>
                  </a:lnTo>
                  <a:lnTo>
                    <a:pt x="5082" y="2966"/>
                  </a:lnTo>
                  <a:lnTo>
                    <a:pt x="4880" y="3273"/>
                  </a:lnTo>
                  <a:lnTo>
                    <a:pt x="4684" y="3580"/>
                  </a:lnTo>
                  <a:lnTo>
                    <a:pt x="4493" y="3918"/>
                  </a:lnTo>
                  <a:lnTo>
                    <a:pt x="4302" y="4256"/>
                  </a:lnTo>
                  <a:lnTo>
                    <a:pt x="4111" y="4625"/>
                  </a:lnTo>
                  <a:lnTo>
                    <a:pt x="3931" y="4994"/>
                  </a:lnTo>
                  <a:lnTo>
                    <a:pt x="3745" y="5378"/>
                  </a:lnTo>
                  <a:lnTo>
                    <a:pt x="3570" y="5762"/>
                  </a:lnTo>
                  <a:lnTo>
                    <a:pt x="3395" y="6176"/>
                  </a:lnTo>
                  <a:lnTo>
                    <a:pt x="3225" y="6591"/>
                  </a:lnTo>
                  <a:lnTo>
                    <a:pt x="3055" y="7021"/>
                  </a:lnTo>
                  <a:lnTo>
                    <a:pt x="2891" y="7467"/>
                  </a:lnTo>
                  <a:lnTo>
                    <a:pt x="2732" y="7912"/>
                  </a:lnTo>
                  <a:lnTo>
                    <a:pt x="2578" y="8389"/>
                  </a:lnTo>
                  <a:lnTo>
                    <a:pt x="2424" y="8850"/>
                  </a:lnTo>
                  <a:lnTo>
                    <a:pt x="2276" y="9341"/>
                  </a:lnTo>
                  <a:lnTo>
                    <a:pt x="2133" y="9833"/>
                  </a:lnTo>
                  <a:lnTo>
                    <a:pt x="1989" y="10340"/>
                  </a:lnTo>
                  <a:lnTo>
                    <a:pt x="1851" y="10862"/>
                  </a:lnTo>
                  <a:lnTo>
                    <a:pt x="1724" y="11384"/>
                  </a:lnTo>
                  <a:lnTo>
                    <a:pt x="1592" y="11922"/>
                  </a:lnTo>
                  <a:lnTo>
                    <a:pt x="1470" y="12460"/>
                  </a:lnTo>
                  <a:lnTo>
                    <a:pt x="1353" y="13013"/>
                  </a:lnTo>
                  <a:lnTo>
                    <a:pt x="1236" y="13581"/>
                  </a:lnTo>
                  <a:lnTo>
                    <a:pt x="1125" y="14150"/>
                  </a:lnTo>
                  <a:lnTo>
                    <a:pt x="1019" y="14718"/>
                  </a:lnTo>
                  <a:lnTo>
                    <a:pt x="923" y="15302"/>
                  </a:lnTo>
                  <a:lnTo>
                    <a:pt x="822" y="15901"/>
                  </a:lnTo>
                  <a:lnTo>
                    <a:pt x="732" y="16500"/>
                  </a:lnTo>
                  <a:lnTo>
                    <a:pt x="647" y="17115"/>
                  </a:lnTo>
                  <a:lnTo>
                    <a:pt x="568" y="17729"/>
                  </a:lnTo>
                  <a:lnTo>
                    <a:pt x="488" y="18359"/>
                  </a:lnTo>
                  <a:lnTo>
                    <a:pt x="419" y="18989"/>
                  </a:lnTo>
                  <a:lnTo>
                    <a:pt x="356" y="19619"/>
                  </a:lnTo>
                  <a:lnTo>
                    <a:pt x="292" y="20264"/>
                  </a:lnTo>
                  <a:lnTo>
                    <a:pt x="239" y="20925"/>
                  </a:lnTo>
                  <a:lnTo>
                    <a:pt x="191" y="21570"/>
                  </a:lnTo>
                  <a:lnTo>
                    <a:pt x="149" y="22246"/>
                  </a:lnTo>
                  <a:lnTo>
                    <a:pt x="106" y="22907"/>
                  </a:lnTo>
                  <a:lnTo>
                    <a:pt x="74" y="23583"/>
                  </a:lnTo>
                  <a:lnTo>
                    <a:pt x="48" y="24259"/>
                  </a:lnTo>
                  <a:lnTo>
                    <a:pt x="27" y="24950"/>
                  </a:lnTo>
                  <a:lnTo>
                    <a:pt x="11" y="25626"/>
                  </a:lnTo>
                  <a:lnTo>
                    <a:pt x="6" y="26317"/>
                  </a:lnTo>
                  <a:lnTo>
                    <a:pt x="0" y="27024"/>
                  </a:lnTo>
                  <a:lnTo>
                    <a:pt x="6" y="27715"/>
                  </a:lnTo>
                  <a:lnTo>
                    <a:pt x="11" y="28407"/>
                  </a:lnTo>
                  <a:lnTo>
                    <a:pt x="27" y="29098"/>
                  </a:lnTo>
                  <a:lnTo>
                    <a:pt x="48" y="29789"/>
                  </a:lnTo>
                  <a:lnTo>
                    <a:pt x="74" y="30465"/>
                  </a:lnTo>
                  <a:lnTo>
                    <a:pt x="106" y="31141"/>
                  </a:lnTo>
                  <a:lnTo>
                    <a:pt x="149" y="31802"/>
                  </a:lnTo>
                  <a:lnTo>
                    <a:pt x="191" y="32462"/>
                  </a:lnTo>
                  <a:lnTo>
                    <a:pt x="239" y="33123"/>
                  </a:lnTo>
                  <a:lnTo>
                    <a:pt x="292" y="33768"/>
                  </a:lnTo>
                  <a:lnTo>
                    <a:pt x="356" y="34413"/>
                  </a:lnTo>
                  <a:lnTo>
                    <a:pt x="419" y="35059"/>
                  </a:lnTo>
                  <a:lnTo>
                    <a:pt x="488" y="35689"/>
                  </a:lnTo>
                  <a:lnTo>
                    <a:pt x="568" y="36318"/>
                  </a:lnTo>
                  <a:lnTo>
                    <a:pt x="647" y="36933"/>
                  </a:lnTo>
                  <a:lnTo>
                    <a:pt x="732" y="37532"/>
                  </a:lnTo>
                  <a:lnTo>
                    <a:pt x="822" y="38147"/>
                  </a:lnTo>
                  <a:lnTo>
                    <a:pt x="923" y="38730"/>
                  </a:lnTo>
                  <a:lnTo>
                    <a:pt x="1019" y="39314"/>
                  </a:lnTo>
                  <a:lnTo>
                    <a:pt x="1125" y="39898"/>
                  </a:lnTo>
                  <a:lnTo>
                    <a:pt x="1236" y="40466"/>
                  </a:lnTo>
                  <a:lnTo>
                    <a:pt x="1353" y="41035"/>
                  </a:lnTo>
                  <a:lnTo>
                    <a:pt x="1470" y="41588"/>
                  </a:lnTo>
                  <a:lnTo>
                    <a:pt x="1592" y="42126"/>
                  </a:lnTo>
                  <a:lnTo>
                    <a:pt x="1724" y="42663"/>
                  </a:lnTo>
                  <a:lnTo>
                    <a:pt x="1851" y="43186"/>
                  </a:lnTo>
                  <a:lnTo>
                    <a:pt x="1989" y="43708"/>
                  </a:lnTo>
                  <a:lnTo>
                    <a:pt x="2133" y="44200"/>
                  </a:lnTo>
                  <a:lnTo>
                    <a:pt x="2276" y="44707"/>
                  </a:lnTo>
                  <a:lnTo>
                    <a:pt x="2424" y="45183"/>
                  </a:lnTo>
                  <a:lnTo>
                    <a:pt x="2578" y="45659"/>
                  </a:lnTo>
                  <a:lnTo>
                    <a:pt x="2732" y="46120"/>
                  </a:lnTo>
                  <a:lnTo>
                    <a:pt x="2891" y="46581"/>
                  </a:lnTo>
                  <a:lnTo>
                    <a:pt x="3055" y="47026"/>
                  </a:lnTo>
                  <a:lnTo>
                    <a:pt x="3225" y="47457"/>
                  </a:lnTo>
                  <a:lnTo>
                    <a:pt x="3395" y="47871"/>
                  </a:lnTo>
                  <a:lnTo>
                    <a:pt x="3570" y="48271"/>
                  </a:lnTo>
                  <a:lnTo>
                    <a:pt x="3745" y="48670"/>
                  </a:lnTo>
                  <a:lnTo>
                    <a:pt x="3931" y="49054"/>
                  </a:lnTo>
                  <a:lnTo>
                    <a:pt x="4111" y="49423"/>
                  </a:lnTo>
                  <a:lnTo>
                    <a:pt x="4302" y="49776"/>
                  </a:lnTo>
                  <a:lnTo>
                    <a:pt x="4493" y="50130"/>
                  </a:lnTo>
                  <a:lnTo>
                    <a:pt x="4684" y="50452"/>
                  </a:lnTo>
                  <a:lnTo>
                    <a:pt x="4880" y="50775"/>
                  </a:lnTo>
                  <a:lnTo>
                    <a:pt x="5082" y="51082"/>
                  </a:lnTo>
                  <a:lnTo>
                    <a:pt x="5283" y="51374"/>
                  </a:lnTo>
                  <a:lnTo>
                    <a:pt x="5490" y="51651"/>
                  </a:lnTo>
                  <a:lnTo>
                    <a:pt x="5697" y="51912"/>
                  </a:lnTo>
                  <a:lnTo>
                    <a:pt x="5909" y="52158"/>
                  </a:lnTo>
                  <a:lnTo>
                    <a:pt x="6121" y="52403"/>
                  </a:lnTo>
                  <a:lnTo>
                    <a:pt x="6339" y="52619"/>
                  </a:lnTo>
                  <a:lnTo>
                    <a:pt x="6556" y="52818"/>
                  </a:lnTo>
                  <a:lnTo>
                    <a:pt x="6774" y="53018"/>
                  </a:lnTo>
                  <a:lnTo>
                    <a:pt x="6997" y="53187"/>
                  </a:lnTo>
                  <a:lnTo>
                    <a:pt x="7219" y="53341"/>
                  </a:lnTo>
                  <a:lnTo>
                    <a:pt x="7447" y="53494"/>
                  </a:lnTo>
                  <a:lnTo>
                    <a:pt x="7676" y="53617"/>
                  </a:lnTo>
                  <a:lnTo>
                    <a:pt x="7909" y="53725"/>
                  </a:lnTo>
                  <a:lnTo>
                    <a:pt x="8142" y="53817"/>
                  </a:lnTo>
                  <a:lnTo>
                    <a:pt x="8376" y="53894"/>
                  </a:lnTo>
                  <a:lnTo>
                    <a:pt x="8609" y="53955"/>
                  </a:lnTo>
                  <a:lnTo>
                    <a:pt x="8848" y="54001"/>
                  </a:lnTo>
                  <a:lnTo>
                    <a:pt x="9086" y="54032"/>
                  </a:lnTo>
                  <a:lnTo>
                    <a:pt x="9569" y="54032"/>
                  </a:lnTo>
                  <a:lnTo>
                    <a:pt x="9808" y="54001"/>
                  </a:lnTo>
                  <a:lnTo>
                    <a:pt x="10047" y="53955"/>
                  </a:lnTo>
                  <a:lnTo>
                    <a:pt x="10280" y="53894"/>
                  </a:lnTo>
                  <a:lnTo>
                    <a:pt x="10519" y="53817"/>
                  </a:lnTo>
                  <a:lnTo>
                    <a:pt x="10747" y="53725"/>
                  </a:lnTo>
                  <a:lnTo>
                    <a:pt x="10980" y="53617"/>
                  </a:lnTo>
                  <a:lnTo>
                    <a:pt x="11208" y="53494"/>
                  </a:lnTo>
                  <a:lnTo>
                    <a:pt x="11436" y="53341"/>
                  </a:lnTo>
                  <a:lnTo>
                    <a:pt x="11659" y="53187"/>
                  </a:lnTo>
                  <a:lnTo>
                    <a:pt x="11882" y="53018"/>
                  </a:lnTo>
                  <a:lnTo>
                    <a:pt x="12105" y="52818"/>
                  </a:lnTo>
                  <a:lnTo>
                    <a:pt x="12322" y="52619"/>
                  </a:lnTo>
                  <a:lnTo>
                    <a:pt x="12534" y="52403"/>
                  </a:lnTo>
                  <a:lnTo>
                    <a:pt x="12746" y="52158"/>
                  </a:lnTo>
                  <a:lnTo>
                    <a:pt x="12959" y="51912"/>
                  </a:lnTo>
                  <a:lnTo>
                    <a:pt x="13165" y="51651"/>
                  </a:lnTo>
                  <a:lnTo>
                    <a:pt x="13372" y="51374"/>
                  </a:lnTo>
                  <a:lnTo>
                    <a:pt x="13574" y="51082"/>
                  </a:lnTo>
                  <a:lnTo>
                    <a:pt x="13775" y="50775"/>
                  </a:lnTo>
                  <a:lnTo>
                    <a:pt x="13972" y="50452"/>
                  </a:lnTo>
                  <a:lnTo>
                    <a:pt x="14163" y="50130"/>
                  </a:lnTo>
                  <a:lnTo>
                    <a:pt x="14354" y="49776"/>
                  </a:lnTo>
                  <a:lnTo>
                    <a:pt x="14545" y="49423"/>
                  </a:lnTo>
                  <a:lnTo>
                    <a:pt x="14730" y="49054"/>
                  </a:lnTo>
                  <a:lnTo>
                    <a:pt x="14911" y="48670"/>
                  </a:lnTo>
                  <a:lnTo>
                    <a:pt x="15086" y="48271"/>
                  </a:lnTo>
                  <a:lnTo>
                    <a:pt x="15261" y="47871"/>
                  </a:lnTo>
                  <a:lnTo>
                    <a:pt x="15430" y="47457"/>
                  </a:lnTo>
                  <a:lnTo>
                    <a:pt x="15600" y="47026"/>
                  </a:lnTo>
                  <a:lnTo>
                    <a:pt x="15765" y="46581"/>
                  </a:lnTo>
                  <a:lnTo>
                    <a:pt x="15924" y="46120"/>
                  </a:lnTo>
                  <a:lnTo>
                    <a:pt x="16083" y="45659"/>
                  </a:lnTo>
                  <a:lnTo>
                    <a:pt x="16231" y="45183"/>
                  </a:lnTo>
                  <a:lnTo>
                    <a:pt x="16380" y="44707"/>
                  </a:lnTo>
                  <a:lnTo>
                    <a:pt x="16528" y="44200"/>
                  </a:lnTo>
                  <a:lnTo>
                    <a:pt x="16666" y="43708"/>
                  </a:lnTo>
                  <a:lnTo>
                    <a:pt x="16804" y="43186"/>
                  </a:lnTo>
                  <a:lnTo>
                    <a:pt x="16937" y="42663"/>
                  </a:lnTo>
                  <a:lnTo>
                    <a:pt x="17064" y="42126"/>
                  </a:lnTo>
                  <a:lnTo>
                    <a:pt x="17186" y="41588"/>
                  </a:lnTo>
                  <a:lnTo>
                    <a:pt x="17308" y="41035"/>
                  </a:lnTo>
                  <a:lnTo>
                    <a:pt x="17419" y="40466"/>
                  </a:lnTo>
                  <a:lnTo>
                    <a:pt x="17531" y="39898"/>
                  </a:lnTo>
                  <a:lnTo>
                    <a:pt x="17637" y="39314"/>
                  </a:lnTo>
                  <a:lnTo>
                    <a:pt x="17738" y="38730"/>
                  </a:lnTo>
                  <a:lnTo>
                    <a:pt x="17833" y="38147"/>
                  </a:lnTo>
                  <a:lnTo>
                    <a:pt x="17923" y="37532"/>
                  </a:lnTo>
                  <a:lnTo>
                    <a:pt x="18008" y="36933"/>
                  </a:lnTo>
                  <a:lnTo>
                    <a:pt x="18088" y="36318"/>
                  </a:lnTo>
                  <a:lnTo>
                    <a:pt x="18167" y="35689"/>
                  </a:lnTo>
                  <a:lnTo>
                    <a:pt x="18236" y="35059"/>
                  </a:lnTo>
                  <a:lnTo>
                    <a:pt x="18300" y="34413"/>
                  </a:lnTo>
                  <a:lnTo>
                    <a:pt x="18364" y="33768"/>
                  </a:lnTo>
                  <a:lnTo>
                    <a:pt x="18417" y="33123"/>
                  </a:lnTo>
                  <a:lnTo>
                    <a:pt x="18464" y="32462"/>
                  </a:lnTo>
                  <a:lnTo>
                    <a:pt x="18512" y="31802"/>
                  </a:lnTo>
                  <a:lnTo>
                    <a:pt x="18549" y="31141"/>
                  </a:lnTo>
                  <a:lnTo>
                    <a:pt x="18581" y="30465"/>
                  </a:lnTo>
                  <a:lnTo>
                    <a:pt x="18608" y="29789"/>
                  </a:lnTo>
                  <a:lnTo>
                    <a:pt x="18629" y="29098"/>
                  </a:lnTo>
                  <a:lnTo>
                    <a:pt x="18645" y="28407"/>
                  </a:lnTo>
                  <a:lnTo>
                    <a:pt x="18655" y="27715"/>
                  </a:lnTo>
                  <a:lnTo>
                    <a:pt x="18655" y="27024"/>
                  </a:lnTo>
                  <a:lnTo>
                    <a:pt x="18655" y="26317"/>
                  </a:lnTo>
                  <a:lnTo>
                    <a:pt x="18645" y="25626"/>
                  </a:lnTo>
                  <a:lnTo>
                    <a:pt x="18629" y="24950"/>
                  </a:lnTo>
                  <a:lnTo>
                    <a:pt x="18608" y="24259"/>
                  </a:lnTo>
                  <a:lnTo>
                    <a:pt x="18581" y="23583"/>
                  </a:lnTo>
                  <a:lnTo>
                    <a:pt x="18549" y="22907"/>
                  </a:lnTo>
                  <a:lnTo>
                    <a:pt x="18512" y="22246"/>
                  </a:lnTo>
                  <a:lnTo>
                    <a:pt x="18464" y="21570"/>
                  </a:lnTo>
                  <a:lnTo>
                    <a:pt x="18417" y="20925"/>
                  </a:lnTo>
                  <a:lnTo>
                    <a:pt x="18364" y="20264"/>
                  </a:lnTo>
                  <a:lnTo>
                    <a:pt x="18300" y="19619"/>
                  </a:lnTo>
                  <a:lnTo>
                    <a:pt x="18236" y="18989"/>
                  </a:lnTo>
                  <a:lnTo>
                    <a:pt x="18167" y="18359"/>
                  </a:lnTo>
                  <a:lnTo>
                    <a:pt x="18088" y="17729"/>
                  </a:lnTo>
                  <a:lnTo>
                    <a:pt x="18008" y="17115"/>
                  </a:lnTo>
                  <a:lnTo>
                    <a:pt x="17923" y="16500"/>
                  </a:lnTo>
                  <a:lnTo>
                    <a:pt x="17833" y="15901"/>
                  </a:lnTo>
                  <a:lnTo>
                    <a:pt x="17738" y="15302"/>
                  </a:lnTo>
                  <a:lnTo>
                    <a:pt x="17637" y="14718"/>
                  </a:lnTo>
                  <a:lnTo>
                    <a:pt x="17531" y="14150"/>
                  </a:lnTo>
                  <a:lnTo>
                    <a:pt x="17419" y="13581"/>
                  </a:lnTo>
                  <a:lnTo>
                    <a:pt x="17308" y="13013"/>
                  </a:lnTo>
                  <a:lnTo>
                    <a:pt x="17186" y="12460"/>
                  </a:lnTo>
                  <a:lnTo>
                    <a:pt x="17064" y="11922"/>
                  </a:lnTo>
                  <a:lnTo>
                    <a:pt x="16937" y="11384"/>
                  </a:lnTo>
                  <a:lnTo>
                    <a:pt x="16804" y="10862"/>
                  </a:lnTo>
                  <a:lnTo>
                    <a:pt x="16666" y="10340"/>
                  </a:lnTo>
                  <a:lnTo>
                    <a:pt x="16528" y="9833"/>
                  </a:lnTo>
                  <a:lnTo>
                    <a:pt x="16380" y="9341"/>
                  </a:lnTo>
                  <a:lnTo>
                    <a:pt x="16231" y="8850"/>
                  </a:lnTo>
                  <a:lnTo>
                    <a:pt x="16083" y="8389"/>
                  </a:lnTo>
                  <a:lnTo>
                    <a:pt x="15924" y="7912"/>
                  </a:lnTo>
                  <a:lnTo>
                    <a:pt x="15765" y="7467"/>
                  </a:lnTo>
                  <a:lnTo>
                    <a:pt x="15600" y="7021"/>
                  </a:lnTo>
                  <a:lnTo>
                    <a:pt x="15430" y="6591"/>
                  </a:lnTo>
                  <a:lnTo>
                    <a:pt x="15261" y="6176"/>
                  </a:lnTo>
                  <a:lnTo>
                    <a:pt x="15086" y="5762"/>
                  </a:lnTo>
                  <a:lnTo>
                    <a:pt x="14911" y="5378"/>
                  </a:lnTo>
                  <a:lnTo>
                    <a:pt x="14730" y="4994"/>
                  </a:lnTo>
                  <a:lnTo>
                    <a:pt x="14545" y="4625"/>
                  </a:lnTo>
                  <a:lnTo>
                    <a:pt x="14354" y="4256"/>
                  </a:lnTo>
                  <a:lnTo>
                    <a:pt x="14163" y="3918"/>
                  </a:lnTo>
                  <a:lnTo>
                    <a:pt x="13972" y="3580"/>
                  </a:lnTo>
                  <a:lnTo>
                    <a:pt x="13775" y="3273"/>
                  </a:lnTo>
                  <a:lnTo>
                    <a:pt x="13574" y="2966"/>
                  </a:lnTo>
                  <a:lnTo>
                    <a:pt x="13372" y="2674"/>
                  </a:lnTo>
                  <a:lnTo>
                    <a:pt x="13165" y="2397"/>
                  </a:lnTo>
                  <a:lnTo>
                    <a:pt x="12959" y="2136"/>
                  </a:lnTo>
                  <a:lnTo>
                    <a:pt x="12746" y="1875"/>
                  </a:lnTo>
                  <a:lnTo>
                    <a:pt x="12534" y="1644"/>
                  </a:lnTo>
                  <a:lnTo>
                    <a:pt x="12322" y="1429"/>
                  </a:lnTo>
                  <a:lnTo>
                    <a:pt x="12105" y="1214"/>
                  </a:lnTo>
                  <a:lnTo>
                    <a:pt x="11882" y="1030"/>
                  </a:lnTo>
                  <a:lnTo>
                    <a:pt x="11659" y="861"/>
                  </a:lnTo>
                  <a:lnTo>
                    <a:pt x="11436" y="692"/>
                  </a:lnTo>
                  <a:lnTo>
                    <a:pt x="11208" y="554"/>
                  </a:lnTo>
                  <a:lnTo>
                    <a:pt x="10980" y="431"/>
                  </a:lnTo>
                  <a:lnTo>
                    <a:pt x="10747" y="323"/>
                  </a:lnTo>
                  <a:lnTo>
                    <a:pt x="10519" y="216"/>
                  </a:lnTo>
                  <a:lnTo>
                    <a:pt x="10280" y="139"/>
                  </a:lnTo>
                  <a:lnTo>
                    <a:pt x="10047" y="77"/>
                  </a:lnTo>
                  <a:lnTo>
                    <a:pt x="9808" y="47"/>
                  </a:lnTo>
                  <a:lnTo>
                    <a:pt x="9569" y="16"/>
                  </a:lnTo>
                  <a:lnTo>
                    <a:pt x="9330"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08" name="Google Shape;455;p34"/>
            <p:cNvSpPr/>
            <p:nvPr/>
          </p:nvSpPr>
          <p:spPr>
            <a:xfrm flipV="1">
              <a:off x="6119640" y="5140800"/>
              <a:ext cx="327960" cy="66240"/>
            </a:xfrm>
            <a:custGeom>
              <a:avLst/>
              <a:gdLst/>
              <a:ahLst/>
              <a:cxnLst/>
              <a:rect l="l" t="t" r="r" b="b"/>
              <a:pathLst>
                <a:path w="17871" h="9572">
                  <a:moveTo>
                    <a:pt x="7819" y="1"/>
                  </a:moveTo>
                  <a:lnTo>
                    <a:pt x="7607" y="16"/>
                  </a:lnTo>
                  <a:lnTo>
                    <a:pt x="7395" y="47"/>
                  </a:lnTo>
                  <a:lnTo>
                    <a:pt x="7182" y="77"/>
                  </a:lnTo>
                  <a:lnTo>
                    <a:pt x="6970" y="124"/>
                  </a:lnTo>
                  <a:lnTo>
                    <a:pt x="6758" y="185"/>
                  </a:lnTo>
                  <a:lnTo>
                    <a:pt x="6551" y="246"/>
                  </a:lnTo>
                  <a:lnTo>
                    <a:pt x="6339" y="323"/>
                  </a:lnTo>
                  <a:lnTo>
                    <a:pt x="6132" y="415"/>
                  </a:lnTo>
                  <a:lnTo>
                    <a:pt x="5920" y="523"/>
                  </a:lnTo>
                  <a:lnTo>
                    <a:pt x="5713" y="631"/>
                  </a:lnTo>
                  <a:lnTo>
                    <a:pt x="5506" y="738"/>
                  </a:lnTo>
                  <a:lnTo>
                    <a:pt x="5299" y="876"/>
                  </a:lnTo>
                  <a:lnTo>
                    <a:pt x="5092" y="1015"/>
                  </a:lnTo>
                  <a:lnTo>
                    <a:pt x="4886" y="1168"/>
                  </a:lnTo>
                  <a:lnTo>
                    <a:pt x="4684" y="1322"/>
                  </a:lnTo>
                  <a:lnTo>
                    <a:pt x="4477" y="1506"/>
                  </a:lnTo>
                  <a:lnTo>
                    <a:pt x="4276" y="1675"/>
                  </a:lnTo>
                  <a:lnTo>
                    <a:pt x="4074" y="1875"/>
                  </a:lnTo>
                  <a:lnTo>
                    <a:pt x="3872" y="2075"/>
                  </a:lnTo>
                  <a:lnTo>
                    <a:pt x="3676" y="2290"/>
                  </a:lnTo>
                  <a:lnTo>
                    <a:pt x="3475" y="2505"/>
                  </a:lnTo>
                  <a:lnTo>
                    <a:pt x="3278" y="2735"/>
                  </a:lnTo>
                  <a:lnTo>
                    <a:pt x="3082" y="2981"/>
                  </a:lnTo>
                  <a:lnTo>
                    <a:pt x="2891" y="3227"/>
                  </a:lnTo>
                  <a:lnTo>
                    <a:pt x="2695" y="3503"/>
                  </a:lnTo>
                  <a:lnTo>
                    <a:pt x="2504" y="3765"/>
                  </a:lnTo>
                  <a:lnTo>
                    <a:pt x="2313" y="4056"/>
                  </a:lnTo>
                  <a:lnTo>
                    <a:pt x="2127" y="4348"/>
                  </a:lnTo>
                  <a:lnTo>
                    <a:pt x="1905" y="4717"/>
                  </a:lnTo>
                  <a:lnTo>
                    <a:pt x="1687" y="5116"/>
                  </a:lnTo>
                  <a:lnTo>
                    <a:pt x="1475" y="5531"/>
                  </a:lnTo>
                  <a:lnTo>
                    <a:pt x="1268" y="5977"/>
                  </a:lnTo>
                  <a:lnTo>
                    <a:pt x="1067" y="6438"/>
                  </a:lnTo>
                  <a:lnTo>
                    <a:pt x="865" y="6899"/>
                  </a:lnTo>
                  <a:lnTo>
                    <a:pt x="674" y="7390"/>
                  </a:lnTo>
                  <a:lnTo>
                    <a:pt x="488" y="7913"/>
                  </a:lnTo>
                  <a:lnTo>
                    <a:pt x="414" y="8082"/>
                  </a:lnTo>
                  <a:lnTo>
                    <a:pt x="345" y="8281"/>
                  </a:lnTo>
                  <a:lnTo>
                    <a:pt x="281" y="8481"/>
                  </a:lnTo>
                  <a:lnTo>
                    <a:pt x="218" y="8681"/>
                  </a:lnTo>
                  <a:lnTo>
                    <a:pt x="159" y="8896"/>
                  </a:lnTo>
                  <a:lnTo>
                    <a:pt x="101" y="9111"/>
                  </a:lnTo>
                  <a:lnTo>
                    <a:pt x="48" y="9341"/>
                  </a:lnTo>
                  <a:lnTo>
                    <a:pt x="0" y="9572"/>
                  </a:lnTo>
                  <a:lnTo>
                    <a:pt x="271" y="8957"/>
                  </a:lnTo>
                  <a:lnTo>
                    <a:pt x="541" y="8358"/>
                  </a:lnTo>
                  <a:lnTo>
                    <a:pt x="817" y="7774"/>
                  </a:lnTo>
                  <a:lnTo>
                    <a:pt x="1098" y="7206"/>
                  </a:lnTo>
                  <a:lnTo>
                    <a:pt x="1385" y="6653"/>
                  </a:lnTo>
                  <a:lnTo>
                    <a:pt x="1677" y="6130"/>
                  </a:lnTo>
                  <a:lnTo>
                    <a:pt x="1968" y="5608"/>
                  </a:lnTo>
                  <a:lnTo>
                    <a:pt x="2265" y="5116"/>
                  </a:lnTo>
                  <a:lnTo>
                    <a:pt x="2451" y="4840"/>
                  </a:lnTo>
                  <a:lnTo>
                    <a:pt x="2637" y="4594"/>
                  </a:lnTo>
                  <a:lnTo>
                    <a:pt x="2828" y="4348"/>
                  </a:lnTo>
                  <a:lnTo>
                    <a:pt x="3018" y="4118"/>
                  </a:lnTo>
                  <a:lnTo>
                    <a:pt x="3209" y="3887"/>
                  </a:lnTo>
                  <a:lnTo>
                    <a:pt x="3400" y="3657"/>
                  </a:lnTo>
                  <a:lnTo>
                    <a:pt x="3591" y="3457"/>
                  </a:lnTo>
                  <a:lnTo>
                    <a:pt x="3788" y="3258"/>
                  </a:lnTo>
                  <a:lnTo>
                    <a:pt x="3984" y="3058"/>
                  </a:lnTo>
                  <a:lnTo>
                    <a:pt x="4180" y="2889"/>
                  </a:lnTo>
                  <a:lnTo>
                    <a:pt x="4376" y="2705"/>
                  </a:lnTo>
                  <a:lnTo>
                    <a:pt x="4573" y="2551"/>
                  </a:lnTo>
                  <a:lnTo>
                    <a:pt x="4774" y="2397"/>
                  </a:lnTo>
                  <a:lnTo>
                    <a:pt x="4976" y="2244"/>
                  </a:lnTo>
                  <a:lnTo>
                    <a:pt x="5172" y="2105"/>
                  </a:lnTo>
                  <a:lnTo>
                    <a:pt x="5374" y="1982"/>
                  </a:lnTo>
                  <a:lnTo>
                    <a:pt x="5575" y="1875"/>
                  </a:lnTo>
                  <a:lnTo>
                    <a:pt x="5782" y="1767"/>
                  </a:lnTo>
                  <a:lnTo>
                    <a:pt x="5984" y="1660"/>
                  </a:lnTo>
                  <a:lnTo>
                    <a:pt x="6185" y="1583"/>
                  </a:lnTo>
                  <a:lnTo>
                    <a:pt x="6392" y="1491"/>
                  </a:lnTo>
                  <a:lnTo>
                    <a:pt x="6594" y="1429"/>
                  </a:lnTo>
                  <a:lnTo>
                    <a:pt x="6800" y="1368"/>
                  </a:lnTo>
                  <a:lnTo>
                    <a:pt x="7007" y="1322"/>
                  </a:lnTo>
                  <a:lnTo>
                    <a:pt x="7214" y="1276"/>
                  </a:lnTo>
                  <a:lnTo>
                    <a:pt x="7416" y="1245"/>
                  </a:lnTo>
                  <a:lnTo>
                    <a:pt x="7623" y="1230"/>
                  </a:lnTo>
                  <a:lnTo>
                    <a:pt x="7829" y="1214"/>
                  </a:lnTo>
                  <a:lnTo>
                    <a:pt x="8243" y="1214"/>
                  </a:lnTo>
                  <a:lnTo>
                    <a:pt x="8450" y="1230"/>
                  </a:lnTo>
                  <a:lnTo>
                    <a:pt x="8657" y="1260"/>
                  </a:lnTo>
                  <a:lnTo>
                    <a:pt x="9076" y="1353"/>
                  </a:lnTo>
                  <a:lnTo>
                    <a:pt x="9490" y="1445"/>
                  </a:lnTo>
                  <a:lnTo>
                    <a:pt x="9903" y="1568"/>
                  </a:lnTo>
                  <a:lnTo>
                    <a:pt x="10317" y="1706"/>
                  </a:lnTo>
                  <a:lnTo>
                    <a:pt x="10731" y="1875"/>
                  </a:lnTo>
                  <a:lnTo>
                    <a:pt x="11139" y="2044"/>
                  </a:lnTo>
                  <a:lnTo>
                    <a:pt x="11553" y="2228"/>
                  </a:lnTo>
                  <a:lnTo>
                    <a:pt x="11962" y="2443"/>
                  </a:lnTo>
                  <a:lnTo>
                    <a:pt x="12370" y="2658"/>
                  </a:lnTo>
                  <a:lnTo>
                    <a:pt x="12773" y="2904"/>
                  </a:lnTo>
                  <a:lnTo>
                    <a:pt x="13181" y="3165"/>
                  </a:lnTo>
                  <a:lnTo>
                    <a:pt x="13585" y="3442"/>
                  </a:lnTo>
                  <a:lnTo>
                    <a:pt x="13988" y="3734"/>
                  </a:lnTo>
                  <a:lnTo>
                    <a:pt x="14391" y="4041"/>
                  </a:lnTo>
                  <a:lnTo>
                    <a:pt x="14794" y="4364"/>
                  </a:lnTo>
                  <a:lnTo>
                    <a:pt x="15192" y="4717"/>
                  </a:lnTo>
                  <a:lnTo>
                    <a:pt x="15521" y="5040"/>
                  </a:lnTo>
                  <a:lnTo>
                    <a:pt x="15855" y="5332"/>
                  </a:lnTo>
                  <a:lnTo>
                    <a:pt x="16184" y="5623"/>
                  </a:lnTo>
                  <a:lnTo>
                    <a:pt x="16518" y="5900"/>
                  </a:lnTo>
                  <a:lnTo>
                    <a:pt x="16857" y="6146"/>
                  </a:lnTo>
                  <a:lnTo>
                    <a:pt x="17192" y="6376"/>
                  </a:lnTo>
                  <a:lnTo>
                    <a:pt x="17531" y="6607"/>
                  </a:lnTo>
                  <a:lnTo>
                    <a:pt x="17870" y="6806"/>
                  </a:lnTo>
                  <a:lnTo>
                    <a:pt x="17711" y="6545"/>
                  </a:lnTo>
                  <a:lnTo>
                    <a:pt x="17542" y="6299"/>
                  </a:lnTo>
                  <a:lnTo>
                    <a:pt x="17367" y="6100"/>
                  </a:lnTo>
                  <a:lnTo>
                    <a:pt x="17192" y="5931"/>
                  </a:lnTo>
                  <a:lnTo>
                    <a:pt x="16815" y="5516"/>
                  </a:lnTo>
                  <a:lnTo>
                    <a:pt x="16369" y="5040"/>
                  </a:lnTo>
                  <a:lnTo>
                    <a:pt x="15855" y="4502"/>
                  </a:lnTo>
                  <a:lnTo>
                    <a:pt x="15277" y="3949"/>
                  </a:lnTo>
                  <a:lnTo>
                    <a:pt x="14874" y="3549"/>
                  </a:lnTo>
                  <a:lnTo>
                    <a:pt x="14470" y="3165"/>
                  </a:lnTo>
                  <a:lnTo>
                    <a:pt x="14067" y="2812"/>
                  </a:lnTo>
                  <a:lnTo>
                    <a:pt x="13664" y="2474"/>
                  </a:lnTo>
                  <a:lnTo>
                    <a:pt x="13256" y="2167"/>
                  </a:lnTo>
                  <a:lnTo>
                    <a:pt x="12847" y="1860"/>
                  </a:lnTo>
                  <a:lnTo>
                    <a:pt x="12434" y="1598"/>
                  </a:lnTo>
                  <a:lnTo>
                    <a:pt x="12020" y="1337"/>
                  </a:lnTo>
                  <a:lnTo>
                    <a:pt x="11606" y="1107"/>
                  </a:lnTo>
                  <a:lnTo>
                    <a:pt x="11192" y="892"/>
                  </a:lnTo>
                  <a:lnTo>
                    <a:pt x="10773" y="692"/>
                  </a:lnTo>
                  <a:lnTo>
                    <a:pt x="10354" y="523"/>
                  </a:lnTo>
                  <a:lnTo>
                    <a:pt x="9935" y="369"/>
                  </a:lnTo>
                  <a:lnTo>
                    <a:pt x="9516" y="246"/>
                  </a:lnTo>
                  <a:lnTo>
                    <a:pt x="9097" y="139"/>
                  </a:lnTo>
                  <a:lnTo>
                    <a:pt x="8673" y="47"/>
                  </a:lnTo>
                  <a:lnTo>
                    <a:pt x="8461" y="16"/>
                  </a:lnTo>
                  <a:lnTo>
                    <a:pt x="8249" y="1"/>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609" name="Google Shape;456;p34"/>
            <p:cNvSpPr/>
            <p:nvPr/>
          </p:nvSpPr>
          <p:spPr>
            <a:xfrm flipV="1">
              <a:off x="8063280" y="1869840"/>
              <a:ext cx="394560" cy="316080"/>
            </a:xfrm>
            <a:custGeom>
              <a:avLst/>
              <a:gdLst/>
              <a:ahLst/>
              <a:cxnLst/>
              <a:rect l="l" t="t" r="r" b="b"/>
              <a:pathLst>
                <a:path w="21478" h="45414">
                  <a:moveTo>
                    <a:pt x="8891" y="1"/>
                  </a:moveTo>
                  <a:lnTo>
                    <a:pt x="1" y="8558"/>
                  </a:lnTo>
                  <a:lnTo>
                    <a:pt x="81" y="9495"/>
                  </a:lnTo>
                  <a:lnTo>
                    <a:pt x="303" y="11968"/>
                  </a:lnTo>
                  <a:lnTo>
                    <a:pt x="457" y="13627"/>
                  </a:lnTo>
                  <a:lnTo>
                    <a:pt x="632" y="15486"/>
                  </a:lnTo>
                  <a:lnTo>
                    <a:pt x="828" y="17484"/>
                  </a:lnTo>
                  <a:lnTo>
                    <a:pt x="1041" y="19558"/>
                  </a:lnTo>
                  <a:lnTo>
                    <a:pt x="1263" y="21632"/>
                  </a:lnTo>
                  <a:lnTo>
                    <a:pt x="1375" y="22661"/>
                  </a:lnTo>
                  <a:lnTo>
                    <a:pt x="1491" y="23659"/>
                  </a:lnTo>
                  <a:lnTo>
                    <a:pt x="1608" y="24643"/>
                  </a:lnTo>
                  <a:lnTo>
                    <a:pt x="1725" y="25580"/>
                  </a:lnTo>
                  <a:lnTo>
                    <a:pt x="1842" y="26471"/>
                  </a:lnTo>
                  <a:lnTo>
                    <a:pt x="1958" y="27316"/>
                  </a:lnTo>
                  <a:lnTo>
                    <a:pt x="2075" y="28115"/>
                  </a:lnTo>
                  <a:lnTo>
                    <a:pt x="2186" y="28837"/>
                  </a:lnTo>
                  <a:lnTo>
                    <a:pt x="2298" y="29482"/>
                  </a:lnTo>
                  <a:lnTo>
                    <a:pt x="2409" y="30035"/>
                  </a:lnTo>
                  <a:lnTo>
                    <a:pt x="2462" y="30281"/>
                  </a:lnTo>
                  <a:lnTo>
                    <a:pt x="2515" y="30511"/>
                  </a:lnTo>
                  <a:lnTo>
                    <a:pt x="2568" y="30711"/>
                  </a:lnTo>
                  <a:lnTo>
                    <a:pt x="2616" y="30880"/>
                  </a:lnTo>
                  <a:lnTo>
                    <a:pt x="2669" y="31034"/>
                  </a:lnTo>
                  <a:lnTo>
                    <a:pt x="2717" y="31157"/>
                  </a:lnTo>
                  <a:lnTo>
                    <a:pt x="2765" y="31249"/>
                  </a:lnTo>
                  <a:lnTo>
                    <a:pt x="2812" y="31310"/>
                  </a:lnTo>
                  <a:lnTo>
                    <a:pt x="2865" y="31356"/>
                  </a:lnTo>
                  <a:lnTo>
                    <a:pt x="2934" y="31387"/>
                  </a:lnTo>
                  <a:lnTo>
                    <a:pt x="3019" y="31418"/>
                  </a:lnTo>
                  <a:lnTo>
                    <a:pt x="3115" y="31433"/>
                  </a:lnTo>
                  <a:lnTo>
                    <a:pt x="3353" y="31464"/>
                  </a:lnTo>
                  <a:lnTo>
                    <a:pt x="3640" y="31448"/>
                  </a:lnTo>
                  <a:lnTo>
                    <a:pt x="3974" y="31402"/>
                  </a:lnTo>
                  <a:lnTo>
                    <a:pt x="4350" y="31341"/>
                  </a:lnTo>
                  <a:lnTo>
                    <a:pt x="4764" y="31249"/>
                  </a:lnTo>
                  <a:lnTo>
                    <a:pt x="5215" y="31141"/>
                  </a:lnTo>
                  <a:lnTo>
                    <a:pt x="5692" y="31018"/>
                  </a:lnTo>
                  <a:lnTo>
                    <a:pt x="6196" y="30880"/>
                  </a:lnTo>
                  <a:lnTo>
                    <a:pt x="7268" y="30542"/>
                  </a:lnTo>
                  <a:lnTo>
                    <a:pt x="8398" y="30173"/>
                  </a:lnTo>
                  <a:lnTo>
                    <a:pt x="9543" y="29774"/>
                  </a:lnTo>
                  <a:lnTo>
                    <a:pt x="10678" y="29359"/>
                  </a:lnTo>
                  <a:lnTo>
                    <a:pt x="11771" y="28960"/>
                  </a:lnTo>
                  <a:lnTo>
                    <a:pt x="13691" y="28207"/>
                  </a:lnTo>
                  <a:lnTo>
                    <a:pt x="15033" y="27669"/>
                  </a:lnTo>
                  <a:lnTo>
                    <a:pt x="15543" y="27469"/>
                  </a:lnTo>
                  <a:lnTo>
                    <a:pt x="16147" y="29897"/>
                  </a:lnTo>
                  <a:lnTo>
                    <a:pt x="17516" y="35427"/>
                  </a:lnTo>
                  <a:lnTo>
                    <a:pt x="18285" y="38500"/>
                  </a:lnTo>
                  <a:lnTo>
                    <a:pt x="19001" y="41327"/>
                  </a:lnTo>
                  <a:lnTo>
                    <a:pt x="19314" y="42556"/>
                  </a:lnTo>
                  <a:lnTo>
                    <a:pt x="19584" y="43585"/>
                  </a:lnTo>
                  <a:lnTo>
                    <a:pt x="19797" y="44399"/>
                  </a:lnTo>
                  <a:lnTo>
                    <a:pt x="19950" y="44937"/>
                  </a:lnTo>
                  <a:lnTo>
                    <a:pt x="20009" y="45106"/>
                  </a:lnTo>
                  <a:lnTo>
                    <a:pt x="20035" y="45168"/>
                  </a:lnTo>
                  <a:lnTo>
                    <a:pt x="20067" y="45229"/>
                  </a:lnTo>
                  <a:lnTo>
                    <a:pt x="20099" y="45290"/>
                  </a:lnTo>
                  <a:lnTo>
                    <a:pt x="20136" y="45337"/>
                  </a:lnTo>
                  <a:lnTo>
                    <a:pt x="20200" y="45383"/>
                  </a:lnTo>
                  <a:lnTo>
                    <a:pt x="20274" y="45413"/>
                  </a:lnTo>
                  <a:lnTo>
                    <a:pt x="20343" y="45398"/>
                  </a:lnTo>
                  <a:lnTo>
                    <a:pt x="20417" y="45367"/>
                  </a:lnTo>
                  <a:lnTo>
                    <a:pt x="20486" y="45290"/>
                  </a:lnTo>
                  <a:lnTo>
                    <a:pt x="20560" y="45198"/>
                  </a:lnTo>
                  <a:lnTo>
                    <a:pt x="20635" y="45060"/>
                  </a:lnTo>
                  <a:lnTo>
                    <a:pt x="20709" y="44922"/>
                  </a:lnTo>
                  <a:lnTo>
                    <a:pt x="20783" y="44753"/>
                  </a:lnTo>
                  <a:lnTo>
                    <a:pt x="20852" y="44553"/>
                  </a:lnTo>
                  <a:lnTo>
                    <a:pt x="20921" y="44353"/>
                  </a:lnTo>
                  <a:lnTo>
                    <a:pt x="20990" y="44123"/>
                  </a:lnTo>
                  <a:lnTo>
                    <a:pt x="21054" y="43892"/>
                  </a:lnTo>
                  <a:lnTo>
                    <a:pt x="21117" y="43631"/>
                  </a:lnTo>
                  <a:lnTo>
                    <a:pt x="21176" y="43370"/>
                  </a:lnTo>
                  <a:lnTo>
                    <a:pt x="21229" y="43094"/>
                  </a:lnTo>
                  <a:lnTo>
                    <a:pt x="21282" y="42817"/>
                  </a:lnTo>
                  <a:lnTo>
                    <a:pt x="21324" y="42525"/>
                  </a:lnTo>
                  <a:lnTo>
                    <a:pt x="21367" y="42233"/>
                  </a:lnTo>
                  <a:lnTo>
                    <a:pt x="21404" y="41957"/>
                  </a:lnTo>
                  <a:lnTo>
                    <a:pt x="21430" y="41665"/>
                  </a:lnTo>
                  <a:lnTo>
                    <a:pt x="21451" y="41373"/>
                  </a:lnTo>
                  <a:lnTo>
                    <a:pt x="21467" y="41081"/>
                  </a:lnTo>
                  <a:lnTo>
                    <a:pt x="21478" y="40804"/>
                  </a:lnTo>
                  <a:lnTo>
                    <a:pt x="21478" y="40528"/>
                  </a:lnTo>
                  <a:lnTo>
                    <a:pt x="21473" y="40267"/>
                  </a:lnTo>
                  <a:lnTo>
                    <a:pt x="21457" y="40006"/>
                  </a:lnTo>
                  <a:lnTo>
                    <a:pt x="21430" y="39760"/>
                  </a:lnTo>
                  <a:lnTo>
                    <a:pt x="21398" y="39545"/>
                  </a:lnTo>
                  <a:lnTo>
                    <a:pt x="21356" y="39268"/>
                  </a:lnTo>
                  <a:lnTo>
                    <a:pt x="21292" y="38884"/>
                  </a:lnTo>
                  <a:lnTo>
                    <a:pt x="21139" y="37809"/>
                  </a:lnTo>
                  <a:lnTo>
                    <a:pt x="20698" y="34659"/>
                  </a:lnTo>
                  <a:lnTo>
                    <a:pt x="20417" y="32724"/>
                  </a:lnTo>
                  <a:lnTo>
                    <a:pt x="20109" y="30619"/>
                  </a:lnTo>
                  <a:lnTo>
                    <a:pt x="19775" y="28407"/>
                  </a:lnTo>
                  <a:lnTo>
                    <a:pt x="19600" y="27285"/>
                  </a:lnTo>
                  <a:lnTo>
                    <a:pt x="19420" y="26148"/>
                  </a:lnTo>
                  <a:lnTo>
                    <a:pt x="19240" y="25027"/>
                  </a:lnTo>
                  <a:lnTo>
                    <a:pt x="19049" y="23921"/>
                  </a:lnTo>
                  <a:lnTo>
                    <a:pt x="18863" y="22830"/>
                  </a:lnTo>
                  <a:lnTo>
                    <a:pt x="18672" y="21754"/>
                  </a:lnTo>
                  <a:lnTo>
                    <a:pt x="18476" y="20725"/>
                  </a:lnTo>
                  <a:lnTo>
                    <a:pt x="18285" y="19742"/>
                  </a:lnTo>
                  <a:lnTo>
                    <a:pt x="18089" y="18805"/>
                  </a:lnTo>
                  <a:lnTo>
                    <a:pt x="17898" y="17929"/>
                  </a:lnTo>
                  <a:lnTo>
                    <a:pt x="17707" y="17115"/>
                  </a:lnTo>
                  <a:lnTo>
                    <a:pt x="17611" y="16746"/>
                  </a:lnTo>
                  <a:lnTo>
                    <a:pt x="17516" y="16377"/>
                  </a:lnTo>
                  <a:lnTo>
                    <a:pt x="17420" y="16039"/>
                  </a:lnTo>
                  <a:lnTo>
                    <a:pt x="17325" y="15732"/>
                  </a:lnTo>
                  <a:lnTo>
                    <a:pt x="17235" y="15425"/>
                  </a:lnTo>
                  <a:lnTo>
                    <a:pt x="17139" y="15164"/>
                  </a:lnTo>
                  <a:lnTo>
                    <a:pt x="17049" y="14918"/>
                  </a:lnTo>
                  <a:lnTo>
                    <a:pt x="16959" y="14688"/>
                  </a:lnTo>
                  <a:lnTo>
                    <a:pt x="16874" y="14488"/>
                  </a:lnTo>
                  <a:lnTo>
                    <a:pt x="16784" y="14319"/>
                  </a:lnTo>
                  <a:lnTo>
                    <a:pt x="16699" y="14181"/>
                  </a:lnTo>
                  <a:lnTo>
                    <a:pt x="16614" y="14073"/>
                  </a:lnTo>
                  <a:lnTo>
                    <a:pt x="16529" y="13981"/>
                  </a:lnTo>
                  <a:lnTo>
                    <a:pt x="16444" y="13935"/>
                  </a:lnTo>
                  <a:lnTo>
                    <a:pt x="16062" y="13873"/>
                  </a:lnTo>
                  <a:lnTo>
                    <a:pt x="15680" y="13827"/>
                  </a:lnTo>
                  <a:lnTo>
                    <a:pt x="15299" y="13781"/>
                  </a:lnTo>
                  <a:lnTo>
                    <a:pt x="14911" y="13750"/>
                  </a:lnTo>
                  <a:lnTo>
                    <a:pt x="14529" y="13735"/>
                  </a:lnTo>
                  <a:lnTo>
                    <a:pt x="14147" y="13720"/>
                  </a:lnTo>
                  <a:lnTo>
                    <a:pt x="13766" y="13720"/>
                  </a:lnTo>
                  <a:lnTo>
                    <a:pt x="13378" y="13735"/>
                  </a:lnTo>
                  <a:lnTo>
                    <a:pt x="12996" y="13750"/>
                  </a:lnTo>
                  <a:lnTo>
                    <a:pt x="12615" y="13781"/>
                  </a:lnTo>
                  <a:lnTo>
                    <a:pt x="12233" y="13827"/>
                  </a:lnTo>
                  <a:lnTo>
                    <a:pt x="11845" y="13873"/>
                  </a:lnTo>
                  <a:lnTo>
                    <a:pt x="11464" y="13935"/>
                  </a:lnTo>
                  <a:lnTo>
                    <a:pt x="11082" y="14012"/>
                  </a:lnTo>
                  <a:lnTo>
                    <a:pt x="10700" y="14088"/>
                  </a:lnTo>
                  <a:lnTo>
                    <a:pt x="10318" y="14181"/>
                  </a:lnTo>
                  <a:lnTo>
                    <a:pt x="8891"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610" name="Google Shape;457;p34"/>
            <p:cNvSpPr/>
            <p:nvPr/>
          </p:nvSpPr>
          <p:spPr>
            <a:xfrm flipV="1">
              <a:off x="7117560" y="2190240"/>
              <a:ext cx="1092240" cy="756720"/>
            </a:xfrm>
            <a:custGeom>
              <a:avLst/>
              <a:gdLst/>
              <a:ahLst/>
              <a:cxnLst/>
              <a:rect l="l" t="t" r="r" b="b"/>
              <a:pathLst>
                <a:path w="59399" h="108556">
                  <a:moveTo>
                    <a:pt x="37221" y="1"/>
                  </a:moveTo>
                  <a:lnTo>
                    <a:pt x="36961" y="16"/>
                  </a:lnTo>
                  <a:lnTo>
                    <a:pt x="36701" y="62"/>
                  </a:lnTo>
                  <a:lnTo>
                    <a:pt x="36447" y="109"/>
                  </a:lnTo>
                  <a:lnTo>
                    <a:pt x="36187" y="170"/>
                  </a:lnTo>
                  <a:lnTo>
                    <a:pt x="35927" y="247"/>
                  </a:lnTo>
                  <a:lnTo>
                    <a:pt x="35672" y="324"/>
                  </a:lnTo>
                  <a:lnTo>
                    <a:pt x="35417" y="431"/>
                  </a:lnTo>
                  <a:lnTo>
                    <a:pt x="35158" y="539"/>
                  </a:lnTo>
                  <a:lnTo>
                    <a:pt x="34908" y="662"/>
                  </a:lnTo>
                  <a:lnTo>
                    <a:pt x="34654" y="784"/>
                  </a:lnTo>
                  <a:lnTo>
                    <a:pt x="34404" y="938"/>
                  </a:lnTo>
                  <a:lnTo>
                    <a:pt x="34155" y="1076"/>
                  </a:lnTo>
                  <a:lnTo>
                    <a:pt x="33906" y="1245"/>
                  </a:lnTo>
                  <a:lnTo>
                    <a:pt x="33656" y="1414"/>
                  </a:lnTo>
                  <a:lnTo>
                    <a:pt x="33412" y="1583"/>
                  </a:lnTo>
                  <a:lnTo>
                    <a:pt x="32670" y="2152"/>
                  </a:lnTo>
                  <a:lnTo>
                    <a:pt x="31901" y="2766"/>
                  </a:lnTo>
                  <a:lnTo>
                    <a:pt x="31105" y="3412"/>
                  </a:lnTo>
                  <a:lnTo>
                    <a:pt x="30288" y="4103"/>
                  </a:lnTo>
                  <a:lnTo>
                    <a:pt x="29455" y="4810"/>
                  </a:lnTo>
                  <a:lnTo>
                    <a:pt x="28607" y="5562"/>
                  </a:lnTo>
                  <a:lnTo>
                    <a:pt x="27748" y="6331"/>
                  </a:lnTo>
                  <a:lnTo>
                    <a:pt x="26883" y="7129"/>
                  </a:lnTo>
                  <a:lnTo>
                    <a:pt x="26018" y="7944"/>
                  </a:lnTo>
                  <a:lnTo>
                    <a:pt x="25148" y="8758"/>
                  </a:lnTo>
                  <a:lnTo>
                    <a:pt x="24289" y="9603"/>
                  </a:lnTo>
                  <a:lnTo>
                    <a:pt x="23435" y="10448"/>
                  </a:lnTo>
                  <a:lnTo>
                    <a:pt x="22592" y="11293"/>
                  </a:lnTo>
                  <a:lnTo>
                    <a:pt x="21764" y="12138"/>
                  </a:lnTo>
                  <a:lnTo>
                    <a:pt x="20958" y="12967"/>
                  </a:lnTo>
                  <a:lnTo>
                    <a:pt x="20173" y="13797"/>
                  </a:lnTo>
                  <a:lnTo>
                    <a:pt x="18815" y="15256"/>
                  </a:lnTo>
                  <a:lnTo>
                    <a:pt x="17505" y="16624"/>
                  </a:lnTo>
                  <a:lnTo>
                    <a:pt x="16248" y="17929"/>
                  </a:lnTo>
                  <a:lnTo>
                    <a:pt x="15028" y="19174"/>
                  </a:lnTo>
                  <a:lnTo>
                    <a:pt x="13840" y="20357"/>
                  </a:lnTo>
                  <a:lnTo>
                    <a:pt x="12673" y="21524"/>
                  </a:lnTo>
                  <a:lnTo>
                    <a:pt x="10387" y="23767"/>
                  </a:lnTo>
                  <a:lnTo>
                    <a:pt x="8095" y="26010"/>
                  </a:lnTo>
                  <a:lnTo>
                    <a:pt x="6928" y="27147"/>
                  </a:lnTo>
                  <a:lnTo>
                    <a:pt x="5745" y="28330"/>
                  </a:lnTo>
                  <a:lnTo>
                    <a:pt x="4525" y="29544"/>
                  </a:lnTo>
                  <a:lnTo>
                    <a:pt x="3268" y="30834"/>
                  </a:lnTo>
                  <a:lnTo>
                    <a:pt x="1958" y="32171"/>
                  </a:lnTo>
                  <a:lnTo>
                    <a:pt x="600" y="33600"/>
                  </a:lnTo>
                  <a:lnTo>
                    <a:pt x="510" y="33707"/>
                  </a:lnTo>
                  <a:lnTo>
                    <a:pt x="425" y="33830"/>
                  </a:lnTo>
                  <a:lnTo>
                    <a:pt x="346" y="33999"/>
                  </a:lnTo>
                  <a:lnTo>
                    <a:pt x="271" y="34168"/>
                  </a:lnTo>
                  <a:lnTo>
                    <a:pt x="213" y="34368"/>
                  </a:lnTo>
                  <a:lnTo>
                    <a:pt x="155" y="34568"/>
                  </a:lnTo>
                  <a:lnTo>
                    <a:pt x="112" y="34783"/>
                  </a:lnTo>
                  <a:lnTo>
                    <a:pt x="75" y="34998"/>
                  </a:lnTo>
                  <a:lnTo>
                    <a:pt x="43" y="35228"/>
                  </a:lnTo>
                  <a:lnTo>
                    <a:pt x="22" y="35474"/>
                  </a:lnTo>
                  <a:lnTo>
                    <a:pt x="6" y="35720"/>
                  </a:lnTo>
                  <a:lnTo>
                    <a:pt x="1" y="35966"/>
                  </a:lnTo>
                  <a:lnTo>
                    <a:pt x="1" y="36211"/>
                  </a:lnTo>
                  <a:lnTo>
                    <a:pt x="11" y="36442"/>
                  </a:lnTo>
                  <a:lnTo>
                    <a:pt x="33" y="36688"/>
                  </a:lnTo>
                  <a:lnTo>
                    <a:pt x="59" y="36918"/>
                  </a:lnTo>
                  <a:lnTo>
                    <a:pt x="91" y="37148"/>
                  </a:lnTo>
                  <a:lnTo>
                    <a:pt x="133" y="37379"/>
                  </a:lnTo>
                  <a:lnTo>
                    <a:pt x="186" y="37579"/>
                  </a:lnTo>
                  <a:lnTo>
                    <a:pt x="245" y="37778"/>
                  </a:lnTo>
                  <a:lnTo>
                    <a:pt x="5077" y="72283"/>
                  </a:lnTo>
                  <a:lnTo>
                    <a:pt x="34373" y="43263"/>
                  </a:lnTo>
                  <a:lnTo>
                    <a:pt x="50492" y="108555"/>
                  </a:lnTo>
                  <a:lnTo>
                    <a:pt x="59398" y="103701"/>
                  </a:lnTo>
                  <a:lnTo>
                    <a:pt x="59159" y="100797"/>
                  </a:lnTo>
                  <a:lnTo>
                    <a:pt x="58905" y="97909"/>
                  </a:lnTo>
                  <a:lnTo>
                    <a:pt x="58650" y="95005"/>
                  </a:lnTo>
                  <a:lnTo>
                    <a:pt x="58385" y="92102"/>
                  </a:lnTo>
                  <a:lnTo>
                    <a:pt x="58114" y="89198"/>
                  </a:lnTo>
                  <a:lnTo>
                    <a:pt x="57833" y="86294"/>
                  </a:lnTo>
                  <a:lnTo>
                    <a:pt x="57542" y="83391"/>
                  </a:lnTo>
                  <a:lnTo>
                    <a:pt x="57245" y="80487"/>
                  </a:lnTo>
                  <a:lnTo>
                    <a:pt x="56937" y="77599"/>
                  </a:lnTo>
                  <a:lnTo>
                    <a:pt x="56619" y="74711"/>
                  </a:lnTo>
                  <a:lnTo>
                    <a:pt x="56295" y="71838"/>
                  </a:lnTo>
                  <a:lnTo>
                    <a:pt x="55956" y="68965"/>
                  </a:lnTo>
                  <a:lnTo>
                    <a:pt x="55611" y="66108"/>
                  </a:lnTo>
                  <a:lnTo>
                    <a:pt x="55250" y="63250"/>
                  </a:lnTo>
                  <a:lnTo>
                    <a:pt x="54884" y="60423"/>
                  </a:lnTo>
                  <a:lnTo>
                    <a:pt x="54693" y="59010"/>
                  </a:lnTo>
                  <a:lnTo>
                    <a:pt x="54502" y="57597"/>
                  </a:lnTo>
                  <a:lnTo>
                    <a:pt x="54306" y="56198"/>
                  </a:lnTo>
                  <a:lnTo>
                    <a:pt x="54110" y="54800"/>
                  </a:lnTo>
                  <a:lnTo>
                    <a:pt x="53908" y="53402"/>
                  </a:lnTo>
                  <a:lnTo>
                    <a:pt x="53707" y="52004"/>
                  </a:lnTo>
                  <a:lnTo>
                    <a:pt x="53500" y="50622"/>
                  </a:lnTo>
                  <a:lnTo>
                    <a:pt x="53288" y="49239"/>
                  </a:lnTo>
                  <a:lnTo>
                    <a:pt x="53075" y="47872"/>
                  </a:lnTo>
                  <a:lnTo>
                    <a:pt x="52858" y="46489"/>
                  </a:lnTo>
                  <a:lnTo>
                    <a:pt x="52640" y="45137"/>
                  </a:lnTo>
                  <a:lnTo>
                    <a:pt x="52418" y="43770"/>
                  </a:lnTo>
                  <a:lnTo>
                    <a:pt x="52190" y="42418"/>
                  </a:lnTo>
                  <a:lnTo>
                    <a:pt x="51962" y="41066"/>
                  </a:lnTo>
                  <a:lnTo>
                    <a:pt x="51728" y="39729"/>
                  </a:lnTo>
                  <a:lnTo>
                    <a:pt x="51489" y="38393"/>
                  </a:lnTo>
                  <a:lnTo>
                    <a:pt x="51251" y="37072"/>
                  </a:lnTo>
                  <a:lnTo>
                    <a:pt x="51007" y="35750"/>
                  </a:lnTo>
                  <a:lnTo>
                    <a:pt x="50757" y="34429"/>
                  </a:lnTo>
                  <a:lnTo>
                    <a:pt x="50508" y="33123"/>
                  </a:lnTo>
                  <a:lnTo>
                    <a:pt x="50254" y="31833"/>
                  </a:lnTo>
                  <a:lnTo>
                    <a:pt x="49994" y="30542"/>
                  </a:lnTo>
                  <a:lnTo>
                    <a:pt x="49734" y="29252"/>
                  </a:lnTo>
                  <a:lnTo>
                    <a:pt x="49469" y="27977"/>
                  </a:lnTo>
                  <a:lnTo>
                    <a:pt x="49198" y="26702"/>
                  </a:lnTo>
                  <a:lnTo>
                    <a:pt x="48922" y="25442"/>
                  </a:lnTo>
                  <a:lnTo>
                    <a:pt x="48646" y="24198"/>
                  </a:lnTo>
                  <a:lnTo>
                    <a:pt x="48365" y="22953"/>
                  </a:lnTo>
                  <a:lnTo>
                    <a:pt x="48079" y="21724"/>
                  </a:lnTo>
                  <a:lnTo>
                    <a:pt x="47787" y="20495"/>
                  </a:lnTo>
                  <a:lnTo>
                    <a:pt x="47495" y="19281"/>
                  </a:lnTo>
                  <a:lnTo>
                    <a:pt x="47193" y="18083"/>
                  </a:lnTo>
                  <a:lnTo>
                    <a:pt x="46891" y="16885"/>
                  </a:lnTo>
                  <a:lnTo>
                    <a:pt x="46588" y="15687"/>
                  </a:lnTo>
                  <a:lnTo>
                    <a:pt x="46323" y="14688"/>
                  </a:lnTo>
                  <a:lnTo>
                    <a:pt x="46053" y="13674"/>
                  </a:lnTo>
                  <a:lnTo>
                    <a:pt x="45777" y="12675"/>
                  </a:lnTo>
                  <a:lnTo>
                    <a:pt x="45496" y="11692"/>
                  </a:lnTo>
                  <a:lnTo>
                    <a:pt x="45209" y="10724"/>
                  </a:lnTo>
                  <a:lnTo>
                    <a:pt x="44917" y="9772"/>
                  </a:lnTo>
                  <a:lnTo>
                    <a:pt x="44615" y="8850"/>
                  </a:lnTo>
                  <a:lnTo>
                    <a:pt x="44461" y="8389"/>
                  </a:lnTo>
                  <a:lnTo>
                    <a:pt x="44307" y="7944"/>
                  </a:lnTo>
                  <a:lnTo>
                    <a:pt x="44148" y="7513"/>
                  </a:lnTo>
                  <a:lnTo>
                    <a:pt x="43989" y="7083"/>
                  </a:lnTo>
                  <a:lnTo>
                    <a:pt x="43830" y="6653"/>
                  </a:lnTo>
                  <a:lnTo>
                    <a:pt x="43666" y="6254"/>
                  </a:lnTo>
                  <a:lnTo>
                    <a:pt x="43496" y="5839"/>
                  </a:lnTo>
                  <a:lnTo>
                    <a:pt x="43326" y="5455"/>
                  </a:lnTo>
                  <a:lnTo>
                    <a:pt x="43156" y="5071"/>
                  </a:lnTo>
                  <a:lnTo>
                    <a:pt x="42981" y="4702"/>
                  </a:lnTo>
                  <a:lnTo>
                    <a:pt x="42806" y="4349"/>
                  </a:lnTo>
                  <a:lnTo>
                    <a:pt x="42626" y="4011"/>
                  </a:lnTo>
                  <a:lnTo>
                    <a:pt x="42440" y="3673"/>
                  </a:lnTo>
                  <a:lnTo>
                    <a:pt x="42255" y="3350"/>
                  </a:lnTo>
                  <a:lnTo>
                    <a:pt x="42069" y="3058"/>
                  </a:lnTo>
                  <a:lnTo>
                    <a:pt x="41873" y="2766"/>
                  </a:lnTo>
                  <a:lnTo>
                    <a:pt x="41682" y="2490"/>
                  </a:lnTo>
                  <a:lnTo>
                    <a:pt x="41480" y="2229"/>
                  </a:lnTo>
                  <a:lnTo>
                    <a:pt x="41247" y="1937"/>
                  </a:lnTo>
                  <a:lnTo>
                    <a:pt x="41008" y="1676"/>
                  </a:lnTo>
                  <a:lnTo>
                    <a:pt x="40764" y="1430"/>
                  </a:lnTo>
                  <a:lnTo>
                    <a:pt x="40520" y="1215"/>
                  </a:lnTo>
                  <a:lnTo>
                    <a:pt x="40276" y="1015"/>
                  </a:lnTo>
                  <a:lnTo>
                    <a:pt x="40027" y="831"/>
                  </a:lnTo>
                  <a:lnTo>
                    <a:pt x="39778" y="662"/>
                  </a:lnTo>
                  <a:lnTo>
                    <a:pt x="39528" y="523"/>
                  </a:lnTo>
                  <a:lnTo>
                    <a:pt x="39274" y="400"/>
                  </a:lnTo>
                  <a:lnTo>
                    <a:pt x="39019" y="293"/>
                  </a:lnTo>
                  <a:lnTo>
                    <a:pt x="38764" y="201"/>
                  </a:lnTo>
                  <a:lnTo>
                    <a:pt x="38510" y="124"/>
                  </a:lnTo>
                  <a:lnTo>
                    <a:pt x="38255" y="62"/>
                  </a:lnTo>
                  <a:lnTo>
                    <a:pt x="37995" y="32"/>
                  </a:lnTo>
                  <a:lnTo>
                    <a:pt x="37735"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611" name="Google Shape;458;p34"/>
            <p:cNvSpPr/>
            <p:nvPr/>
          </p:nvSpPr>
          <p:spPr>
            <a:xfrm flipV="1">
              <a:off x="7075800" y="2332800"/>
              <a:ext cx="182160" cy="385200"/>
            </a:xfrm>
            <a:custGeom>
              <a:avLst/>
              <a:gdLst/>
              <a:ahLst/>
              <a:cxnLst/>
              <a:rect l="l" t="t" r="r" b="b"/>
              <a:pathLst>
                <a:path w="9942" h="55307">
                  <a:moveTo>
                    <a:pt x="3608" y="0"/>
                  </a:moveTo>
                  <a:lnTo>
                    <a:pt x="3465" y="16"/>
                  </a:lnTo>
                  <a:lnTo>
                    <a:pt x="3321" y="46"/>
                  </a:lnTo>
                  <a:lnTo>
                    <a:pt x="3178" y="108"/>
                  </a:lnTo>
                  <a:lnTo>
                    <a:pt x="3035" y="200"/>
                  </a:lnTo>
                  <a:lnTo>
                    <a:pt x="2897" y="323"/>
                  </a:lnTo>
                  <a:lnTo>
                    <a:pt x="2754" y="476"/>
                  </a:lnTo>
                  <a:lnTo>
                    <a:pt x="2611" y="661"/>
                  </a:lnTo>
                  <a:lnTo>
                    <a:pt x="2473" y="876"/>
                  </a:lnTo>
                  <a:lnTo>
                    <a:pt x="2335" y="1122"/>
                  </a:lnTo>
                  <a:lnTo>
                    <a:pt x="2192" y="1414"/>
                  </a:lnTo>
                  <a:lnTo>
                    <a:pt x="2059" y="1736"/>
                  </a:lnTo>
                  <a:lnTo>
                    <a:pt x="1921" y="2090"/>
                  </a:lnTo>
                  <a:lnTo>
                    <a:pt x="1789" y="2474"/>
                  </a:lnTo>
                  <a:lnTo>
                    <a:pt x="1709" y="2750"/>
                  </a:lnTo>
                  <a:lnTo>
                    <a:pt x="1629" y="3027"/>
                  </a:lnTo>
                  <a:lnTo>
                    <a:pt x="1555" y="3303"/>
                  </a:lnTo>
                  <a:lnTo>
                    <a:pt x="1481" y="3595"/>
                  </a:lnTo>
                  <a:lnTo>
                    <a:pt x="1412" y="3887"/>
                  </a:lnTo>
                  <a:lnTo>
                    <a:pt x="1343" y="4179"/>
                  </a:lnTo>
                  <a:lnTo>
                    <a:pt x="1285" y="4486"/>
                  </a:lnTo>
                  <a:lnTo>
                    <a:pt x="1221" y="4793"/>
                  </a:lnTo>
                  <a:lnTo>
                    <a:pt x="1168" y="5101"/>
                  </a:lnTo>
                  <a:lnTo>
                    <a:pt x="1110" y="5423"/>
                  </a:lnTo>
                  <a:lnTo>
                    <a:pt x="1062" y="5746"/>
                  </a:lnTo>
                  <a:lnTo>
                    <a:pt x="1014" y="6084"/>
                  </a:lnTo>
                  <a:lnTo>
                    <a:pt x="972" y="6406"/>
                  </a:lnTo>
                  <a:lnTo>
                    <a:pt x="929" y="6744"/>
                  </a:lnTo>
                  <a:lnTo>
                    <a:pt x="892" y="7082"/>
                  </a:lnTo>
                  <a:lnTo>
                    <a:pt x="860" y="7436"/>
                  </a:lnTo>
                  <a:lnTo>
                    <a:pt x="786" y="8173"/>
                  </a:lnTo>
                  <a:lnTo>
                    <a:pt x="717" y="8926"/>
                  </a:lnTo>
                  <a:lnTo>
                    <a:pt x="653" y="9679"/>
                  </a:lnTo>
                  <a:lnTo>
                    <a:pt x="590" y="10447"/>
                  </a:lnTo>
                  <a:lnTo>
                    <a:pt x="531" y="11200"/>
                  </a:lnTo>
                  <a:lnTo>
                    <a:pt x="473" y="11952"/>
                  </a:lnTo>
                  <a:lnTo>
                    <a:pt x="420" y="12721"/>
                  </a:lnTo>
                  <a:lnTo>
                    <a:pt x="372" y="13473"/>
                  </a:lnTo>
                  <a:lnTo>
                    <a:pt x="325" y="14242"/>
                  </a:lnTo>
                  <a:lnTo>
                    <a:pt x="282" y="14994"/>
                  </a:lnTo>
                  <a:lnTo>
                    <a:pt x="240" y="15762"/>
                  </a:lnTo>
                  <a:lnTo>
                    <a:pt x="203" y="16531"/>
                  </a:lnTo>
                  <a:lnTo>
                    <a:pt x="139" y="18052"/>
                  </a:lnTo>
                  <a:lnTo>
                    <a:pt x="86" y="19588"/>
                  </a:lnTo>
                  <a:lnTo>
                    <a:pt x="43" y="21124"/>
                  </a:lnTo>
                  <a:lnTo>
                    <a:pt x="17" y="22660"/>
                  </a:lnTo>
                  <a:lnTo>
                    <a:pt x="6" y="24197"/>
                  </a:lnTo>
                  <a:lnTo>
                    <a:pt x="1" y="25733"/>
                  </a:lnTo>
                  <a:lnTo>
                    <a:pt x="12" y="27254"/>
                  </a:lnTo>
                  <a:lnTo>
                    <a:pt x="38" y="28790"/>
                  </a:lnTo>
                  <a:lnTo>
                    <a:pt x="75" y="30327"/>
                  </a:lnTo>
                  <a:lnTo>
                    <a:pt x="123" y="31847"/>
                  </a:lnTo>
                  <a:lnTo>
                    <a:pt x="181" y="33368"/>
                  </a:lnTo>
                  <a:lnTo>
                    <a:pt x="256" y="34889"/>
                  </a:lnTo>
                  <a:lnTo>
                    <a:pt x="340" y="36395"/>
                  </a:lnTo>
                  <a:lnTo>
                    <a:pt x="441" y="37900"/>
                  </a:lnTo>
                  <a:lnTo>
                    <a:pt x="547" y="39406"/>
                  </a:lnTo>
                  <a:lnTo>
                    <a:pt x="675" y="40896"/>
                  </a:lnTo>
                  <a:lnTo>
                    <a:pt x="807" y="42386"/>
                  </a:lnTo>
                  <a:lnTo>
                    <a:pt x="956" y="43861"/>
                  </a:lnTo>
                  <a:lnTo>
                    <a:pt x="1115" y="45336"/>
                  </a:lnTo>
                  <a:lnTo>
                    <a:pt x="1290" y="46796"/>
                  </a:lnTo>
                  <a:lnTo>
                    <a:pt x="1380" y="47518"/>
                  </a:lnTo>
                  <a:lnTo>
                    <a:pt x="1470" y="48240"/>
                  </a:lnTo>
                  <a:lnTo>
                    <a:pt x="1571" y="48962"/>
                  </a:lnTo>
                  <a:lnTo>
                    <a:pt x="1667" y="49668"/>
                  </a:lnTo>
                  <a:lnTo>
                    <a:pt x="1773" y="50390"/>
                  </a:lnTo>
                  <a:lnTo>
                    <a:pt x="1879" y="51097"/>
                  </a:lnTo>
                  <a:lnTo>
                    <a:pt x="1985" y="51804"/>
                  </a:lnTo>
                  <a:lnTo>
                    <a:pt x="2101" y="52511"/>
                  </a:lnTo>
                  <a:lnTo>
                    <a:pt x="2213" y="53217"/>
                  </a:lnTo>
                  <a:lnTo>
                    <a:pt x="2330" y="53909"/>
                  </a:lnTo>
                  <a:lnTo>
                    <a:pt x="2452" y="54615"/>
                  </a:lnTo>
                  <a:lnTo>
                    <a:pt x="2579" y="55307"/>
                  </a:lnTo>
                  <a:lnTo>
                    <a:pt x="2833" y="55061"/>
                  </a:lnTo>
                  <a:lnTo>
                    <a:pt x="3088" y="54815"/>
                  </a:lnTo>
                  <a:lnTo>
                    <a:pt x="3332" y="54538"/>
                  </a:lnTo>
                  <a:lnTo>
                    <a:pt x="3581" y="54247"/>
                  </a:lnTo>
                  <a:lnTo>
                    <a:pt x="3820" y="53939"/>
                  </a:lnTo>
                  <a:lnTo>
                    <a:pt x="4059" y="53632"/>
                  </a:lnTo>
                  <a:lnTo>
                    <a:pt x="4292" y="53294"/>
                  </a:lnTo>
                  <a:lnTo>
                    <a:pt x="4520" y="52941"/>
                  </a:lnTo>
                  <a:lnTo>
                    <a:pt x="4748" y="52572"/>
                  </a:lnTo>
                  <a:lnTo>
                    <a:pt x="4966" y="52188"/>
                  </a:lnTo>
                  <a:lnTo>
                    <a:pt x="5189" y="51788"/>
                  </a:lnTo>
                  <a:lnTo>
                    <a:pt x="5401" y="51389"/>
                  </a:lnTo>
                  <a:lnTo>
                    <a:pt x="5608" y="50959"/>
                  </a:lnTo>
                  <a:lnTo>
                    <a:pt x="5814" y="50513"/>
                  </a:lnTo>
                  <a:lnTo>
                    <a:pt x="6016" y="50068"/>
                  </a:lnTo>
                  <a:lnTo>
                    <a:pt x="6212" y="49607"/>
                  </a:lnTo>
                  <a:lnTo>
                    <a:pt x="6403" y="49131"/>
                  </a:lnTo>
                  <a:lnTo>
                    <a:pt x="6589" y="48639"/>
                  </a:lnTo>
                  <a:lnTo>
                    <a:pt x="6775" y="48132"/>
                  </a:lnTo>
                  <a:lnTo>
                    <a:pt x="6955" y="47610"/>
                  </a:lnTo>
                  <a:lnTo>
                    <a:pt x="7125" y="47087"/>
                  </a:lnTo>
                  <a:lnTo>
                    <a:pt x="7294" y="46550"/>
                  </a:lnTo>
                  <a:lnTo>
                    <a:pt x="7459" y="46012"/>
                  </a:lnTo>
                  <a:lnTo>
                    <a:pt x="7618" y="45444"/>
                  </a:lnTo>
                  <a:lnTo>
                    <a:pt x="7777" y="44875"/>
                  </a:lnTo>
                  <a:lnTo>
                    <a:pt x="7926" y="44291"/>
                  </a:lnTo>
                  <a:lnTo>
                    <a:pt x="8069" y="43708"/>
                  </a:lnTo>
                  <a:lnTo>
                    <a:pt x="8212" y="43108"/>
                  </a:lnTo>
                  <a:lnTo>
                    <a:pt x="8345" y="42494"/>
                  </a:lnTo>
                  <a:lnTo>
                    <a:pt x="8477" y="41879"/>
                  </a:lnTo>
                  <a:lnTo>
                    <a:pt x="8599" y="41250"/>
                  </a:lnTo>
                  <a:lnTo>
                    <a:pt x="8721" y="40620"/>
                  </a:lnTo>
                  <a:lnTo>
                    <a:pt x="8838" y="39974"/>
                  </a:lnTo>
                  <a:lnTo>
                    <a:pt x="8944" y="39329"/>
                  </a:lnTo>
                  <a:lnTo>
                    <a:pt x="9050" y="38669"/>
                  </a:lnTo>
                  <a:lnTo>
                    <a:pt x="9146" y="38008"/>
                  </a:lnTo>
                  <a:lnTo>
                    <a:pt x="9241" y="37332"/>
                  </a:lnTo>
                  <a:lnTo>
                    <a:pt x="9326" y="36656"/>
                  </a:lnTo>
                  <a:lnTo>
                    <a:pt x="9411" y="35965"/>
                  </a:lnTo>
                  <a:lnTo>
                    <a:pt x="9485" y="35273"/>
                  </a:lnTo>
                  <a:lnTo>
                    <a:pt x="9554" y="34582"/>
                  </a:lnTo>
                  <a:lnTo>
                    <a:pt x="9623" y="33875"/>
                  </a:lnTo>
                  <a:lnTo>
                    <a:pt x="9681" y="33169"/>
                  </a:lnTo>
                  <a:lnTo>
                    <a:pt x="9734" y="32462"/>
                  </a:lnTo>
                  <a:lnTo>
                    <a:pt x="9782" y="31740"/>
                  </a:lnTo>
                  <a:lnTo>
                    <a:pt x="9819" y="31018"/>
                  </a:lnTo>
                  <a:lnTo>
                    <a:pt x="9856" y="30296"/>
                  </a:lnTo>
                  <a:lnTo>
                    <a:pt x="9883" y="29574"/>
                  </a:lnTo>
                  <a:lnTo>
                    <a:pt x="9909" y="28836"/>
                  </a:lnTo>
                  <a:lnTo>
                    <a:pt x="9925" y="28099"/>
                  </a:lnTo>
                  <a:lnTo>
                    <a:pt x="9936" y="27361"/>
                  </a:lnTo>
                  <a:lnTo>
                    <a:pt x="9941" y="26624"/>
                  </a:lnTo>
                  <a:lnTo>
                    <a:pt x="9936" y="25887"/>
                  </a:lnTo>
                  <a:lnTo>
                    <a:pt x="9931" y="25134"/>
                  </a:lnTo>
                  <a:lnTo>
                    <a:pt x="9915" y="24396"/>
                  </a:lnTo>
                  <a:lnTo>
                    <a:pt x="9893" y="23644"/>
                  </a:lnTo>
                  <a:lnTo>
                    <a:pt x="9867" y="22891"/>
                  </a:lnTo>
                  <a:lnTo>
                    <a:pt x="9830" y="22153"/>
                  </a:lnTo>
                  <a:lnTo>
                    <a:pt x="9787" y="21401"/>
                  </a:lnTo>
                  <a:lnTo>
                    <a:pt x="9740" y="20648"/>
                  </a:lnTo>
                  <a:lnTo>
                    <a:pt x="9687" y="19895"/>
                  </a:lnTo>
                  <a:lnTo>
                    <a:pt x="9623" y="19158"/>
                  </a:lnTo>
                  <a:lnTo>
                    <a:pt x="9554" y="18405"/>
                  </a:lnTo>
                  <a:lnTo>
                    <a:pt x="9480" y="17652"/>
                  </a:lnTo>
                  <a:lnTo>
                    <a:pt x="9421" y="17130"/>
                  </a:lnTo>
                  <a:lnTo>
                    <a:pt x="9363" y="16607"/>
                  </a:lnTo>
                  <a:lnTo>
                    <a:pt x="9299" y="16085"/>
                  </a:lnTo>
                  <a:lnTo>
                    <a:pt x="9230" y="15563"/>
                  </a:lnTo>
                  <a:lnTo>
                    <a:pt x="9161" y="15040"/>
                  </a:lnTo>
                  <a:lnTo>
                    <a:pt x="9087" y="14533"/>
                  </a:lnTo>
                  <a:lnTo>
                    <a:pt x="9008" y="14026"/>
                  </a:lnTo>
                  <a:lnTo>
                    <a:pt x="8928" y="13535"/>
                  </a:lnTo>
                  <a:lnTo>
                    <a:pt x="8843" y="13028"/>
                  </a:lnTo>
                  <a:lnTo>
                    <a:pt x="8758" y="12552"/>
                  </a:lnTo>
                  <a:lnTo>
                    <a:pt x="8668" y="12060"/>
                  </a:lnTo>
                  <a:lnTo>
                    <a:pt x="8578" y="11584"/>
                  </a:lnTo>
                  <a:lnTo>
                    <a:pt x="8483" y="11108"/>
                  </a:lnTo>
                  <a:lnTo>
                    <a:pt x="8382" y="10631"/>
                  </a:lnTo>
                  <a:lnTo>
                    <a:pt x="8281" y="10170"/>
                  </a:lnTo>
                  <a:lnTo>
                    <a:pt x="8175" y="9710"/>
                  </a:lnTo>
                  <a:lnTo>
                    <a:pt x="8069" y="9249"/>
                  </a:lnTo>
                  <a:lnTo>
                    <a:pt x="7957" y="8803"/>
                  </a:lnTo>
                  <a:lnTo>
                    <a:pt x="7846" y="8358"/>
                  </a:lnTo>
                  <a:lnTo>
                    <a:pt x="7729" y="7927"/>
                  </a:lnTo>
                  <a:lnTo>
                    <a:pt x="7613" y="7497"/>
                  </a:lnTo>
                  <a:lnTo>
                    <a:pt x="7491" y="7067"/>
                  </a:lnTo>
                  <a:lnTo>
                    <a:pt x="7369" y="6652"/>
                  </a:lnTo>
                  <a:lnTo>
                    <a:pt x="7241" y="6237"/>
                  </a:lnTo>
                  <a:lnTo>
                    <a:pt x="7109" y="5823"/>
                  </a:lnTo>
                  <a:lnTo>
                    <a:pt x="6976" y="5423"/>
                  </a:lnTo>
                  <a:lnTo>
                    <a:pt x="6843" y="5039"/>
                  </a:lnTo>
                  <a:lnTo>
                    <a:pt x="6706" y="4655"/>
                  </a:lnTo>
                  <a:lnTo>
                    <a:pt x="6568" y="4271"/>
                  </a:lnTo>
                  <a:lnTo>
                    <a:pt x="6424" y="3902"/>
                  </a:lnTo>
                  <a:lnTo>
                    <a:pt x="6281" y="3534"/>
                  </a:lnTo>
                  <a:lnTo>
                    <a:pt x="6133" y="3180"/>
                  </a:lnTo>
                  <a:lnTo>
                    <a:pt x="5899" y="2658"/>
                  </a:lnTo>
                  <a:lnTo>
                    <a:pt x="5777" y="2397"/>
                  </a:lnTo>
                  <a:lnTo>
                    <a:pt x="5655" y="2151"/>
                  </a:lnTo>
                  <a:lnTo>
                    <a:pt x="5528" y="1905"/>
                  </a:lnTo>
                  <a:lnTo>
                    <a:pt x="5401" y="1675"/>
                  </a:lnTo>
                  <a:lnTo>
                    <a:pt x="5273" y="1444"/>
                  </a:lnTo>
                  <a:lnTo>
                    <a:pt x="5141" y="1245"/>
                  </a:lnTo>
                  <a:lnTo>
                    <a:pt x="5008" y="1045"/>
                  </a:lnTo>
                  <a:lnTo>
                    <a:pt x="4870" y="860"/>
                  </a:lnTo>
                  <a:lnTo>
                    <a:pt x="4738" y="691"/>
                  </a:lnTo>
                  <a:lnTo>
                    <a:pt x="4600" y="538"/>
                  </a:lnTo>
                  <a:lnTo>
                    <a:pt x="4457" y="400"/>
                  </a:lnTo>
                  <a:lnTo>
                    <a:pt x="4319" y="277"/>
                  </a:lnTo>
                  <a:lnTo>
                    <a:pt x="4181" y="185"/>
                  </a:lnTo>
                  <a:lnTo>
                    <a:pt x="4038" y="108"/>
                  </a:lnTo>
                  <a:lnTo>
                    <a:pt x="3894" y="46"/>
                  </a:lnTo>
                  <a:lnTo>
                    <a:pt x="3751"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12" name="Google Shape;459;p34"/>
            <p:cNvSpPr/>
            <p:nvPr/>
          </p:nvSpPr>
          <p:spPr>
            <a:xfrm flipV="1">
              <a:off x="7105320" y="2375640"/>
              <a:ext cx="99720" cy="330120"/>
            </a:xfrm>
            <a:custGeom>
              <a:avLst/>
              <a:gdLst/>
              <a:ahLst/>
              <a:cxnLst/>
              <a:rect l="l" t="t" r="r" b="b"/>
              <a:pathLst>
                <a:path w="5464" h="47411">
                  <a:moveTo>
                    <a:pt x="2276" y="0"/>
                  </a:moveTo>
                  <a:lnTo>
                    <a:pt x="2186" y="62"/>
                  </a:lnTo>
                  <a:lnTo>
                    <a:pt x="2090" y="169"/>
                  </a:lnTo>
                  <a:lnTo>
                    <a:pt x="2000" y="277"/>
                  </a:lnTo>
                  <a:lnTo>
                    <a:pt x="1915" y="400"/>
                  </a:lnTo>
                  <a:lnTo>
                    <a:pt x="1830" y="553"/>
                  </a:lnTo>
                  <a:lnTo>
                    <a:pt x="1751" y="722"/>
                  </a:lnTo>
                  <a:lnTo>
                    <a:pt x="1677" y="891"/>
                  </a:lnTo>
                  <a:lnTo>
                    <a:pt x="1602" y="1091"/>
                  </a:lnTo>
                  <a:lnTo>
                    <a:pt x="1507" y="1368"/>
                  </a:lnTo>
                  <a:lnTo>
                    <a:pt x="1417" y="1644"/>
                  </a:lnTo>
                  <a:lnTo>
                    <a:pt x="1327" y="1936"/>
                  </a:lnTo>
                  <a:lnTo>
                    <a:pt x="1242" y="2243"/>
                  </a:lnTo>
                  <a:lnTo>
                    <a:pt x="1157" y="2550"/>
                  </a:lnTo>
                  <a:lnTo>
                    <a:pt x="1077" y="2858"/>
                  </a:lnTo>
                  <a:lnTo>
                    <a:pt x="1003" y="3180"/>
                  </a:lnTo>
                  <a:lnTo>
                    <a:pt x="934" y="3503"/>
                  </a:lnTo>
                  <a:lnTo>
                    <a:pt x="865" y="3841"/>
                  </a:lnTo>
                  <a:lnTo>
                    <a:pt x="801" y="4179"/>
                  </a:lnTo>
                  <a:lnTo>
                    <a:pt x="743" y="4532"/>
                  </a:lnTo>
                  <a:lnTo>
                    <a:pt x="690" y="4886"/>
                  </a:lnTo>
                  <a:lnTo>
                    <a:pt x="637" y="5239"/>
                  </a:lnTo>
                  <a:lnTo>
                    <a:pt x="589" y="5608"/>
                  </a:lnTo>
                  <a:lnTo>
                    <a:pt x="547" y="5976"/>
                  </a:lnTo>
                  <a:lnTo>
                    <a:pt x="510" y="6345"/>
                  </a:lnTo>
                  <a:lnTo>
                    <a:pt x="451" y="6960"/>
                  </a:lnTo>
                  <a:lnTo>
                    <a:pt x="404" y="7574"/>
                  </a:lnTo>
                  <a:lnTo>
                    <a:pt x="351" y="8189"/>
                  </a:lnTo>
                  <a:lnTo>
                    <a:pt x="308" y="8819"/>
                  </a:lnTo>
                  <a:lnTo>
                    <a:pt x="266" y="9433"/>
                  </a:lnTo>
                  <a:lnTo>
                    <a:pt x="223" y="10048"/>
                  </a:lnTo>
                  <a:lnTo>
                    <a:pt x="191" y="10677"/>
                  </a:lnTo>
                  <a:lnTo>
                    <a:pt x="154" y="11292"/>
                  </a:lnTo>
                  <a:lnTo>
                    <a:pt x="128" y="11922"/>
                  </a:lnTo>
                  <a:lnTo>
                    <a:pt x="101" y="12536"/>
                  </a:lnTo>
                  <a:lnTo>
                    <a:pt x="75" y="13166"/>
                  </a:lnTo>
                  <a:lnTo>
                    <a:pt x="59" y="13796"/>
                  </a:lnTo>
                  <a:lnTo>
                    <a:pt x="27" y="15056"/>
                  </a:lnTo>
                  <a:lnTo>
                    <a:pt x="6" y="16300"/>
                  </a:lnTo>
                  <a:lnTo>
                    <a:pt x="0" y="17560"/>
                  </a:lnTo>
                  <a:lnTo>
                    <a:pt x="6" y="18190"/>
                  </a:lnTo>
                  <a:lnTo>
                    <a:pt x="6" y="18820"/>
                  </a:lnTo>
                  <a:lnTo>
                    <a:pt x="16" y="19450"/>
                  </a:lnTo>
                  <a:lnTo>
                    <a:pt x="27" y="20080"/>
                  </a:lnTo>
                  <a:lnTo>
                    <a:pt x="43" y="20709"/>
                  </a:lnTo>
                  <a:lnTo>
                    <a:pt x="59" y="21339"/>
                  </a:lnTo>
                  <a:lnTo>
                    <a:pt x="80" y="21969"/>
                  </a:lnTo>
                  <a:lnTo>
                    <a:pt x="107" y="22584"/>
                  </a:lnTo>
                  <a:lnTo>
                    <a:pt x="133" y="23214"/>
                  </a:lnTo>
                  <a:lnTo>
                    <a:pt x="165" y="23843"/>
                  </a:lnTo>
                  <a:lnTo>
                    <a:pt x="197" y="24458"/>
                  </a:lnTo>
                  <a:lnTo>
                    <a:pt x="234" y="25088"/>
                  </a:lnTo>
                  <a:lnTo>
                    <a:pt x="276" y="25702"/>
                  </a:lnTo>
                  <a:lnTo>
                    <a:pt x="319" y="26332"/>
                  </a:lnTo>
                  <a:lnTo>
                    <a:pt x="409" y="27561"/>
                  </a:lnTo>
                  <a:lnTo>
                    <a:pt x="515" y="28790"/>
                  </a:lnTo>
                  <a:lnTo>
                    <a:pt x="626" y="30004"/>
                  </a:lnTo>
                  <a:lnTo>
                    <a:pt x="754" y="31202"/>
                  </a:lnTo>
                  <a:lnTo>
                    <a:pt x="892" y="32401"/>
                  </a:lnTo>
                  <a:lnTo>
                    <a:pt x="1040" y="33584"/>
                  </a:lnTo>
                  <a:lnTo>
                    <a:pt x="1199" y="34751"/>
                  </a:lnTo>
                  <a:lnTo>
                    <a:pt x="1369" y="35903"/>
                  </a:lnTo>
                  <a:lnTo>
                    <a:pt x="1555" y="37040"/>
                  </a:lnTo>
                  <a:lnTo>
                    <a:pt x="1746" y="38162"/>
                  </a:lnTo>
                  <a:lnTo>
                    <a:pt x="1952" y="39283"/>
                  </a:lnTo>
                  <a:lnTo>
                    <a:pt x="2165" y="40374"/>
                  </a:lnTo>
                  <a:lnTo>
                    <a:pt x="2393" y="41449"/>
                  </a:lnTo>
                  <a:lnTo>
                    <a:pt x="2626" y="42509"/>
                  </a:lnTo>
                  <a:lnTo>
                    <a:pt x="2875" y="43539"/>
                  </a:lnTo>
                  <a:lnTo>
                    <a:pt x="3130" y="44568"/>
                  </a:lnTo>
                  <a:lnTo>
                    <a:pt x="3507" y="46012"/>
                  </a:lnTo>
                  <a:lnTo>
                    <a:pt x="3560" y="46196"/>
                  </a:lnTo>
                  <a:lnTo>
                    <a:pt x="3613" y="46350"/>
                  </a:lnTo>
                  <a:lnTo>
                    <a:pt x="3666" y="46504"/>
                  </a:lnTo>
                  <a:lnTo>
                    <a:pt x="3729" y="46657"/>
                  </a:lnTo>
                  <a:lnTo>
                    <a:pt x="3788" y="46780"/>
                  </a:lnTo>
                  <a:lnTo>
                    <a:pt x="3857" y="46903"/>
                  </a:lnTo>
                  <a:lnTo>
                    <a:pt x="3926" y="47011"/>
                  </a:lnTo>
                  <a:lnTo>
                    <a:pt x="3995" y="47088"/>
                  </a:lnTo>
                  <a:lnTo>
                    <a:pt x="4058" y="47164"/>
                  </a:lnTo>
                  <a:lnTo>
                    <a:pt x="4122" y="47226"/>
                  </a:lnTo>
                  <a:lnTo>
                    <a:pt x="4186" y="47287"/>
                  </a:lnTo>
                  <a:lnTo>
                    <a:pt x="4249" y="47333"/>
                  </a:lnTo>
                  <a:lnTo>
                    <a:pt x="4313" y="47364"/>
                  </a:lnTo>
                  <a:lnTo>
                    <a:pt x="4377" y="47379"/>
                  </a:lnTo>
                  <a:lnTo>
                    <a:pt x="4445" y="47395"/>
                  </a:lnTo>
                  <a:lnTo>
                    <a:pt x="4514" y="47410"/>
                  </a:lnTo>
                  <a:lnTo>
                    <a:pt x="4567" y="47379"/>
                  </a:lnTo>
                  <a:lnTo>
                    <a:pt x="4626" y="47349"/>
                  </a:lnTo>
                  <a:lnTo>
                    <a:pt x="4679" y="47303"/>
                  </a:lnTo>
                  <a:lnTo>
                    <a:pt x="4732" y="47241"/>
                  </a:lnTo>
                  <a:lnTo>
                    <a:pt x="4785" y="47180"/>
                  </a:lnTo>
                  <a:lnTo>
                    <a:pt x="4838" y="47103"/>
                  </a:lnTo>
                  <a:lnTo>
                    <a:pt x="4891" y="47026"/>
                  </a:lnTo>
                  <a:lnTo>
                    <a:pt x="4939" y="46934"/>
                  </a:lnTo>
                  <a:lnTo>
                    <a:pt x="5050" y="46688"/>
                  </a:lnTo>
                  <a:lnTo>
                    <a:pt x="5162" y="46396"/>
                  </a:lnTo>
                  <a:lnTo>
                    <a:pt x="5262" y="46104"/>
                  </a:lnTo>
                  <a:lnTo>
                    <a:pt x="5352" y="45782"/>
                  </a:lnTo>
                  <a:lnTo>
                    <a:pt x="5390" y="45659"/>
                  </a:lnTo>
                  <a:lnTo>
                    <a:pt x="5416" y="45567"/>
                  </a:lnTo>
                  <a:lnTo>
                    <a:pt x="5437" y="45474"/>
                  </a:lnTo>
                  <a:lnTo>
                    <a:pt x="5448" y="45413"/>
                  </a:lnTo>
                  <a:lnTo>
                    <a:pt x="5459" y="45305"/>
                  </a:lnTo>
                  <a:lnTo>
                    <a:pt x="5464" y="45275"/>
                  </a:lnTo>
                  <a:lnTo>
                    <a:pt x="5453" y="45259"/>
                  </a:lnTo>
                  <a:lnTo>
                    <a:pt x="5443" y="45275"/>
                  </a:lnTo>
                  <a:lnTo>
                    <a:pt x="5416" y="45336"/>
                  </a:lnTo>
                  <a:lnTo>
                    <a:pt x="5305" y="45613"/>
                  </a:lnTo>
                  <a:lnTo>
                    <a:pt x="5220" y="45797"/>
                  </a:lnTo>
                  <a:lnTo>
                    <a:pt x="5124" y="46028"/>
                  </a:lnTo>
                  <a:lnTo>
                    <a:pt x="5008" y="46273"/>
                  </a:lnTo>
                  <a:lnTo>
                    <a:pt x="4875" y="46519"/>
                  </a:lnTo>
                  <a:lnTo>
                    <a:pt x="4833" y="46596"/>
                  </a:lnTo>
                  <a:lnTo>
                    <a:pt x="4785" y="46657"/>
                  </a:lnTo>
                  <a:lnTo>
                    <a:pt x="4737" y="46703"/>
                  </a:lnTo>
                  <a:lnTo>
                    <a:pt x="4689" y="46750"/>
                  </a:lnTo>
                  <a:lnTo>
                    <a:pt x="4642" y="46780"/>
                  </a:lnTo>
                  <a:lnTo>
                    <a:pt x="4594" y="46796"/>
                  </a:lnTo>
                  <a:lnTo>
                    <a:pt x="4546" y="46811"/>
                  </a:lnTo>
                  <a:lnTo>
                    <a:pt x="4445" y="46811"/>
                  </a:lnTo>
                  <a:lnTo>
                    <a:pt x="4398" y="46796"/>
                  </a:lnTo>
                  <a:lnTo>
                    <a:pt x="4350" y="46780"/>
                  </a:lnTo>
                  <a:lnTo>
                    <a:pt x="4302" y="46750"/>
                  </a:lnTo>
                  <a:lnTo>
                    <a:pt x="4255" y="46703"/>
                  </a:lnTo>
                  <a:lnTo>
                    <a:pt x="4207" y="46657"/>
                  </a:lnTo>
                  <a:lnTo>
                    <a:pt x="4159" y="46596"/>
                  </a:lnTo>
                  <a:lnTo>
                    <a:pt x="4117" y="46519"/>
                  </a:lnTo>
                  <a:lnTo>
                    <a:pt x="4058" y="46473"/>
                  </a:lnTo>
                  <a:lnTo>
                    <a:pt x="4000" y="46396"/>
                  </a:lnTo>
                  <a:lnTo>
                    <a:pt x="3947" y="46304"/>
                  </a:lnTo>
                  <a:lnTo>
                    <a:pt x="3899" y="46181"/>
                  </a:lnTo>
                  <a:lnTo>
                    <a:pt x="3846" y="46058"/>
                  </a:lnTo>
                  <a:lnTo>
                    <a:pt x="3804" y="45920"/>
                  </a:lnTo>
                  <a:lnTo>
                    <a:pt x="3756" y="45766"/>
                  </a:lnTo>
                  <a:lnTo>
                    <a:pt x="3713" y="45613"/>
                  </a:lnTo>
                  <a:lnTo>
                    <a:pt x="3623" y="45259"/>
                  </a:lnTo>
                  <a:lnTo>
                    <a:pt x="3538" y="44875"/>
                  </a:lnTo>
                  <a:lnTo>
                    <a:pt x="3448" y="44476"/>
                  </a:lnTo>
                  <a:lnTo>
                    <a:pt x="3358" y="44076"/>
                  </a:lnTo>
                  <a:lnTo>
                    <a:pt x="3119" y="43062"/>
                  </a:lnTo>
                  <a:lnTo>
                    <a:pt x="2886" y="42018"/>
                  </a:lnTo>
                  <a:lnTo>
                    <a:pt x="2669" y="40973"/>
                  </a:lnTo>
                  <a:lnTo>
                    <a:pt x="2456" y="39898"/>
                  </a:lnTo>
                  <a:lnTo>
                    <a:pt x="2255" y="38807"/>
                  </a:lnTo>
                  <a:lnTo>
                    <a:pt x="2064" y="37716"/>
                  </a:lnTo>
                  <a:lnTo>
                    <a:pt x="1883" y="36610"/>
                  </a:lnTo>
                  <a:lnTo>
                    <a:pt x="1714" y="35473"/>
                  </a:lnTo>
                  <a:lnTo>
                    <a:pt x="1549" y="34336"/>
                  </a:lnTo>
                  <a:lnTo>
                    <a:pt x="1401" y="33199"/>
                  </a:lnTo>
                  <a:lnTo>
                    <a:pt x="1258" y="32032"/>
                  </a:lnTo>
                  <a:lnTo>
                    <a:pt x="1125" y="30864"/>
                  </a:lnTo>
                  <a:lnTo>
                    <a:pt x="1008" y="29681"/>
                  </a:lnTo>
                  <a:lnTo>
                    <a:pt x="897" y="28498"/>
                  </a:lnTo>
                  <a:lnTo>
                    <a:pt x="796" y="27300"/>
                  </a:lnTo>
                  <a:lnTo>
                    <a:pt x="706" y="26086"/>
                  </a:lnTo>
                  <a:lnTo>
                    <a:pt x="626" y="24873"/>
                  </a:lnTo>
                  <a:lnTo>
                    <a:pt x="557" y="23659"/>
                  </a:lnTo>
                  <a:lnTo>
                    <a:pt x="499" y="22445"/>
                  </a:lnTo>
                  <a:lnTo>
                    <a:pt x="451" y="21216"/>
                  </a:lnTo>
                  <a:lnTo>
                    <a:pt x="414" y="20003"/>
                  </a:lnTo>
                  <a:lnTo>
                    <a:pt x="393" y="18774"/>
                  </a:lnTo>
                  <a:lnTo>
                    <a:pt x="377" y="17545"/>
                  </a:lnTo>
                  <a:lnTo>
                    <a:pt x="377" y="16316"/>
                  </a:lnTo>
                  <a:lnTo>
                    <a:pt x="388" y="15087"/>
                  </a:lnTo>
                  <a:lnTo>
                    <a:pt x="409" y="13873"/>
                  </a:lnTo>
                  <a:lnTo>
                    <a:pt x="441" y="12644"/>
                  </a:lnTo>
                  <a:lnTo>
                    <a:pt x="483" y="11415"/>
                  </a:lnTo>
                  <a:lnTo>
                    <a:pt x="542" y="10201"/>
                  </a:lnTo>
                  <a:lnTo>
                    <a:pt x="605" y="8988"/>
                  </a:lnTo>
                  <a:lnTo>
                    <a:pt x="685" y="7774"/>
                  </a:lnTo>
                  <a:lnTo>
                    <a:pt x="775" y="6576"/>
                  </a:lnTo>
                  <a:lnTo>
                    <a:pt x="807" y="6207"/>
                  </a:lnTo>
                  <a:lnTo>
                    <a:pt x="844" y="5869"/>
                  </a:lnTo>
                  <a:lnTo>
                    <a:pt x="881" y="5516"/>
                  </a:lnTo>
                  <a:lnTo>
                    <a:pt x="923" y="5162"/>
                  </a:lnTo>
                  <a:lnTo>
                    <a:pt x="971" y="4824"/>
                  </a:lnTo>
                  <a:lnTo>
                    <a:pt x="1024" y="4486"/>
                  </a:lnTo>
                  <a:lnTo>
                    <a:pt x="1077" y="4164"/>
                  </a:lnTo>
                  <a:lnTo>
                    <a:pt x="1136" y="3826"/>
                  </a:lnTo>
                  <a:lnTo>
                    <a:pt x="1194" y="3503"/>
                  </a:lnTo>
                  <a:lnTo>
                    <a:pt x="1258" y="3196"/>
                  </a:lnTo>
                  <a:lnTo>
                    <a:pt x="1327" y="2888"/>
                  </a:lnTo>
                  <a:lnTo>
                    <a:pt x="1396" y="2581"/>
                  </a:lnTo>
                  <a:lnTo>
                    <a:pt x="1470" y="2274"/>
                  </a:lnTo>
                  <a:lnTo>
                    <a:pt x="1544" y="1982"/>
                  </a:lnTo>
                  <a:lnTo>
                    <a:pt x="1624" y="1706"/>
                  </a:lnTo>
                  <a:lnTo>
                    <a:pt x="1708" y="1429"/>
                  </a:lnTo>
                  <a:lnTo>
                    <a:pt x="1830" y="1076"/>
                  </a:lnTo>
                  <a:lnTo>
                    <a:pt x="1937" y="784"/>
                  </a:lnTo>
                  <a:lnTo>
                    <a:pt x="2037" y="538"/>
                  </a:lnTo>
                  <a:lnTo>
                    <a:pt x="2117" y="338"/>
                  </a:lnTo>
                  <a:lnTo>
                    <a:pt x="2239" y="77"/>
                  </a:lnTo>
                  <a:lnTo>
                    <a:pt x="2276"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613" name="Google Shape;460;p34"/>
            <p:cNvSpPr/>
            <p:nvPr/>
          </p:nvSpPr>
          <p:spPr>
            <a:xfrm flipV="1">
              <a:off x="7745760" y="2646720"/>
              <a:ext cx="144720" cy="277200"/>
            </a:xfrm>
            <a:custGeom>
              <a:avLst/>
              <a:gdLst/>
              <a:ahLst/>
              <a:cxnLst/>
              <a:rect l="l" t="t" r="r" b="b"/>
              <a:pathLst>
                <a:path w="7915" h="39852">
                  <a:moveTo>
                    <a:pt x="7915" y="0"/>
                  </a:moveTo>
                  <a:lnTo>
                    <a:pt x="7756" y="138"/>
                  </a:lnTo>
                  <a:lnTo>
                    <a:pt x="7602" y="307"/>
                  </a:lnTo>
                  <a:lnTo>
                    <a:pt x="7448" y="492"/>
                  </a:lnTo>
                  <a:lnTo>
                    <a:pt x="7299" y="722"/>
                  </a:lnTo>
                  <a:lnTo>
                    <a:pt x="7098" y="1029"/>
                  </a:lnTo>
                  <a:lnTo>
                    <a:pt x="6896" y="1337"/>
                  </a:lnTo>
                  <a:lnTo>
                    <a:pt x="6700" y="1659"/>
                  </a:lnTo>
                  <a:lnTo>
                    <a:pt x="6504" y="1982"/>
                  </a:lnTo>
                  <a:lnTo>
                    <a:pt x="6308" y="2320"/>
                  </a:lnTo>
                  <a:lnTo>
                    <a:pt x="6117" y="2673"/>
                  </a:lnTo>
                  <a:lnTo>
                    <a:pt x="5926" y="3042"/>
                  </a:lnTo>
                  <a:lnTo>
                    <a:pt x="5740" y="3411"/>
                  </a:lnTo>
                  <a:lnTo>
                    <a:pt x="5496" y="3902"/>
                  </a:lnTo>
                  <a:lnTo>
                    <a:pt x="5257" y="4394"/>
                  </a:lnTo>
                  <a:lnTo>
                    <a:pt x="5024" y="4916"/>
                  </a:lnTo>
                  <a:lnTo>
                    <a:pt x="4796" y="5438"/>
                  </a:lnTo>
                  <a:lnTo>
                    <a:pt x="4568" y="5992"/>
                  </a:lnTo>
                  <a:lnTo>
                    <a:pt x="4350" y="6545"/>
                  </a:lnTo>
                  <a:lnTo>
                    <a:pt x="4133" y="7113"/>
                  </a:lnTo>
                  <a:lnTo>
                    <a:pt x="3926" y="7697"/>
                  </a:lnTo>
                  <a:lnTo>
                    <a:pt x="3719" y="8296"/>
                  </a:lnTo>
                  <a:lnTo>
                    <a:pt x="3518" y="8895"/>
                  </a:lnTo>
                  <a:lnTo>
                    <a:pt x="3321" y="9525"/>
                  </a:lnTo>
                  <a:lnTo>
                    <a:pt x="3130" y="10155"/>
                  </a:lnTo>
                  <a:lnTo>
                    <a:pt x="2939" y="10800"/>
                  </a:lnTo>
                  <a:lnTo>
                    <a:pt x="2759" y="11461"/>
                  </a:lnTo>
                  <a:lnTo>
                    <a:pt x="2584" y="12121"/>
                  </a:lnTo>
                  <a:lnTo>
                    <a:pt x="2414" y="12797"/>
                  </a:lnTo>
                  <a:lnTo>
                    <a:pt x="2244" y="13489"/>
                  </a:lnTo>
                  <a:lnTo>
                    <a:pt x="2085" y="14195"/>
                  </a:lnTo>
                  <a:lnTo>
                    <a:pt x="1932" y="14902"/>
                  </a:lnTo>
                  <a:lnTo>
                    <a:pt x="1778" y="15624"/>
                  </a:lnTo>
                  <a:lnTo>
                    <a:pt x="1634" y="16346"/>
                  </a:lnTo>
                  <a:lnTo>
                    <a:pt x="1497" y="17084"/>
                  </a:lnTo>
                  <a:lnTo>
                    <a:pt x="1359" y="17836"/>
                  </a:lnTo>
                  <a:lnTo>
                    <a:pt x="1231" y="18589"/>
                  </a:lnTo>
                  <a:lnTo>
                    <a:pt x="1109" y="19357"/>
                  </a:lnTo>
                  <a:lnTo>
                    <a:pt x="993" y="20141"/>
                  </a:lnTo>
                  <a:lnTo>
                    <a:pt x="881" y="20924"/>
                  </a:lnTo>
                  <a:lnTo>
                    <a:pt x="780" y="21708"/>
                  </a:lnTo>
                  <a:lnTo>
                    <a:pt x="680" y="22507"/>
                  </a:lnTo>
                  <a:lnTo>
                    <a:pt x="590" y="23321"/>
                  </a:lnTo>
                  <a:lnTo>
                    <a:pt x="499" y="24135"/>
                  </a:lnTo>
                  <a:lnTo>
                    <a:pt x="420" y="24949"/>
                  </a:lnTo>
                  <a:lnTo>
                    <a:pt x="335" y="25902"/>
                  </a:lnTo>
                  <a:lnTo>
                    <a:pt x="261" y="26854"/>
                  </a:lnTo>
                  <a:lnTo>
                    <a:pt x="192" y="27822"/>
                  </a:lnTo>
                  <a:lnTo>
                    <a:pt x="139" y="28790"/>
                  </a:lnTo>
                  <a:lnTo>
                    <a:pt x="91" y="29758"/>
                  </a:lnTo>
                  <a:lnTo>
                    <a:pt x="54" y="30741"/>
                  </a:lnTo>
                  <a:lnTo>
                    <a:pt x="27" y="31709"/>
                  </a:lnTo>
                  <a:lnTo>
                    <a:pt x="11" y="32692"/>
                  </a:lnTo>
                  <a:lnTo>
                    <a:pt x="1" y="33353"/>
                  </a:lnTo>
                  <a:lnTo>
                    <a:pt x="1" y="34013"/>
                  </a:lnTo>
                  <a:lnTo>
                    <a:pt x="1" y="34674"/>
                  </a:lnTo>
                  <a:lnTo>
                    <a:pt x="6" y="35335"/>
                  </a:lnTo>
                  <a:lnTo>
                    <a:pt x="22" y="35980"/>
                  </a:lnTo>
                  <a:lnTo>
                    <a:pt x="38" y="36641"/>
                  </a:lnTo>
                  <a:lnTo>
                    <a:pt x="64" y="37301"/>
                  </a:lnTo>
                  <a:lnTo>
                    <a:pt x="96" y="37946"/>
                  </a:lnTo>
                  <a:lnTo>
                    <a:pt x="96" y="38192"/>
                  </a:lnTo>
                  <a:lnTo>
                    <a:pt x="107" y="38438"/>
                  </a:lnTo>
                  <a:lnTo>
                    <a:pt x="117" y="38684"/>
                  </a:lnTo>
                  <a:lnTo>
                    <a:pt x="128" y="38914"/>
                  </a:lnTo>
                  <a:lnTo>
                    <a:pt x="149" y="39145"/>
                  </a:lnTo>
                  <a:lnTo>
                    <a:pt x="171" y="39390"/>
                  </a:lnTo>
                  <a:lnTo>
                    <a:pt x="192" y="39621"/>
                  </a:lnTo>
                  <a:lnTo>
                    <a:pt x="224" y="39851"/>
                  </a:lnTo>
                  <a:lnTo>
                    <a:pt x="229" y="39836"/>
                  </a:lnTo>
                  <a:lnTo>
                    <a:pt x="234" y="39805"/>
                  </a:lnTo>
                  <a:lnTo>
                    <a:pt x="245" y="39713"/>
                  </a:lnTo>
                  <a:lnTo>
                    <a:pt x="250" y="39559"/>
                  </a:lnTo>
                  <a:lnTo>
                    <a:pt x="250" y="39344"/>
                  </a:lnTo>
                  <a:lnTo>
                    <a:pt x="250" y="38730"/>
                  </a:lnTo>
                  <a:lnTo>
                    <a:pt x="245" y="37916"/>
                  </a:lnTo>
                  <a:lnTo>
                    <a:pt x="239" y="36902"/>
                  </a:lnTo>
                  <a:lnTo>
                    <a:pt x="245" y="35688"/>
                  </a:lnTo>
                  <a:lnTo>
                    <a:pt x="250" y="35012"/>
                  </a:lnTo>
                  <a:lnTo>
                    <a:pt x="261" y="34290"/>
                  </a:lnTo>
                  <a:lnTo>
                    <a:pt x="271" y="33537"/>
                  </a:lnTo>
                  <a:lnTo>
                    <a:pt x="293" y="32738"/>
                  </a:lnTo>
                  <a:lnTo>
                    <a:pt x="324" y="31786"/>
                  </a:lnTo>
                  <a:lnTo>
                    <a:pt x="361" y="30833"/>
                  </a:lnTo>
                  <a:lnTo>
                    <a:pt x="409" y="29896"/>
                  </a:lnTo>
                  <a:lnTo>
                    <a:pt x="468" y="28959"/>
                  </a:lnTo>
                  <a:lnTo>
                    <a:pt x="531" y="28022"/>
                  </a:lnTo>
                  <a:lnTo>
                    <a:pt x="600" y="27085"/>
                  </a:lnTo>
                  <a:lnTo>
                    <a:pt x="680" y="26163"/>
                  </a:lnTo>
                  <a:lnTo>
                    <a:pt x="770" y="25241"/>
                  </a:lnTo>
                  <a:lnTo>
                    <a:pt x="892" y="24120"/>
                  </a:lnTo>
                  <a:lnTo>
                    <a:pt x="1019" y="23014"/>
                  </a:lnTo>
                  <a:lnTo>
                    <a:pt x="1162" y="21923"/>
                  </a:lnTo>
                  <a:lnTo>
                    <a:pt x="1316" y="20847"/>
                  </a:lnTo>
                  <a:lnTo>
                    <a:pt x="1475" y="19787"/>
                  </a:lnTo>
                  <a:lnTo>
                    <a:pt x="1650" y="18743"/>
                  </a:lnTo>
                  <a:lnTo>
                    <a:pt x="1836" y="17698"/>
                  </a:lnTo>
                  <a:lnTo>
                    <a:pt x="2032" y="16684"/>
                  </a:lnTo>
                  <a:lnTo>
                    <a:pt x="2218" y="15762"/>
                  </a:lnTo>
                  <a:lnTo>
                    <a:pt x="2420" y="14871"/>
                  </a:lnTo>
                  <a:lnTo>
                    <a:pt x="2621" y="13996"/>
                  </a:lnTo>
                  <a:lnTo>
                    <a:pt x="2833" y="13120"/>
                  </a:lnTo>
                  <a:lnTo>
                    <a:pt x="3051" y="12275"/>
                  </a:lnTo>
                  <a:lnTo>
                    <a:pt x="3279" y="11445"/>
                  </a:lnTo>
                  <a:lnTo>
                    <a:pt x="3512" y="10616"/>
                  </a:lnTo>
                  <a:lnTo>
                    <a:pt x="3751" y="9817"/>
                  </a:lnTo>
                  <a:lnTo>
                    <a:pt x="4000" y="9033"/>
                  </a:lnTo>
                  <a:lnTo>
                    <a:pt x="4249" y="8265"/>
                  </a:lnTo>
                  <a:lnTo>
                    <a:pt x="4509" y="7528"/>
                  </a:lnTo>
                  <a:lnTo>
                    <a:pt x="4780" y="6790"/>
                  </a:lnTo>
                  <a:lnTo>
                    <a:pt x="5050" y="6084"/>
                  </a:lnTo>
                  <a:lnTo>
                    <a:pt x="5332" y="5392"/>
                  </a:lnTo>
                  <a:lnTo>
                    <a:pt x="5613" y="4716"/>
                  </a:lnTo>
                  <a:lnTo>
                    <a:pt x="5904" y="4071"/>
                  </a:lnTo>
                  <a:lnTo>
                    <a:pt x="6127" y="3595"/>
                  </a:lnTo>
                  <a:lnTo>
                    <a:pt x="6334" y="3149"/>
                  </a:lnTo>
                  <a:lnTo>
                    <a:pt x="6727" y="2351"/>
                  </a:lnTo>
                  <a:lnTo>
                    <a:pt x="7071" y="1675"/>
                  </a:lnTo>
                  <a:lnTo>
                    <a:pt x="7363" y="1122"/>
                  </a:lnTo>
                  <a:lnTo>
                    <a:pt x="7772" y="353"/>
                  </a:lnTo>
                  <a:lnTo>
                    <a:pt x="7878" y="123"/>
                  </a:lnTo>
                  <a:lnTo>
                    <a:pt x="7909" y="46"/>
                  </a:lnTo>
                  <a:lnTo>
                    <a:pt x="7915"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14" name="Google Shape;461;p34"/>
            <p:cNvSpPr/>
            <p:nvPr/>
          </p:nvSpPr>
          <p:spPr>
            <a:xfrm flipV="1">
              <a:off x="7236720" y="2499480"/>
              <a:ext cx="512280" cy="211320"/>
            </a:xfrm>
            <a:custGeom>
              <a:avLst/>
              <a:gdLst/>
              <a:ahLst/>
              <a:cxnLst/>
              <a:rect l="l" t="t" r="r" b="b"/>
              <a:pathLst>
                <a:path w="27890" h="30374">
                  <a:moveTo>
                    <a:pt x="27869" y="1"/>
                  </a:moveTo>
                  <a:lnTo>
                    <a:pt x="27816" y="32"/>
                  </a:lnTo>
                  <a:lnTo>
                    <a:pt x="27720" y="93"/>
                  </a:lnTo>
                  <a:lnTo>
                    <a:pt x="27593" y="201"/>
                  </a:lnTo>
                  <a:lnTo>
                    <a:pt x="27243" y="523"/>
                  </a:lnTo>
                  <a:lnTo>
                    <a:pt x="26771" y="984"/>
                  </a:lnTo>
                  <a:lnTo>
                    <a:pt x="26177" y="1583"/>
                  </a:lnTo>
                  <a:lnTo>
                    <a:pt x="25471" y="2290"/>
                  </a:lnTo>
                  <a:lnTo>
                    <a:pt x="23758" y="4072"/>
                  </a:lnTo>
                  <a:lnTo>
                    <a:pt x="21689" y="6254"/>
                  </a:lnTo>
                  <a:lnTo>
                    <a:pt x="19313" y="8788"/>
                  </a:lnTo>
                  <a:lnTo>
                    <a:pt x="16687" y="11615"/>
                  </a:lnTo>
                  <a:lnTo>
                    <a:pt x="13876" y="14657"/>
                  </a:lnTo>
                  <a:lnTo>
                    <a:pt x="11070" y="17730"/>
                  </a:lnTo>
                  <a:lnTo>
                    <a:pt x="8455" y="20602"/>
                  </a:lnTo>
                  <a:lnTo>
                    <a:pt x="6089" y="23230"/>
                  </a:lnTo>
                  <a:lnTo>
                    <a:pt x="4037" y="25549"/>
                  </a:lnTo>
                  <a:lnTo>
                    <a:pt x="2345" y="27485"/>
                  </a:lnTo>
                  <a:lnTo>
                    <a:pt x="1650" y="28284"/>
                  </a:lnTo>
                  <a:lnTo>
                    <a:pt x="1072" y="28975"/>
                  </a:lnTo>
                  <a:lnTo>
                    <a:pt x="605" y="29528"/>
                  </a:lnTo>
                  <a:lnTo>
                    <a:pt x="271" y="29958"/>
                  </a:lnTo>
                  <a:lnTo>
                    <a:pt x="149" y="30112"/>
                  </a:lnTo>
                  <a:lnTo>
                    <a:pt x="64" y="30235"/>
                  </a:lnTo>
                  <a:lnTo>
                    <a:pt x="16" y="30312"/>
                  </a:lnTo>
                  <a:lnTo>
                    <a:pt x="5" y="30343"/>
                  </a:lnTo>
                  <a:lnTo>
                    <a:pt x="0" y="30358"/>
                  </a:lnTo>
                  <a:lnTo>
                    <a:pt x="5" y="30373"/>
                  </a:lnTo>
                  <a:lnTo>
                    <a:pt x="21" y="30373"/>
                  </a:lnTo>
                  <a:lnTo>
                    <a:pt x="80" y="30358"/>
                  </a:lnTo>
                  <a:lnTo>
                    <a:pt x="170" y="30296"/>
                  </a:lnTo>
                  <a:lnTo>
                    <a:pt x="297" y="30189"/>
                  </a:lnTo>
                  <a:lnTo>
                    <a:pt x="647" y="29866"/>
                  </a:lnTo>
                  <a:lnTo>
                    <a:pt x="1119" y="29405"/>
                  </a:lnTo>
                  <a:lnTo>
                    <a:pt x="1713" y="28822"/>
                  </a:lnTo>
                  <a:lnTo>
                    <a:pt x="2419" y="28100"/>
                  </a:lnTo>
                  <a:lnTo>
                    <a:pt x="4132" y="26317"/>
                  </a:lnTo>
                  <a:lnTo>
                    <a:pt x="6201" y="24136"/>
                  </a:lnTo>
                  <a:lnTo>
                    <a:pt x="8577" y="21586"/>
                  </a:lnTo>
                  <a:lnTo>
                    <a:pt x="11203" y="18759"/>
                  </a:lnTo>
                  <a:lnTo>
                    <a:pt x="14014" y="15717"/>
                  </a:lnTo>
                  <a:lnTo>
                    <a:pt x="16825" y="12644"/>
                  </a:lnTo>
                  <a:lnTo>
                    <a:pt x="19440" y="9772"/>
                  </a:lnTo>
                  <a:lnTo>
                    <a:pt x="21806" y="7145"/>
                  </a:lnTo>
                  <a:lnTo>
                    <a:pt x="23859" y="4825"/>
                  </a:lnTo>
                  <a:lnTo>
                    <a:pt x="25551" y="2904"/>
                  </a:lnTo>
                  <a:lnTo>
                    <a:pt x="26246" y="2090"/>
                  </a:lnTo>
                  <a:lnTo>
                    <a:pt x="26824" y="1414"/>
                  </a:lnTo>
                  <a:lnTo>
                    <a:pt x="27285" y="846"/>
                  </a:lnTo>
                  <a:lnTo>
                    <a:pt x="27625" y="431"/>
                  </a:lnTo>
                  <a:lnTo>
                    <a:pt x="27741" y="262"/>
                  </a:lnTo>
                  <a:lnTo>
                    <a:pt x="27826" y="139"/>
                  </a:lnTo>
                  <a:lnTo>
                    <a:pt x="27879" y="47"/>
                  </a:lnTo>
                  <a:lnTo>
                    <a:pt x="27890" y="32"/>
                  </a:lnTo>
                  <a:lnTo>
                    <a:pt x="2789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15" name="Google Shape;462;p34"/>
            <p:cNvSpPr/>
            <p:nvPr/>
          </p:nvSpPr>
          <p:spPr>
            <a:xfrm flipV="1">
              <a:off x="7844400" y="2220840"/>
              <a:ext cx="312120" cy="673200"/>
            </a:xfrm>
            <a:custGeom>
              <a:avLst/>
              <a:gdLst/>
              <a:ahLst/>
              <a:cxnLst/>
              <a:rect l="l" t="t" r="r" b="b"/>
              <a:pathLst>
                <a:path w="17001" h="96603">
                  <a:moveTo>
                    <a:pt x="0" y="0"/>
                  </a:moveTo>
                  <a:lnTo>
                    <a:pt x="0" y="31"/>
                  </a:lnTo>
                  <a:lnTo>
                    <a:pt x="6" y="77"/>
                  </a:lnTo>
                  <a:lnTo>
                    <a:pt x="43" y="261"/>
                  </a:lnTo>
                  <a:lnTo>
                    <a:pt x="202" y="953"/>
                  </a:lnTo>
                  <a:lnTo>
                    <a:pt x="839" y="3549"/>
                  </a:lnTo>
                  <a:lnTo>
                    <a:pt x="1061" y="4409"/>
                  </a:lnTo>
                  <a:lnTo>
                    <a:pt x="1305" y="5393"/>
                  </a:lnTo>
                  <a:lnTo>
                    <a:pt x="1841" y="7620"/>
                  </a:lnTo>
                  <a:lnTo>
                    <a:pt x="2138" y="8865"/>
                  </a:lnTo>
                  <a:lnTo>
                    <a:pt x="2456" y="10201"/>
                  </a:lnTo>
                  <a:lnTo>
                    <a:pt x="2785" y="11615"/>
                  </a:lnTo>
                  <a:lnTo>
                    <a:pt x="3125" y="13120"/>
                  </a:lnTo>
                  <a:lnTo>
                    <a:pt x="3485" y="14687"/>
                  </a:lnTo>
                  <a:lnTo>
                    <a:pt x="3857" y="16331"/>
                  </a:lnTo>
                  <a:lnTo>
                    <a:pt x="4233" y="18067"/>
                  </a:lnTo>
                  <a:lnTo>
                    <a:pt x="4626" y="19864"/>
                  </a:lnTo>
                  <a:lnTo>
                    <a:pt x="5024" y="21754"/>
                  </a:lnTo>
                  <a:lnTo>
                    <a:pt x="5427" y="23690"/>
                  </a:lnTo>
                  <a:lnTo>
                    <a:pt x="5840" y="25718"/>
                  </a:lnTo>
                  <a:lnTo>
                    <a:pt x="6254" y="27792"/>
                  </a:lnTo>
                  <a:lnTo>
                    <a:pt x="6673" y="29943"/>
                  </a:lnTo>
                  <a:lnTo>
                    <a:pt x="7103" y="32155"/>
                  </a:lnTo>
                  <a:lnTo>
                    <a:pt x="7533" y="34413"/>
                  </a:lnTo>
                  <a:lnTo>
                    <a:pt x="7968" y="36733"/>
                  </a:lnTo>
                  <a:lnTo>
                    <a:pt x="8402" y="39099"/>
                  </a:lnTo>
                  <a:lnTo>
                    <a:pt x="8837" y="41511"/>
                  </a:lnTo>
                  <a:lnTo>
                    <a:pt x="9272" y="43938"/>
                  </a:lnTo>
                  <a:lnTo>
                    <a:pt x="9713" y="46412"/>
                  </a:lnTo>
                  <a:lnTo>
                    <a:pt x="10137" y="48931"/>
                  </a:lnTo>
                  <a:lnTo>
                    <a:pt x="10556" y="51420"/>
                  </a:lnTo>
                  <a:lnTo>
                    <a:pt x="10959" y="53878"/>
                  </a:lnTo>
                  <a:lnTo>
                    <a:pt x="11352" y="56321"/>
                  </a:lnTo>
                  <a:lnTo>
                    <a:pt x="11734" y="58702"/>
                  </a:lnTo>
                  <a:lnTo>
                    <a:pt x="12105" y="61052"/>
                  </a:lnTo>
                  <a:lnTo>
                    <a:pt x="12460" y="63372"/>
                  </a:lnTo>
                  <a:lnTo>
                    <a:pt x="12800" y="65631"/>
                  </a:lnTo>
                  <a:lnTo>
                    <a:pt x="13129" y="67843"/>
                  </a:lnTo>
                  <a:lnTo>
                    <a:pt x="13447" y="69994"/>
                  </a:lnTo>
                  <a:lnTo>
                    <a:pt x="13749" y="72098"/>
                  </a:lnTo>
                  <a:lnTo>
                    <a:pt x="14041" y="74142"/>
                  </a:lnTo>
                  <a:lnTo>
                    <a:pt x="14317" y="76108"/>
                  </a:lnTo>
                  <a:lnTo>
                    <a:pt x="14582" y="78013"/>
                  </a:lnTo>
                  <a:lnTo>
                    <a:pt x="14831" y="79841"/>
                  </a:lnTo>
                  <a:lnTo>
                    <a:pt x="15065" y="81608"/>
                  </a:lnTo>
                  <a:lnTo>
                    <a:pt x="15298" y="83313"/>
                  </a:lnTo>
                  <a:lnTo>
                    <a:pt x="15510" y="84942"/>
                  </a:lnTo>
                  <a:lnTo>
                    <a:pt x="15712" y="86463"/>
                  </a:lnTo>
                  <a:lnTo>
                    <a:pt x="15892" y="87891"/>
                  </a:lnTo>
                  <a:lnTo>
                    <a:pt x="16205" y="90457"/>
                  </a:lnTo>
                  <a:lnTo>
                    <a:pt x="16470" y="92608"/>
                  </a:lnTo>
                  <a:lnTo>
                    <a:pt x="16852" y="95604"/>
                  </a:lnTo>
                  <a:lnTo>
                    <a:pt x="16879" y="95865"/>
                  </a:lnTo>
                  <a:lnTo>
                    <a:pt x="16916" y="96126"/>
                  </a:lnTo>
                  <a:lnTo>
                    <a:pt x="16953" y="96372"/>
                  </a:lnTo>
                  <a:lnTo>
                    <a:pt x="17001" y="96602"/>
                  </a:lnTo>
                  <a:lnTo>
                    <a:pt x="17001" y="96264"/>
                  </a:lnTo>
                  <a:lnTo>
                    <a:pt x="16985" y="95911"/>
                  </a:lnTo>
                  <a:lnTo>
                    <a:pt x="16964" y="95573"/>
                  </a:lnTo>
                  <a:lnTo>
                    <a:pt x="16926" y="95250"/>
                  </a:lnTo>
                  <a:lnTo>
                    <a:pt x="16783" y="93868"/>
                  </a:lnTo>
                  <a:lnTo>
                    <a:pt x="16613" y="92208"/>
                  </a:lnTo>
                  <a:lnTo>
                    <a:pt x="16380" y="90058"/>
                  </a:lnTo>
                  <a:lnTo>
                    <a:pt x="16088" y="87492"/>
                  </a:lnTo>
                  <a:lnTo>
                    <a:pt x="15924" y="86048"/>
                  </a:lnTo>
                  <a:lnTo>
                    <a:pt x="15738" y="84527"/>
                  </a:lnTo>
                  <a:lnTo>
                    <a:pt x="15542" y="82914"/>
                  </a:lnTo>
                  <a:lnTo>
                    <a:pt x="15330" y="81209"/>
                  </a:lnTo>
                  <a:lnTo>
                    <a:pt x="15043" y="78950"/>
                  </a:lnTo>
                  <a:lnTo>
                    <a:pt x="14746" y="76707"/>
                  </a:lnTo>
                  <a:lnTo>
                    <a:pt x="14449" y="74464"/>
                  </a:lnTo>
                  <a:lnTo>
                    <a:pt x="14142" y="72221"/>
                  </a:lnTo>
                  <a:lnTo>
                    <a:pt x="13834" y="69994"/>
                  </a:lnTo>
                  <a:lnTo>
                    <a:pt x="13516" y="67766"/>
                  </a:lnTo>
                  <a:lnTo>
                    <a:pt x="13198" y="65538"/>
                  </a:lnTo>
                  <a:lnTo>
                    <a:pt x="12869" y="63326"/>
                  </a:lnTo>
                  <a:lnTo>
                    <a:pt x="12540" y="61129"/>
                  </a:lnTo>
                  <a:lnTo>
                    <a:pt x="12200" y="58917"/>
                  </a:lnTo>
                  <a:lnTo>
                    <a:pt x="11861" y="56735"/>
                  </a:lnTo>
                  <a:lnTo>
                    <a:pt x="11511" y="54554"/>
                  </a:lnTo>
                  <a:lnTo>
                    <a:pt x="11161" y="52372"/>
                  </a:lnTo>
                  <a:lnTo>
                    <a:pt x="10800" y="50191"/>
                  </a:lnTo>
                  <a:lnTo>
                    <a:pt x="10434" y="48040"/>
                  </a:lnTo>
                  <a:lnTo>
                    <a:pt x="10068" y="45874"/>
                  </a:lnTo>
                  <a:lnTo>
                    <a:pt x="9628" y="43385"/>
                  </a:lnTo>
                  <a:lnTo>
                    <a:pt x="9193" y="40912"/>
                  </a:lnTo>
                  <a:lnTo>
                    <a:pt x="8753" y="38500"/>
                  </a:lnTo>
                  <a:lnTo>
                    <a:pt x="8318" y="36134"/>
                  </a:lnTo>
                  <a:lnTo>
                    <a:pt x="7883" y="33814"/>
                  </a:lnTo>
                  <a:lnTo>
                    <a:pt x="7448" y="31556"/>
                  </a:lnTo>
                  <a:lnTo>
                    <a:pt x="7007" y="29359"/>
                  </a:lnTo>
                  <a:lnTo>
                    <a:pt x="6790" y="28299"/>
                  </a:lnTo>
                  <a:lnTo>
                    <a:pt x="6572" y="27239"/>
                  </a:lnTo>
                  <a:lnTo>
                    <a:pt x="6143" y="25180"/>
                  </a:lnTo>
                  <a:lnTo>
                    <a:pt x="5718" y="23183"/>
                  </a:lnTo>
                  <a:lnTo>
                    <a:pt x="5299" y="21247"/>
                  </a:lnTo>
                  <a:lnTo>
                    <a:pt x="4896" y="19373"/>
                  </a:lnTo>
                  <a:lnTo>
                    <a:pt x="4499" y="17575"/>
                  </a:lnTo>
                  <a:lnTo>
                    <a:pt x="4106" y="15855"/>
                  </a:lnTo>
                  <a:lnTo>
                    <a:pt x="3724" y="14211"/>
                  </a:lnTo>
                  <a:lnTo>
                    <a:pt x="3353" y="12659"/>
                  </a:lnTo>
                  <a:lnTo>
                    <a:pt x="3178" y="11907"/>
                  </a:lnTo>
                  <a:lnTo>
                    <a:pt x="3003" y="11169"/>
                  </a:lnTo>
                  <a:lnTo>
                    <a:pt x="2658" y="9771"/>
                  </a:lnTo>
                  <a:lnTo>
                    <a:pt x="2016" y="7252"/>
                  </a:lnTo>
                  <a:lnTo>
                    <a:pt x="1724" y="6099"/>
                  </a:lnTo>
                  <a:lnTo>
                    <a:pt x="1454" y="5055"/>
                  </a:lnTo>
                  <a:lnTo>
                    <a:pt x="1199" y="4102"/>
                  </a:lnTo>
                  <a:lnTo>
                    <a:pt x="961" y="3257"/>
                  </a:lnTo>
                  <a:lnTo>
                    <a:pt x="260" y="814"/>
                  </a:lnTo>
                  <a:lnTo>
                    <a:pt x="202" y="599"/>
                  </a:lnTo>
                  <a:lnTo>
                    <a:pt x="138" y="400"/>
                  </a:lnTo>
                  <a:lnTo>
                    <a:pt x="75" y="200"/>
                  </a:lnTo>
                  <a:lnTo>
                    <a:pt x="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16" name="Google Shape;463;p34"/>
            <p:cNvSpPr/>
            <p:nvPr/>
          </p:nvSpPr>
          <p:spPr>
            <a:xfrm flipV="1">
              <a:off x="7641360" y="2690280"/>
              <a:ext cx="10800" cy="12240"/>
            </a:xfrm>
            <a:custGeom>
              <a:avLst/>
              <a:gdLst/>
              <a:ahLst/>
              <a:cxnLst/>
              <a:rect l="l" t="t" r="r" b="b"/>
              <a:pathLst>
                <a:path w="622" h="1845">
                  <a:moveTo>
                    <a:pt x="260" y="1"/>
                  </a:moveTo>
                  <a:lnTo>
                    <a:pt x="218" y="31"/>
                  </a:lnTo>
                  <a:lnTo>
                    <a:pt x="181" y="62"/>
                  </a:lnTo>
                  <a:lnTo>
                    <a:pt x="144" y="124"/>
                  </a:ln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96" y="1614"/>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20" y="62"/>
                  </a:lnTo>
                  <a:lnTo>
                    <a:pt x="382" y="31"/>
                  </a:lnTo>
                  <a:lnTo>
                    <a:pt x="34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17" name="Google Shape;464;p34"/>
            <p:cNvSpPr/>
            <p:nvPr/>
          </p:nvSpPr>
          <p:spPr>
            <a:xfrm flipV="1">
              <a:off x="7641360" y="2690280"/>
              <a:ext cx="10800" cy="12240"/>
            </a:xfrm>
            <a:custGeom>
              <a:avLst/>
              <a:gdLst/>
              <a:ahLst/>
              <a:cxnLst/>
              <a:rect l="l" t="t" r="r" b="b"/>
              <a:pathLst>
                <a:path w="622" h="1845" fill="none">
                  <a:moveTo>
                    <a:pt x="144" y="170"/>
                  </a:moveTo>
                  <a:lnTo>
                    <a:pt x="144" y="170"/>
                  </a:lnTo>
                  <a:lnTo>
                    <a:pt x="117" y="216"/>
                  </a:lnTo>
                  <a:lnTo>
                    <a:pt x="91" y="293"/>
                  </a:lnTo>
                  <a:lnTo>
                    <a:pt x="70" y="354"/>
                  </a:lnTo>
                  <a:lnTo>
                    <a:pt x="54" y="431"/>
                  </a:lnTo>
                  <a:lnTo>
                    <a:pt x="22" y="600"/>
                  </a:lnTo>
                  <a:lnTo>
                    <a:pt x="6" y="769"/>
                  </a:lnTo>
                  <a:lnTo>
                    <a:pt x="1" y="953"/>
                  </a:lnTo>
                  <a:lnTo>
                    <a:pt x="6" y="1138"/>
                  </a:lnTo>
                  <a:lnTo>
                    <a:pt x="16" y="1230"/>
                  </a:lnTo>
                  <a:lnTo>
                    <a:pt x="27" y="1307"/>
                  </a:lnTo>
                  <a:lnTo>
                    <a:pt x="43" y="1399"/>
                  </a:lnTo>
                  <a:lnTo>
                    <a:pt x="59" y="1476"/>
                  </a:lnTo>
                  <a:lnTo>
                    <a:pt x="59" y="1476"/>
                  </a:lnTo>
                  <a:lnTo>
                    <a:pt x="96" y="1614"/>
                  </a:lnTo>
                  <a:lnTo>
                    <a:pt x="144" y="1721"/>
                  </a:lnTo>
                  <a:lnTo>
                    <a:pt x="144" y="1721"/>
                  </a:lnTo>
                  <a:lnTo>
                    <a:pt x="170" y="1768"/>
                  </a:lnTo>
                  <a:lnTo>
                    <a:pt x="202" y="1798"/>
                  </a:lnTo>
                  <a:lnTo>
                    <a:pt x="266" y="1844"/>
                  </a:lnTo>
                  <a:lnTo>
                    <a:pt x="324" y="1844"/>
                  </a:lnTo>
                  <a:lnTo>
                    <a:pt x="388" y="1814"/>
                  </a:lnTo>
                  <a:lnTo>
                    <a:pt x="441" y="1752"/>
                  </a:lnTo>
                  <a:lnTo>
                    <a:pt x="494" y="1660"/>
                  </a:lnTo>
                  <a:lnTo>
                    <a:pt x="542" y="1537"/>
                  </a:lnTo>
                  <a:lnTo>
                    <a:pt x="563" y="1460"/>
                  </a:lnTo>
                  <a:lnTo>
                    <a:pt x="579" y="1383"/>
                  </a:lnTo>
                  <a:lnTo>
                    <a:pt x="579" y="1383"/>
                  </a:lnTo>
                  <a:lnTo>
                    <a:pt x="595" y="1291"/>
                  </a:lnTo>
                  <a:lnTo>
                    <a:pt x="605" y="1214"/>
                  </a:lnTo>
                  <a:lnTo>
                    <a:pt x="616" y="1030"/>
                  </a:lnTo>
                  <a:lnTo>
                    <a:pt x="621" y="846"/>
                  </a:lnTo>
                  <a:lnTo>
                    <a:pt x="611" y="677"/>
                  </a:lnTo>
                  <a:lnTo>
                    <a:pt x="589" y="508"/>
                  </a:lnTo>
                  <a:lnTo>
                    <a:pt x="552" y="354"/>
                  </a:lnTo>
                  <a:lnTo>
                    <a:pt x="510" y="231"/>
                  </a:lnTo>
                  <a:lnTo>
                    <a:pt x="489" y="170"/>
                  </a:lnTo>
                  <a:lnTo>
                    <a:pt x="457" y="124"/>
                  </a:lnTo>
                  <a:lnTo>
                    <a:pt x="457" y="124"/>
                  </a:lnTo>
                  <a:lnTo>
                    <a:pt x="420" y="62"/>
                  </a:lnTo>
                  <a:lnTo>
                    <a:pt x="382" y="31"/>
                  </a:lnTo>
                  <a:lnTo>
                    <a:pt x="340" y="1"/>
                  </a:lnTo>
                  <a:lnTo>
                    <a:pt x="303" y="1"/>
                  </a:lnTo>
                  <a:lnTo>
                    <a:pt x="260" y="1"/>
                  </a:lnTo>
                  <a:lnTo>
                    <a:pt x="218" y="31"/>
                  </a:lnTo>
                  <a:lnTo>
                    <a:pt x="181" y="62"/>
                  </a:lnTo>
                  <a:lnTo>
                    <a:pt x="144" y="124"/>
                  </a:lnTo>
                </a:path>
              </a:pathLst>
            </a:custGeom>
            <a:noFill/>
            <a:ln w="0">
              <a:noFill/>
            </a:ln>
          </p:spPr>
          <p:style>
            <a:lnRef idx="0">
              <a:scrgbClr r="0" g="0" b="0"/>
            </a:lnRef>
            <a:fillRef idx="0">
              <a:scrgbClr r="0" g="0" b="0"/>
            </a:fillRef>
            <a:effectRef idx="0">
              <a:scrgbClr r="0" g="0" b="0"/>
            </a:effectRef>
            <a:fontRef idx="minor"/>
          </p:style>
        </p:sp>
        <p:sp>
          <p:nvSpPr>
            <p:cNvPr id="618" name="Google Shape;465;p34"/>
            <p:cNvSpPr/>
            <p:nvPr/>
          </p:nvSpPr>
          <p:spPr>
            <a:xfrm flipV="1">
              <a:off x="7868880" y="2764080"/>
              <a:ext cx="11160" cy="11880"/>
            </a:xfrm>
            <a:custGeom>
              <a:avLst/>
              <a:gdLst/>
              <a:ahLst/>
              <a:cxnLst/>
              <a:rect l="l" t="t" r="r" b="b"/>
              <a:pathLst>
                <a:path w="637" h="1829">
                  <a:moveTo>
                    <a:pt x="271" y="0"/>
                  </a:moveTo>
                  <a:lnTo>
                    <a:pt x="229" y="31"/>
                  </a:lnTo>
                  <a:lnTo>
                    <a:pt x="191" y="62"/>
                  </a:ln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510" y="1644"/>
                  </a:lnTo>
                  <a:lnTo>
                    <a:pt x="541" y="1567"/>
                  </a:lnTo>
                  <a:lnTo>
                    <a:pt x="568" y="1475"/>
                  </a:lnTo>
                  <a:lnTo>
                    <a:pt x="589" y="1383"/>
                  </a:lnTo>
                  <a:lnTo>
                    <a:pt x="610" y="1275"/>
                  </a:lnTo>
                  <a:lnTo>
                    <a:pt x="621" y="1168"/>
                  </a:lnTo>
                  <a:lnTo>
                    <a:pt x="632" y="1060"/>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19" name="Google Shape;466;p34"/>
            <p:cNvSpPr/>
            <p:nvPr/>
          </p:nvSpPr>
          <p:spPr>
            <a:xfrm flipV="1">
              <a:off x="7868880" y="2764080"/>
              <a:ext cx="11160" cy="11880"/>
            </a:xfrm>
            <a:custGeom>
              <a:avLst/>
              <a:gdLst/>
              <a:ahLst/>
              <a:cxnLst/>
              <a:rect l="l" t="t" r="r" b="b"/>
              <a:pathLst>
                <a:path w="637" h="1829" fill="none">
                  <a:moveTo>
                    <a:pt x="160" y="108"/>
                  </a:moveTo>
                  <a:lnTo>
                    <a:pt x="160" y="108"/>
                  </a:lnTo>
                  <a:lnTo>
                    <a:pt x="128" y="154"/>
                  </a:lnTo>
                  <a:lnTo>
                    <a:pt x="107" y="215"/>
                  </a:lnTo>
                  <a:lnTo>
                    <a:pt x="64" y="353"/>
                  </a:lnTo>
                  <a:lnTo>
                    <a:pt x="32" y="507"/>
                  </a:lnTo>
                  <a:lnTo>
                    <a:pt x="11" y="661"/>
                  </a:lnTo>
                  <a:lnTo>
                    <a:pt x="0" y="845"/>
                  </a:lnTo>
                  <a:lnTo>
                    <a:pt x="0" y="1014"/>
                  </a:lnTo>
                  <a:lnTo>
                    <a:pt x="16" y="1198"/>
                  </a:lnTo>
                  <a:lnTo>
                    <a:pt x="27" y="1291"/>
                  </a:lnTo>
                  <a:lnTo>
                    <a:pt x="43" y="1367"/>
                  </a:lnTo>
                  <a:lnTo>
                    <a:pt x="43" y="1367"/>
                  </a:lnTo>
                  <a:lnTo>
                    <a:pt x="59" y="1444"/>
                  </a:lnTo>
                  <a:lnTo>
                    <a:pt x="80" y="1521"/>
                  </a:lnTo>
                  <a:lnTo>
                    <a:pt x="122" y="1644"/>
                  </a:lnTo>
                  <a:lnTo>
                    <a:pt x="176" y="1736"/>
                  </a:lnTo>
                  <a:lnTo>
                    <a:pt x="234" y="1798"/>
                  </a:lnTo>
                  <a:lnTo>
                    <a:pt x="298" y="1828"/>
                  </a:lnTo>
                  <a:lnTo>
                    <a:pt x="356" y="1828"/>
                  </a:lnTo>
                  <a:lnTo>
                    <a:pt x="420" y="1782"/>
                  </a:lnTo>
                  <a:lnTo>
                    <a:pt x="446" y="1751"/>
                  </a:lnTo>
                  <a:lnTo>
                    <a:pt x="478" y="1705"/>
                  </a:lnTo>
                  <a:lnTo>
                    <a:pt x="478" y="1705"/>
                  </a:lnTo>
                  <a:lnTo>
                    <a:pt x="510" y="1644"/>
                  </a:lnTo>
                  <a:lnTo>
                    <a:pt x="541" y="1567"/>
                  </a:lnTo>
                  <a:lnTo>
                    <a:pt x="568" y="1475"/>
                  </a:lnTo>
                  <a:lnTo>
                    <a:pt x="589" y="1383"/>
                  </a:lnTo>
                  <a:lnTo>
                    <a:pt x="610" y="1275"/>
                  </a:lnTo>
                  <a:lnTo>
                    <a:pt x="621" y="1168"/>
                  </a:lnTo>
                  <a:lnTo>
                    <a:pt x="632" y="1060"/>
                  </a:lnTo>
                  <a:lnTo>
                    <a:pt x="637" y="937"/>
                  </a:lnTo>
                  <a:lnTo>
                    <a:pt x="637" y="937"/>
                  </a:lnTo>
                  <a:lnTo>
                    <a:pt x="632" y="845"/>
                  </a:lnTo>
                  <a:lnTo>
                    <a:pt x="632" y="753"/>
                  </a:lnTo>
                  <a:lnTo>
                    <a:pt x="621" y="661"/>
                  </a:lnTo>
                  <a:lnTo>
                    <a:pt x="610" y="569"/>
                  </a:lnTo>
                  <a:lnTo>
                    <a:pt x="579" y="415"/>
                  </a:lnTo>
                  <a:lnTo>
                    <a:pt x="541" y="277"/>
                  </a:lnTo>
                  <a:lnTo>
                    <a:pt x="494" y="154"/>
                  </a:lnTo>
                  <a:lnTo>
                    <a:pt x="435" y="77"/>
                  </a:lnTo>
                  <a:lnTo>
                    <a:pt x="404" y="46"/>
                  </a:lnTo>
                  <a:lnTo>
                    <a:pt x="377" y="15"/>
                  </a:lnTo>
                  <a:lnTo>
                    <a:pt x="340" y="0"/>
                  </a:lnTo>
                  <a:lnTo>
                    <a:pt x="308" y="0"/>
                  </a:lnTo>
                  <a:lnTo>
                    <a:pt x="308" y="0"/>
                  </a:lnTo>
                  <a:lnTo>
                    <a:pt x="271" y="0"/>
                  </a:lnTo>
                  <a:lnTo>
                    <a:pt x="229" y="31"/>
                  </a:lnTo>
                  <a:lnTo>
                    <a:pt x="191" y="62"/>
                  </a:lnTo>
                  <a:lnTo>
                    <a:pt x="160" y="108"/>
                  </a:lnTo>
                </a:path>
              </a:pathLst>
            </a:custGeom>
            <a:noFill/>
            <a:ln w="0">
              <a:noFill/>
            </a:ln>
          </p:spPr>
          <p:style>
            <a:lnRef idx="0">
              <a:scrgbClr r="0" g="0" b="0"/>
            </a:lnRef>
            <a:fillRef idx="0">
              <a:scrgbClr r="0" g="0" b="0"/>
            </a:fillRef>
            <a:effectRef idx="0">
              <a:scrgbClr r="0" g="0" b="0"/>
            </a:effectRef>
            <a:fontRef idx="minor"/>
          </p:style>
        </p:sp>
        <p:sp>
          <p:nvSpPr>
            <p:cNvPr id="620" name="Google Shape;467;p34"/>
            <p:cNvSpPr/>
            <p:nvPr/>
          </p:nvSpPr>
          <p:spPr>
            <a:xfrm flipV="1">
              <a:off x="7973280" y="2586240"/>
              <a:ext cx="11160" cy="11880"/>
            </a:xfrm>
            <a:custGeom>
              <a:avLst/>
              <a:gdLst/>
              <a:ahLst/>
              <a:cxnLst/>
              <a:rect l="l" t="t" r="r" b="b"/>
              <a:pathLst>
                <a:path w="637" h="1814">
                  <a:moveTo>
                    <a:pt x="260" y="0"/>
                  </a:moveTo>
                  <a:lnTo>
                    <a:pt x="223" y="31"/>
                  </a:lnTo>
                  <a:lnTo>
                    <a:pt x="191" y="46"/>
                  </a:ln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509" y="1629"/>
                  </a:lnTo>
                  <a:lnTo>
                    <a:pt x="541" y="1552"/>
                  </a:lnTo>
                  <a:lnTo>
                    <a:pt x="568" y="1475"/>
                  </a:lnTo>
                  <a:lnTo>
                    <a:pt x="589" y="1383"/>
                  </a:lnTo>
                  <a:lnTo>
                    <a:pt x="605" y="1275"/>
                  </a:lnTo>
                  <a:lnTo>
                    <a:pt x="621" y="1183"/>
                  </a:lnTo>
                  <a:lnTo>
                    <a:pt x="631" y="1060"/>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21" name="Google Shape;468;p34"/>
            <p:cNvSpPr/>
            <p:nvPr/>
          </p:nvSpPr>
          <p:spPr>
            <a:xfrm flipV="1">
              <a:off x="7973280" y="2586240"/>
              <a:ext cx="11160" cy="11880"/>
            </a:xfrm>
            <a:custGeom>
              <a:avLst/>
              <a:gdLst/>
              <a:ahLst/>
              <a:cxnLst/>
              <a:rect l="l" t="t" r="r" b="b"/>
              <a:pathLst>
                <a:path w="637" h="1814" fill="none">
                  <a:moveTo>
                    <a:pt x="154" y="92"/>
                  </a:moveTo>
                  <a:lnTo>
                    <a:pt x="154" y="92"/>
                  </a:lnTo>
                  <a:lnTo>
                    <a:pt x="127" y="139"/>
                  </a:lnTo>
                  <a:lnTo>
                    <a:pt x="106" y="200"/>
                  </a:lnTo>
                  <a:lnTo>
                    <a:pt x="64" y="338"/>
                  </a:lnTo>
                  <a:lnTo>
                    <a:pt x="32" y="492"/>
                  </a:lnTo>
                  <a:lnTo>
                    <a:pt x="11" y="661"/>
                  </a:lnTo>
                  <a:lnTo>
                    <a:pt x="0" y="830"/>
                  </a:lnTo>
                  <a:lnTo>
                    <a:pt x="0" y="1014"/>
                  </a:lnTo>
                  <a:lnTo>
                    <a:pt x="16" y="1183"/>
                  </a:lnTo>
                  <a:lnTo>
                    <a:pt x="27" y="1275"/>
                  </a:lnTo>
                  <a:lnTo>
                    <a:pt x="43" y="1352"/>
                  </a:lnTo>
                  <a:lnTo>
                    <a:pt x="43" y="1352"/>
                  </a:lnTo>
                  <a:lnTo>
                    <a:pt x="58" y="1429"/>
                  </a:lnTo>
                  <a:lnTo>
                    <a:pt x="80" y="1506"/>
                  </a:lnTo>
                  <a:lnTo>
                    <a:pt x="122" y="1629"/>
                  </a:lnTo>
                  <a:lnTo>
                    <a:pt x="175" y="1721"/>
                  </a:lnTo>
                  <a:lnTo>
                    <a:pt x="234" y="1782"/>
                  </a:lnTo>
                  <a:lnTo>
                    <a:pt x="297" y="1813"/>
                  </a:lnTo>
                  <a:lnTo>
                    <a:pt x="356" y="1813"/>
                  </a:lnTo>
                  <a:lnTo>
                    <a:pt x="419" y="1767"/>
                  </a:lnTo>
                  <a:lnTo>
                    <a:pt x="446" y="1736"/>
                  </a:lnTo>
                  <a:lnTo>
                    <a:pt x="478" y="1690"/>
                  </a:lnTo>
                  <a:lnTo>
                    <a:pt x="478" y="1690"/>
                  </a:lnTo>
                  <a:lnTo>
                    <a:pt x="509" y="1629"/>
                  </a:lnTo>
                  <a:lnTo>
                    <a:pt x="541" y="1552"/>
                  </a:lnTo>
                  <a:lnTo>
                    <a:pt x="568" y="1475"/>
                  </a:lnTo>
                  <a:lnTo>
                    <a:pt x="589" y="1383"/>
                  </a:lnTo>
                  <a:lnTo>
                    <a:pt x="605" y="1275"/>
                  </a:lnTo>
                  <a:lnTo>
                    <a:pt x="621" y="1183"/>
                  </a:lnTo>
                  <a:lnTo>
                    <a:pt x="631" y="1060"/>
                  </a:lnTo>
                  <a:lnTo>
                    <a:pt x="637" y="953"/>
                  </a:lnTo>
                  <a:lnTo>
                    <a:pt x="637" y="953"/>
                  </a:lnTo>
                  <a:lnTo>
                    <a:pt x="631" y="861"/>
                  </a:lnTo>
                  <a:lnTo>
                    <a:pt x="626" y="753"/>
                  </a:lnTo>
                  <a:lnTo>
                    <a:pt x="621" y="661"/>
                  </a:lnTo>
                  <a:lnTo>
                    <a:pt x="605" y="584"/>
                  </a:lnTo>
                  <a:lnTo>
                    <a:pt x="573" y="415"/>
                  </a:lnTo>
                  <a:lnTo>
                    <a:pt x="536" y="277"/>
                  </a:lnTo>
                  <a:lnTo>
                    <a:pt x="483" y="154"/>
                  </a:lnTo>
                  <a:lnTo>
                    <a:pt x="424" y="62"/>
                  </a:lnTo>
                  <a:lnTo>
                    <a:pt x="393" y="31"/>
                  </a:lnTo>
                  <a:lnTo>
                    <a:pt x="361" y="16"/>
                  </a:lnTo>
                  <a:lnTo>
                    <a:pt x="329" y="0"/>
                  </a:lnTo>
                  <a:lnTo>
                    <a:pt x="297" y="0"/>
                  </a:lnTo>
                  <a:lnTo>
                    <a:pt x="297" y="0"/>
                  </a:lnTo>
                  <a:lnTo>
                    <a:pt x="260" y="0"/>
                  </a:lnTo>
                  <a:lnTo>
                    <a:pt x="223" y="31"/>
                  </a:lnTo>
                  <a:lnTo>
                    <a:pt x="191" y="46"/>
                  </a:lnTo>
                  <a:lnTo>
                    <a:pt x="154" y="92"/>
                  </a:lnTo>
                </a:path>
              </a:pathLst>
            </a:custGeom>
            <a:noFill/>
            <a:ln w="0">
              <a:noFill/>
            </a:ln>
          </p:spPr>
          <p:style>
            <a:lnRef idx="0">
              <a:scrgbClr r="0" g="0" b="0"/>
            </a:lnRef>
            <a:fillRef idx="0">
              <a:scrgbClr r="0" g="0" b="0"/>
            </a:fillRef>
            <a:effectRef idx="0">
              <a:scrgbClr r="0" g="0" b="0"/>
            </a:effectRef>
            <a:fontRef idx="minor"/>
          </p:style>
        </p:sp>
        <p:sp>
          <p:nvSpPr>
            <p:cNvPr id="622" name="Google Shape;469;p34"/>
            <p:cNvSpPr/>
            <p:nvPr/>
          </p:nvSpPr>
          <p:spPr>
            <a:xfrm flipV="1">
              <a:off x="7507080" y="2638440"/>
              <a:ext cx="11160" cy="11880"/>
            </a:xfrm>
            <a:custGeom>
              <a:avLst/>
              <a:gdLst/>
              <a:ahLst/>
              <a:cxnLst/>
              <a:rect l="l" t="t" r="r" b="b"/>
              <a:pathLst>
                <a:path w="637" h="1813">
                  <a:moveTo>
                    <a:pt x="255" y="0"/>
                  </a:moveTo>
                  <a:lnTo>
                    <a:pt x="223" y="16"/>
                  </a:lnTo>
                  <a:lnTo>
                    <a:pt x="191" y="46"/>
                  </a:ln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515" y="1629"/>
                  </a:lnTo>
                  <a:lnTo>
                    <a:pt x="541" y="1552"/>
                  </a:lnTo>
                  <a:lnTo>
                    <a:pt x="568" y="1460"/>
                  </a:lnTo>
                  <a:lnTo>
                    <a:pt x="594" y="1367"/>
                  </a:lnTo>
                  <a:lnTo>
                    <a:pt x="610" y="1260"/>
                  </a:lnTo>
                  <a:lnTo>
                    <a:pt x="626" y="1152"/>
                  </a:lnTo>
                  <a:lnTo>
                    <a:pt x="631" y="1045"/>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23" name="Google Shape;470;p34"/>
            <p:cNvSpPr/>
            <p:nvPr/>
          </p:nvSpPr>
          <p:spPr>
            <a:xfrm flipV="1">
              <a:off x="7507080" y="2638440"/>
              <a:ext cx="11160" cy="11880"/>
            </a:xfrm>
            <a:custGeom>
              <a:avLst/>
              <a:gdLst/>
              <a:ahLst/>
              <a:cxnLst/>
              <a:rect l="l" t="t" r="r" b="b"/>
              <a:pathLst>
                <a:path w="637" h="1813" fill="none">
                  <a:moveTo>
                    <a:pt x="159" y="92"/>
                  </a:moveTo>
                  <a:lnTo>
                    <a:pt x="159" y="92"/>
                  </a:lnTo>
                  <a:lnTo>
                    <a:pt x="133" y="138"/>
                  </a:lnTo>
                  <a:lnTo>
                    <a:pt x="106" y="200"/>
                  </a:lnTo>
                  <a:lnTo>
                    <a:pt x="64" y="338"/>
                  </a:lnTo>
                  <a:lnTo>
                    <a:pt x="32" y="492"/>
                  </a:lnTo>
                  <a:lnTo>
                    <a:pt x="11" y="645"/>
                  </a:lnTo>
                  <a:lnTo>
                    <a:pt x="0" y="830"/>
                  </a:lnTo>
                  <a:lnTo>
                    <a:pt x="0" y="999"/>
                  </a:lnTo>
                  <a:lnTo>
                    <a:pt x="16" y="1183"/>
                  </a:lnTo>
                  <a:lnTo>
                    <a:pt x="27" y="1260"/>
                  </a:lnTo>
                  <a:lnTo>
                    <a:pt x="43" y="1352"/>
                  </a:lnTo>
                  <a:lnTo>
                    <a:pt x="43" y="1352"/>
                  </a:lnTo>
                  <a:lnTo>
                    <a:pt x="59" y="1429"/>
                  </a:lnTo>
                  <a:lnTo>
                    <a:pt x="80" y="1506"/>
                  </a:lnTo>
                  <a:lnTo>
                    <a:pt x="127" y="1629"/>
                  </a:lnTo>
                  <a:lnTo>
                    <a:pt x="181" y="1721"/>
                  </a:lnTo>
                  <a:lnTo>
                    <a:pt x="239" y="1782"/>
                  </a:lnTo>
                  <a:lnTo>
                    <a:pt x="297" y="1813"/>
                  </a:lnTo>
                  <a:lnTo>
                    <a:pt x="361" y="1813"/>
                  </a:lnTo>
                  <a:lnTo>
                    <a:pt x="419" y="1767"/>
                  </a:lnTo>
                  <a:lnTo>
                    <a:pt x="451" y="1736"/>
                  </a:lnTo>
                  <a:lnTo>
                    <a:pt x="478" y="1690"/>
                  </a:lnTo>
                  <a:lnTo>
                    <a:pt x="478" y="1690"/>
                  </a:lnTo>
                  <a:lnTo>
                    <a:pt x="515" y="1629"/>
                  </a:lnTo>
                  <a:lnTo>
                    <a:pt x="541" y="1552"/>
                  </a:lnTo>
                  <a:lnTo>
                    <a:pt x="568" y="1460"/>
                  </a:lnTo>
                  <a:lnTo>
                    <a:pt x="594" y="1367"/>
                  </a:lnTo>
                  <a:lnTo>
                    <a:pt x="610" y="1260"/>
                  </a:lnTo>
                  <a:lnTo>
                    <a:pt x="626" y="1152"/>
                  </a:lnTo>
                  <a:lnTo>
                    <a:pt x="631" y="1045"/>
                  </a:lnTo>
                  <a:lnTo>
                    <a:pt x="637" y="922"/>
                  </a:lnTo>
                  <a:lnTo>
                    <a:pt x="637" y="922"/>
                  </a:lnTo>
                  <a:lnTo>
                    <a:pt x="637" y="830"/>
                  </a:lnTo>
                  <a:lnTo>
                    <a:pt x="631" y="738"/>
                  </a:lnTo>
                  <a:lnTo>
                    <a:pt x="621" y="645"/>
                  </a:lnTo>
                  <a:lnTo>
                    <a:pt x="605" y="553"/>
                  </a:lnTo>
                  <a:lnTo>
                    <a:pt x="573" y="384"/>
                  </a:lnTo>
                  <a:lnTo>
                    <a:pt x="531" y="246"/>
                  </a:lnTo>
                  <a:lnTo>
                    <a:pt x="483" y="138"/>
                  </a:lnTo>
                  <a:lnTo>
                    <a:pt x="425" y="62"/>
                  </a:lnTo>
                  <a:lnTo>
                    <a:pt x="393" y="31"/>
                  </a:lnTo>
                  <a:lnTo>
                    <a:pt x="361" y="0"/>
                  </a:lnTo>
                  <a:lnTo>
                    <a:pt x="324" y="0"/>
                  </a:lnTo>
                  <a:lnTo>
                    <a:pt x="292" y="0"/>
                  </a:lnTo>
                  <a:lnTo>
                    <a:pt x="292" y="0"/>
                  </a:lnTo>
                  <a:lnTo>
                    <a:pt x="255" y="0"/>
                  </a:lnTo>
                  <a:lnTo>
                    <a:pt x="223" y="16"/>
                  </a:lnTo>
                  <a:lnTo>
                    <a:pt x="191" y="46"/>
                  </a:lnTo>
                  <a:lnTo>
                    <a:pt x="159" y="92"/>
                  </a:lnTo>
                </a:path>
              </a:pathLst>
            </a:custGeom>
            <a:noFill/>
            <a:ln w="0">
              <a:noFill/>
            </a:ln>
          </p:spPr>
          <p:style>
            <a:lnRef idx="0">
              <a:scrgbClr r="0" g="0" b="0"/>
            </a:lnRef>
            <a:fillRef idx="0">
              <a:scrgbClr r="0" g="0" b="0"/>
            </a:fillRef>
            <a:effectRef idx="0">
              <a:scrgbClr r="0" g="0" b="0"/>
            </a:effectRef>
            <a:fontRef idx="minor"/>
          </p:style>
        </p:sp>
        <p:sp>
          <p:nvSpPr>
            <p:cNvPr id="624" name="Google Shape;471;p34"/>
            <p:cNvSpPr/>
            <p:nvPr/>
          </p:nvSpPr>
          <p:spPr>
            <a:xfrm flipV="1">
              <a:off x="7350120" y="2592720"/>
              <a:ext cx="10800" cy="11880"/>
            </a:xfrm>
            <a:custGeom>
              <a:avLst/>
              <a:gdLst/>
              <a:ahLst/>
              <a:cxnLst/>
              <a:rect l="l" t="t" r="r" b="b"/>
              <a:pathLst>
                <a:path w="621" h="1783">
                  <a:moveTo>
                    <a:pt x="319" y="0"/>
                  </a:moveTo>
                  <a:lnTo>
                    <a:pt x="281" y="16"/>
                  </a:lnTo>
                  <a:lnTo>
                    <a:pt x="250" y="31"/>
                  </a:lnTo>
                  <a:lnTo>
                    <a:pt x="218" y="62"/>
                  </a:lnTo>
                  <a:lnTo>
                    <a:pt x="186" y="108"/>
                  </a:lnTo>
                  <a:lnTo>
                    <a:pt x="159" y="154"/>
                  </a:lnTo>
                  <a:lnTo>
                    <a:pt x="106" y="277"/>
                  </a:lnTo>
                  <a:lnTo>
                    <a:pt x="64" y="415"/>
                  </a:lnTo>
                  <a:lnTo>
                    <a:pt x="48" y="492"/>
                  </a:lnTo>
                  <a:lnTo>
                    <a:pt x="32" y="584"/>
                  </a:lnTo>
                  <a:lnTo>
                    <a:pt x="22" y="676"/>
                  </a:lnTo>
                  <a:lnTo>
                    <a:pt x="11" y="768"/>
                  </a:lnTo>
                  <a:lnTo>
                    <a:pt x="6" y="861"/>
                  </a:lnTo>
                  <a:lnTo>
                    <a:pt x="0" y="968"/>
                  </a:lnTo>
                  <a:lnTo>
                    <a:pt x="16" y="1122"/>
                  </a:lnTo>
                  <a:lnTo>
                    <a:pt x="37" y="1260"/>
                  </a:lnTo>
                  <a:lnTo>
                    <a:pt x="53" y="1352"/>
                  </a:lnTo>
                  <a:lnTo>
                    <a:pt x="75" y="1429"/>
                  </a:lnTo>
                  <a:lnTo>
                    <a:pt x="96" y="1490"/>
                  </a:lnTo>
                  <a:lnTo>
                    <a:pt x="122" y="1567"/>
                  </a:lnTo>
                  <a:lnTo>
                    <a:pt x="175" y="1659"/>
                  </a:lnTo>
                  <a:lnTo>
                    <a:pt x="234" y="1736"/>
                  </a:lnTo>
                  <a:lnTo>
                    <a:pt x="297" y="1767"/>
                  </a:lnTo>
                  <a:lnTo>
                    <a:pt x="361" y="1782"/>
                  </a:lnTo>
                  <a:lnTo>
                    <a:pt x="393" y="1767"/>
                  </a:lnTo>
                  <a:lnTo>
                    <a:pt x="425" y="1736"/>
                  </a:lnTo>
                  <a:lnTo>
                    <a:pt x="456" y="1705"/>
                  </a:lnTo>
                  <a:lnTo>
                    <a:pt x="488" y="1659"/>
                  </a:lnTo>
                  <a:lnTo>
                    <a:pt x="520" y="1598"/>
                  </a:lnTo>
                  <a:lnTo>
                    <a:pt x="557" y="1475"/>
                  </a:lnTo>
                  <a:lnTo>
                    <a:pt x="584" y="1337"/>
                  </a:lnTo>
                  <a:lnTo>
                    <a:pt x="600" y="1260"/>
                  </a:lnTo>
                  <a:lnTo>
                    <a:pt x="610" y="1168"/>
                  </a:lnTo>
                  <a:lnTo>
                    <a:pt x="616" y="1076"/>
                  </a:lnTo>
                  <a:lnTo>
                    <a:pt x="621" y="968"/>
                  </a:lnTo>
                  <a:lnTo>
                    <a:pt x="621" y="784"/>
                  </a:lnTo>
                  <a:lnTo>
                    <a:pt x="605" y="599"/>
                  </a:lnTo>
                  <a:lnTo>
                    <a:pt x="584" y="430"/>
                  </a:lnTo>
                  <a:lnTo>
                    <a:pt x="547" y="277"/>
                  </a:lnTo>
                  <a:lnTo>
                    <a:pt x="525" y="215"/>
                  </a:lnTo>
                  <a:lnTo>
                    <a:pt x="499" y="154"/>
                  </a:lnTo>
                  <a:lnTo>
                    <a:pt x="472" y="92"/>
                  </a:lnTo>
                  <a:lnTo>
                    <a:pt x="441" y="46"/>
                  </a:lnTo>
                  <a:lnTo>
                    <a:pt x="398" y="16"/>
                  </a:lnTo>
                  <a:lnTo>
                    <a:pt x="35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25" name="Google Shape;472;p34"/>
            <p:cNvSpPr/>
            <p:nvPr/>
          </p:nvSpPr>
          <p:spPr>
            <a:xfrm flipV="1">
              <a:off x="7350120" y="2592720"/>
              <a:ext cx="10800" cy="11880"/>
            </a:xfrm>
            <a:custGeom>
              <a:avLst/>
              <a:gdLst/>
              <a:ahLst/>
              <a:cxnLst/>
              <a:rect l="l" t="t" r="r" b="b"/>
              <a:pathLst>
                <a:path w="621" h="1783" fill="none">
                  <a:moveTo>
                    <a:pt x="488" y="1659"/>
                  </a:moveTo>
                  <a:lnTo>
                    <a:pt x="488" y="1659"/>
                  </a:lnTo>
                  <a:lnTo>
                    <a:pt x="456" y="1705"/>
                  </a:lnTo>
                  <a:lnTo>
                    <a:pt x="425" y="1736"/>
                  </a:lnTo>
                  <a:lnTo>
                    <a:pt x="393" y="1767"/>
                  </a:lnTo>
                  <a:lnTo>
                    <a:pt x="361" y="1782"/>
                  </a:lnTo>
                  <a:lnTo>
                    <a:pt x="297" y="1767"/>
                  </a:lnTo>
                  <a:lnTo>
                    <a:pt x="234" y="1736"/>
                  </a:lnTo>
                  <a:lnTo>
                    <a:pt x="175" y="1659"/>
                  </a:lnTo>
                  <a:lnTo>
                    <a:pt x="122" y="1567"/>
                  </a:lnTo>
                  <a:lnTo>
                    <a:pt x="96" y="1490"/>
                  </a:lnTo>
                  <a:lnTo>
                    <a:pt x="75" y="1429"/>
                  </a:lnTo>
                  <a:lnTo>
                    <a:pt x="53" y="1352"/>
                  </a:lnTo>
                  <a:lnTo>
                    <a:pt x="37" y="1260"/>
                  </a:lnTo>
                  <a:lnTo>
                    <a:pt x="37" y="1260"/>
                  </a:lnTo>
                  <a:lnTo>
                    <a:pt x="16" y="1122"/>
                  </a:lnTo>
                  <a:lnTo>
                    <a:pt x="0" y="968"/>
                  </a:lnTo>
                  <a:lnTo>
                    <a:pt x="0" y="968"/>
                  </a:lnTo>
                  <a:lnTo>
                    <a:pt x="6" y="861"/>
                  </a:lnTo>
                  <a:lnTo>
                    <a:pt x="11" y="768"/>
                  </a:lnTo>
                  <a:lnTo>
                    <a:pt x="22" y="676"/>
                  </a:lnTo>
                  <a:lnTo>
                    <a:pt x="32" y="584"/>
                  </a:lnTo>
                  <a:lnTo>
                    <a:pt x="48" y="492"/>
                  </a:lnTo>
                  <a:lnTo>
                    <a:pt x="64" y="415"/>
                  </a:lnTo>
                  <a:lnTo>
                    <a:pt x="106" y="277"/>
                  </a:lnTo>
                  <a:lnTo>
                    <a:pt x="159" y="154"/>
                  </a:lnTo>
                  <a:lnTo>
                    <a:pt x="186" y="108"/>
                  </a:lnTo>
                  <a:lnTo>
                    <a:pt x="218" y="62"/>
                  </a:lnTo>
                  <a:lnTo>
                    <a:pt x="250" y="31"/>
                  </a:lnTo>
                  <a:lnTo>
                    <a:pt x="281" y="16"/>
                  </a:lnTo>
                  <a:lnTo>
                    <a:pt x="319" y="0"/>
                  </a:lnTo>
                  <a:lnTo>
                    <a:pt x="350" y="0"/>
                  </a:lnTo>
                  <a:lnTo>
                    <a:pt x="350" y="0"/>
                  </a:lnTo>
                  <a:lnTo>
                    <a:pt x="398" y="16"/>
                  </a:lnTo>
                  <a:lnTo>
                    <a:pt x="441" y="46"/>
                  </a:lnTo>
                  <a:lnTo>
                    <a:pt x="441" y="46"/>
                  </a:lnTo>
                  <a:lnTo>
                    <a:pt x="472" y="92"/>
                  </a:lnTo>
                  <a:lnTo>
                    <a:pt x="499" y="154"/>
                  </a:lnTo>
                  <a:lnTo>
                    <a:pt x="525" y="215"/>
                  </a:lnTo>
                  <a:lnTo>
                    <a:pt x="547" y="277"/>
                  </a:lnTo>
                  <a:lnTo>
                    <a:pt x="584" y="430"/>
                  </a:lnTo>
                  <a:lnTo>
                    <a:pt x="605" y="599"/>
                  </a:lnTo>
                  <a:lnTo>
                    <a:pt x="621" y="784"/>
                  </a:lnTo>
                  <a:lnTo>
                    <a:pt x="621" y="968"/>
                  </a:lnTo>
                  <a:lnTo>
                    <a:pt x="616" y="1076"/>
                  </a:lnTo>
                  <a:lnTo>
                    <a:pt x="610" y="1168"/>
                  </a:lnTo>
                  <a:lnTo>
                    <a:pt x="600" y="1260"/>
                  </a:lnTo>
                  <a:lnTo>
                    <a:pt x="584" y="1337"/>
                  </a:lnTo>
                  <a:lnTo>
                    <a:pt x="584" y="1337"/>
                  </a:lnTo>
                  <a:lnTo>
                    <a:pt x="557" y="1475"/>
                  </a:lnTo>
                  <a:lnTo>
                    <a:pt x="520" y="1598"/>
                  </a:lnTo>
                </a:path>
              </a:pathLst>
            </a:custGeom>
            <a:noFill/>
            <a:ln w="0">
              <a:noFill/>
            </a:ln>
          </p:spPr>
          <p:style>
            <a:lnRef idx="0">
              <a:scrgbClr r="0" g="0" b="0"/>
            </a:lnRef>
            <a:fillRef idx="0">
              <a:scrgbClr r="0" g="0" b="0"/>
            </a:fillRef>
            <a:effectRef idx="0">
              <a:scrgbClr r="0" g="0" b="0"/>
            </a:effectRef>
            <a:fontRef idx="minor"/>
          </p:style>
        </p:sp>
        <p:sp>
          <p:nvSpPr>
            <p:cNvPr id="626" name="Google Shape;473;p34"/>
            <p:cNvSpPr/>
            <p:nvPr/>
          </p:nvSpPr>
          <p:spPr>
            <a:xfrm flipV="1">
              <a:off x="7992000" y="2088360"/>
              <a:ext cx="263880" cy="137160"/>
            </a:xfrm>
            <a:custGeom>
              <a:avLst/>
              <a:gdLst/>
              <a:ahLst/>
              <a:cxnLst/>
              <a:rect l="l" t="t" r="r" b="b"/>
              <a:pathLst>
                <a:path w="14392" h="19742">
                  <a:moveTo>
                    <a:pt x="12047" y="0"/>
                  </a:moveTo>
                  <a:lnTo>
                    <a:pt x="12066" y="3"/>
                  </a:lnTo>
                  <a:lnTo>
                    <a:pt x="12066" y="3"/>
                  </a:lnTo>
                  <a:lnTo>
                    <a:pt x="12079" y="0"/>
                  </a:lnTo>
                  <a:close/>
                  <a:moveTo>
                    <a:pt x="12066" y="3"/>
                  </a:move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66" y="3"/>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27" name="Google Shape;474;p34"/>
            <p:cNvSpPr/>
            <p:nvPr/>
          </p:nvSpPr>
          <p:spPr>
            <a:xfrm flipV="1">
              <a:off x="7992000" y="2088360"/>
              <a:ext cx="263880" cy="137160"/>
            </a:xfrm>
            <a:custGeom>
              <a:avLst/>
              <a:gdLst/>
              <a:ahLst/>
              <a:cxnLst/>
              <a:rect l="l" t="t" r="r" b="b"/>
              <a:pathLst>
                <a:path w="14392" h="19742" fill="none">
                  <a:moveTo>
                    <a:pt x="12079" y="0"/>
                  </a:moveTo>
                  <a:lnTo>
                    <a:pt x="12079" y="0"/>
                  </a:lnTo>
                  <a:lnTo>
                    <a:pt x="11506" y="138"/>
                  </a:lnTo>
                  <a:lnTo>
                    <a:pt x="10938" y="277"/>
                  </a:lnTo>
                  <a:lnTo>
                    <a:pt x="10365" y="430"/>
                  </a:lnTo>
                  <a:lnTo>
                    <a:pt x="9798" y="599"/>
                  </a:lnTo>
                  <a:lnTo>
                    <a:pt x="9230" y="784"/>
                  </a:lnTo>
                  <a:lnTo>
                    <a:pt x="8663" y="968"/>
                  </a:lnTo>
                  <a:lnTo>
                    <a:pt x="8095" y="1183"/>
                  </a:lnTo>
                  <a:lnTo>
                    <a:pt x="7528" y="1413"/>
                  </a:lnTo>
                  <a:lnTo>
                    <a:pt x="6960" y="1644"/>
                  </a:lnTo>
                  <a:lnTo>
                    <a:pt x="6398" y="1905"/>
                  </a:lnTo>
                  <a:lnTo>
                    <a:pt x="5830" y="2166"/>
                  </a:lnTo>
                  <a:lnTo>
                    <a:pt x="5268" y="2458"/>
                  </a:lnTo>
                  <a:lnTo>
                    <a:pt x="4706" y="2750"/>
                  </a:lnTo>
                  <a:lnTo>
                    <a:pt x="4143" y="3057"/>
                  </a:lnTo>
                  <a:lnTo>
                    <a:pt x="3581" y="3380"/>
                  </a:lnTo>
                  <a:lnTo>
                    <a:pt x="3024" y="3718"/>
                  </a:lnTo>
                  <a:lnTo>
                    <a:pt x="3024" y="3718"/>
                  </a:lnTo>
                  <a:lnTo>
                    <a:pt x="2796" y="3856"/>
                  </a:lnTo>
                  <a:lnTo>
                    <a:pt x="2568" y="4010"/>
                  </a:lnTo>
                  <a:lnTo>
                    <a:pt x="2340" y="4194"/>
                  </a:lnTo>
                  <a:lnTo>
                    <a:pt x="2112" y="4378"/>
                  </a:lnTo>
                  <a:lnTo>
                    <a:pt x="1884" y="4594"/>
                  </a:lnTo>
                  <a:lnTo>
                    <a:pt x="1666" y="4824"/>
                  </a:lnTo>
                  <a:lnTo>
                    <a:pt x="1449" y="5101"/>
                  </a:lnTo>
                  <a:lnTo>
                    <a:pt x="1343" y="5239"/>
                  </a:lnTo>
                  <a:lnTo>
                    <a:pt x="1242" y="5392"/>
                  </a:lnTo>
                  <a:lnTo>
                    <a:pt x="1141" y="5546"/>
                  </a:lnTo>
                  <a:lnTo>
                    <a:pt x="1046" y="5715"/>
                  </a:lnTo>
                  <a:lnTo>
                    <a:pt x="950" y="5884"/>
                  </a:lnTo>
                  <a:lnTo>
                    <a:pt x="855" y="6068"/>
                  </a:lnTo>
                  <a:lnTo>
                    <a:pt x="770" y="6268"/>
                  </a:lnTo>
                  <a:lnTo>
                    <a:pt x="685" y="6468"/>
                  </a:lnTo>
                  <a:lnTo>
                    <a:pt x="600" y="6668"/>
                  </a:lnTo>
                  <a:lnTo>
                    <a:pt x="526" y="6898"/>
                  </a:lnTo>
                  <a:lnTo>
                    <a:pt x="452" y="7128"/>
                  </a:lnTo>
                  <a:lnTo>
                    <a:pt x="383" y="7359"/>
                  </a:lnTo>
                  <a:lnTo>
                    <a:pt x="319" y="7620"/>
                  </a:lnTo>
                  <a:lnTo>
                    <a:pt x="261" y="7881"/>
                  </a:lnTo>
                  <a:lnTo>
                    <a:pt x="208" y="8158"/>
                  </a:lnTo>
                  <a:lnTo>
                    <a:pt x="155" y="8434"/>
                  </a:lnTo>
                  <a:lnTo>
                    <a:pt x="112" y="8742"/>
                  </a:lnTo>
                  <a:lnTo>
                    <a:pt x="75" y="9049"/>
                  </a:lnTo>
                  <a:lnTo>
                    <a:pt x="75" y="9049"/>
                  </a:lnTo>
                  <a:lnTo>
                    <a:pt x="38" y="9525"/>
                  </a:lnTo>
                  <a:lnTo>
                    <a:pt x="17" y="10001"/>
                  </a:lnTo>
                  <a:lnTo>
                    <a:pt x="1" y="10462"/>
                  </a:lnTo>
                  <a:lnTo>
                    <a:pt x="1" y="10938"/>
                  </a:lnTo>
                  <a:lnTo>
                    <a:pt x="11" y="11415"/>
                  </a:lnTo>
                  <a:lnTo>
                    <a:pt x="38" y="11876"/>
                  </a:lnTo>
                  <a:lnTo>
                    <a:pt x="70" y="12336"/>
                  </a:lnTo>
                  <a:lnTo>
                    <a:pt x="112" y="12782"/>
                  </a:lnTo>
                  <a:lnTo>
                    <a:pt x="171" y="13228"/>
                  </a:lnTo>
                  <a:lnTo>
                    <a:pt x="234" y="13658"/>
                  </a:lnTo>
                  <a:lnTo>
                    <a:pt x="309" y="14072"/>
                  </a:lnTo>
                  <a:lnTo>
                    <a:pt x="393" y="14472"/>
                  </a:lnTo>
                  <a:lnTo>
                    <a:pt x="489" y="14856"/>
                  </a:lnTo>
                  <a:lnTo>
                    <a:pt x="595" y="15225"/>
                  </a:lnTo>
                  <a:lnTo>
                    <a:pt x="712" y="15563"/>
                  </a:lnTo>
                  <a:lnTo>
                    <a:pt x="834" y="15885"/>
                  </a:lnTo>
                  <a:lnTo>
                    <a:pt x="834" y="15885"/>
                  </a:lnTo>
                  <a:lnTo>
                    <a:pt x="966" y="16177"/>
                  </a:lnTo>
                  <a:lnTo>
                    <a:pt x="1104" y="16454"/>
                  </a:lnTo>
                  <a:lnTo>
                    <a:pt x="1242" y="16715"/>
                  </a:lnTo>
                  <a:lnTo>
                    <a:pt x="1385" y="16961"/>
                  </a:lnTo>
                  <a:lnTo>
                    <a:pt x="1528" y="17191"/>
                  </a:lnTo>
                  <a:lnTo>
                    <a:pt x="1672" y="17422"/>
                  </a:lnTo>
                  <a:lnTo>
                    <a:pt x="1820" y="17621"/>
                  </a:lnTo>
                  <a:lnTo>
                    <a:pt x="1969" y="17821"/>
                  </a:lnTo>
                  <a:lnTo>
                    <a:pt x="2123" y="18005"/>
                  </a:lnTo>
                  <a:lnTo>
                    <a:pt x="2276" y="18174"/>
                  </a:lnTo>
                  <a:lnTo>
                    <a:pt x="2430" y="18328"/>
                  </a:lnTo>
                  <a:lnTo>
                    <a:pt x="2589" y="18466"/>
                  </a:lnTo>
                  <a:lnTo>
                    <a:pt x="2748" y="18589"/>
                  </a:lnTo>
                  <a:lnTo>
                    <a:pt x="2908" y="18697"/>
                  </a:lnTo>
                  <a:lnTo>
                    <a:pt x="3072" y="18804"/>
                  </a:lnTo>
                  <a:lnTo>
                    <a:pt x="3236" y="18881"/>
                  </a:lnTo>
                  <a:lnTo>
                    <a:pt x="3236" y="18881"/>
                  </a:lnTo>
                  <a:lnTo>
                    <a:pt x="3486" y="19019"/>
                  </a:lnTo>
                  <a:lnTo>
                    <a:pt x="3735" y="19158"/>
                  </a:lnTo>
                  <a:lnTo>
                    <a:pt x="3990" y="19265"/>
                  </a:lnTo>
                  <a:lnTo>
                    <a:pt x="4239" y="19373"/>
                  </a:lnTo>
                  <a:lnTo>
                    <a:pt x="4494" y="19465"/>
                  </a:lnTo>
                  <a:lnTo>
                    <a:pt x="4743" y="19542"/>
                  </a:lnTo>
                  <a:lnTo>
                    <a:pt x="4997" y="19618"/>
                  </a:lnTo>
                  <a:lnTo>
                    <a:pt x="5247" y="19665"/>
                  </a:lnTo>
                  <a:lnTo>
                    <a:pt x="5501" y="19711"/>
                  </a:lnTo>
                  <a:lnTo>
                    <a:pt x="5756" y="19726"/>
                  </a:lnTo>
                  <a:lnTo>
                    <a:pt x="6005" y="19741"/>
                  </a:lnTo>
                  <a:lnTo>
                    <a:pt x="6260" y="19741"/>
                  </a:lnTo>
                  <a:lnTo>
                    <a:pt x="6515" y="19726"/>
                  </a:lnTo>
                  <a:lnTo>
                    <a:pt x="6764" y="19711"/>
                  </a:lnTo>
                  <a:lnTo>
                    <a:pt x="7018" y="19665"/>
                  </a:lnTo>
                  <a:lnTo>
                    <a:pt x="7273" y="19618"/>
                  </a:lnTo>
                  <a:lnTo>
                    <a:pt x="7522" y="19557"/>
                  </a:lnTo>
                  <a:lnTo>
                    <a:pt x="7772" y="19480"/>
                  </a:lnTo>
                  <a:lnTo>
                    <a:pt x="8026" y="19388"/>
                  </a:lnTo>
                  <a:lnTo>
                    <a:pt x="8276" y="19296"/>
                  </a:lnTo>
                  <a:lnTo>
                    <a:pt x="8525" y="19173"/>
                  </a:lnTo>
                  <a:lnTo>
                    <a:pt x="8774" y="19050"/>
                  </a:lnTo>
                  <a:lnTo>
                    <a:pt x="9023" y="18912"/>
                  </a:lnTo>
                  <a:lnTo>
                    <a:pt x="9273" y="18758"/>
                  </a:lnTo>
                  <a:lnTo>
                    <a:pt x="9517" y="18589"/>
                  </a:lnTo>
                  <a:lnTo>
                    <a:pt x="9766" y="18405"/>
                  </a:lnTo>
                  <a:lnTo>
                    <a:pt x="10010" y="18220"/>
                  </a:lnTo>
                  <a:lnTo>
                    <a:pt x="10254" y="18021"/>
                  </a:lnTo>
                  <a:lnTo>
                    <a:pt x="10498" y="17806"/>
                  </a:lnTo>
                  <a:lnTo>
                    <a:pt x="10737" y="17575"/>
                  </a:lnTo>
                  <a:lnTo>
                    <a:pt x="10981" y="17329"/>
                  </a:lnTo>
                  <a:lnTo>
                    <a:pt x="11219" y="17084"/>
                  </a:lnTo>
                  <a:lnTo>
                    <a:pt x="11219" y="17084"/>
                  </a:lnTo>
                  <a:lnTo>
                    <a:pt x="11389" y="16915"/>
                  </a:lnTo>
                  <a:lnTo>
                    <a:pt x="11559" y="16715"/>
                  </a:lnTo>
                  <a:lnTo>
                    <a:pt x="11729" y="16515"/>
                  </a:lnTo>
                  <a:lnTo>
                    <a:pt x="11893" y="16315"/>
                  </a:lnTo>
                  <a:lnTo>
                    <a:pt x="12052" y="16085"/>
                  </a:lnTo>
                  <a:lnTo>
                    <a:pt x="12211" y="15839"/>
                  </a:lnTo>
                  <a:lnTo>
                    <a:pt x="12370" y="15578"/>
                  </a:lnTo>
                  <a:lnTo>
                    <a:pt x="12524" y="15317"/>
                  </a:lnTo>
                  <a:lnTo>
                    <a:pt x="12673" y="15025"/>
                  </a:lnTo>
                  <a:lnTo>
                    <a:pt x="12821" y="14733"/>
                  </a:lnTo>
                  <a:lnTo>
                    <a:pt x="12970" y="14426"/>
                  </a:lnTo>
                  <a:lnTo>
                    <a:pt x="13108" y="14088"/>
                  </a:lnTo>
                  <a:lnTo>
                    <a:pt x="13246" y="13765"/>
                  </a:lnTo>
                  <a:lnTo>
                    <a:pt x="13384" y="13412"/>
                  </a:lnTo>
                  <a:lnTo>
                    <a:pt x="13516" y="13043"/>
                  </a:lnTo>
                  <a:lnTo>
                    <a:pt x="13643" y="12674"/>
                  </a:lnTo>
                  <a:lnTo>
                    <a:pt x="13643" y="12674"/>
                  </a:lnTo>
                  <a:lnTo>
                    <a:pt x="13765" y="12275"/>
                  </a:lnTo>
                  <a:lnTo>
                    <a:pt x="13877" y="11860"/>
                  </a:lnTo>
                  <a:lnTo>
                    <a:pt x="13978" y="11415"/>
                  </a:lnTo>
                  <a:lnTo>
                    <a:pt x="14068" y="10969"/>
                  </a:lnTo>
                  <a:lnTo>
                    <a:pt x="14147" y="10493"/>
                  </a:lnTo>
                  <a:lnTo>
                    <a:pt x="14211" y="10017"/>
                  </a:lnTo>
                  <a:lnTo>
                    <a:pt x="14269" y="9525"/>
                  </a:lnTo>
                  <a:lnTo>
                    <a:pt x="14317" y="9033"/>
                  </a:lnTo>
                  <a:lnTo>
                    <a:pt x="14354" y="8526"/>
                  </a:lnTo>
                  <a:lnTo>
                    <a:pt x="14375" y="8004"/>
                  </a:lnTo>
                  <a:lnTo>
                    <a:pt x="14391" y="7482"/>
                  </a:lnTo>
                  <a:lnTo>
                    <a:pt x="14391" y="6975"/>
                  </a:lnTo>
                  <a:lnTo>
                    <a:pt x="14375" y="6452"/>
                  </a:lnTo>
                  <a:lnTo>
                    <a:pt x="14354" y="5930"/>
                  </a:lnTo>
                  <a:lnTo>
                    <a:pt x="14317" y="5408"/>
                  </a:lnTo>
                  <a:lnTo>
                    <a:pt x="14269" y="4885"/>
                  </a:lnTo>
                  <a:lnTo>
                    <a:pt x="14269" y="4885"/>
                  </a:lnTo>
                  <a:lnTo>
                    <a:pt x="14243" y="4624"/>
                  </a:lnTo>
                  <a:lnTo>
                    <a:pt x="14211" y="4363"/>
                  </a:lnTo>
                  <a:lnTo>
                    <a:pt x="14174" y="4102"/>
                  </a:lnTo>
                  <a:lnTo>
                    <a:pt x="14137" y="3856"/>
                  </a:lnTo>
                  <a:lnTo>
                    <a:pt x="14094" y="3610"/>
                  </a:lnTo>
                  <a:lnTo>
                    <a:pt x="14047" y="3380"/>
                  </a:lnTo>
                  <a:lnTo>
                    <a:pt x="13999" y="3149"/>
                  </a:lnTo>
                  <a:lnTo>
                    <a:pt x="13946" y="2919"/>
                  </a:lnTo>
                  <a:lnTo>
                    <a:pt x="13893" y="2704"/>
                  </a:lnTo>
                  <a:lnTo>
                    <a:pt x="13834" y="2489"/>
                  </a:lnTo>
                  <a:lnTo>
                    <a:pt x="13776" y="2289"/>
                  </a:lnTo>
                  <a:lnTo>
                    <a:pt x="13712" y="2089"/>
                  </a:lnTo>
                  <a:lnTo>
                    <a:pt x="13649" y="1905"/>
                  </a:lnTo>
                  <a:lnTo>
                    <a:pt x="13580" y="1721"/>
                  </a:lnTo>
                  <a:lnTo>
                    <a:pt x="13511" y="1552"/>
                  </a:lnTo>
                  <a:lnTo>
                    <a:pt x="13437" y="1383"/>
                  </a:lnTo>
                  <a:lnTo>
                    <a:pt x="13362" y="1229"/>
                  </a:lnTo>
                  <a:lnTo>
                    <a:pt x="13288" y="1075"/>
                  </a:lnTo>
                  <a:lnTo>
                    <a:pt x="13209" y="937"/>
                  </a:lnTo>
                  <a:lnTo>
                    <a:pt x="13129" y="814"/>
                  </a:lnTo>
                  <a:lnTo>
                    <a:pt x="13044" y="691"/>
                  </a:lnTo>
                  <a:lnTo>
                    <a:pt x="12959" y="568"/>
                  </a:lnTo>
                  <a:lnTo>
                    <a:pt x="12874" y="476"/>
                  </a:lnTo>
                  <a:lnTo>
                    <a:pt x="12789" y="384"/>
                  </a:lnTo>
                  <a:lnTo>
                    <a:pt x="12699" y="292"/>
                  </a:lnTo>
                  <a:lnTo>
                    <a:pt x="12609" y="230"/>
                  </a:lnTo>
                  <a:lnTo>
                    <a:pt x="12519" y="154"/>
                  </a:lnTo>
                  <a:lnTo>
                    <a:pt x="12429" y="108"/>
                  </a:lnTo>
                  <a:lnTo>
                    <a:pt x="12333" y="62"/>
                  </a:lnTo>
                  <a:lnTo>
                    <a:pt x="12238" y="31"/>
                  </a:lnTo>
                  <a:lnTo>
                    <a:pt x="12142" y="15"/>
                  </a:lnTo>
                  <a:lnTo>
                    <a:pt x="12047" y="0"/>
                  </a:lnTo>
                </a:path>
              </a:pathLst>
            </a:custGeom>
            <a:noFill/>
            <a:ln w="0">
              <a:noFill/>
            </a:ln>
          </p:spPr>
          <p:style>
            <a:lnRef idx="0">
              <a:scrgbClr r="0" g="0" b="0"/>
            </a:lnRef>
            <a:fillRef idx="0">
              <a:scrgbClr r="0" g="0" b="0"/>
            </a:fillRef>
            <a:effectRef idx="0">
              <a:scrgbClr r="0" g="0" b="0"/>
            </a:effectRef>
            <a:fontRef idx="minor"/>
          </p:style>
        </p:sp>
        <p:sp>
          <p:nvSpPr>
            <p:cNvPr id="628" name="Google Shape;475;p34"/>
            <p:cNvSpPr/>
            <p:nvPr/>
          </p:nvSpPr>
          <p:spPr>
            <a:xfrm flipV="1">
              <a:off x="8000640" y="2110320"/>
              <a:ext cx="250560" cy="78840"/>
            </a:xfrm>
            <a:custGeom>
              <a:avLst/>
              <a:gdLst/>
              <a:ahLst/>
              <a:cxnLst/>
              <a:rect l="l" t="t" r="r" b="b"/>
              <a:pathLst>
                <a:path w="13654" h="11415">
                  <a:moveTo>
                    <a:pt x="13638" y="0"/>
                  </a:moveTo>
                  <a:lnTo>
                    <a:pt x="13611" y="46"/>
                  </a:lnTo>
                  <a:lnTo>
                    <a:pt x="13569" y="123"/>
                  </a:lnTo>
                  <a:lnTo>
                    <a:pt x="13516" y="246"/>
                  </a:lnTo>
                  <a:lnTo>
                    <a:pt x="13378" y="599"/>
                  </a:lnTo>
                  <a:lnTo>
                    <a:pt x="13187" y="1091"/>
                  </a:lnTo>
                  <a:lnTo>
                    <a:pt x="12954" y="1675"/>
                  </a:lnTo>
                  <a:lnTo>
                    <a:pt x="12667" y="2366"/>
                  </a:lnTo>
                  <a:lnTo>
                    <a:pt x="12508" y="2735"/>
                  </a:lnTo>
                  <a:lnTo>
                    <a:pt x="12333" y="3119"/>
                  </a:lnTo>
                  <a:lnTo>
                    <a:pt x="12147" y="3518"/>
                  </a:lnTo>
                  <a:lnTo>
                    <a:pt x="11951" y="3933"/>
                  </a:lnTo>
                  <a:lnTo>
                    <a:pt x="11681" y="4471"/>
                  </a:lnTo>
                  <a:lnTo>
                    <a:pt x="11405" y="4993"/>
                  </a:lnTo>
                  <a:lnTo>
                    <a:pt x="11129" y="5485"/>
                  </a:lnTo>
                  <a:lnTo>
                    <a:pt x="10848" y="5961"/>
                  </a:lnTo>
                  <a:lnTo>
                    <a:pt x="10561" y="6406"/>
                  </a:lnTo>
                  <a:lnTo>
                    <a:pt x="10270" y="6837"/>
                  </a:lnTo>
                  <a:lnTo>
                    <a:pt x="9978" y="7236"/>
                  </a:lnTo>
                  <a:lnTo>
                    <a:pt x="9681" y="7605"/>
                  </a:lnTo>
                  <a:lnTo>
                    <a:pt x="9379" y="7958"/>
                  </a:lnTo>
                  <a:lnTo>
                    <a:pt x="9076" y="8281"/>
                  </a:lnTo>
                  <a:lnTo>
                    <a:pt x="8774" y="8588"/>
                  </a:lnTo>
                  <a:lnTo>
                    <a:pt x="8466" y="8864"/>
                  </a:lnTo>
                  <a:lnTo>
                    <a:pt x="8159" y="9126"/>
                  </a:lnTo>
                  <a:lnTo>
                    <a:pt x="7846" y="9356"/>
                  </a:lnTo>
                  <a:lnTo>
                    <a:pt x="7533" y="9556"/>
                  </a:lnTo>
                  <a:lnTo>
                    <a:pt x="7214" y="9740"/>
                  </a:lnTo>
                  <a:lnTo>
                    <a:pt x="6896" y="9894"/>
                  </a:lnTo>
                  <a:lnTo>
                    <a:pt x="6578" y="10017"/>
                  </a:lnTo>
                  <a:lnTo>
                    <a:pt x="6260" y="10124"/>
                  </a:lnTo>
                  <a:lnTo>
                    <a:pt x="5941" y="10201"/>
                  </a:lnTo>
                  <a:lnTo>
                    <a:pt x="5618" y="10262"/>
                  </a:lnTo>
                  <a:lnTo>
                    <a:pt x="5294" y="10278"/>
                  </a:lnTo>
                  <a:lnTo>
                    <a:pt x="4971" y="10293"/>
                  </a:lnTo>
                  <a:lnTo>
                    <a:pt x="4652" y="10262"/>
                  </a:lnTo>
                  <a:lnTo>
                    <a:pt x="4329" y="10216"/>
                  </a:lnTo>
                  <a:lnTo>
                    <a:pt x="4005" y="10140"/>
                  </a:lnTo>
                  <a:lnTo>
                    <a:pt x="3682" y="10032"/>
                  </a:lnTo>
                  <a:lnTo>
                    <a:pt x="3358" y="9909"/>
                  </a:lnTo>
                  <a:lnTo>
                    <a:pt x="3035" y="9756"/>
                  </a:lnTo>
                  <a:lnTo>
                    <a:pt x="2716" y="9587"/>
                  </a:lnTo>
                  <a:lnTo>
                    <a:pt x="2398" y="9371"/>
                  </a:lnTo>
                  <a:lnTo>
                    <a:pt x="2075" y="9141"/>
                  </a:lnTo>
                  <a:lnTo>
                    <a:pt x="1836" y="8957"/>
                  </a:lnTo>
                  <a:lnTo>
                    <a:pt x="1608" y="8757"/>
                  </a:lnTo>
                  <a:lnTo>
                    <a:pt x="1199" y="8388"/>
                  </a:lnTo>
                  <a:lnTo>
                    <a:pt x="844" y="8035"/>
                  </a:lnTo>
                  <a:lnTo>
                    <a:pt x="547" y="7712"/>
                  </a:lnTo>
                  <a:lnTo>
                    <a:pt x="144" y="7267"/>
                  </a:lnTo>
                  <a:lnTo>
                    <a:pt x="38" y="7175"/>
                  </a:lnTo>
                  <a:lnTo>
                    <a:pt x="11" y="7159"/>
                  </a:lnTo>
                  <a:lnTo>
                    <a:pt x="6" y="7175"/>
                  </a:lnTo>
                  <a:lnTo>
                    <a:pt x="1" y="7190"/>
                  </a:lnTo>
                  <a:lnTo>
                    <a:pt x="107" y="7451"/>
                  </a:lnTo>
                  <a:lnTo>
                    <a:pt x="213" y="7712"/>
                  </a:lnTo>
                  <a:lnTo>
                    <a:pt x="329" y="7927"/>
                  </a:lnTo>
                  <a:lnTo>
                    <a:pt x="451" y="8127"/>
                  </a:lnTo>
                  <a:lnTo>
                    <a:pt x="637" y="8388"/>
                  </a:lnTo>
                  <a:lnTo>
                    <a:pt x="823" y="8649"/>
                  </a:lnTo>
                  <a:lnTo>
                    <a:pt x="1008" y="8895"/>
                  </a:lnTo>
                  <a:lnTo>
                    <a:pt x="1199" y="9126"/>
                  </a:lnTo>
                  <a:lnTo>
                    <a:pt x="1390" y="9341"/>
                  </a:lnTo>
                  <a:lnTo>
                    <a:pt x="1581" y="9540"/>
                  </a:lnTo>
                  <a:lnTo>
                    <a:pt x="1772" y="9725"/>
                  </a:lnTo>
                  <a:lnTo>
                    <a:pt x="1969" y="9909"/>
                  </a:lnTo>
                  <a:lnTo>
                    <a:pt x="2297" y="10201"/>
                  </a:lnTo>
                  <a:lnTo>
                    <a:pt x="2626" y="10447"/>
                  </a:lnTo>
                  <a:lnTo>
                    <a:pt x="2955" y="10677"/>
                  </a:lnTo>
                  <a:lnTo>
                    <a:pt x="3289" y="10877"/>
                  </a:lnTo>
                  <a:lnTo>
                    <a:pt x="3618" y="11031"/>
                  </a:lnTo>
                  <a:lnTo>
                    <a:pt x="3952" y="11169"/>
                  </a:lnTo>
                  <a:lnTo>
                    <a:pt x="4286" y="11276"/>
                  </a:lnTo>
                  <a:lnTo>
                    <a:pt x="4621" y="11353"/>
                  </a:lnTo>
                  <a:lnTo>
                    <a:pt x="4955" y="11399"/>
                  </a:lnTo>
                  <a:lnTo>
                    <a:pt x="5289" y="11415"/>
                  </a:lnTo>
                  <a:lnTo>
                    <a:pt x="5623" y="11399"/>
                  </a:lnTo>
                  <a:lnTo>
                    <a:pt x="5952" y="11353"/>
                  </a:lnTo>
                  <a:lnTo>
                    <a:pt x="6286" y="11292"/>
                  </a:lnTo>
                  <a:lnTo>
                    <a:pt x="6615" y="11184"/>
                  </a:lnTo>
                  <a:lnTo>
                    <a:pt x="6944" y="11061"/>
                  </a:lnTo>
                  <a:lnTo>
                    <a:pt x="7273" y="10908"/>
                  </a:lnTo>
                  <a:lnTo>
                    <a:pt x="7602" y="10723"/>
                  </a:lnTo>
                  <a:lnTo>
                    <a:pt x="7925" y="10508"/>
                  </a:lnTo>
                  <a:lnTo>
                    <a:pt x="8243" y="10262"/>
                  </a:lnTo>
                  <a:lnTo>
                    <a:pt x="8562" y="9986"/>
                  </a:lnTo>
                  <a:lnTo>
                    <a:pt x="8880" y="9694"/>
                  </a:lnTo>
                  <a:lnTo>
                    <a:pt x="9193" y="9371"/>
                  </a:lnTo>
                  <a:lnTo>
                    <a:pt x="9506" y="9003"/>
                  </a:lnTo>
                  <a:lnTo>
                    <a:pt x="9814" y="8634"/>
                  </a:lnTo>
                  <a:lnTo>
                    <a:pt x="10116" y="8219"/>
                  </a:lnTo>
                  <a:lnTo>
                    <a:pt x="10413" y="7774"/>
                  </a:lnTo>
                  <a:lnTo>
                    <a:pt x="10710" y="7313"/>
                  </a:lnTo>
                  <a:lnTo>
                    <a:pt x="11002" y="6821"/>
                  </a:lnTo>
                  <a:lnTo>
                    <a:pt x="11288" y="6299"/>
                  </a:lnTo>
                  <a:lnTo>
                    <a:pt x="11569" y="5761"/>
                  </a:lnTo>
                  <a:lnTo>
                    <a:pt x="11845" y="5193"/>
                  </a:lnTo>
                  <a:lnTo>
                    <a:pt x="12121" y="4594"/>
                  </a:lnTo>
                  <a:lnTo>
                    <a:pt x="12275" y="4225"/>
                  </a:lnTo>
                  <a:lnTo>
                    <a:pt x="12429" y="3841"/>
                  </a:lnTo>
                  <a:lnTo>
                    <a:pt x="12582" y="3457"/>
                  </a:lnTo>
                  <a:lnTo>
                    <a:pt x="12731" y="3057"/>
                  </a:lnTo>
                  <a:lnTo>
                    <a:pt x="12874" y="2658"/>
                  </a:lnTo>
                  <a:lnTo>
                    <a:pt x="13017" y="2243"/>
                  </a:lnTo>
                  <a:lnTo>
                    <a:pt x="13161" y="1828"/>
                  </a:lnTo>
                  <a:lnTo>
                    <a:pt x="13298" y="1398"/>
                  </a:lnTo>
                  <a:lnTo>
                    <a:pt x="13352" y="1244"/>
                  </a:lnTo>
                  <a:lnTo>
                    <a:pt x="13399" y="1091"/>
                  </a:lnTo>
                  <a:lnTo>
                    <a:pt x="13452" y="922"/>
                  </a:lnTo>
                  <a:lnTo>
                    <a:pt x="13495" y="753"/>
                  </a:lnTo>
                  <a:lnTo>
                    <a:pt x="13537" y="569"/>
                  </a:lnTo>
                  <a:lnTo>
                    <a:pt x="13580" y="400"/>
                  </a:lnTo>
                  <a:lnTo>
                    <a:pt x="13617" y="200"/>
                  </a:lnTo>
                  <a:lnTo>
                    <a:pt x="13654" y="15"/>
                  </a:lnTo>
                  <a:lnTo>
                    <a:pt x="13649"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629" name="Google Shape;476;p34"/>
            <p:cNvSpPr/>
            <p:nvPr/>
          </p:nvSpPr>
          <p:spPr>
            <a:xfrm flipV="1">
              <a:off x="6645240" y="5183280"/>
              <a:ext cx="328320" cy="1374480"/>
            </a:xfrm>
            <a:custGeom>
              <a:avLst/>
              <a:gdLst/>
              <a:ahLst/>
              <a:cxnLst/>
              <a:rect l="l" t="t" r="r" b="b"/>
              <a:pathLst>
                <a:path w="17876" h="197077">
                  <a:moveTo>
                    <a:pt x="7522" y="1"/>
                  </a:move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1353" y="96188"/>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630" name="Google Shape;477;p34"/>
            <p:cNvSpPr/>
            <p:nvPr/>
          </p:nvSpPr>
          <p:spPr>
            <a:xfrm flipV="1">
              <a:off x="6645240" y="5183280"/>
              <a:ext cx="328320" cy="1374480"/>
            </a:xfrm>
            <a:custGeom>
              <a:avLst/>
              <a:gdLst/>
              <a:ahLst/>
              <a:cxnLst/>
              <a:rect l="l" t="t" r="r" b="b"/>
              <a:pathLst>
                <a:path w="17876" h="197077" fill="none">
                  <a:moveTo>
                    <a:pt x="11988" y="194879"/>
                  </a:moveTo>
                  <a:lnTo>
                    <a:pt x="11988" y="194879"/>
                  </a:lnTo>
                  <a:lnTo>
                    <a:pt x="12211" y="194787"/>
                  </a:lnTo>
                  <a:lnTo>
                    <a:pt x="12434" y="194680"/>
                  </a:lnTo>
                  <a:lnTo>
                    <a:pt x="12651" y="194526"/>
                  </a:lnTo>
                  <a:lnTo>
                    <a:pt x="12869" y="194357"/>
                  </a:lnTo>
                  <a:lnTo>
                    <a:pt x="13081" y="194157"/>
                  </a:lnTo>
                  <a:lnTo>
                    <a:pt x="13288" y="193927"/>
                  </a:lnTo>
                  <a:lnTo>
                    <a:pt x="13495" y="193681"/>
                  </a:lnTo>
                  <a:lnTo>
                    <a:pt x="13696" y="193405"/>
                  </a:lnTo>
                  <a:lnTo>
                    <a:pt x="13892" y="193097"/>
                  </a:lnTo>
                  <a:lnTo>
                    <a:pt x="14089" y="192775"/>
                  </a:lnTo>
                  <a:lnTo>
                    <a:pt x="14280" y="192437"/>
                  </a:lnTo>
                  <a:lnTo>
                    <a:pt x="14460" y="192068"/>
                  </a:lnTo>
                  <a:lnTo>
                    <a:pt x="14646" y="191684"/>
                  </a:lnTo>
                  <a:lnTo>
                    <a:pt x="14821" y="191269"/>
                  </a:lnTo>
                  <a:lnTo>
                    <a:pt x="14996" y="190839"/>
                  </a:lnTo>
                  <a:lnTo>
                    <a:pt x="15160" y="190393"/>
                  </a:lnTo>
                  <a:lnTo>
                    <a:pt x="15325" y="189933"/>
                  </a:lnTo>
                  <a:lnTo>
                    <a:pt x="15484" y="189456"/>
                  </a:lnTo>
                  <a:lnTo>
                    <a:pt x="15638" y="188965"/>
                  </a:lnTo>
                  <a:lnTo>
                    <a:pt x="15786" y="188458"/>
                  </a:lnTo>
                  <a:lnTo>
                    <a:pt x="15929" y="187951"/>
                  </a:lnTo>
                  <a:lnTo>
                    <a:pt x="16067" y="187413"/>
                  </a:lnTo>
                  <a:lnTo>
                    <a:pt x="16200" y="186860"/>
                  </a:lnTo>
                  <a:lnTo>
                    <a:pt x="16327" y="186307"/>
                  </a:lnTo>
                  <a:lnTo>
                    <a:pt x="16449" y="185738"/>
                  </a:lnTo>
                  <a:lnTo>
                    <a:pt x="16566" y="185170"/>
                  </a:lnTo>
                  <a:lnTo>
                    <a:pt x="16677" y="184571"/>
                  </a:lnTo>
                  <a:lnTo>
                    <a:pt x="16778" y="183987"/>
                  </a:lnTo>
                  <a:lnTo>
                    <a:pt x="16879" y="183388"/>
                  </a:lnTo>
                  <a:lnTo>
                    <a:pt x="16969" y="182773"/>
                  </a:lnTo>
                  <a:lnTo>
                    <a:pt x="17059" y="182159"/>
                  </a:lnTo>
                  <a:lnTo>
                    <a:pt x="17139" y="181544"/>
                  </a:lnTo>
                  <a:lnTo>
                    <a:pt x="17139" y="181544"/>
                  </a:lnTo>
                  <a:lnTo>
                    <a:pt x="17213" y="180930"/>
                  </a:lnTo>
                  <a:lnTo>
                    <a:pt x="17282" y="180300"/>
                  </a:lnTo>
                  <a:lnTo>
                    <a:pt x="17345" y="179670"/>
                  </a:lnTo>
                  <a:lnTo>
                    <a:pt x="17404" y="179040"/>
                  </a:lnTo>
                  <a:lnTo>
                    <a:pt x="17462" y="178410"/>
                  </a:lnTo>
                  <a:lnTo>
                    <a:pt x="17510" y="177765"/>
                  </a:lnTo>
                  <a:lnTo>
                    <a:pt x="17558" y="177135"/>
                  </a:lnTo>
                  <a:lnTo>
                    <a:pt x="17600" y="176490"/>
                  </a:lnTo>
                  <a:lnTo>
                    <a:pt x="17643" y="175845"/>
                  </a:lnTo>
                  <a:lnTo>
                    <a:pt x="17674" y="175200"/>
                  </a:lnTo>
                  <a:lnTo>
                    <a:pt x="17706" y="174539"/>
                  </a:lnTo>
                  <a:lnTo>
                    <a:pt x="17738" y="173894"/>
                  </a:lnTo>
                  <a:lnTo>
                    <a:pt x="17786" y="172588"/>
                  </a:lnTo>
                  <a:lnTo>
                    <a:pt x="17823" y="171267"/>
                  </a:lnTo>
                  <a:lnTo>
                    <a:pt x="17849" y="169945"/>
                  </a:lnTo>
                  <a:lnTo>
                    <a:pt x="17865" y="168624"/>
                  </a:lnTo>
                  <a:lnTo>
                    <a:pt x="17876" y="167288"/>
                  </a:lnTo>
                  <a:lnTo>
                    <a:pt x="17876" y="165966"/>
                  </a:lnTo>
                  <a:lnTo>
                    <a:pt x="17876" y="164630"/>
                  </a:lnTo>
                  <a:lnTo>
                    <a:pt x="17871" y="163309"/>
                  </a:lnTo>
                  <a:lnTo>
                    <a:pt x="17860" y="160666"/>
                  </a:lnTo>
                  <a:lnTo>
                    <a:pt x="17860" y="160666"/>
                  </a:lnTo>
                  <a:lnTo>
                    <a:pt x="17722" y="144627"/>
                  </a:lnTo>
                  <a:lnTo>
                    <a:pt x="17648" y="136593"/>
                  </a:lnTo>
                  <a:lnTo>
                    <a:pt x="17574" y="128573"/>
                  </a:lnTo>
                  <a:lnTo>
                    <a:pt x="17483" y="120554"/>
                  </a:lnTo>
                  <a:lnTo>
                    <a:pt x="17388" y="112519"/>
                  </a:lnTo>
                  <a:lnTo>
                    <a:pt x="17335" y="108509"/>
                  </a:lnTo>
                  <a:lnTo>
                    <a:pt x="17282" y="104499"/>
                  </a:lnTo>
                  <a:lnTo>
                    <a:pt x="17218" y="100490"/>
                  </a:lnTo>
                  <a:lnTo>
                    <a:pt x="17160" y="96480"/>
                  </a:lnTo>
                  <a:lnTo>
                    <a:pt x="17091" y="92470"/>
                  </a:lnTo>
                  <a:lnTo>
                    <a:pt x="17022" y="88476"/>
                  </a:lnTo>
                  <a:lnTo>
                    <a:pt x="16948" y="84466"/>
                  </a:lnTo>
                  <a:lnTo>
                    <a:pt x="16868" y="80457"/>
                  </a:lnTo>
                  <a:lnTo>
                    <a:pt x="16783" y="76447"/>
                  </a:lnTo>
                  <a:lnTo>
                    <a:pt x="16693" y="72452"/>
                  </a:lnTo>
                  <a:lnTo>
                    <a:pt x="16598" y="68443"/>
                  </a:lnTo>
                  <a:lnTo>
                    <a:pt x="16497" y="64448"/>
                  </a:lnTo>
                  <a:lnTo>
                    <a:pt x="16391" y="60454"/>
                  </a:lnTo>
                  <a:lnTo>
                    <a:pt x="16274" y="56444"/>
                  </a:lnTo>
                  <a:lnTo>
                    <a:pt x="16157" y="52450"/>
                  </a:lnTo>
                  <a:lnTo>
                    <a:pt x="16030" y="48456"/>
                  </a:lnTo>
                  <a:lnTo>
                    <a:pt x="15897" y="44461"/>
                  </a:lnTo>
                  <a:lnTo>
                    <a:pt x="15760" y="40467"/>
                  </a:lnTo>
                  <a:lnTo>
                    <a:pt x="15611" y="36488"/>
                  </a:lnTo>
                  <a:lnTo>
                    <a:pt x="15457" y="32494"/>
                  </a:lnTo>
                  <a:lnTo>
                    <a:pt x="15457" y="32494"/>
                  </a:lnTo>
                  <a:lnTo>
                    <a:pt x="15388" y="30773"/>
                  </a:lnTo>
                  <a:lnTo>
                    <a:pt x="15309" y="29022"/>
                  </a:lnTo>
                  <a:lnTo>
                    <a:pt x="15224" y="27285"/>
                  </a:lnTo>
                  <a:lnTo>
                    <a:pt x="15134" y="25549"/>
                  </a:lnTo>
                  <a:lnTo>
                    <a:pt x="15081" y="24674"/>
                  </a:lnTo>
                  <a:lnTo>
                    <a:pt x="15028" y="23813"/>
                  </a:lnTo>
                  <a:lnTo>
                    <a:pt x="14969" y="22953"/>
                  </a:lnTo>
                  <a:lnTo>
                    <a:pt x="14906" y="22093"/>
                  </a:lnTo>
                  <a:lnTo>
                    <a:pt x="14842" y="21233"/>
                  </a:lnTo>
                  <a:lnTo>
                    <a:pt x="14773" y="20372"/>
                  </a:lnTo>
                  <a:lnTo>
                    <a:pt x="14699" y="19527"/>
                  </a:lnTo>
                  <a:lnTo>
                    <a:pt x="14619" y="18698"/>
                  </a:lnTo>
                  <a:lnTo>
                    <a:pt x="14534" y="17853"/>
                  </a:lnTo>
                  <a:lnTo>
                    <a:pt x="14444" y="17023"/>
                  </a:lnTo>
                  <a:lnTo>
                    <a:pt x="14349" y="16209"/>
                  </a:lnTo>
                  <a:lnTo>
                    <a:pt x="14248" y="15395"/>
                  </a:lnTo>
                  <a:lnTo>
                    <a:pt x="14142" y="14596"/>
                  </a:lnTo>
                  <a:lnTo>
                    <a:pt x="14025" y="13812"/>
                  </a:lnTo>
                  <a:lnTo>
                    <a:pt x="13908" y="13029"/>
                  </a:lnTo>
                  <a:lnTo>
                    <a:pt x="13781" y="12245"/>
                  </a:lnTo>
                  <a:lnTo>
                    <a:pt x="13643" y="11492"/>
                  </a:lnTo>
                  <a:lnTo>
                    <a:pt x="13505" y="10740"/>
                  </a:lnTo>
                  <a:lnTo>
                    <a:pt x="13351" y="10002"/>
                  </a:lnTo>
                  <a:lnTo>
                    <a:pt x="13198" y="9280"/>
                  </a:lnTo>
                  <a:lnTo>
                    <a:pt x="13033" y="8573"/>
                  </a:lnTo>
                  <a:lnTo>
                    <a:pt x="12858" y="7882"/>
                  </a:lnTo>
                  <a:lnTo>
                    <a:pt x="12672" y="7206"/>
                  </a:lnTo>
                  <a:lnTo>
                    <a:pt x="12481" y="6530"/>
                  </a:lnTo>
                  <a:lnTo>
                    <a:pt x="12481" y="6530"/>
                  </a:lnTo>
                  <a:lnTo>
                    <a:pt x="12381" y="6208"/>
                  </a:lnTo>
                  <a:lnTo>
                    <a:pt x="12280" y="5900"/>
                  </a:lnTo>
                  <a:lnTo>
                    <a:pt x="12174" y="5578"/>
                  </a:lnTo>
                  <a:lnTo>
                    <a:pt x="12062" y="5286"/>
                  </a:lnTo>
                  <a:lnTo>
                    <a:pt x="11951" y="4979"/>
                  </a:lnTo>
                  <a:lnTo>
                    <a:pt x="11840" y="4702"/>
                  </a:lnTo>
                  <a:lnTo>
                    <a:pt x="11723" y="4410"/>
                  </a:lnTo>
                  <a:lnTo>
                    <a:pt x="11601" y="4134"/>
                  </a:lnTo>
                  <a:lnTo>
                    <a:pt x="11479" y="3872"/>
                  </a:lnTo>
                  <a:lnTo>
                    <a:pt x="11357" y="3611"/>
                  </a:lnTo>
                  <a:lnTo>
                    <a:pt x="11230" y="3365"/>
                  </a:lnTo>
                  <a:lnTo>
                    <a:pt x="11102" y="3120"/>
                  </a:lnTo>
                  <a:lnTo>
                    <a:pt x="10975" y="2889"/>
                  </a:lnTo>
                  <a:lnTo>
                    <a:pt x="10842" y="2659"/>
                  </a:lnTo>
                  <a:lnTo>
                    <a:pt x="10710" y="2444"/>
                  </a:lnTo>
                  <a:lnTo>
                    <a:pt x="10572" y="2244"/>
                  </a:lnTo>
                  <a:lnTo>
                    <a:pt x="10434" y="2044"/>
                  </a:lnTo>
                  <a:lnTo>
                    <a:pt x="10296" y="1845"/>
                  </a:lnTo>
                  <a:lnTo>
                    <a:pt x="10158" y="1660"/>
                  </a:lnTo>
                  <a:lnTo>
                    <a:pt x="10015" y="1491"/>
                  </a:lnTo>
                  <a:lnTo>
                    <a:pt x="9877" y="1322"/>
                  </a:lnTo>
                  <a:lnTo>
                    <a:pt x="9734" y="1169"/>
                  </a:lnTo>
                  <a:lnTo>
                    <a:pt x="9585" y="1030"/>
                  </a:lnTo>
                  <a:lnTo>
                    <a:pt x="9442" y="892"/>
                  </a:lnTo>
                  <a:lnTo>
                    <a:pt x="9299" y="754"/>
                  </a:lnTo>
                  <a:lnTo>
                    <a:pt x="9150" y="646"/>
                  </a:lnTo>
                  <a:lnTo>
                    <a:pt x="9002" y="539"/>
                  </a:lnTo>
                  <a:lnTo>
                    <a:pt x="8853" y="431"/>
                  </a:lnTo>
                  <a:lnTo>
                    <a:pt x="8705" y="339"/>
                  </a:lnTo>
                  <a:lnTo>
                    <a:pt x="8562" y="262"/>
                  </a:lnTo>
                  <a:lnTo>
                    <a:pt x="8413" y="201"/>
                  </a:lnTo>
                  <a:lnTo>
                    <a:pt x="8265" y="139"/>
                  </a:lnTo>
                  <a:lnTo>
                    <a:pt x="8116" y="93"/>
                  </a:lnTo>
                  <a:lnTo>
                    <a:pt x="7968" y="62"/>
                  </a:lnTo>
                  <a:lnTo>
                    <a:pt x="7819" y="32"/>
                  </a:lnTo>
                  <a:lnTo>
                    <a:pt x="7670" y="16"/>
                  </a:lnTo>
                  <a:lnTo>
                    <a:pt x="7522" y="1"/>
                  </a:lnTo>
                  <a:lnTo>
                    <a:pt x="7373" y="16"/>
                  </a:lnTo>
                  <a:lnTo>
                    <a:pt x="7230" y="32"/>
                  </a:lnTo>
                  <a:lnTo>
                    <a:pt x="7082" y="62"/>
                  </a:lnTo>
                  <a:lnTo>
                    <a:pt x="6938" y="93"/>
                  </a:lnTo>
                  <a:lnTo>
                    <a:pt x="6795" y="139"/>
                  </a:lnTo>
                  <a:lnTo>
                    <a:pt x="6652" y="201"/>
                  </a:lnTo>
                  <a:lnTo>
                    <a:pt x="6509" y="278"/>
                  </a:lnTo>
                  <a:lnTo>
                    <a:pt x="6371" y="370"/>
                  </a:lnTo>
                  <a:lnTo>
                    <a:pt x="6233" y="462"/>
                  </a:lnTo>
                  <a:lnTo>
                    <a:pt x="6095" y="569"/>
                  </a:lnTo>
                  <a:lnTo>
                    <a:pt x="5957" y="692"/>
                  </a:lnTo>
                  <a:lnTo>
                    <a:pt x="5825" y="815"/>
                  </a:lnTo>
                  <a:lnTo>
                    <a:pt x="5692" y="969"/>
                  </a:lnTo>
                  <a:lnTo>
                    <a:pt x="5559" y="1122"/>
                  </a:lnTo>
                  <a:lnTo>
                    <a:pt x="5432" y="1291"/>
                  </a:lnTo>
                  <a:lnTo>
                    <a:pt x="5305" y="1476"/>
                  </a:lnTo>
                  <a:lnTo>
                    <a:pt x="5177" y="1676"/>
                  </a:lnTo>
                  <a:lnTo>
                    <a:pt x="5055" y="1875"/>
                  </a:lnTo>
                  <a:lnTo>
                    <a:pt x="4933" y="2090"/>
                  </a:lnTo>
                  <a:lnTo>
                    <a:pt x="4817" y="2336"/>
                  </a:lnTo>
                  <a:lnTo>
                    <a:pt x="4700" y="2582"/>
                  </a:lnTo>
                  <a:lnTo>
                    <a:pt x="4589" y="2843"/>
                  </a:lnTo>
                  <a:lnTo>
                    <a:pt x="4477" y="3104"/>
                  </a:lnTo>
                  <a:lnTo>
                    <a:pt x="4371" y="3396"/>
                  </a:lnTo>
                  <a:lnTo>
                    <a:pt x="4265" y="3703"/>
                  </a:lnTo>
                  <a:lnTo>
                    <a:pt x="4164" y="4011"/>
                  </a:lnTo>
                  <a:lnTo>
                    <a:pt x="4064" y="4333"/>
                  </a:lnTo>
                  <a:lnTo>
                    <a:pt x="4064" y="4333"/>
                  </a:lnTo>
                  <a:lnTo>
                    <a:pt x="3957" y="4717"/>
                  </a:lnTo>
                  <a:lnTo>
                    <a:pt x="3857" y="5117"/>
                  </a:lnTo>
                  <a:lnTo>
                    <a:pt x="3761" y="5516"/>
                  </a:lnTo>
                  <a:lnTo>
                    <a:pt x="3671" y="5931"/>
                  </a:lnTo>
                  <a:lnTo>
                    <a:pt x="3586" y="6346"/>
                  </a:lnTo>
                  <a:lnTo>
                    <a:pt x="3507" y="6776"/>
                  </a:lnTo>
                  <a:lnTo>
                    <a:pt x="3432" y="7206"/>
                  </a:lnTo>
                  <a:lnTo>
                    <a:pt x="3358" y="7652"/>
                  </a:lnTo>
                  <a:lnTo>
                    <a:pt x="3294" y="8097"/>
                  </a:lnTo>
                  <a:lnTo>
                    <a:pt x="3236" y="8558"/>
                  </a:lnTo>
                  <a:lnTo>
                    <a:pt x="3178" y="9019"/>
                  </a:lnTo>
                  <a:lnTo>
                    <a:pt x="3125" y="9480"/>
                  </a:lnTo>
                  <a:lnTo>
                    <a:pt x="3077" y="9956"/>
                  </a:lnTo>
                  <a:lnTo>
                    <a:pt x="3029" y="10417"/>
                  </a:lnTo>
                  <a:lnTo>
                    <a:pt x="2992" y="10909"/>
                  </a:lnTo>
                  <a:lnTo>
                    <a:pt x="2950" y="11385"/>
                  </a:lnTo>
                  <a:lnTo>
                    <a:pt x="2918" y="11877"/>
                  </a:lnTo>
                  <a:lnTo>
                    <a:pt x="2886" y="12368"/>
                  </a:lnTo>
                  <a:lnTo>
                    <a:pt x="2828" y="13351"/>
                  </a:lnTo>
                  <a:lnTo>
                    <a:pt x="2785" y="14350"/>
                  </a:lnTo>
                  <a:lnTo>
                    <a:pt x="2748" y="15364"/>
                  </a:lnTo>
                  <a:lnTo>
                    <a:pt x="2716" y="16362"/>
                  </a:lnTo>
                  <a:lnTo>
                    <a:pt x="2690" y="17361"/>
                  </a:lnTo>
                  <a:lnTo>
                    <a:pt x="2653" y="19358"/>
                  </a:lnTo>
                  <a:lnTo>
                    <a:pt x="2653" y="19358"/>
                  </a:lnTo>
                  <a:lnTo>
                    <a:pt x="1353" y="96188"/>
                  </a:lnTo>
                  <a:lnTo>
                    <a:pt x="48" y="173033"/>
                  </a:lnTo>
                  <a:lnTo>
                    <a:pt x="48" y="173033"/>
                  </a:lnTo>
                  <a:lnTo>
                    <a:pt x="27" y="174124"/>
                  </a:lnTo>
                  <a:lnTo>
                    <a:pt x="16" y="175215"/>
                  </a:lnTo>
                  <a:lnTo>
                    <a:pt x="6" y="176321"/>
                  </a:lnTo>
                  <a:lnTo>
                    <a:pt x="1" y="177427"/>
                  </a:lnTo>
                  <a:lnTo>
                    <a:pt x="1" y="178533"/>
                  </a:lnTo>
                  <a:lnTo>
                    <a:pt x="16" y="179639"/>
                  </a:lnTo>
                  <a:lnTo>
                    <a:pt x="38" y="180730"/>
                  </a:lnTo>
                  <a:lnTo>
                    <a:pt x="54" y="181283"/>
                  </a:lnTo>
                  <a:lnTo>
                    <a:pt x="75" y="181821"/>
                  </a:lnTo>
                  <a:lnTo>
                    <a:pt x="96" y="182359"/>
                  </a:lnTo>
                  <a:lnTo>
                    <a:pt x="123" y="182896"/>
                  </a:lnTo>
                  <a:lnTo>
                    <a:pt x="154" y="183434"/>
                  </a:lnTo>
                  <a:lnTo>
                    <a:pt x="191" y="183956"/>
                  </a:lnTo>
                  <a:lnTo>
                    <a:pt x="229" y="184494"/>
                  </a:lnTo>
                  <a:lnTo>
                    <a:pt x="271" y="185001"/>
                  </a:lnTo>
                  <a:lnTo>
                    <a:pt x="324" y="185523"/>
                  </a:lnTo>
                  <a:lnTo>
                    <a:pt x="377" y="186030"/>
                  </a:lnTo>
                  <a:lnTo>
                    <a:pt x="435" y="186537"/>
                  </a:lnTo>
                  <a:lnTo>
                    <a:pt x="499" y="187044"/>
                  </a:lnTo>
                  <a:lnTo>
                    <a:pt x="568" y="187536"/>
                  </a:lnTo>
                  <a:lnTo>
                    <a:pt x="648" y="188012"/>
                  </a:lnTo>
                  <a:lnTo>
                    <a:pt x="727" y="188488"/>
                  </a:lnTo>
                  <a:lnTo>
                    <a:pt x="817" y="188965"/>
                  </a:lnTo>
                  <a:lnTo>
                    <a:pt x="913" y="189426"/>
                  </a:lnTo>
                  <a:lnTo>
                    <a:pt x="1014" y="189886"/>
                  </a:lnTo>
                  <a:lnTo>
                    <a:pt x="1014" y="189886"/>
                  </a:lnTo>
                  <a:lnTo>
                    <a:pt x="1125" y="190301"/>
                  </a:lnTo>
                  <a:lnTo>
                    <a:pt x="1242" y="190701"/>
                  </a:lnTo>
                  <a:lnTo>
                    <a:pt x="1358" y="191085"/>
                  </a:lnTo>
                  <a:lnTo>
                    <a:pt x="1480" y="191453"/>
                  </a:lnTo>
                  <a:lnTo>
                    <a:pt x="1608" y="191822"/>
                  </a:lnTo>
                  <a:lnTo>
                    <a:pt x="1735" y="192176"/>
                  </a:lnTo>
                  <a:lnTo>
                    <a:pt x="1868" y="192529"/>
                  </a:lnTo>
                  <a:lnTo>
                    <a:pt x="2000" y="192852"/>
                  </a:lnTo>
                  <a:lnTo>
                    <a:pt x="2138" y="193174"/>
                  </a:lnTo>
                  <a:lnTo>
                    <a:pt x="2281" y="193481"/>
                  </a:lnTo>
                  <a:lnTo>
                    <a:pt x="2425" y="193789"/>
                  </a:lnTo>
                  <a:lnTo>
                    <a:pt x="2568" y="194065"/>
                  </a:lnTo>
                  <a:lnTo>
                    <a:pt x="2722" y="194342"/>
                  </a:lnTo>
                  <a:lnTo>
                    <a:pt x="2870" y="194603"/>
                  </a:lnTo>
                  <a:lnTo>
                    <a:pt x="3024" y="194849"/>
                  </a:lnTo>
                  <a:lnTo>
                    <a:pt x="3178" y="195094"/>
                  </a:lnTo>
                  <a:lnTo>
                    <a:pt x="3337" y="195310"/>
                  </a:lnTo>
                  <a:lnTo>
                    <a:pt x="3496" y="195525"/>
                  </a:lnTo>
                  <a:lnTo>
                    <a:pt x="3660" y="195724"/>
                  </a:lnTo>
                  <a:lnTo>
                    <a:pt x="3825" y="195909"/>
                  </a:lnTo>
                  <a:lnTo>
                    <a:pt x="3989" y="196093"/>
                  </a:lnTo>
                  <a:lnTo>
                    <a:pt x="4159" y="196247"/>
                  </a:lnTo>
                  <a:lnTo>
                    <a:pt x="4329" y="196385"/>
                  </a:lnTo>
                  <a:lnTo>
                    <a:pt x="4499" y="196523"/>
                  </a:lnTo>
                  <a:lnTo>
                    <a:pt x="4674" y="196646"/>
                  </a:lnTo>
                  <a:lnTo>
                    <a:pt x="4843" y="196754"/>
                  </a:lnTo>
                  <a:lnTo>
                    <a:pt x="5018" y="196846"/>
                  </a:lnTo>
                  <a:lnTo>
                    <a:pt x="5199" y="196923"/>
                  </a:lnTo>
                  <a:lnTo>
                    <a:pt x="5374" y="196984"/>
                  </a:lnTo>
                  <a:lnTo>
                    <a:pt x="5554" y="197030"/>
                  </a:lnTo>
                  <a:lnTo>
                    <a:pt x="5729" y="197061"/>
                  </a:lnTo>
                  <a:lnTo>
                    <a:pt x="5909" y="197076"/>
                  </a:lnTo>
                  <a:lnTo>
                    <a:pt x="5909" y="197076"/>
                  </a:lnTo>
                  <a:lnTo>
                    <a:pt x="6270" y="197076"/>
                  </a:lnTo>
                  <a:lnTo>
                    <a:pt x="6631" y="197061"/>
                  </a:lnTo>
                  <a:lnTo>
                    <a:pt x="6992" y="197015"/>
                  </a:lnTo>
                  <a:lnTo>
                    <a:pt x="7352" y="196953"/>
                  </a:lnTo>
                  <a:lnTo>
                    <a:pt x="7713" y="196861"/>
                  </a:lnTo>
                  <a:lnTo>
                    <a:pt x="8068" y="196769"/>
                  </a:lnTo>
                  <a:lnTo>
                    <a:pt x="8429" y="196646"/>
                  </a:lnTo>
                  <a:lnTo>
                    <a:pt x="8784" y="196508"/>
                  </a:lnTo>
                  <a:lnTo>
                    <a:pt x="9140" y="196339"/>
                  </a:lnTo>
                  <a:lnTo>
                    <a:pt x="9495" y="196155"/>
                  </a:lnTo>
                  <a:lnTo>
                    <a:pt x="9845" y="195955"/>
                  </a:lnTo>
                  <a:lnTo>
                    <a:pt x="10201" y="195740"/>
                  </a:lnTo>
                  <a:lnTo>
                    <a:pt x="10551" y="195494"/>
                  </a:lnTo>
                  <a:lnTo>
                    <a:pt x="10901" y="195233"/>
                  </a:lnTo>
                  <a:lnTo>
                    <a:pt x="11246" y="194956"/>
                  </a:lnTo>
                  <a:lnTo>
                    <a:pt x="11590" y="194664"/>
                  </a:lnTo>
                </a:path>
              </a:pathLst>
            </a:custGeom>
            <a:noFill/>
            <a:ln w="0">
              <a:noFill/>
            </a:ln>
          </p:spPr>
          <p:style>
            <a:lnRef idx="0">
              <a:scrgbClr r="0" g="0" b="0"/>
            </a:lnRef>
            <a:fillRef idx="0">
              <a:scrgbClr r="0" g="0" b="0"/>
            </a:fillRef>
            <a:effectRef idx="0">
              <a:scrgbClr r="0" g="0" b="0"/>
            </a:effectRef>
            <a:fontRef idx="minor"/>
          </p:style>
        </p:sp>
        <p:sp>
          <p:nvSpPr>
            <p:cNvPr id="631" name="Google Shape;478;p34"/>
            <p:cNvSpPr/>
            <p:nvPr/>
          </p:nvSpPr>
          <p:spPr>
            <a:xfrm flipV="1">
              <a:off x="6606720" y="3495240"/>
              <a:ext cx="489240" cy="1686600"/>
            </a:xfrm>
            <a:custGeom>
              <a:avLst/>
              <a:gdLst/>
              <a:ahLst/>
              <a:cxnLst/>
              <a:rect l="l" t="t" r="r" b="b"/>
              <a:pathLst>
                <a:path w="26629" h="241798">
                  <a:moveTo>
                    <a:pt x="10047" y="1"/>
                  </a:move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632" name="Google Shape;479;p34"/>
            <p:cNvSpPr/>
            <p:nvPr/>
          </p:nvSpPr>
          <p:spPr>
            <a:xfrm flipV="1">
              <a:off x="6606720" y="3495240"/>
              <a:ext cx="489240" cy="1686600"/>
            </a:xfrm>
            <a:custGeom>
              <a:avLst/>
              <a:gdLst/>
              <a:ahLst/>
              <a:cxnLst/>
              <a:rect l="l" t="t" r="r" b="b"/>
              <a:pathLst>
                <a:path w="26629" h="241798" fill="none">
                  <a:moveTo>
                    <a:pt x="26623" y="191269"/>
                  </a:moveTo>
                  <a:lnTo>
                    <a:pt x="26623" y="191269"/>
                  </a:lnTo>
                  <a:lnTo>
                    <a:pt x="26575" y="186230"/>
                  </a:lnTo>
                  <a:lnTo>
                    <a:pt x="26517" y="181191"/>
                  </a:lnTo>
                  <a:lnTo>
                    <a:pt x="26448" y="176152"/>
                  </a:lnTo>
                  <a:lnTo>
                    <a:pt x="26374" y="171128"/>
                  </a:lnTo>
                  <a:lnTo>
                    <a:pt x="26289" y="166089"/>
                  </a:lnTo>
                  <a:lnTo>
                    <a:pt x="26199" y="161050"/>
                  </a:lnTo>
                  <a:lnTo>
                    <a:pt x="26093" y="156026"/>
                  </a:lnTo>
                  <a:lnTo>
                    <a:pt x="25981" y="151003"/>
                  </a:lnTo>
                  <a:lnTo>
                    <a:pt x="25854" y="145963"/>
                  </a:lnTo>
                  <a:lnTo>
                    <a:pt x="25721" y="140940"/>
                  </a:lnTo>
                  <a:lnTo>
                    <a:pt x="25573" y="135916"/>
                  </a:lnTo>
                  <a:lnTo>
                    <a:pt x="25414" y="130908"/>
                  </a:lnTo>
                  <a:lnTo>
                    <a:pt x="25249" y="125900"/>
                  </a:lnTo>
                  <a:lnTo>
                    <a:pt x="25069" y="120891"/>
                  </a:lnTo>
                  <a:lnTo>
                    <a:pt x="24873" y="115883"/>
                  </a:lnTo>
                  <a:lnTo>
                    <a:pt x="24671" y="110875"/>
                  </a:lnTo>
                  <a:lnTo>
                    <a:pt x="24565" y="108386"/>
                  </a:lnTo>
                  <a:lnTo>
                    <a:pt x="24454" y="105882"/>
                  </a:lnTo>
                  <a:lnTo>
                    <a:pt x="24342" y="103393"/>
                  </a:lnTo>
                  <a:lnTo>
                    <a:pt x="24226" y="100889"/>
                  </a:lnTo>
                  <a:lnTo>
                    <a:pt x="24104" y="98400"/>
                  </a:lnTo>
                  <a:lnTo>
                    <a:pt x="23982" y="95911"/>
                  </a:lnTo>
                  <a:lnTo>
                    <a:pt x="23854" y="93422"/>
                  </a:lnTo>
                  <a:lnTo>
                    <a:pt x="23727" y="90934"/>
                  </a:lnTo>
                  <a:lnTo>
                    <a:pt x="23594" y="88445"/>
                  </a:lnTo>
                  <a:lnTo>
                    <a:pt x="23456" y="85956"/>
                  </a:lnTo>
                  <a:lnTo>
                    <a:pt x="23319" y="83483"/>
                  </a:lnTo>
                  <a:lnTo>
                    <a:pt x="23175" y="80994"/>
                  </a:lnTo>
                  <a:lnTo>
                    <a:pt x="23027" y="78520"/>
                  </a:lnTo>
                  <a:lnTo>
                    <a:pt x="22878" y="76047"/>
                  </a:lnTo>
                  <a:lnTo>
                    <a:pt x="22724" y="73573"/>
                  </a:lnTo>
                  <a:lnTo>
                    <a:pt x="22565" y="71100"/>
                  </a:lnTo>
                  <a:lnTo>
                    <a:pt x="22406" y="68627"/>
                  </a:lnTo>
                  <a:lnTo>
                    <a:pt x="22242" y="66153"/>
                  </a:lnTo>
                  <a:lnTo>
                    <a:pt x="22072" y="63680"/>
                  </a:lnTo>
                  <a:lnTo>
                    <a:pt x="21902" y="61222"/>
                  </a:lnTo>
                  <a:lnTo>
                    <a:pt x="21722" y="58748"/>
                  </a:lnTo>
                  <a:lnTo>
                    <a:pt x="21547" y="56290"/>
                  </a:lnTo>
                  <a:lnTo>
                    <a:pt x="21361" y="53832"/>
                  </a:lnTo>
                  <a:lnTo>
                    <a:pt x="21176" y="51374"/>
                  </a:lnTo>
                  <a:lnTo>
                    <a:pt x="20985" y="48916"/>
                  </a:lnTo>
                  <a:lnTo>
                    <a:pt x="20788" y="46473"/>
                  </a:lnTo>
                  <a:lnTo>
                    <a:pt x="20587" y="44015"/>
                  </a:lnTo>
                  <a:lnTo>
                    <a:pt x="20385" y="41573"/>
                  </a:lnTo>
                  <a:lnTo>
                    <a:pt x="20178" y="39130"/>
                  </a:lnTo>
                  <a:lnTo>
                    <a:pt x="19966" y="36687"/>
                  </a:lnTo>
                  <a:lnTo>
                    <a:pt x="19754" y="34244"/>
                  </a:lnTo>
                  <a:lnTo>
                    <a:pt x="19537" y="31817"/>
                  </a:lnTo>
                  <a:lnTo>
                    <a:pt x="19537" y="31817"/>
                  </a:lnTo>
                  <a:lnTo>
                    <a:pt x="19377" y="30127"/>
                  </a:lnTo>
                  <a:lnTo>
                    <a:pt x="19218" y="28453"/>
                  </a:lnTo>
                  <a:lnTo>
                    <a:pt x="19054" y="26778"/>
                  </a:lnTo>
                  <a:lnTo>
                    <a:pt x="18879" y="25104"/>
                  </a:lnTo>
                  <a:lnTo>
                    <a:pt x="18699" y="23429"/>
                  </a:lnTo>
                  <a:lnTo>
                    <a:pt x="18598" y="22615"/>
                  </a:lnTo>
                  <a:lnTo>
                    <a:pt x="18502" y="21785"/>
                  </a:lnTo>
                  <a:lnTo>
                    <a:pt x="18396" y="20971"/>
                  </a:lnTo>
                  <a:lnTo>
                    <a:pt x="18290" y="20157"/>
                  </a:lnTo>
                  <a:lnTo>
                    <a:pt x="18184" y="19342"/>
                  </a:lnTo>
                  <a:lnTo>
                    <a:pt x="18067" y="18544"/>
                  </a:lnTo>
                  <a:lnTo>
                    <a:pt x="17951" y="17745"/>
                  </a:lnTo>
                  <a:lnTo>
                    <a:pt x="17829" y="16961"/>
                  </a:lnTo>
                  <a:lnTo>
                    <a:pt x="17701" y="16178"/>
                  </a:lnTo>
                  <a:lnTo>
                    <a:pt x="17569" y="15410"/>
                  </a:lnTo>
                  <a:lnTo>
                    <a:pt x="17436" y="14641"/>
                  </a:lnTo>
                  <a:lnTo>
                    <a:pt x="17293" y="13889"/>
                  </a:lnTo>
                  <a:lnTo>
                    <a:pt x="17144" y="13151"/>
                  </a:lnTo>
                  <a:lnTo>
                    <a:pt x="16996" y="12414"/>
                  </a:lnTo>
                  <a:lnTo>
                    <a:pt x="16837" y="11692"/>
                  </a:lnTo>
                  <a:lnTo>
                    <a:pt x="16672" y="10985"/>
                  </a:lnTo>
                  <a:lnTo>
                    <a:pt x="16503" y="10294"/>
                  </a:lnTo>
                  <a:lnTo>
                    <a:pt x="16327" y="9602"/>
                  </a:lnTo>
                  <a:lnTo>
                    <a:pt x="16142" y="8926"/>
                  </a:lnTo>
                  <a:lnTo>
                    <a:pt x="15956" y="8266"/>
                  </a:lnTo>
                  <a:lnTo>
                    <a:pt x="15760" y="7621"/>
                  </a:lnTo>
                  <a:lnTo>
                    <a:pt x="15553" y="6991"/>
                  </a:lnTo>
                  <a:lnTo>
                    <a:pt x="15553" y="6991"/>
                  </a:lnTo>
                  <a:lnTo>
                    <a:pt x="15341" y="6376"/>
                  </a:lnTo>
                  <a:lnTo>
                    <a:pt x="15123" y="5792"/>
                  </a:lnTo>
                  <a:lnTo>
                    <a:pt x="14890" y="5224"/>
                  </a:lnTo>
                  <a:lnTo>
                    <a:pt x="14651" y="4686"/>
                  </a:lnTo>
                  <a:lnTo>
                    <a:pt x="14407" y="4164"/>
                  </a:lnTo>
                  <a:lnTo>
                    <a:pt x="14158" y="3672"/>
                  </a:lnTo>
                  <a:lnTo>
                    <a:pt x="13898" y="3211"/>
                  </a:lnTo>
                  <a:lnTo>
                    <a:pt x="13633" y="2781"/>
                  </a:lnTo>
                  <a:lnTo>
                    <a:pt x="13362" y="2366"/>
                  </a:lnTo>
                  <a:lnTo>
                    <a:pt x="13087" y="1982"/>
                  </a:lnTo>
                  <a:lnTo>
                    <a:pt x="12811" y="1644"/>
                  </a:lnTo>
                  <a:lnTo>
                    <a:pt x="12524" y="1322"/>
                  </a:lnTo>
                  <a:lnTo>
                    <a:pt x="12238" y="1030"/>
                  </a:lnTo>
                  <a:lnTo>
                    <a:pt x="11951" y="784"/>
                  </a:lnTo>
                  <a:lnTo>
                    <a:pt x="11660" y="569"/>
                  </a:lnTo>
                  <a:lnTo>
                    <a:pt x="11368" y="385"/>
                  </a:lnTo>
                  <a:lnTo>
                    <a:pt x="11076" y="231"/>
                  </a:lnTo>
                  <a:lnTo>
                    <a:pt x="10779" y="123"/>
                  </a:lnTo>
                  <a:lnTo>
                    <a:pt x="10636" y="77"/>
                  </a:lnTo>
                  <a:lnTo>
                    <a:pt x="10487" y="47"/>
                  </a:lnTo>
                  <a:lnTo>
                    <a:pt x="10339" y="16"/>
                  </a:lnTo>
                  <a:lnTo>
                    <a:pt x="10196" y="1"/>
                  </a:lnTo>
                  <a:lnTo>
                    <a:pt x="10047" y="1"/>
                  </a:lnTo>
                  <a:lnTo>
                    <a:pt x="9904" y="16"/>
                  </a:lnTo>
                  <a:lnTo>
                    <a:pt x="9755" y="31"/>
                  </a:lnTo>
                  <a:lnTo>
                    <a:pt x="9612" y="47"/>
                  </a:lnTo>
                  <a:lnTo>
                    <a:pt x="9469" y="93"/>
                  </a:lnTo>
                  <a:lnTo>
                    <a:pt x="9326" y="139"/>
                  </a:lnTo>
                  <a:lnTo>
                    <a:pt x="9183" y="185"/>
                  </a:lnTo>
                  <a:lnTo>
                    <a:pt x="9039" y="262"/>
                  </a:lnTo>
                  <a:lnTo>
                    <a:pt x="8896" y="339"/>
                  </a:lnTo>
                  <a:lnTo>
                    <a:pt x="8758" y="431"/>
                  </a:lnTo>
                  <a:lnTo>
                    <a:pt x="8620" y="523"/>
                  </a:lnTo>
                  <a:lnTo>
                    <a:pt x="8477" y="630"/>
                  </a:lnTo>
                  <a:lnTo>
                    <a:pt x="8345" y="753"/>
                  </a:lnTo>
                  <a:lnTo>
                    <a:pt x="8207" y="892"/>
                  </a:lnTo>
                  <a:lnTo>
                    <a:pt x="8074" y="1030"/>
                  </a:lnTo>
                  <a:lnTo>
                    <a:pt x="7936" y="1184"/>
                  </a:lnTo>
                  <a:lnTo>
                    <a:pt x="7804" y="1353"/>
                  </a:lnTo>
                  <a:lnTo>
                    <a:pt x="7676" y="1537"/>
                  </a:lnTo>
                  <a:lnTo>
                    <a:pt x="7544" y="1721"/>
                  </a:lnTo>
                  <a:lnTo>
                    <a:pt x="7416" y="1936"/>
                  </a:lnTo>
                  <a:lnTo>
                    <a:pt x="7294" y="2136"/>
                  </a:lnTo>
                  <a:lnTo>
                    <a:pt x="7167" y="2366"/>
                  </a:lnTo>
                  <a:lnTo>
                    <a:pt x="7045" y="2612"/>
                  </a:lnTo>
                  <a:lnTo>
                    <a:pt x="6923" y="2858"/>
                  </a:lnTo>
                  <a:lnTo>
                    <a:pt x="6923" y="2858"/>
                  </a:lnTo>
                  <a:lnTo>
                    <a:pt x="6727" y="3304"/>
                  </a:lnTo>
                  <a:lnTo>
                    <a:pt x="6536" y="3780"/>
                  </a:lnTo>
                  <a:lnTo>
                    <a:pt x="6355" y="4287"/>
                  </a:lnTo>
                  <a:lnTo>
                    <a:pt x="6180" y="4809"/>
                  </a:lnTo>
                  <a:lnTo>
                    <a:pt x="6016" y="5347"/>
                  </a:lnTo>
                  <a:lnTo>
                    <a:pt x="5862" y="5900"/>
                  </a:lnTo>
                  <a:lnTo>
                    <a:pt x="5714" y="6468"/>
                  </a:lnTo>
                  <a:lnTo>
                    <a:pt x="5576" y="7068"/>
                  </a:lnTo>
                  <a:lnTo>
                    <a:pt x="5448" y="7682"/>
                  </a:lnTo>
                  <a:lnTo>
                    <a:pt x="5321" y="8297"/>
                  </a:lnTo>
                  <a:lnTo>
                    <a:pt x="5204" y="8942"/>
                  </a:lnTo>
                  <a:lnTo>
                    <a:pt x="5098" y="9587"/>
                  </a:lnTo>
                  <a:lnTo>
                    <a:pt x="4992" y="10263"/>
                  </a:lnTo>
                  <a:lnTo>
                    <a:pt x="4897" y="10939"/>
                  </a:lnTo>
                  <a:lnTo>
                    <a:pt x="4807" y="11630"/>
                  </a:lnTo>
                  <a:lnTo>
                    <a:pt x="4722" y="12322"/>
                  </a:lnTo>
                  <a:lnTo>
                    <a:pt x="4642" y="13028"/>
                  </a:lnTo>
                  <a:lnTo>
                    <a:pt x="4573" y="13750"/>
                  </a:lnTo>
                  <a:lnTo>
                    <a:pt x="4504" y="14472"/>
                  </a:lnTo>
                  <a:lnTo>
                    <a:pt x="4435" y="15210"/>
                  </a:lnTo>
                  <a:lnTo>
                    <a:pt x="4377" y="15947"/>
                  </a:lnTo>
                  <a:lnTo>
                    <a:pt x="4324" y="16685"/>
                  </a:lnTo>
                  <a:lnTo>
                    <a:pt x="4271" y="17422"/>
                  </a:lnTo>
                  <a:lnTo>
                    <a:pt x="4223" y="18175"/>
                  </a:lnTo>
                  <a:lnTo>
                    <a:pt x="4181" y="18928"/>
                  </a:lnTo>
                  <a:lnTo>
                    <a:pt x="4138" y="19680"/>
                  </a:lnTo>
                  <a:lnTo>
                    <a:pt x="4064" y="21171"/>
                  </a:lnTo>
                  <a:lnTo>
                    <a:pt x="4000" y="22676"/>
                  </a:lnTo>
                  <a:lnTo>
                    <a:pt x="3942" y="24151"/>
                  </a:lnTo>
                  <a:lnTo>
                    <a:pt x="3942" y="24151"/>
                  </a:lnTo>
                  <a:lnTo>
                    <a:pt x="3719" y="29543"/>
                  </a:lnTo>
                  <a:lnTo>
                    <a:pt x="3507" y="34951"/>
                  </a:lnTo>
                  <a:lnTo>
                    <a:pt x="3305" y="40344"/>
                  </a:lnTo>
                  <a:lnTo>
                    <a:pt x="3104" y="45751"/>
                  </a:lnTo>
                  <a:lnTo>
                    <a:pt x="2908" y="51159"/>
                  </a:lnTo>
                  <a:lnTo>
                    <a:pt x="2722" y="56567"/>
                  </a:lnTo>
                  <a:lnTo>
                    <a:pt x="2542" y="61975"/>
                  </a:lnTo>
                  <a:lnTo>
                    <a:pt x="2367" y="67382"/>
                  </a:lnTo>
                  <a:lnTo>
                    <a:pt x="2197" y="72790"/>
                  </a:lnTo>
                  <a:lnTo>
                    <a:pt x="2032" y="78198"/>
                  </a:lnTo>
                  <a:lnTo>
                    <a:pt x="1873" y="83605"/>
                  </a:lnTo>
                  <a:lnTo>
                    <a:pt x="1725" y="89029"/>
                  </a:lnTo>
                  <a:lnTo>
                    <a:pt x="1582" y="94436"/>
                  </a:lnTo>
                  <a:lnTo>
                    <a:pt x="1444" y="99859"/>
                  </a:lnTo>
                  <a:lnTo>
                    <a:pt x="1311" y="105283"/>
                  </a:lnTo>
                  <a:lnTo>
                    <a:pt x="1184" y="110690"/>
                  </a:lnTo>
                  <a:lnTo>
                    <a:pt x="1062" y="116113"/>
                  </a:lnTo>
                  <a:lnTo>
                    <a:pt x="950" y="121536"/>
                  </a:lnTo>
                  <a:lnTo>
                    <a:pt x="844" y="126960"/>
                  </a:lnTo>
                  <a:lnTo>
                    <a:pt x="744" y="132383"/>
                  </a:lnTo>
                  <a:lnTo>
                    <a:pt x="648" y="137806"/>
                  </a:lnTo>
                  <a:lnTo>
                    <a:pt x="558" y="143229"/>
                  </a:lnTo>
                  <a:lnTo>
                    <a:pt x="473" y="148667"/>
                  </a:lnTo>
                  <a:lnTo>
                    <a:pt x="399" y="154090"/>
                  </a:lnTo>
                  <a:lnTo>
                    <a:pt x="324" y="159514"/>
                  </a:lnTo>
                  <a:lnTo>
                    <a:pt x="261" y="164952"/>
                  </a:lnTo>
                  <a:lnTo>
                    <a:pt x="202" y="170375"/>
                  </a:lnTo>
                  <a:lnTo>
                    <a:pt x="149" y="175814"/>
                  </a:lnTo>
                  <a:lnTo>
                    <a:pt x="107" y="181237"/>
                  </a:lnTo>
                  <a:lnTo>
                    <a:pt x="65" y="186675"/>
                  </a:lnTo>
                  <a:lnTo>
                    <a:pt x="33" y="192098"/>
                  </a:lnTo>
                  <a:lnTo>
                    <a:pt x="6" y="197537"/>
                  </a:lnTo>
                  <a:lnTo>
                    <a:pt x="6" y="197537"/>
                  </a:lnTo>
                  <a:lnTo>
                    <a:pt x="1" y="198028"/>
                  </a:lnTo>
                  <a:lnTo>
                    <a:pt x="1" y="198628"/>
                  </a:lnTo>
                  <a:lnTo>
                    <a:pt x="1" y="199442"/>
                  </a:lnTo>
                  <a:lnTo>
                    <a:pt x="6" y="200440"/>
                  </a:lnTo>
                  <a:lnTo>
                    <a:pt x="22" y="201623"/>
                  </a:lnTo>
                  <a:lnTo>
                    <a:pt x="49" y="202975"/>
                  </a:lnTo>
                  <a:lnTo>
                    <a:pt x="86" y="204450"/>
                  </a:lnTo>
                  <a:lnTo>
                    <a:pt x="134" y="206079"/>
                  </a:lnTo>
                  <a:lnTo>
                    <a:pt x="165" y="206923"/>
                  </a:lnTo>
                  <a:lnTo>
                    <a:pt x="202" y="207815"/>
                  </a:lnTo>
                  <a:lnTo>
                    <a:pt x="240" y="208706"/>
                  </a:lnTo>
                  <a:lnTo>
                    <a:pt x="287" y="209643"/>
                  </a:lnTo>
                  <a:lnTo>
                    <a:pt x="335" y="210580"/>
                  </a:lnTo>
                  <a:lnTo>
                    <a:pt x="393" y="211548"/>
                  </a:lnTo>
                  <a:lnTo>
                    <a:pt x="452" y="212531"/>
                  </a:lnTo>
                  <a:lnTo>
                    <a:pt x="521" y="213530"/>
                  </a:lnTo>
                  <a:lnTo>
                    <a:pt x="595" y="214528"/>
                  </a:lnTo>
                  <a:lnTo>
                    <a:pt x="675" y="215542"/>
                  </a:lnTo>
                  <a:lnTo>
                    <a:pt x="759" y="216571"/>
                  </a:lnTo>
                  <a:lnTo>
                    <a:pt x="855" y="217601"/>
                  </a:lnTo>
                  <a:lnTo>
                    <a:pt x="956" y="218645"/>
                  </a:lnTo>
                  <a:lnTo>
                    <a:pt x="1062" y="219675"/>
                  </a:lnTo>
                  <a:lnTo>
                    <a:pt x="1178" y="220719"/>
                  </a:lnTo>
                  <a:lnTo>
                    <a:pt x="1306" y="221749"/>
                  </a:lnTo>
                  <a:lnTo>
                    <a:pt x="1438" y="222778"/>
                  </a:lnTo>
                  <a:lnTo>
                    <a:pt x="1582" y="223807"/>
                  </a:lnTo>
                  <a:lnTo>
                    <a:pt x="1730" y="224821"/>
                  </a:lnTo>
                  <a:lnTo>
                    <a:pt x="1895" y="225835"/>
                  </a:lnTo>
                  <a:lnTo>
                    <a:pt x="2064" y="226818"/>
                  </a:lnTo>
                  <a:lnTo>
                    <a:pt x="2245" y="227802"/>
                  </a:lnTo>
                  <a:lnTo>
                    <a:pt x="2430" y="228770"/>
                  </a:lnTo>
                  <a:lnTo>
                    <a:pt x="2632" y="229722"/>
                  </a:lnTo>
                  <a:lnTo>
                    <a:pt x="2738" y="230183"/>
                  </a:lnTo>
                  <a:lnTo>
                    <a:pt x="2844" y="230644"/>
                  </a:lnTo>
                  <a:lnTo>
                    <a:pt x="2950" y="231089"/>
                  </a:lnTo>
                  <a:lnTo>
                    <a:pt x="3067" y="231550"/>
                  </a:lnTo>
                  <a:lnTo>
                    <a:pt x="3178" y="231980"/>
                  </a:lnTo>
                  <a:lnTo>
                    <a:pt x="3295" y="232426"/>
                  </a:lnTo>
                  <a:lnTo>
                    <a:pt x="3417" y="232856"/>
                  </a:lnTo>
                  <a:lnTo>
                    <a:pt x="3539" y="233271"/>
                  </a:lnTo>
                  <a:lnTo>
                    <a:pt x="3666" y="233686"/>
                  </a:lnTo>
                  <a:lnTo>
                    <a:pt x="3799" y="234100"/>
                  </a:lnTo>
                  <a:lnTo>
                    <a:pt x="3931" y="234500"/>
                  </a:lnTo>
                  <a:lnTo>
                    <a:pt x="4064" y="234899"/>
                  </a:lnTo>
                  <a:lnTo>
                    <a:pt x="4202" y="235283"/>
                  </a:lnTo>
                  <a:lnTo>
                    <a:pt x="4345" y="235652"/>
                  </a:lnTo>
                  <a:lnTo>
                    <a:pt x="4488" y="236021"/>
                  </a:lnTo>
                  <a:lnTo>
                    <a:pt x="4637" y="236390"/>
                  </a:lnTo>
                  <a:lnTo>
                    <a:pt x="4791" y="236728"/>
                  </a:lnTo>
                  <a:lnTo>
                    <a:pt x="4945" y="237081"/>
                  </a:lnTo>
                  <a:lnTo>
                    <a:pt x="5104" y="237403"/>
                  </a:lnTo>
                  <a:lnTo>
                    <a:pt x="5263" y="237726"/>
                  </a:lnTo>
                  <a:lnTo>
                    <a:pt x="5427" y="238033"/>
                  </a:lnTo>
                  <a:lnTo>
                    <a:pt x="5597" y="238341"/>
                  </a:lnTo>
                  <a:lnTo>
                    <a:pt x="5767" y="238633"/>
                  </a:lnTo>
                  <a:lnTo>
                    <a:pt x="5942" y="238909"/>
                  </a:lnTo>
                  <a:lnTo>
                    <a:pt x="6117" y="239170"/>
                  </a:lnTo>
                  <a:lnTo>
                    <a:pt x="6302" y="239431"/>
                  </a:lnTo>
                  <a:lnTo>
                    <a:pt x="6483" y="239677"/>
                  </a:lnTo>
                  <a:lnTo>
                    <a:pt x="6674" y="239908"/>
                  </a:lnTo>
                  <a:lnTo>
                    <a:pt x="6865" y="240123"/>
                  </a:lnTo>
                  <a:lnTo>
                    <a:pt x="7061" y="240338"/>
                  </a:lnTo>
                  <a:lnTo>
                    <a:pt x="7262" y="240538"/>
                  </a:lnTo>
                  <a:lnTo>
                    <a:pt x="7464" y="240707"/>
                  </a:lnTo>
                  <a:lnTo>
                    <a:pt x="7671" y="240876"/>
                  </a:lnTo>
                  <a:lnTo>
                    <a:pt x="7883" y="241045"/>
                  </a:lnTo>
                  <a:lnTo>
                    <a:pt x="8095" y="241183"/>
                  </a:lnTo>
                  <a:lnTo>
                    <a:pt x="8318" y="241306"/>
                  </a:lnTo>
                  <a:lnTo>
                    <a:pt x="8541" y="241429"/>
                  </a:lnTo>
                  <a:lnTo>
                    <a:pt x="8764" y="241521"/>
                  </a:lnTo>
                  <a:lnTo>
                    <a:pt x="8997" y="241613"/>
                  </a:lnTo>
                  <a:lnTo>
                    <a:pt x="9230" y="241674"/>
                  </a:lnTo>
                  <a:lnTo>
                    <a:pt x="9469" y="241736"/>
                  </a:lnTo>
                  <a:lnTo>
                    <a:pt x="9708" y="241767"/>
                  </a:lnTo>
                  <a:lnTo>
                    <a:pt x="9957" y="241797"/>
                  </a:lnTo>
                  <a:lnTo>
                    <a:pt x="10206" y="241797"/>
                  </a:lnTo>
                  <a:lnTo>
                    <a:pt x="10206" y="241797"/>
                  </a:lnTo>
                  <a:lnTo>
                    <a:pt x="10710" y="241782"/>
                  </a:lnTo>
                  <a:lnTo>
                    <a:pt x="11204" y="241751"/>
                  </a:lnTo>
                  <a:lnTo>
                    <a:pt x="11692" y="241690"/>
                  </a:lnTo>
                  <a:lnTo>
                    <a:pt x="12169" y="241598"/>
                  </a:lnTo>
                  <a:lnTo>
                    <a:pt x="12641" y="241475"/>
                  </a:lnTo>
                  <a:lnTo>
                    <a:pt x="13108" y="241336"/>
                  </a:lnTo>
                  <a:lnTo>
                    <a:pt x="13569" y="241167"/>
                  </a:lnTo>
                  <a:lnTo>
                    <a:pt x="14020" y="240968"/>
                  </a:lnTo>
                  <a:lnTo>
                    <a:pt x="14460" y="240753"/>
                  </a:lnTo>
                  <a:lnTo>
                    <a:pt x="14901" y="240507"/>
                  </a:lnTo>
                  <a:lnTo>
                    <a:pt x="15325" y="240246"/>
                  </a:lnTo>
                  <a:lnTo>
                    <a:pt x="15749" y="239954"/>
                  </a:lnTo>
                  <a:lnTo>
                    <a:pt x="16163" y="239631"/>
                  </a:lnTo>
                  <a:lnTo>
                    <a:pt x="16571" y="239278"/>
                  </a:lnTo>
                  <a:lnTo>
                    <a:pt x="16969" y="238909"/>
                  </a:lnTo>
                  <a:lnTo>
                    <a:pt x="17362" y="238525"/>
                  </a:lnTo>
                  <a:lnTo>
                    <a:pt x="17744" y="238095"/>
                  </a:lnTo>
                  <a:lnTo>
                    <a:pt x="18120" y="237649"/>
                  </a:lnTo>
                  <a:lnTo>
                    <a:pt x="18486" y="237188"/>
                  </a:lnTo>
                  <a:lnTo>
                    <a:pt x="18847" y="236697"/>
                  </a:lnTo>
                  <a:lnTo>
                    <a:pt x="19202" y="236174"/>
                  </a:lnTo>
                  <a:lnTo>
                    <a:pt x="19547" y="235637"/>
                  </a:lnTo>
                  <a:lnTo>
                    <a:pt x="19881" y="235068"/>
                  </a:lnTo>
                  <a:lnTo>
                    <a:pt x="20216" y="234469"/>
                  </a:lnTo>
                  <a:lnTo>
                    <a:pt x="20534" y="233855"/>
                  </a:lnTo>
                  <a:lnTo>
                    <a:pt x="20847" y="233209"/>
                  </a:lnTo>
                  <a:lnTo>
                    <a:pt x="21154" y="232549"/>
                  </a:lnTo>
                  <a:lnTo>
                    <a:pt x="21451" y="231857"/>
                  </a:lnTo>
                  <a:lnTo>
                    <a:pt x="21743" y="231135"/>
                  </a:lnTo>
                  <a:lnTo>
                    <a:pt x="22024" y="230398"/>
                  </a:lnTo>
                  <a:lnTo>
                    <a:pt x="22300" y="229645"/>
                  </a:lnTo>
                  <a:lnTo>
                    <a:pt x="22565" y="228846"/>
                  </a:lnTo>
                  <a:lnTo>
                    <a:pt x="22820" y="228047"/>
                  </a:lnTo>
                  <a:lnTo>
                    <a:pt x="23069" y="227203"/>
                  </a:lnTo>
                  <a:lnTo>
                    <a:pt x="23313" y="226342"/>
                  </a:lnTo>
                  <a:lnTo>
                    <a:pt x="23547" y="225467"/>
                  </a:lnTo>
                  <a:lnTo>
                    <a:pt x="23769" y="224560"/>
                  </a:lnTo>
                  <a:lnTo>
                    <a:pt x="23987" y="223623"/>
                  </a:lnTo>
                  <a:lnTo>
                    <a:pt x="24194" y="222670"/>
                  </a:lnTo>
                  <a:lnTo>
                    <a:pt x="24395" y="221703"/>
                  </a:lnTo>
                  <a:lnTo>
                    <a:pt x="24586" y="220689"/>
                  </a:lnTo>
                  <a:lnTo>
                    <a:pt x="24772" y="219675"/>
                  </a:lnTo>
                  <a:lnTo>
                    <a:pt x="24947" y="218615"/>
                  </a:lnTo>
                  <a:lnTo>
                    <a:pt x="25111" y="217555"/>
                  </a:lnTo>
                  <a:lnTo>
                    <a:pt x="25271" y="216448"/>
                  </a:lnTo>
                  <a:lnTo>
                    <a:pt x="25419" y="215327"/>
                  </a:lnTo>
                  <a:lnTo>
                    <a:pt x="25562" y="214190"/>
                  </a:lnTo>
                  <a:lnTo>
                    <a:pt x="25695" y="213023"/>
                  </a:lnTo>
                  <a:lnTo>
                    <a:pt x="25817" y="211840"/>
                  </a:lnTo>
                  <a:lnTo>
                    <a:pt x="25934" y="210626"/>
                  </a:lnTo>
                  <a:lnTo>
                    <a:pt x="26040" y="209397"/>
                  </a:lnTo>
                  <a:lnTo>
                    <a:pt x="26135" y="208137"/>
                  </a:lnTo>
                  <a:lnTo>
                    <a:pt x="26225" y="206847"/>
                  </a:lnTo>
                  <a:lnTo>
                    <a:pt x="26305" y="205556"/>
                  </a:lnTo>
                  <a:lnTo>
                    <a:pt x="26379" y="204220"/>
                  </a:lnTo>
                  <a:lnTo>
                    <a:pt x="26443" y="202868"/>
                  </a:lnTo>
                  <a:lnTo>
                    <a:pt x="26496" y="201500"/>
                  </a:lnTo>
                  <a:lnTo>
                    <a:pt x="26538" y="200102"/>
                  </a:lnTo>
                  <a:lnTo>
                    <a:pt x="26575" y="198689"/>
                  </a:lnTo>
                  <a:lnTo>
                    <a:pt x="26602" y="197245"/>
                  </a:lnTo>
                  <a:lnTo>
                    <a:pt x="26623" y="195785"/>
                  </a:lnTo>
                  <a:lnTo>
                    <a:pt x="26628" y="194311"/>
                  </a:lnTo>
                  <a:lnTo>
                    <a:pt x="26628" y="192790"/>
                  </a:lnTo>
                  <a:lnTo>
                    <a:pt x="26623" y="191269"/>
                  </a:lnTo>
                </a:path>
              </a:pathLst>
            </a:custGeom>
            <a:noFill/>
            <a:ln w="0">
              <a:noFill/>
            </a:ln>
          </p:spPr>
          <p:style>
            <a:lnRef idx="0">
              <a:scrgbClr r="0" g="0" b="0"/>
            </a:lnRef>
            <a:fillRef idx="0">
              <a:scrgbClr r="0" g="0" b="0"/>
            </a:fillRef>
            <a:effectRef idx="0">
              <a:scrgbClr r="0" g="0" b="0"/>
            </a:effectRef>
            <a:fontRef idx="minor"/>
          </p:style>
        </p:sp>
        <p:sp>
          <p:nvSpPr>
            <p:cNvPr id="633" name="Google Shape;480;p34"/>
            <p:cNvSpPr/>
            <p:nvPr/>
          </p:nvSpPr>
          <p:spPr>
            <a:xfrm flipV="1">
              <a:off x="6928920" y="3597120"/>
              <a:ext cx="145440" cy="1416960"/>
            </a:xfrm>
            <a:custGeom>
              <a:avLst/>
              <a:gdLst/>
              <a:ahLst/>
              <a:cxnLst/>
              <a:rect l="l" t="t" r="r" b="b"/>
              <a:pathLst>
                <a:path w="7952" h="203160">
                  <a:moveTo>
                    <a:pt x="96" y="1"/>
                  </a:move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398" y="108048"/>
                  </a:lnTo>
                  <a:lnTo>
                    <a:pt x="4599" y="113272"/>
                  </a:lnTo>
                  <a:lnTo>
                    <a:pt x="4795" y="118418"/>
                  </a:lnTo>
                  <a:lnTo>
                    <a:pt x="4986" y="123488"/>
                  </a:lnTo>
                  <a:lnTo>
                    <a:pt x="5347" y="133335"/>
                  </a:lnTo>
                  <a:lnTo>
                    <a:pt x="5522" y="138113"/>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281" y="197522"/>
                  </a:lnTo>
                  <a:lnTo>
                    <a:pt x="4016" y="198950"/>
                  </a:lnTo>
                  <a:lnTo>
                    <a:pt x="3952" y="199288"/>
                  </a:lnTo>
                  <a:lnTo>
                    <a:pt x="3888" y="199596"/>
                  </a:lnTo>
                  <a:lnTo>
                    <a:pt x="3766" y="200164"/>
                  </a:lnTo>
                  <a:lnTo>
                    <a:pt x="3655" y="200686"/>
                  </a:lnTo>
                  <a:lnTo>
                    <a:pt x="3602" y="200917"/>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62" y="203160"/>
                  </a:ln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4026" y="201439"/>
                  </a:lnTo>
                  <a:lnTo>
                    <a:pt x="4191" y="200963"/>
                  </a:lnTo>
                  <a:lnTo>
                    <a:pt x="4345" y="200487"/>
                  </a:lnTo>
                  <a:lnTo>
                    <a:pt x="4493" y="199995"/>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close/>
                </a:path>
              </a:pathLst>
            </a:custGeom>
            <a:solidFill>
              <a:srgbClr val="FFE598"/>
            </a:solidFill>
            <a:ln w="0">
              <a:noFill/>
            </a:ln>
          </p:spPr>
          <p:style>
            <a:lnRef idx="0">
              <a:scrgbClr r="0" g="0" b="0"/>
            </a:lnRef>
            <a:fillRef idx="0">
              <a:scrgbClr r="0" g="0" b="0"/>
            </a:fillRef>
            <a:effectRef idx="0">
              <a:scrgbClr r="0" g="0" b="0"/>
            </a:effectRef>
            <a:fontRef idx="minor"/>
          </p:style>
        </p:sp>
        <p:sp>
          <p:nvSpPr>
            <p:cNvPr id="634" name="Google Shape;481;p34"/>
            <p:cNvSpPr/>
            <p:nvPr/>
          </p:nvSpPr>
          <p:spPr>
            <a:xfrm flipV="1">
              <a:off x="6928920" y="3597120"/>
              <a:ext cx="145440" cy="1416960"/>
            </a:xfrm>
            <a:custGeom>
              <a:avLst/>
              <a:gdLst/>
              <a:ahLst/>
              <a:cxnLst/>
              <a:rect l="l" t="t" r="r" b="b"/>
              <a:pathLst>
                <a:path w="7952" h="203160" fill="none">
                  <a:moveTo>
                    <a:pt x="3278" y="203160"/>
                  </a:moveTo>
                  <a:lnTo>
                    <a:pt x="3278" y="203160"/>
                  </a:lnTo>
                  <a:lnTo>
                    <a:pt x="3310" y="203145"/>
                  </a:lnTo>
                  <a:lnTo>
                    <a:pt x="3358" y="203083"/>
                  </a:lnTo>
                  <a:lnTo>
                    <a:pt x="3416" y="202976"/>
                  </a:lnTo>
                  <a:lnTo>
                    <a:pt x="3485" y="202837"/>
                  </a:lnTo>
                  <a:lnTo>
                    <a:pt x="3565" y="202653"/>
                  </a:lnTo>
                  <a:lnTo>
                    <a:pt x="3650" y="202438"/>
                  </a:lnTo>
                  <a:lnTo>
                    <a:pt x="3750" y="202177"/>
                  </a:lnTo>
                  <a:lnTo>
                    <a:pt x="3862" y="201885"/>
                  </a:lnTo>
                  <a:lnTo>
                    <a:pt x="3862" y="201885"/>
                  </a:lnTo>
                  <a:lnTo>
                    <a:pt x="4026" y="201439"/>
                  </a:lnTo>
                  <a:lnTo>
                    <a:pt x="4191" y="200963"/>
                  </a:lnTo>
                  <a:lnTo>
                    <a:pt x="4345" y="200487"/>
                  </a:lnTo>
                  <a:lnTo>
                    <a:pt x="4493" y="199995"/>
                  </a:lnTo>
                  <a:lnTo>
                    <a:pt x="5252" y="197153"/>
                  </a:lnTo>
                  <a:lnTo>
                    <a:pt x="5252" y="197153"/>
                  </a:lnTo>
                  <a:lnTo>
                    <a:pt x="5384" y="196538"/>
                  </a:lnTo>
                  <a:lnTo>
                    <a:pt x="5511" y="195924"/>
                  </a:lnTo>
                  <a:lnTo>
                    <a:pt x="5633" y="195294"/>
                  </a:lnTo>
                  <a:lnTo>
                    <a:pt x="5750" y="194680"/>
                  </a:lnTo>
                  <a:lnTo>
                    <a:pt x="5867" y="194034"/>
                  </a:lnTo>
                  <a:lnTo>
                    <a:pt x="5984" y="193404"/>
                  </a:lnTo>
                  <a:lnTo>
                    <a:pt x="6095" y="192759"/>
                  </a:lnTo>
                  <a:lnTo>
                    <a:pt x="6201" y="192114"/>
                  </a:lnTo>
                  <a:lnTo>
                    <a:pt x="6302" y="191469"/>
                  </a:lnTo>
                  <a:lnTo>
                    <a:pt x="6403" y="190823"/>
                  </a:lnTo>
                  <a:lnTo>
                    <a:pt x="6498" y="190163"/>
                  </a:lnTo>
                  <a:lnTo>
                    <a:pt x="6594" y="189502"/>
                  </a:lnTo>
                  <a:lnTo>
                    <a:pt x="6684" y="188842"/>
                  </a:lnTo>
                  <a:lnTo>
                    <a:pt x="6769" y="188166"/>
                  </a:lnTo>
                  <a:lnTo>
                    <a:pt x="6853" y="187490"/>
                  </a:lnTo>
                  <a:lnTo>
                    <a:pt x="6933" y="186814"/>
                  </a:lnTo>
                  <a:lnTo>
                    <a:pt x="7007" y="186138"/>
                  </a:lnTo>
                  <a:lnTo>
                    <a:pt x="7082" y="185462"/>
                  </a:lnTo>
                  <a:lnTo>
                    <a:pt x="7151" y="184770"/>
                  </a:lnTo>
                  <a:lnTo>
                    <a:pt x="7219" y="184079"/>
                  </a:lnTo>
                  <a:lnTo>
                    <a:pt x="7283" y="183388"/>
                  </a:lnTo>
                  <a:lnTo>
                    <a:pt x="7341" y="182697"/>
                  </a:lnTo>
                  <a:lnTo>
                    <a:pt x="7395" y="182005"/>
                  </a:lnTo>
                  <a:lnTo>
                    <a:pt x="7448" y="181298"/>
                  </a:lnTo>
                  <a:lnTo>
                    <a:pt x="7495" y="180607"/>
                  </a:lnTo>
                  <a:lnTo>
                    <a:pt x="7543" y="179900"/>
                  </a:lnTo>
                  <a:lnTo>
                    <a:pt x="7585" y="179194"/>
                  </a:lnTo>
                  <a:lnTo>
                    <a:pt x="7623" y="178487"/>
                  </a:lnTo>
                  <a:lnTo>
                    <a:pt x="7654" y="177780"/>
                  </a:lnTo>
                  <a:lnTo>
                    <a:pt x="7686" y="177058"/>
                  </a:lnTo>
                  <a:lnTo>
                    <a:pt x="7713" y="176352"/>
                  </a:lnTo>
                  <a:lnTo>
                    <a:pt x="7734" y="175630"/>
                  </a:lnTo>
                  <a:lnTo>
                    <a:pt x="7734" y="175630"/>
                  </a:lnTo>
                  <a:lnTo>
                    <a:pt x="7776" y="174739"/>
                  </a:lnTo>
                  <a:lnTo>
                    <a:pt x="7808" y="173817"/>
                  </a:lnTo>
                  <a:lnTo>
                    <a:pt x="7840" y="172895"/>
                  </a:lnTo>
                  <a:lnTo>
                    <a:pt x="7867" y="171958"/>
                  </a:lnTo>
                  <a:lnTo>
                    <a:pt x="7888" y="171021"/>
                  </a:lnTo>
                  <a:lnTo>
                    <a:pt x="7904" y="170068"/>
                  </a:lnTo>
                  <a:lnTo>
                    <a:pt x="7920" y="169100"/>
                  </a:lnTo>
                  <a:lnTo>
                    <a:pt x="7936" y="168132"/>
                  </a:lnTo>
                  <a:lnTo>
                    <a:pt x="7941" y="167149"/>
                  </a:lnTo>
                  <a:lnTo>
                    <a:pt x="7946" y="166166"/>
                  </a:lnTo>
                  <a:lnTo>
                    <a:pt x="7951" y="164153"/>
                  </a:lnTo>
                  <a:lnTo>
                    <a:pt x="7941" y="162110"/>
                  </a:lnTo>
                  <a:lnTo>
                    <a:pt x="7925" y="160036"/>
                  </a:lnTo>
                  <a:lnTo>
                    <a:pt x="7898" y="157916"/>
                  </a:lnTo>
                  <a:lnTo>
                    <a:pt x="7861" y="155781"/>
                  </a:lnTo>
                  <a:lnTo>
                    <a:pt x="7819" y="153615"/>
                  </a:lnTo>
                  <a:lnTo>
                    <a:pt x="7771" y="151418"/>
                  </a:lnTo>
                  <a:lnTo>
                    <a:pt x="7718" y="149190"/>
                  </a:lnTo>
                  <a:lnTo>
                    <a:pt x="7660" y="146932"/>
                  </a:lnTo>
                  <a:lnTo>
                    <a:pt x="7532" y="142354"/>
                  </a:lnTo>
                  <a:lnTo>
                    <a:pt x="7532" y="142354"/>
                  </a:lnTo>
                  <a:lnTo>
                    <a:pt x="7395" y="137668"/>
                  </a:lnTo>
                  <a:lnTo>
                    <a:pt x="7251" y="132859"/>
                  </a:lnTo>
                  <a:lnTo>
                    <a:pt x="7103" y="127958"/>
                  </a:lnTo>
                  <a:lnTo>
                    <a:pt x="6938" y="122966"/>
                  </a:lnTo>
                  <a:lnTo>
                    <a:pt x="6769" y="117880"/>
                  </a:lnTo>
                  <a:lnTo>
                    <a:pt x="6583" y="112703"/>
                  </a:lnTo>
                  <a:lnTo>
                    <a:pt x="6381" y="107464"/>
                  </a:lnTo>
                  <a:lnTo>
                    <a:pt x="6169" y="102149"/>
                  </a:lnTo>
                  <a:lnTo>
                    <a:pt x="6169" y="102149"/>
                  </a:lnTo>
                  <a:lnTo>
                    <a:pt x="5952" y="96849"/>
                  </a:lnTo>
                  <a:lnTo>
                    <a:pt x="5724" y="91625"/>
                  </a:lnTo>
                  <a:lnTo>
                    <a:pt x="5490" y="86479"/>
                  </a:lnTo>
                  <a:lnTo>
                    <a:pt x="5252" y="81424"/>
                  </a:lnTo>
                  <a:lnTo>
                    <a:pt x="5013" y="76447"/>
                  </a:lnTo>
                  <a:lnTo>
                    <a:pt x="4764" y="71577"/>
                  </a:lnTo>
                  <a:lnTo>
                    <a:pt x="4520" y="66814"/>
                  </a:lnTo>
                  <a:lnTo>
                    <a:pt x="4270" y="62175"/>
                  </a:lnTo>
                  <a:lnTo>
                    <a:pt x="4021" y="57627"/>
                  </a:lnTo>
                  <a:lnTo>
                    <a:pt x="3777" y="53218"/>
                  </a:lnTo>
                  <a:lnTo>
                    <a:pt x="3528" y="48947"/>
                  </a:lnTo>
                  <a:lnTo>
                    <a:pt x="3289" y="44799"/>
                  </a:lnTo>
                  <a:lnTo>
                    <a:pt x="3050" y="40789"/>
                  </a:lnTo>
                  <a:lnTo>
                    <a:pt x="2817" y="36933"/>
                  </a:lnTo>
                  <a:lnTo>
                    <a:pt x="2371" y="29682"/>
                  </a:lnTo>
                  <a:lnTo>
                    <a:pt x="2371" y="29682"/>
                  </a:lnTo>
                  <a:lnTo>
                    <a:pt x="2164" y="26333"/>
                  </a:lnTo>
                  <a:lnTo>
                    <a:pt x="1958" y="23137"/>
                  </a:lnTo>
                  <a:lnTo>
                    <a:pt x="1761" y="20126"/>
                  </a:lnTo>
                  <a:lnTo>
                    <a:pt x="1576" y="17300"/>
                  </a:lnTo>
                  <a:lnTo>
                    <a:pt x="1395" y="14657"/>
                  </a:lnTo>
                  <a:lnTo>
                    <a:pt x="1226" y="12230"/>
                  </a:lnTo>
                  <a:lnTo>
                    <a:pt x="1061" y="9987"/>
                  </a:lnTo>
                  <a:lnTo>
                    <a:pt x="907" y="7959"/>
                  </a:lnTo>
                  <a:lnTo>
                    <a:pt x="769" y="6146"/>
                  </a:lnTo>
                  <a:lnTo>
                    <a:pt x="637" y="4548"/>
                  </a:lnTo>
                  <a:lnTo>
                    <a:pt x="515" y="3196"/>
                  </a:lnTo>
                  <a:lnTo>
                    <a:pt x="409" y="2060"/>
                  </a:lnTo>
                  <a:lnTo>
                    <a:pt x="356" y="1583"/>
                  </a:lnTo>
                  <a:lnTo>
                    <a:pt x="313" y="1168"/>
                  </a:lnTo>
                  <a:lnTo>
                    <a:pt x="266" y="815"/>
                  </a:lnTo>
                  <a:lnTo>
                    <a:pt x="228" y="523"/>
                  </a:lnTo>
                  <a:lnTo>
                    <a:pt x="191" y="308"/>
                  </a:lnTo>
                  <a:lnTo>
                    <a:pt x="154" y="139"/>
                  </a:lnTo>
                  <a:lnTo>
                    <a:pt x="128" y="47"/>
                  </a:lnTo>
                  <a:lnTo>
                    <a:pt x="112" y="16"/>
                  </a:lnTo>
                  <a:lnTo>
                    <a:pt x="101" y="1"/>
                  </a:lnTo>
                  <a:lnTo>
                    <a:pt x="101" y="1"/>
                  </a:lnTo>
                  <a:lnTo>
                    <a:pt x="96" y="1"/>
                  </a:lnTo>
                  <a:lnTo>
                    <a:pt x="96" y="1"/>
                  </a:lnTo>
                  <a:lnTo>
                    <a:pt x="85" y="16"/>
                  </a:lnTo>
                  <a:lnTo>
                    <a:pt x="69" y="47"/>
                  </a:lnTo>
                  <a:lnTo>
                    <a:pt x="59" y="93"/>
                  </a:lnTo>
                  <a:lnTo>
                    <a:pt x="53" y="170"/>
                  </a:lnTo>
                  <a:lnTo>
                    <a:pt x="32" y="339"/>
                  </a:lnTo>
                  <a:lnTo>
                    <a:pt x="22" y="585"/>
                  </a:lnTo>
                  <a:lnTo>
                    <a:pt x="11" y="877"/>
                  </a:lnTo>
                  <a:lnTo>
                    <a:pt x="6" y="1245"/>
                  </a:lnTo>
                  <a:lnTo>
                    <a:pt x="0" y="1660"/>
                  </a:lnTo>
                  <a:lnTo>
                    <a:pt x="0" y="2152"/>
                  </a:lnTo>
                  <a:lnTo>
                    <a:pt x="11" y="3304"/>
                  </a:lnTo>
                  <a:lnTo>
                    <a:pt x="37" y="4687"/>
                  </a:lnTo>
                  <a:lnTo>
                    <a:pt x="75" y="6300"/>
                  </a:lnTo>
                  <a:lnTo>
                    <a:pt x="122" y="8143"/>
                  </a:lnTo>
                  <a:lnTo>
                    <a:pt x="186" y="10202"/>
                  </a:lnTo>
                  <a:lnTo>
                    <a:pt x="260" y="12460"/>
                  </a:lnTo>
                  <a:lnTo>
                    <a:pt x="350" y="14934"/>
                  </a:lnTo>
                  <a:lnTo>
                    <a:pt x="451" y="17607"/>
                  </a:lnTo>
                  <a:lnTo>
                    <a:pt x="563" y="20464"/>
                  </a:lnTo>
                  <a:lnTo>
                    <a:pt x="685" y="23521"/>
                  </a:lnTo>
                  <a:lnTo>
                    <a:pt x="823" y="26763"/>
                  </a:lnTo>
                  <a:lnTo>
                    <a:pt x="971" y="30174"/>
                  </a:lnTo>
                  <a:lnTo>
                    <a:pt x="971" y="30174"/>
                  </a:lnTo>
                  <a:lnTo>
                    <a:pt x="1295" y="37486"/>
                  </a:lnTo>
                  <a:lnTo>
                    <a:pt x="1650" y="45398"/>
                  </a:lnTo>
                  <a:lnTo>
                    <a:pt x="2451" y="62835"/>
                  </a:lnTo>
                  <a:lnTo>
                    <a:pt x="2875" y="72268"/>
                  </a:lnTo>
                  <a:lnTo>
                    <a:pt x="3310" y="82100"/>
                  </a:lnTo>
                  <a:lnTo>
                    <a:pt x="3528" y="87155"/>
                  </a:lnTo>
                  <a:lnTo>
                    <a:pt x="3745" y="92286"/>
                  </a:lnTo>
                  <a:lnTo>
                    <a:pt x="3968" y="97494"/>
                  </a:lnTo>
                  <a:lnTo>
                    <a:pt x="4180" y="102779"/>
                  </a:lnTo>
                  <a:lnTo>
                    <a:pt x="4180" y="102779"/>
                  </a:lnTo>
                  <a:lnTo>
                    <a:pt x="4398" y="108048"/>
                  </a:lnTo>
                  <a:lnTo>
                    <a:pt x="4599" y="113272"/>
                  </a:lnTo>
                  <a:lnTo>
                    <a:pt x="4795" y="118418"/>
                  </a:lnTo>
                  <a:lnTo>
                    <a:pt x="4986" y="123488"/>
                  </a:lnTo>
                  <a:lnTo>
                    <a:pt x="5347" y="133335"/>
                  </a:lnTo>
                  <a:lnTo>
                    <a:pt x="5522" y="138113"/>
                  </a:lnTo>
                  <a:lnTo>
                    <a:pt x="5702" y="142784"/>
                  </a:lnTo>
                  <a:lnTo>
                    <a:pt x="5702" y="142784"/>
                  </a:lnTo>
                  <a:lnTo>
                    <a:pt x="5872" y="147331"/>
                  </a:lnTo>
                  <a:lnTo>
                    <a:pt x="5957" y="149559"/>
                  </a:lnTo>
                  <a:lnTo>
                    <a:pt x="6031" y="151756"/>
                  </a:lnTo>
                  <a:lnTo>
                    <a:pt x="6106" y="153922"/>
                  </a:lnTo>
                  <a:lnTo>
                    <a:pt x="6169" y="156042"/>
                  </a:lnTo>
                  <a:lnTo>
                    <a:pt x="6228" y="158131"/>
                  </a:lnTo>
                  <a:lnTo>
                    <a:pt x="6281" y="160174"/>
                  </a:lnTo>
                  <a:lnTo>
                    <a:pt x="6323" y="162202"/>
                  </a:lnTo>
                  <a:lnTo>
                    <a:pt x="6360" y="164169"/>
                  </a:lnTo>
                  <a:lnTo>
                    <a:pt x="6381" y="166105"/>
                  </a:lnTo>
                  <a:lnTo>
                    <a:pt x="6397" y="168010"/>
                  </a:lnTo>
                  <a:lnTo>
                    <a:pt x="6397" y="169868"/>
                  </a:lnTo>
                  <a:lnTo>
                    <a:pt x="6387" y="171681"/>
                  </a:lnTo>
                  <a:lnTo>
                    <a:pt x="6381" y="172572"/>
                  </a:lnTo>
                  <a:lnTo>
                    <a:pt x="6365" y="173463"/>
                  </a:lnTo>
                  <a:lnTo>
                    <a:pt x="6350" y="174339"/>
                  </a:lnTo>
                  <a:lnTo>
                    <a:pt x="6334" y="175199"/>
                  </a:lnTo>
                  <a:lnTo>
                    <a:pt x="6334" y="175199"/>
                  </a:lnTo>
                  <a:lnTo>
                    <a:pt x="6307" y="176536"/>
                  </a:lnTo>
                  <a:lnTo>
                    <a:pt x="6270" y="177888"/>
                  </a:lnTo>
                  <a:lnTo>
                    <a:pt x="6222" y="179224"/>
                  </a:lnTo>
                  <a:lnTo>
                    <a:pt x="6164" y="180561"/>
                  </a:lnTo>
                  <a:lnTo>
                    <a:pt x="6090" y="181882"/>
                  </a:lnTo>
                  <a:lnTo>
                    <a:pt x="6010" y="183203"/>
                  </a:lnTo>
                  <a:lnTo>
                    <a:pt x="5915" y="184525"/>
                  </a:lnTo>
                  <a:lnTo>
                    <a:pt x="5814" y="185831"/>
                  </a:lnTo>
                  <a:lnTo>
                    <a:pt x="5697" y="187136"/>
                  </a:lnTo>
                  <a:lnTo>
                    <a:pt x="5570" y="188427"/>
                  </a:lnTo>
                  <a:lnTo>
                    <a:pt x="5432" y="189702"/>
                  </a:lnTo>
                  <a:lnTo>
                    <a:pt x="5283" y="190977"/>
                  </a:lnTo>
                  <a:lnTo>
                    <a:pt x="5124" y="192237"/>
                  </a:lnTo>
                  <a:lnTo>
                    <a:pt x="4949" y="193497"/>
                  </a:lnTo>
                  <a:lnTo>
                    <a:pt x="4769" y="194741"/>
                  </a:lnTo>
                  <a:lnTo>
                    <a:pt x="4578" y="195970"/>
                  </a:lnTo>
                  <a:lnTo>
                    <a:pt x="4578" y="195970"/>
                  </a:lnTo>
                  <a:lnTo>
                    <a:pt x="4281" y="197522"/>
                  </a:lnTo>
                  <a:lnTo>
                    <a:pt x="4016" y="198950"/>
                  </a:lnTo>
                  <a:lnTo>
                    <a:pt x="4016" y="198950"/>
                  </a:lnTo>
                  <a:lnTo>
                    <a:pt x="3952" y="199288"/>
                  </a:lnTo>
                  <a:lnTo>
                    <a:pt x="3888" y="199596"/>
                  </a:lnTo>
                  <a:lnTo>
                    <a:pt x="3766" y="200164"/>
                  </a:lnTo>
                  <a:lnTo>
                    <a:pt x="3655" y="200686"/>
                  </a:lnTo>
                  <a:lnTo>
                    <a:pt x="3602" y="200917"/>
                  </a:lnTo>
                  <a:lnTo>
                    <a:pt x="3560" y="201163"/>
                  </a:lnTo>
                  <a:lnTo>
                    <a:pt x="3560" y="201163"/>
                  </a:lnTo>
                  <a:lnTo>
                    <a:pt x="3469" y="201578"/>
                  </a:lnTo>
                  <a:lnTo>
                    <a:pt x="3400" y="201946"/>
                  </a:lnTo>
                  <a:lnTo>
                    <a:pt x="3342" y="202253"/>
                  </a:lnTo>
                  <a:lnTo>
                    <a:pt x="3294" y="202530"/>
                  </a:lnTo>
                  <a:lnTo>
                    <a:pt x="3262" y="202760"/>
                  </a:lnTo>
                  <a:lnTo>
                    <a:pt x="3247" y="202929"/>
                  </a:lnTo>
                  <a:lnTo>
                    <a:pt x="3247" y="203068"/>
                  </a:lnTo>
                  <a:lnTo>
                    <a:pt x="3247" y="203098"/>
                  </a:lnTo>
                  <a:lnTo>
                    <a:pt x="3257" y="203129"/>
                  </a:lnTo>
                  <a:lnTo>
                    <a:pt x="3257" y="203129"/>
                  </a:lnTo>
                  <a:lnTo>
                    <a:pt x="3262" y="203160"/>
                  </a:lnTo>
                  <a:lnTo>
                    <a:pt x="3278" y="203160"/>
                  </a:lnTo>
                </a:path>
              </a:pathLst>
            </a:custGeom>
            <a:noFill/>
            <a:ln w="0">
              <a:noFill/>
            </a:ln>
          </p:spPr>
          <p:style>
            <a:lnRef idx="0">
              <a:scrgbClr r="0" g="0" b="0"/>
            </a:lnRef>
            <a:fillRef idx="0">
              <a:scrgbClr r="0" g="0" b="0"/>
            </a:fillRef>
            <a:effectRef idx="0">
              <a:scrgbClr r="0" g="0" b="0"/>
            </a:effectRef>
            <a:fontRef idx="minor"/>
          </p:style>
        </p:sp>
        <p:sp>
          <p:nvSpPr>
            <p:cNvPr id="635" name="Google Shape;482;p34"/>
            <p:cNvSpPr/>
            <p:nvPr/>
          </p:nvSpPr>
          <p:spPr>
            <a:xfrm flipV="1">
              <a:off x="6821640" y="3506760"/>
              <a:ext cx="153720" cy="1671480"/>
            </a:xfrm>
            <a:custGeom>
              <a:avLst/>
              <a:gdLst/>
              <a:ahLst/>
              <a:cxnLst/>
              <a:rect l="l" t="t" r="r" b="b"/>
              <a:pathLst>
                <a:path w="8398" h="239632">
                  <a:moveTo>
                    <a:pt x="6" y="1"/>
                  </a:moveTo>
                  <a:lnTo>
                    <a:pt x="1" y="308"/>
                  </a:lnTo>
                  <a:lnTo>
                    <a:pt x="6" y="615"/>
                  </a:lnTo>
                  <a:lnTo>
                    <a:pt x="59" y="1430"/>
                  </a:lnTo>
                  <a:lnTo>
                    <a:pt x="128" y="2474"/>
                  </a:lnTo>
                  <a:lnTo>
                    <a:pt x="335" y="5485"/>
                  </a:lnTo>
                  <a:lnTo>
                    <a:pt x="621" y="9480"/>
                  </a:lnTo>
                  <a:lnTo>
                    <a:pt x="971" y="14565"/>
                  </a:lnTo>
                  <a:lnTo>
                    <a:pt x="1162" y="17469"/>
                  </a:lnTo>
                  <a:lnTo>
                    <a:pt x="1369" y="20618"/>
                  </a:lnTo>
                  <a:lnTo>
                    <a:pt x="1587" y="23982"/>
                  </a:lnTo>
                  <a:lnTo>
                    <a:pt x="1815" y="27577"/>
                  </a:lnTo>
                  <a:lnTo>
                    <a:pt x="2048" y="31387"/>
                  </a:lnTo>
                  <a:lnTo>
                    <a:pt x="2292" y="35397"/>
                  </a:lnTo>
                  <a:lnTo>
                    <a:pt x="2536" y="39622"/>
                  </a:lnTo>
                  <a:lnTo>
                    <a:pt x="2780" y="44031"/>
                  </a:lnTo>
                  <a:lnTo>
                    <a:pt x="3029" y="48624"/>
                  </a:lnTo>
                  <a:lnTo>
                    <a:pt x="3273" y="53387"/>
                  </a:lnTo>
                  <a:lnTo>
                    <a:pt x="3517" y="58334"/>
                  </a:lnTo>
                  <a:lnTo>
                    <a:pt x="3767" y="63434"/>
                  </a:lnTo>
                  <a:lnTo>
                    <a:pt x="4005" y="68704"/>
                  </a:lnTo>
                  <a:lnTo>
                    <a:pt x="4244" y="74096"/>
                  </a:lnTo>
                  <a:lnTo>
                    <a:pt x="4483" y="79642"/>
                  </a:lnTo>
                  <a:lnTo>
                    <a:pt x="4716" y="85326"/>
                  </a:lnTo>
                  <a:lnTo>
                    <a:pt x="4939" y="91134"/>
                  </a:lnTo>
                  <a:lnTo>
                    <a:pt x="5162" y="97048"/>
                  </a:lnTo>
                  <a:lnTo>
                    <a:pt x="5379" y="103071"/>
                  </a:lnTo>
                  <a:lnTo>
                    <a:pt x="5586" y="109200"/>
                  </a:lnTo>
                  <a:lnTo>
                    <a:pt x="5788" y="115422"/>
                  </a:lnTo>
                  <a:lnTo>
                    <a:pt x="5984" y="121737"/>
                  </a:lnTo>
                  <a:lnTo>
                    <a:pt x="6175" y="128051"/>
                  </a:lnTo>
                  <a:lnTo>
                    <a:pt x="6355" y="134288"/>
                  </a:lnTo>
                  <a:lnTo>
                    <a:pt x="6525" y="140433"/>
                  </a:lnTo>
                  <a:lnTo>
                    <a:pt x="6695" y="146471"/>
                  </a:lnTo>
                  <a:lnTo>
                    <a:pt x="7008" y="158223"/>
                  </a:lnTo>
                  <a:lnTo>
                    <a:pt x="7305" y="169500"/>
                  </a:lnTo>
                  <a:lnTo>
                    <a:pt x="7580" y="180208"/>
                  </a:lnTo>
                  <a:lnTo>
                    <a:pt x="7846" y="190347"/>
                  </a:lnTo>
                  <a:lnTo>
                    <a:pt x="7915" y="192606"/>
                  </a:lnTo>
                  <a:lnTo>
                    <a:pt x="7973" y="194879"/>
                  </a:lnTo>
                  <a:lnTo>
                    <a:pt x="8015" y="197153"/>
                  </a:lnTo>
                  <a:lnTo>
                    <a:pt x="8047" y="199411"/>
                  </a:lnTo>
                  <a:lnTo>
                    <a:pt x="8068" y="201685"/>
                  </a:lnTo>
                  <a:lnTo>
                    <a:pt x="8079" y="203959"/>
                  </a:lnTo>
                  <a:lnTo>
                    <a:pt x="8079" y="206233"/>
                  </a:lnTo>
                  <a:lnTo>
                    <a:pt x="8063" y="208506"/>
                  </a:lnTo>
                  <a:lnTo>
                    <a:pt x="8053" y="209428"/>
                  </a:lnTo>
                  <a:lnTo>
                    <a:pt x="8031" y="210365"/>
                  </a:lnTo>
                  <a:lnTo>
                    <a:pt x="8010" y="211287"/>
                  </a:lnTo>
                  <a:lnTo>
                    <a:pt x="7978" y="212224"/>
                  </a:lnTo>
                  <a:lnTo>
                    <a:pt x="7941" y="213146"/>
                  </a:lnTo>
                  <a:lnTo>
                    <a:pt x="7899" y="214068"/>
                  </a:lnTo>
                  <a:lnTo>
                    <a:pt x="7851" y="214989"/>
                  </a:lnTo>
                  <a:lnTo>
                    <a:pt x="7798" y="215911"/>
                  </a:lnTo>
                  <a:lnTo>
                    <a:pt x="7740" y="216833"/>
                  </a:lnTo>
                  <a:lnTo>
                    <a:pt x="7676" y="217739"/>
                  </a:lnTo>
                  <a:lnTo>
                    <a:pt x="7602" y="218646"/>
                  </a:lnTo>
                  <a:lnTo>
                    <a:pt x="7527" y="219552"/>
                  </a:lnTo>
                  <a:lnTo>
                    <a:pt x="7443" y="220459"/>
                  </a:lnTo>
                  <a:lnTo>
                    <a:pt x="7352" y="221350"/>
                  </a:lnTo>
                  <a:lnTo>
                    <a:pt x="7262" y="222241"/>
                  </a:lnTo>
                  <a:lnTo>
                    <a:pt x="7161" y="223132"/>
                  </a:lnTo>
                  <a:lnTo>
                    <a:pt x="7082" y="223792"/>
                  </a:lnTo>
                  <a:lnTo>
                    <a:pt x="6997" y="224453"/>
                  </a:lnTo>
                  <a:lnTo>
                    <a:pt x="6907" y="225114"/>
                  </a:lnTo>
                  <a:lnTo>
                    <a:pt x="6811" y="225759"/>
                  </a:lnTo>
                  <a:lnTo>
                    <a:pt x="6711" y="226404"/>
                  </a:lnTo>
                  <a:lnTo>
                    <a:pt x="6610" y="227034"/>
                  </a:lnTo>
                  <a:lnTo>
                    <a:pt x="6504" y="227664"/>
                  </a:lnTo>
                  <a:lnTo>
                    <a:pt x="6392" y="228294"/>
                  </a:lnTo>
                  <a:lnTo>
                    <a:pt x="6276" y="228908"/>
                  </a:lnTo>
                  <a:lnTo>
                    <a:pt x="6154" y="229523"/>
                  </a:lnTo>
                  <a:lnTo>
                    <a:pt x="6032" y="230122"/>
                  </a:lnTo>
                  <a:lnTo>
                    <a:pt x="5899" y="230721"/>
                  </a:lnTo>
                  <a:lnTo>
                    <a:pt x="5766" y="231305"/>
                  </a:lnTo>
                  <a:lnTo>
                    <a:pt x="5634" y="231889"/>
                  </a:lnTo>
                  <a:lnTo>
                    <a:pt x="5491" y="232457"/>
                  </a:lnTo>
                  <a:lnTo>
                    <a:pt x="5347" y="233025"/>
                  </a:lnTo>
                  <a:lnTo>
                    <a:pt x="5215" y="233502"/>
                  </a:lnTo>
                  <a:lnTo>
                    <a:pt x="5082" y="233963"/>
                  </a:lnTo>
                  <a:lnTo>
                    <a:pt x="4944" y="234423"/>
                  </a:lnTo>
                  <a:lnTo>
                    <a:pt x="4806" y="234869"/>
                  </a:lnTo>
                  <a:lnTo>
                    <a:pt x="4663" y="235314"/>
                  </a:lnTo>
                  <a:lnTo>
                    <a:pt x="4520" y="235745"/>
                  </a:lnTo>
                  <a:lnTo>
                    <a:pt x="4371" y="236175"/>
                  </a:lnTo>
                  <a:lnTo>
                    <a:pt x="4223" y="236590"/>
                  </a:lnTo>
                  <a:lnTo>
                    <a:pt x="4069" y="237004"/>
                  </a:lnTo>
                  <a:lnTo>
                    <a:pt x="3915" y="237404"/>
                  </a:lnTo>
                  <a:lnTo>
                    <a:pt x="3756" y="237788"/>
                  </a:lnTo>
                  <a:lnTo>
                    <a:pt x="3597" y="238172"/>
                  </a:lnTo>
                  <a:lnTo>
                    <a:pt x="3433" y="238556"/>
                  </a:lnTo>
                  <a:lnTo>
                    <a:pt x="3268" y="238925"/>
                  </a:lnTo>
                  <a:lnTo>
                    <a:pt x="3098" y="239278"/>
                  </a:lnTo>
                  <a:lnTo>
                    <a:pt x="2929" y="239631"/>
                  </a:lnTo>
                  <a:lnTo>
                    <a:pt x="2929" y="239631"/>
                  </a:lnTo>
                  <a:lnTo>
                    <a:pt x="3125" y="239340"/>
                  </a:lnTo>
                  <a:lnTo>
                    <a:pt x="3316" y="239017"/>
                  </a:lnTo>
                  <a:lnTo>
                    <a:pt x="3507" y="238679"/>
                  </a:lnTo>
                  <a:lnTo>
                    <a:pt x="3687" y="238310"/>
                  </a:lnTo>
                  <a:lnTo>
                    <a:pt x="3942" y="237773"/>
                  </a:lnTo>
                  <a:lnTo>
                    <a:pt x="4180" y="237204"/>
                  </a:lnTo>
                  <a:lnTo>
                    <a:pt x="4419" y="236620"/>
                  </a:lnTo>
                  <a:lnTo>
                    <a:pt x="4647" y="236006"/>
                  </a:lnTo>
                  <a:lnTo>
                    <a:pt x="4870" y="235376"/>
                  </a:lnTo>
                  <a:lnTo>
                    <a:pt x="5082" y="234715"/>
                  </a:lnTo>
                  <a:lnTo>
                    <a:pt x="5289" y="234039"/>
                  </a:lnTo>
                  <a:lnTo>
                    <a:pt x="5491" y="233333"/>
                  </a:lnTo>
                  <a:lnTo>
                    <a:pt x="5639" y="232764"/>
                  </a:lnTo>
                  <a:lnTo>
                    <a:pt x="5788" y="232196"/>
                  </a:lnTo>
                  <a:lnTo>
                    <a:pt x="5931" y="231612"/>
                  </a:lnTo>
                  <a:lnTo>
                    <a:pt x="6069" y="231028"/>
                  </a:lnTo>
                  <a:lnTo>
                    <a:pt x="6201" y="230429"/>
                  </a:lnTo>
                  <a:lnTo>
                    <a:pt x="6334" y="229815"/>
                  </a:lnTo>
                  <a:lnTo>
                    <a:pt x="6461" y="229200"/>
                  </a:lnTo>
                  <a:lnTo>
                    <a:pt x="6578" y="228586"/>
                  </a:lnTo>
                  <a:lnTo>
                    <a:pt x="6695" y="227956"/>
                  </a:lnTo>
                  <a:lnTo>
                    <a:pt x="6811" y="227310"/>
                  </a:lnTo>
                  <a:lnTo>
                    <a:pt x="6917" y="226681"/>
                  </a:lnTo>
                  <a:lnTo>
                    <a:pt x="7018" y="226020"/>
                  </a:lnTo>
                  <a:lnTo>
                    <a:pt x="7119" y="225375"/>
                  </a:lnTo>
                  <a:lnTo>
                    <a:pt x="7214" y="224714"/>
                  </a:lnTo>
                  <a:lnTo>
                    <a:pt x="7305" y="224038"/>
                  </a:lnTo>
                  <a:lnTo>
                    <a:pt x="7389" y="223378"/>
                  </a:lnTo>
                  <a:lnTo>
                    <a:pt x="7496" y="222471"/>
                  </a:lnTo>
                  <a:lnTo>
                    <a:pt x="7596" y="221580"/>
                  </a:lnTo>
                  <a:lnTo>
                    <a:pt x="7692" y="220674"/>
                  </a:lnTo>
                  <a:lnTo>
                    <a:pt x="7777" y="219752"/>
                  </a:lnTo>
                  <a:lnTo>
                    <a:pt x="7862" y="218845"/>
                  </a:lnTo>
                  <a:lnTo>
                    <a:pt x="7936" y="217924"/>
                  </a:lnTo>
                  <a:lnTo>
                    <a:pt x="8010" y="217002"/>
                  </a:lnTo>
                  <a:lnTo>
                    <a:pt x="8074" y="216080"/>
                  </a:lnTo>
                  <a:lnTo>
                    <a:pt x="8132" y="215143"/>
                  </a:lnTo>
                  <a:lnTo>
                    <a:pt x="8185" y="214221"/>
                  </a:lnTo>
                  <a:lnTo>
                    <a:pt x="8228" y="213284"/>
                  </a:lnTo>
                  <a:lnTo>
                    <a:pt x="8270" y="212347"/>
                  </a:lnTo>
                  <a:lnTo>
                    <a:pt x="8302" y="211394"/>
                  </a:lnTo>
                  <a:lnTo>
                    <a:pt x="8328" y="210457"/>
                  </a:lnTo>
                  <a:lnTo>
                    <a:pt x="8355" y="209505"/>
                  </a:lnTo>
                  <a:lnTo>
                    <a:pt x="8371" y="208568"/>
                  </a:lnTo>
                  <a:lnTo>
                    <a:pt x="8387" y="206279"/>
                  </a:lnTo>
                  <a:lnTo>
                    <a:pt x="8397" y="203990"/>
                  </a:lnTo>
                  <a:lnTo>
                    <a:pt x="8392" y="201716"/>
                  </a:lnTo>
                  <a:lnTo>
                    <a:pt x="8376" y="199427"/>
                  </a:lnTo>
                  <a:lnTo>
                    <a:pt x="8350" y="197138"/>
                  </a:lnTo>
                  <a:lnTo>
                    <a:pt x="8307" y="194864"/>
                  </a:lnTo>
                  <a:lnTo>
                    <a:pt x="8259" y="192590"/>
                  </a:lnTo>
                  <a:lnTo>
                    <a:pt x="8196" y="190301"/>
                  </a:lnTo>
                  <a:lnTo>
                    <a:pt x="7946" y="180177"/>
                  </a:lnTo>
                  <a:lnTo>
                    <a:pt x="7687" y="169454"/>
                  </a:lnTo>
                  <a:lnTo>
                    <a:pt x="7405" y="158162"/>
                  </a:lnTo>
                  <a:lnTo>
                    <a:pt x="7257" y="152324"/>
                  </a:lnTo>
                  <a:lnTo>
                    <a:pt x="7103" y="146394"/>
                  </a:lnTo>
                  <a:lnTo>
                    <a:pt x="6939" y="140341"/>
                  </a:lnTo>
                  <a:lnTo>
                    <a:pt x="6769" y="134196"/>
                  </a:lnTo>
                  <a:lnTo>
                    <a:pt x="6589" y="127959"/>
                  </a:lnTo>
                  <a:lnTo>
                    <a:pt x="6403" y="121644"/>
                  </a:lnTo>
                  <a:lnTo>
                    <a:pt x="6207" y="115330"/>
                  </a:lnTo>
                  <a:lnTo>
                    <a:pt x="6005" y="109108"/>
                  </a:lnTo>
                  <a:lnTo>
                    <a:pt x="5793" y="102978"/>
                  </a:lnTo>
                  <a:lnTo>
                    <a:pt x="5575" y="96956"/>
                  </a:lnTo>
                  <a:lnTo>
                    <a:pt x="5353" y="91026"/>
                  </a:lnTo>
                  <a:lnTo>
                    <a:pt x="5119" y="85234"/>
                  </a:lnTo>
                  <a:lnTo>
                    <a:pt x="4881" y="79550"/>
                  </a:lnTo>
                  <a:lnTo>
                    <a:pt x="4637" y="74019"/>
                  </a:lnTo>
                  <a:lnTo>
                    <a:pt x="4393" y="68612"/>
                  </a:lnTo>
                  <a:lnTo>
                    <a:pt x="4143" y="63342"/>
                  </a:lnTo>
                  <a:lnTo>
                    <a:pt x="3889" y="58242"/>
                  </a:lnTo>
                  <a:lnTo>
                    <a:pt x="3634" y="53295"/>
                  </a:lnTo>
                  <a:lnTo>
                    <a:pt x="3374" y="48532"/>
                  </a:lnTo>
                  <a:lnTo>
                    <a:pt x="3120" y="43923"/>
                  </a:lnTo>
                  <a:lnTo>
                    <a:pt x="2860" y="39514"/>
                  </a:lnTo>
                  <a:lnTo>
                    <a:pt x="2605" y="35289"/>
                  </a:lnTo>
                  <a:lnTo>
                    <a:pt x="2345" y="31280"/>
                  </a:lnTo>
                  <a:lnTo>
                    <a:pt x="2091" y="27485"/>
                  </a:lnTo>
                  <a:lnTo>
                    <a:pt x="1852" y="23890"/>
                  </a:lnTo>
                  <a:lnTo>
                    <a:pt x="1618" y="20526"/>
                  </a:lnTo>
                  <a:lnTo>
                    <a:pt x="1396" y="17392"/>
                  </a:lnTo>
                  <a:lnTo>
                    <a:pt x="1183" y="14488"/>
                  </a:lnTo>
                  <a:lnTo>
                    <a:pt x="987" y="11830"/>
                  </a:lnTo>
                  <a:lnTo>
                    <a:pt x="802" y="9418"/>
                  </a:lnTo>
                  <a:lnTo>
                    <a:pt x="234" y="2428"/>
                  </a:lnTo>
                  <a:lnTo>
                    <a:pt x="75" y="615"/>
                  </a:lnTo>
                  <a:lnTo>
                    <a:pt x="43" y="308"/>
                  </a:lnTo>
                  <a:lnTo>
                    <a:pt x="6"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36" name="Google Shape;483;p34"/>
            <p:cNvSpPr/>
            <p:nvPr/>
          </p:nvSpPr>
          <p:spPr>
            <a:xfrm flipV="1">
              <a:off x="6860160" y="5238360"/>
              <a:ext cx="63720" cy="1271520"/>
            </a:xfrm>
            <a:custGeom>
              <a:avLst/>
              <a:gdLst/>
              <a:ahLst/>
              <a:cxnLst/>
              <a:rect l="l" t="t" r="r" b="b"/>
              <a:pathLst>
                <a:path w="3507" h="182328">
                  <a:moveTo>
                    <a:pt x="0" y="1"/>
                  </a:moveTo>
                  <a:lnTo>
                    <a:pt x="16" y="477"/>
                  </a:lnTo>
                  <a:lnTo>
                    <a:pt x="43" y="938"/>
                  </a:lnTo>
                  <a:lnTo>
                    <a:pt x="69" y="1399"/>
                  </a:lnTo>
                  <a:lnTo>
                    <a:pt x="101" y="1859"/>
                  </a:lnTo>
                  <a:lnTo>
                    <a:pt x="165" y="4179"/>
                  </a:lnTo>
                  <a:lnTo>
                    <a:pt x="249" y="7160"/>
                  </a:lnTo>
                  <a:lnTo>
                    <a:pt x="509" y="15625"/>
                  </a:lnTo>
                  <a:lnTo>
                    <a:pt x="844" y="26671"/>
                  </a:lnTo>
                  <a:lnTo>
                    <a:pt x="1029" y="33123"/>
                  </a:lnTo>
                  <a:lnTo>
                    <a:pt x="1225" y="40128"/>
                  </a:lnTo>
                  <a:lnTo>
                    <a:pt x="1427" y="47641"/>
                  </a:lnTo>
                  <a:lnTo>
                    <a:pt x="1629" y="55599"/>
                  </a:lnTo>
                  <a:lnTo>
                    <a:pt x="1830" y="63956"/>
                  </a:lnTo>
                  <a:lnTo>
                    <a:pt x="1931" y="68289"/>
                  </a:lnTo>
                  <a:lnTo>
                    <a:pt x="2026" y="72682"/>
                  </a:lnTo>
                  <a:lnTo>
                    <a:pt x="2122" y="77184"/>
                  </a:lnTo>
                  <a:lnTo>
                    <a:pt x="2217" y="81747"/>
                  </a:lnTo>
                  <a:lnTo>
                    <a:pt x="2313" y="86371"/>
                  </a:lnTo>
                  <a:lnTo>
                    <a:pt x="2403" y="91072"/>
                  </a:lnTo>
                  <a:lnTo>
                    <a:pt x="2488" y="95758"/>
                  </a:lnTo>
                  <a:lnTo>
                    <a:pt x="2567" y="100397"/>
                  </a:lnTo>
                  <a:lnTo>
                    <a:pt x="2642" y="104960"/>
                  </a:lnTo>
                  <a:lnTo>
                    <a:pt x="2716" y="109446"/>
                  </a:lnTo>
                  <a:lnTo>
                    <a:pt x="2780" y="113870"/>
                  </a:lnTo>
                  <a:lnTo>
                    <a:pt x="2843" y="118187"/>
                  </a:lnTo>
                  <a:lnTo>
                    <a:pt x="2955" y="126576"/>
                  </a:lnTo>
                  <a:lnTo>
                    <a:pt x="3050" y="134549"/>
                  </a:lnTo>
                  <a:lnTo>
                    <a:pt x="3135" y="142077"/>
                  </a:lnTo>
                  <a:lnTo>
                    <a:pt x="3204" y="149113"/>
                  </a:lnTo>
                  <a:lnTo>
                    <a:pt x="3257" y="155596"/>
                  </a:lnTo>
                  <a:lnTo>
                    <a:pt x="3305" y="161434"/>
                  </a:lnTo>
                  <a:lnTo>
                    <a:pt x="3347" y="166673"/>
                  </a:lnTo>
                  <a:lnTo>
                    <a:pt x="3384" y="171251"/>
                  </a:lnTo>
                  <a:lnTo>
                    <a:pt x="3395" y="173279"/>
                  </a:lnTo>
                  <a:lnTo>
                    <a:pt x="3395" y="175153"/>
                  </a:lnTo>
                  <a:lnTo>
                    <a:pt x="3421" y="176735"/>
                  </a:lnTo>
                  <a:lnTo>
                    <a:pt x="3437" y="178164"/>
                  </a:lnTo>
                  <a:lnTo>
                    <a:pt x="3443" y="179393"/>
                  </a:lnTo>
                  <a:lnTo>
                    <a:pt x="3443" y="180469"/>
                  </a:lnTo>
                  <a:lnTo>
                    <a:pt x="3443" y="180929"/>
                  </a:lnTo>
                  <a:lnTo>
                    <a:pt x="3448" y="181406"/>
                  </a:lnTo>
                  <a:lnTo>
                    <a:pt x="3464" y="181867"/>
                  </a:lnTo>
                  <a:lnTo>
                    <a:pt x="3485" y="182327"/>
                  </a:lnTo>
                  <a:lnTo>
                    <a:pt x="3501" y="181867"/>
                  </a:lnTo>
                  <a:lnTo>
                    <a:pt x="3501" y="181390"/>
                  </a:lnTo>
                  <a:lnTo>
                    <a:pt x="3501" y="180929"/>
                  </a:lnTo>
                  <a:lnTo>
                    <a:pt x="3485" y="180469"/>
                  </a:lnTo>
                  <a:lnTo>
                    <a:pt x="3485" y="175153"/>
                  </a:lnTo>
                  <a:lnTo>
                    <a:pt x="3496" y="173325"/>
                  </a:lnTo>
                  <a:lnTo>
                    <a:pt x="3501" y="171297"/>
                  </a:lnTo>
                  <a:lnTo>
                    <a:pt x="3506" y="169100"/>
                  </a:lnTo>
                  <a:lnTo>
                    <a:pt x="3501" y="166734"/>
                  </a:lnTo>
                  <a:lnTo>
                    <a:pt x="3490" y="161465"/>
                  </a:lnTo>
                  <a:lnTo>
                    <a:pt x="3485" y="155565"/>
                  </a:lnTo>
                  <a:lnTo>
                    <a:pt x="3453" y="149082"/>
                  </a:lnTo>
                  <a:lnTo>
                    <a:pt x="3400" y="142046"/>
                  </a:lnTo>
                  <a:lnTo>
                    <a:pt x="3337" y="134518"/>
                  </a:lnTo>
                  <a:lnTo>
                    <a:pt x="3299" y="130585"/>
                  </a:lnTo>
                  <a:lnTo>
                    <a:pt x="3257" y="126529"/>
                  </a:lnTo>
                  <a:lnTo>
                    <a:pt x="3209" y="122381"/>
                  </a:lnTo>
                  <a:lnTo>
                    <a:pt x="3156" y="118141"/>
                  </a:lnTo>
                  <a:lnTo>
                    <a:pt x="3098" y="113809"/>
                  </a:lnTo>
                  <a:lnTo>
                    <a:pt x="3034" y="109384"/>
                  </a:lnTo>
                  <a:lnTo>
                    <a:pt x="2965" y="104898"/>
                  </a:lnTo>
                  <a:lnTo>
                    <a:pt x="2891" y="100320"/>
                  </a:lnTo>
                  <a:lnTo>
                    <a:pt x="2811" y="95696"/>
                  </a:lnTo>
                  <a:lnTo>
                    <a:pt x="2727" y="90995"/>
                  </a:lnTo>
                  <a:lnTo>
                    <a:pt x="2636" y="86309"/>
                  </a:lnTo>
                  <a:lnTo>
                    <a:pt x="2541" y="81670"/>
                  </a:lnTo>
                  <a:lnTo>
                    <a:pt x="2445" y="77107"/>
                  </a:lnTo>
                  <a:lnTo>
                    <a:pt x="2345" y="72621"/>
                  </a:lnTo>
                  <a:lnTo>
                    <a:pt x="2244" y="68212"/>
                  </a:lnTo>
                  <a:lnTo>
                    <a:pt x="2138" y="63880"/>
                  </a:lnTo>
                  <a:lnTo>
                    <a:pt x="2032" y="59655"/>
                  </a:lnTo>
                  <a:lnTo>
                    <a:pt x="1920" y="55522"/>
                  </a:lnTo>
                  <a:lnTo>
                    <a:pt x="1814" y="51482"/>
                  </a:lnTo>
                  <a:lnTo>
                    <a:pt x="1703" y="47549"/>
                  </a:lnTo>
                  <a:lnTo>
                    <a:pt x="1591" y="43739"/>
                  </a:lnTo>
                  <a:lnTo>
                    <a:pt x="1480" y="40052"/>
                  </a:lnTo>
                  <a:lnTo>
                    <a:pt x="1374" y="36472"/>
                  </a:lnTo>
                  <a:lnTo>
                    <a:pt x="1263" y="33046"/>
                  </a:lnTo>
                  <a:lnTo>
                    <a:pt x="1156" y="29743"/>
                  </a:lnTo>
                  <a:lnTo>
                    <a:pt x="1050" y="26578"/>
                  </a:lnTo>
                  <a:lnTo>
                    <a:pt x="849" y="20710"/>
                  </a:lnTo>
                  <a:lnTo>
                    <a:pt x="663" y="15486"/>
                  </a:lnTo>
                  <a:lnTo>
                    <a:pt x="488" y="10939"/>
                  </a:lnTo>
                  <a:lnTo>
                    <a:pt x="334" y="7114"/>
                  </a:lnTo>
                  <a:lnTo>
                    <a:pt x="207" y="4149"/>
                  </a:lnTo>
                  <a:lnTo>
                    <a:pt x="106" y="1829"/>
                  </a:lnTo>
                  <a:lnTo>
                    <a:pt x="90" y="1368"/>
                  </a:lnTo>
                  <a:lnTo>
                    <a:pt x="69" y="907"/>
                  </a:lnTo>
                  <a:lnTo>
                    <a:pt x="37" y="461"/>
                  </a:lnTo>
                  <a:lnTo>
                    <a:pt x="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37" name="Google Shape;484;p34"/>
            <p:cNvSpPr/>
            <p:nvPr/>
          </p:nvSpPr>
          <p:spPr>
            <a:xfrm flipV="1">
              <a:off x="6645600" y="4983840"/>
              <a:ext cx="342360" cy="376200"/>
            </a:xfrm>
            <a:custGeom>
              <a:avLst/>
              <a:gdLst/>
              <a:ahLst/>
              <a:cxnLst/>
              <a:rect l="l" t="t" r="r" b="b"/>
              <a:pathLst>
                <a:path w="18656" h="54032">
                  <a:moveTo>
                    <a:pt x="9087" y="1"/>
                  </a:moveTo>
                  <a:lnTo>
                    <a:pt x="8848" y="31"/>
                  </a:lnTo>
                  <a:lnTo>
                    <a:pt x="8609" y="78"/>
                  </a:lnTo>
                  <a:lnTo>
                    <a:pt x="8376" y="139"/>
                  </a:lnTo>
                  <a:lnTo>
                    <a:pt x="8142" y="216"/>
                  </a:lnTo>
                  <a:lnTo>
                    <a:pt x="7909" y="308"/>
                  </a:lnTo>
                  <a:lnTo>
                    <a:pt x="7676" y="415"/>
                  </a:lnTo>
                  <a:lnTo>
                    <a:pt x="7448" y="554"/>
                  </a:lnTo>
                  <a:lnTo>
                    <a:pt x="7220" y="692"/>
                  </a:lnTo>
                  <a:lnTo>
                    <a:pt x="6997" y="846"/>
                  </a:lnTo>
                  <a:lnTo>
                    <a:pt x="6774" y="1030"/>
                  </a:lnTo>
                  <a:lnTo>
                    <a:pt x="6557" y="1214"/>
                  </a:lnTo>
                  <a:lnTo>
                    <a:pt x="6339" y="1414"/>
                  </a:lnTo>
                  <a:lnTo>
                    <a:pt x="6122" y="1645"/>
                  </a:lnTo>
                  <a:lnTo>
                    <a:pt x="5909" y="1875"/>
                  </a:lnTo>
                  <a:lnTo>
                    <a:pt x="5697" y="2121"/>
                  </a:lnTo>
                  <a:lnTo>
                    <a:pt x="5490" y="2382"/>
                  </a:lnTo>
                  <a:lnTo>
                    <a:pt x="5283" y="2658"/>
                  </a:lnTo>
                  <a:lnTo>
                    <a:pt x="5082" y="2950"/>
                  </a:lnTo>
                  <a:lnTo>
                    <a:pt x="4880" y="3258"/>
                  </a:lnTo>
                  <a:lnTo>
                    <a:pt x="4684" y="3580"/>
                  </a:lnTo>
                  <a:lnTo>
                    <a:pt x="4493" y="3903"/>
                  </a:lnTo>
                  <a:lnTo>
                    <a:pt x="4302" y="4256"/>
                  </a:lnTo>
                  <a:lnTo>
                    <a:pt x="4111" y="4610"/>
                  </a:lnTo>
                  <a:lnTo>
                    <a:pt x="3931" y="4978"/>
                  </a:lnTo>
                  <a:lnTo>
                    <a:pt x="3745" y="5362"/>
                  </a:lnTo>
                  <a:lnTo>
                    <a:pt x="3570" y="5762"/>
                  </a:lnTo>
                  <a:lnTo>
                    <a:pt x="3395" y="6161"/>
                  </a:lnTo>
                  <a:lnTo>
                    <a:pt x="3225" y="6591"/>
                  </a:lnTo>
                  <a:lnTo>
                    <a:pt x="3056" y="7022"/>
                  </a:lnTo>
                  <a:lnTo>
                    <a:pt x="2891" y="7452"/>
                  </a:lnTo>
                  <a:lnTo>
                    <a:pt x="2732" y="7913"/>
                  </a:lnTo>
                  <a:lnTo>
                    <a:pt x="2578" y="8373"/>
                  </a:lnTo>
                  <a:lnTo>
                    <a:pt x="2424" y="8850"/>
                  </a:lnTo>
                  <a:lnTo>
                    <a:pt x="2276" y="9341"/>
                  </a:lnTo>
                  <a:lnTo>
                    <a:pt x="2133" y="9833"/>
                  </a:lnTo>
                  <a:lnTo>
                    <a:pt x="1990" y="10340"/>
                  </a:lnTo>
                  <a:lnTo>
                    <a:pt x="1852" y="10847"/>
                  </a:lnTo>
                  <a:lnTo>
                    <a:pt x="1724" y="11369"/>
                  </a:lnTo>
                  <a:lnTo>
                    <a:pt x="1592" y="11907"/>
                  </a:lnTo>
                  <a:lnTo>
                    <a:pt x="1470" y="12460"/>
                  </a:lnTo>
                  <a:lnTo>
                    <a:pt x="1353" y="12998"/>
                  </a:lnTo>
                  <a:lnTo>
                    <a:pt x="1236" y="13566"/>
                  </a:lnTo>
                  <a:lnTo>
                    <a:pt x="1125" y="14135"/>
                  </a:lnTo>
                  <a:lnTo>
                    <a:pt x="1019" y="14718"/>
                  </a:lnTo>
                  <a:lnTo>
                    <a:pt x="918" y="15302"/>
                  </a:lnTo>
                  <a:lnTo>
                    <a:pt x="823" y="15901"/>
                  </a:lnTo>
                  <a:lnTo>
                    <a:pt x="732" y="16500"/>
                  </a:lnTo>
                  <a:lnTo>
                    <a:pt x="648" y="17115"/>
                  </a:lnTo>
                  <a:lnTo>
                    <a:pt x="568" y="17729"/>
                  </a:lnTo>
                  <a:lnTo>
                    <a:pt x="488" y="18344"/>
                  </a:lnTo>
                  <a:lnTo>
                    <a:pt x="419" y="18974"/>
                  </a:lnTo>
                  <a:lnTo>
                    <a:pt x="356" y="19619"/>
                  </a:lnTo>
                  <a:lnTo>
                    <a:pt x="292" y="20264"/>
                  </a:lnTo>
                  <a:lnTo>
                    <a:pt x="239" y="20910"/>
                  </a:lnTo>
                  <a:lnTo>
                    <a:pt x="191" y="21570"/>
                  </a:lnTo>
                  <a:lnTo>
                    <a:pt x="149" y="22231"/>
                  </a:lnTo>
                  <a:lnTo>
                    <a:pt x="107" y="22907"/>
                  </a:lnTo>
                  <a:lnTo>
                    <a:pt x="75" y="23567"/>
                  </a:lnTo>
                  <a:lnTo>
                    <a:pt x="48" y="24259"/>
                  </a:lnTo>
                  <a:lnTo>
                    <a:pt x="27" y="24935"/>
                  </a:lnTo>
                  <a:lnTo>
                    <a:pt x="11" y="25626"/>
                  </a:lnTo>
                  <a:lnTo>
                    <a:pt x="6" y="26317"/>
                  </a:lnTo>
                  <a:lnTo>
                    <a:pt x="0" y="27009"/>
                  </a:lnTo>
                  <a:lnTo>
                    <a:pt x="6" y="27715"/>
                  </a:lnTo>
                  <a:lnTo>
                    <a:pt x="11" y="28407"/>
                  </a:lnTo>
                  <a:lnTo>
                    <a:pt x="27" y="29098"/>
                  </a:lnTo>
                  <a:lnTo>
                    <a:pt x="48" y="29774"/>
                  </a:lnTo>
                  <a:lnTo>
                    <a:pt x="75" y="30450"/>
                  </a:lnTo>
                  <a:lnTo>
                    <a:pt x="107" y="31126"/>
                  </a:lnTo>
                  <a:lnTo>
                    <a:pt x="149" y="31802"/>
                  </a:lnTo>
                  <a:lnTo>
                    <a:pt x="191" y="32463"/>
                  </a:lnTo>
                  <a:lnTo>
                    <a:pt x="239" y="33108"/>
                  </a:lnTo>
                  <a:lnTo>
                    <a:pt x="292" y="33768"/>
                  </a:lnTo>
                  <a:lnTo>
                    <a:pt x="356" y="34414"/>
                  </a:lnTo>
                  <a:lnTo>
                    <a:pt x="419" y="35043"/>
                  </a:lnTo>
                  <a:lnTo>
                    <a:pt x="488" y="35673"/>
                  </a:lnTo>
                  <a:lnTo>
                    <a:pt x="568" y="36303"/>
                  </a:lnTo>
                  <a:lnTo>
                    <a:pt x="648" y="36918"/>
                  </a:lnTo>
                  <a:lnTo>
                    <a:pt x="732" y="37532"/>
                  </a:lnTo>
                  <a:lnTo>
                    <a:pt x="823" y="38131"/>
                  </a:lnTo>
                  <a:lnTo>
                    <a:pt x="918" y="38731"/>
                  </a:lnTo>
                  <a:lnTo>
                    <a:pt x="1019" y="39314"/>
                  </a:lnTo>
                  <a:lnTo>
                    <a:pt x="1125" y="39898"/>
                  </a:lnTo>
                  <a:lnTo>
                    <a:pt x="1236" y="40467"/>
                  </a:lnTo>
                  <a:lnTo>
                    <a:pt x="1353" y="41020"/>
                  </a:lnTo>
                  <a:lnTo>
                    <a:pt x="1470" y="41573"/>
                  </a:lnTo>
                  <a:lnTo>
                    <a:pt x="1592" y="42126"/>
                  </a:lnTo>
                  <a:lnTo>
                    <a:pt x="1724" y="42648"/>
                  </a:lnTo>
                  <a:lnTo>
                    <a:pt x="1852" y="43186"/>
                  </a:lnTo>
                  <a:lnTo>
                    <a:pt x="1990" y="43693"/>
                  </a:lnTo>
                  <a:lnTo>
                    <a:pt x="2133" y="44200"/>
                  </a:lnTo>
                  <a:lnTo>
                    <a:pt x="2276" y="44691"/>
                  </a:lnTo>
                  <a:lnTo>
                    <a:pt x="2424" y="45183"/>
                  </a:lnTo>
                  <a:lnTo>
                    <a:pt x="2578" y="45659"/>
                  </a:lnTo>
                  <a:lnTo>
                    <a:pt x="2732" y="46120"/>
                  </a:lnTo>
                  <a:lnTo>
                    <a:pt x="2891" y="46566"/>
                  </a:lnTo>
                  <a:lnTo>
                    <a:pt x="3056" y="47011"/>
                  </a:lnTo>
                  <a:lnTo>
                    <a:pt x="3225" y="47441"/>
                  </a:lnTo>
                  <a:lnTo>
                    <a:pt x="3395" y="47856"/>
                  </a:lnTo>
                  <a:lnTo>
                    <a:pt x="3570" y="48271"/>
                  </a:lnTo>
                  <a:lnTo>
                    <a:pt x="3745" y="48670"/>
                  </a:lnTo>
                  <a:lnTo>
                    <a:pt x="3931" y="49039"/>
                  </a:lnTo>
                  <a:lnTo>
                    <a:pt x="4111" y="49423"/>
                  </a:lnTo>
                  <a:lnTo>
                    <a:pt x="4302" y="49777"/>
                  </a:lnTo>
                  <a:lnTo>
                    <a:pt x="4493" y="50114"/>
                  </a:lnTo>
                  <a:lnTo>
                    <a:pt x="4684" y="50452"/>
                  </a:lnTo>
                  <a:lnTo>
                    <a:pt x="4880" y="50775"/>
                  </a:lnTo>
                  <a:lnTo>
                    <a:pt x="5082" y="51082"/>
                  </a:lnTo>
                  <a:lnTo>
                    <a:pt x="5283" y="51359"/>
                  </a:lnTo>
                  <a:lnTo>
                    <a:pt x="5490" y="51651"/>
                  </a:lnTo>
                  <a:lnTo>
                    <a:pt x="5697" y="51912"/>
                  </a:lnTo>
                  <a:lnTo>
                    <a:pt x="5909" y="52158"/>
                  </a:lnTo>
                  <a:lnTo>
                    <a:pt x="6122" y="52388"/>
                  </a:lnTo>
                  <a:lnTo>
                    <a:pt x="6339" y="52603"/>
                  </a:lnTo>
                  <a:lnTo>
                    <a:pt x="6557" y="52818"/>
                  </a:lnTo>
                  <a:lnTo>
                    <a:pt x="6774" y="53003"/>
                  </a:lnTo>
                  <a:lnTo>
                    <a:pt x="6997" y="53187"/>
                  </a:lnTo>
                  <a:lnTo>
                    <a:pt x="7220" y="53341"/>
                  </a:lnTo>
                  <a:lnTo>
                    <a:pt x="7448" y="53479"/>
                  </a:lnTo>
                  <a:lnTo>
                    <a:pt x="7676" y="53602"/>
                  </a:lnTo>
                  <a:lnTo>
                    <a:pt x="7909" y="53725"/>
                  </a:lnTo>
                  <a:lnTo>
                    <a:pt x="8142" y="53817"/>
                  </a:lnTo>
                  <a:lnTo>
                    <a:pt x="8376" y="53894"/>
                  </a:lnTo>
                  <a:lnTo>
                    <a:pt x="8609" y="53955"/>
                  </a:lnTo>
                  <a:lnTo>
                    <a:pt x="8848" y="54001"/>
                  </a:lnTo>
                  <a:lnTo>
                    <a:pt x="9087" y="54017"/>
                  </a:lnTo>
                  <a:lnTo>
                    <a:pt x="9331" y="54032"/>
                  </a:lnTo>
                  <a:lnTo>
                    <a:pt x="9569" y="54017"/>
                  </a:lnTo>
                  <a:lnTo>
                    <a:pt x="9808" y="54001"/>
                  </a:lnTo>
                  <a:lnTo>
                    <a:pt x="10047" y="53955"/>
                  </a:lnTo>
                  <a:lnTo>
                    <a:pt x="10280" y="53894"/>
                  </a:lnTo>
                  <a:lnTo>
                    <a:pt x="10519" y="53817"/>
                  </a:lnTo>
                  <a:lnTo>
                    <a:pt x="10747" y="53725"/>
                  </a:lnTo>
                  <a:lnTo>
                    <a:pt x="10980" y="53602"/>
                  </a:lnTo>
                  <a:lnTo>
                    <a:pt x="11208" y="53479"/>
                  </a:lnTo>
                  <a:lnTo>
                    <a:pt x="11436" y="53341"/>
                  </a:lnTo>
                  <a:lnTo>
                    <a:pt x="11659" y="53187"/>
                  </a:lnTo>
                  <a:lnTo>
                    <a:pt x="11882" y="53003"/>
                  </a:lnTo>
                  <a:lnTo>
                    <a:pt x="12105" y="52818"/>
                  </a:lnTo>
                  <a:lnTo>
                    <a:pt x="12322" y="52603"/>
                  </a:lnTo>
                  <a:lnTo>
                    <a:pt x="12534" y="52388"/>
                  </a:lnTo>
                  <a:lnTo>
                    <a:pt x="12747" y="52158"/>
                  </a:lnTo>
                  <a:lnTo>
                    <a:pt x="12959" y="51912"/>
                  </a:lnTo>
                  <a:lnTo>
                    <a:pt x="13166" y="51651"/>
                  </a:lnTo>
                  <a:lnTo>
                    <a:pt x="13373" y="51359"/>
                  </a:lnTo>
                  <a:lnTo>
                    <a:pt x="13574" y="51082"/>
                  </a:lnTo>
                  <a:lnTo>
                    <a:pt x="13776" y="50775"/>
                  </a:lnTo>
                  <a:lnTo>
                    <a:pt x="13972" y="50452"/>
                  </a:lnTo>
                  <a:lnTo>
                    <a:pt x="14163" y="50114"/>
                  </a:lnTo>
                  <a:lnTo>
                    <a:pt x="14354" y="49777"/>
                  </a:lnTo>
                  <a:lnTo>
                    <a:pt x="14545" y="49423"/>
                  </a:lnTo>
                  <a:lnTo>
                    <a:pt x="14730" y="49039"/>
                  </a:lnTo>
                  <a:lnTo>
                    <a:pt x="14911" y="48670"/>
                  </a:lnTo>
                  <a:lnTo>
                    <a:pt x="15086" y="48271"/>
                  </a:lnTo>
                  <a:lnTo>
                    <a:pt x="15261" y="47856"/>
                  </a:lnTo>
                  <a:lnTo>
                    <a:pt x="15431" y="47441"/>
                  </a:lnTo>
                  <a:lnTo>
                    <a:pt x="15600" y="47011"/>
                  </a:lnTo>
                  <a:lnTo>
                    <a:pt x="15765" y="46566"/>
                  </a:lnTo>
                  <a:lnTo>
                    <a:pt x="15924" y="46120"/>
                  </a:lnTo>
                  <a:lnTo>
                    <a:pt x="16083" y="45659"/>
                  </a:lnTo>
                  <a:lnTo>
                    <a:pt x="16232" y="45183"/>
                  </a:lnTo>
                  <a:lnTo>
                    <a:pt x="16380" y="44691"/>
                  </a:lnTo>
                  <a:lnTo>
                    <a:pt x="16529" y="44200"/>
                  </a:lnTo>
                  <a:lnTo>
                    <a:pt x="16666" y="43693"/>
                  </a:lnTo>
                  <a:lnTo>
                    <a:pt x="16804" y="43186"/>
                  </a:lnTo>
                  <a:lnTo>
                    <a:pt x="16937" y="42648"/>
                  </a:lnTo>
                  <a:lnTo>
                    <a:pt x="17064" y="42126"/>
                  </a:lnTo>
                  <a:lnTo>
                    <a:pt x="17186" y="41573"/>
                  </a:lnTo>
                  <a:lnTo>
                    <a:pt x="17308" y="41020"/>
                  </a:lnTo>
                  <a:lnTo>
                    <a:pt x="17420" y="40467"/>
                  </a:lnTo>
                  <a:lnTo>
                    <a:pt x="17531" y="39898"/>
                  </a:lnTo>
                  <a:lnTo>
                    <a:pt x="17637" y="39314"/>
                  </a:lnTo>
                  <a:lnTo>
                    <a:pt x="17738" y="38731"/>
                  </a:lnTo>
                  <a:lnTo>
                    <a:pt x="17833" y="38131"/>
                  </a:lnTo>
                  <a:lnTo>
                    <a:pt x="17924" y="37532"/>
                  </a:lnTo>
                  <a:lnTo>
                    <a:pt x="18008" y="36918"/>
                  </a:lnTo>
                  <a:lnTo>
                    <a:pt x="18088" y="36303"/>
                  </a:lnTo>
                  <a:lnTo>
                    <a:pt x="18168" y="35673"/>
                  </a:lnTo>
                  <a:lnTo>
                    <a:pt x="18237" y="35043"/>
                  </a:lnTo>
                  <a:lnTo>
                    <a:pt x="18300" y="34414"/>
                  </a:lnTo>
                  <a:lnTo>
                    <a:pt x="18364" y="33768"/>
                  </a:lnTo>
                  <a:lnTo>
                    <a:pt x="18417" y="33108"/>
                  </a:lnTo>
                  <a:lnTo>
                    <a:pt x="18465" y="32463"/>
                  </a:lnTo>
                  <a:lnTo>
                    <a:pt x="18512" y="31802"/>
                  </a:lnTo>
                  <a:lnTo>
                    <a:pt x="18549" y="31126"/>
                  </a:lnTo>
                  <a:lnTo>
                    <a:pt x="18581" y="30450"/>
                  </a:lnTo>
                  <a:lnTo>
                    <a:pt x="18608" y="29774"/>
                  </a:lnTo>
                  <a:lnTo>
                    <a:pt x="18629" y="29098"/>
                  </a:lnTo>
                  <a:lnTo>
                    <a:pt x="18645" y="28407"/>
                  </a:lnTo>
                  <a:lnTo>
                    <a:pt x="18656" y="27715"/>
                  </a:lnTo>
                  <a:lnTo>
                    <a:pt x="18656" y="27009"/>
                  </a:lnTo>
                  <a:lnTo>
                    <a:pt x="18656" y="26317"/>
                  </a:lnTo>
                  <a:lnTo>
                    <a:pt x="18645" y="25626"/>
                  </a:lnTo>
                  <a:lnTo>
                    <a:pt x="18629" y="24935"/>
                  </a:lnTo>
                  <a:lnTo>
                    <a:pt x="18608" y="24259"/>
                  </a:lnTo>
                  <a:lnTo>
                    <a:pt x="18581" y="23567"/>
                  </a:lnTo>
                  <a:lnTo>
                    <a:pt x="18549" y="22907"/>
                  </a:lnTo>
                  <a:lnTo>
                    <a:pt x="18512" y="22231"/>
                  </a:lnTo>
                  <a:lnTo>
                    <a:pt x="18465" y="21570"/>
                  </a:lnTo>
                  <a:lnTo>
                    <a:pt x="18417" y="20910"/>
                  </a:lnTo>
                  <a:lnTo>
                    <a:pt x="18364" y="20264"/>
                  </a:lnTo>
                  <a:lnTo>
                    <a:pt x="18300" y="19619"/>
                  </a:lnTo>
                  <a:lnTo>
                    <a:pt x="18237" y="18974"/>
                  </a:lnTo>
                  <a:lnTo>
                    <a:pt x="18168" y="18344"/>
                  </a:lnTo>
                  <a:lnTo>
                    <a:pt x="18088" y="17729"/>
                  </a:lnTo>
                  <a:lnTo>
                    <a:pt x="18008" y="17115"/>
                  </a:lnTo>
                  <a:lnTo>
                    <a:pt x="17924" y="16500"/>
                  </a:lnTo>
                  <a:lnTo>
                    <a:pt x="17833" y="15901"/>
                  </a:lnTo>
                  <a:lnTo>
                    <a:pt x="17738" y="15302"/>
                  </a:lnTo>
                  <a:lnTo>
                    <a:pt x="17637" y="14718"/>
                  </a:lnTo>
                  <a:lnTo>
                    <a:pt x="17531" y="14135"/>
                  </a:lnTo>
                  <a:lnTo>
                    <a:pt x="17420" y="13566"/>
                  </a:lnTo>
                  <a:lnTo>
                    <a:pt x="17308" y="12998"/>
                  </a:lnTo>
                  <a:lnTo>
                    <a:pt x="17186" y="12460"/>
                  </a:lnTo>
                  <a:lnTo>
                    <a:pt x="17064" y="11907"/>
                  </a:lnTo>
                  <a:lnTo>
                    <a:pt x="16937" y="11369"/>
                  </a:lnTo>
                  <a:lnTo>
                    <a:pt x="16804" y="10847"/>
                  </a:lnTo>
                  <a:lnTo>
                    <a:pt x="16666" y="10340"/>
                  </a:lnTo>
                  <a:lnTo>
                    <a:pt x="16529" y="9833"/>
                  </a:lnTo>
                  <a:lnTo>
                    <a:pt x="16380" y="9341"/>
                  </a:lnTo>
                  <a:lnTo>
                    <a:pt x="16232" y="8850"/>
                  </a:lnTo>
                  <a:lnTo>
                    <a:pt x="16083" y="8373"/>
                  </a:lnTo>
                  <a:lnTo>
                    <a:pt x="15924" y="7913"/>
                  </a:lnTo>
                  <a:lnTo>
                    <a:pt x="15765" y="7452"/>
                  </a:lnTo>
                  <a:lnTo>
                    <a:pt x="15600" y="7022"/>
                  </a:lnTo>
                  <a:lnTo>
                    <a:pt x="15431" y="6591"/>
                  </a:lnTo>
                  <a:lnTo>
                    <a:pt x="15261" y="6161"/>
                  </a:lnTo>
                  <a:lnTo>
                    <a:pt x="15086" y="5762"/>
                  </a:lnTo>
                  <a:lnTo>
                    <a:pt x="14911" y="5362"/>
                  </a:lnTo>
                  <a:lnTo>
                    <a:pt x="14730" y="4978"/>
                  </a:lnTo>
                  <a:lnTo>
                    <a:pt x="14545" y="4610"/>
                  </a:lnTo>
                  <a:lnTo>
                    <a:pt x="14354" y="4256"/>
                  </a:lnTo>
                  <a:lnTo>
                    <a:pt x="14163" y="3903"/>
                  </a:lnTo>
                  <a:lnTo>
                    <a:pt x="13972" y="3580"/>
                  </a:lnTo>
                  <a:lnTo>
                    <a:pt x="13776" y="3258"/>
                  </a:lnTo>
                  <a:lnTo>
                    <a:pt x="13574" y="2950"/>
                  </a:lnTo>
                  <a:lnTo>
                    <a:pt x="13373" y="2658"/>
                  </a:lnTo>
                  <a:lnTo>
                    <a:pt x="13166" y="2382"/>
                  </a:lnTo>
                  <a:lnTo>
                    <a:pt x="12959" y="2121"/>
                  </a:lnTo>
                  <a:lnTo>
                    <a:pt x="12747" y="1875"/>
                  </a:lnTo>
                  <a:lnTo>
                    <a:pt x="12534" y="1645"/>
                  </a:lnTo>
                  <a:lnTo>
                    <a:pt x="12322" y="1414"/>
                  </a:lnTo>
                  <a:lnTo>
                    <a:pt x="12105" y="1214"/>
                  </a:lnTo>
                  <a:lnTo>
                    <a:pt x="11882" y="1030"/>
                  </a:lnTo>
                  <a:lnTo>
                    <a:pt x="11659" y="846"/>
                  </a:lnTo>
                  <a:lnTo>
                    <a:pt x="11436" y="692"/>
                  </a:lnTo>
                  <a:lnTo>
                    <a:pt x="11208" y="554"/>
                  </a:lnTo>
                  <a:lnTo>
                    <a:pt x="10980" y="415"/>
                  </a:lnTo>
                  <a:lnTo>
                    <a:pt x="10747" y="308"/>
                  </a:lnTo>
                  <a:lnTo>
                    <a:pt x="10519" y="216"/>
                  </a:lnTo>
                  <a:lnTo>
                    <a:pt x="10280" y="139"/>
                  </a:lnTo>
                  <a:lnTo>
                    <a:pt x="10047" y="78"/>
                  </a:lnTo>
                  <a:lnTo>
                    <a:pt x="9808" y="31"/>
                  </a:lnTo>
                  <a:lnTo>
                    <a:pt x="9569"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38" name="Google Shape;485;p34"/>
            <p:cNvSpPr/>
            <p:nvPr/>
          </p:nvSpPr>
          <p:spPr>
            <a:xfrm flipV="1">
              <a:off x="6690960" y="6446880"/>
              <a:ext cx="225720" cy="230400"/>
            </a:xfrm>
            <a:custGeom>
              <a:avLst/>
              <a:gdLst/>
              <a:ahLst/>
              <a:cxnLst/>
              <a:rect l="l" t="t" r="r" b="b"/>
              <a:pathLst>
                <a:path w="12302" h="33139">
                  <a:moveTo>
                    <a:pt x="1" y="1"/>
                  </a:moveTo>
                  <a:lnTo>
                    <a:pt x="314" y="16255"/>
                  </a:lnTo>
                  <a:lnTo>
                    <a:pt x="309" y="16762"/>
                  </a:lnTo>
                  <a:lnTo>
                    <a:pt x="309" y="17269"/>
                  </a:lnTo>
                  <a:lnTo>
                    <a:pt x="314" y="17775"/>
                  </a:lnTo>
                  <a:lnTo>
                    <a:pt x="324" y="18282"/>
                  </a:lnTo>
                  <a:lnTo>
                    <a:pt x="340" y="18774"/>
                  </a:lnTo>
                  <a:lnTo>
                    <a:pt x="362" y="19266"/>
                  </a:lnTo>
                  <a:lnTo>
                    <a:pt x="388" y="19757"/>
                  </a:lnTo>
                  <a:lnTo>
                    <a:pt x="420" y="20249"/>
                  </a:lnTo>
                  <a:lnTo>
                    <a:pt x="452" y="20741"/>
                  </a:lnTo>
                  <a:lnTo>
                    <a:pt x="494" y="21217"/>
                  </a:lnTo>
                  <a:lnTo>
                    <a:pt x="537" y="21693"/>
                  </a:lnTo>
                  <a:lnTo>
                    <a:pt x="590" y="22169"/>
                  </a:lnTo>
                  <a:lnTo>
                    <a:pt x="643" y="22646"/>
                  </a:lnTo>
                  <a:lnTo>
                    <a:pt x="701" y="23106"/>
                  </a:lnTo>
                  <a:lnTo>
                    <a:pt x="765" y="23567"/>
                  </a:lnTo>
                  <a:lnTo>
                    <a:pt x="834" y="24013"/>
                  </a:lnTo>
                  <a:lnTo>
                    <a:pt x="908" y="24458"/>
                  </a:lnTo>
                  <a:lnTo>
                    <a:pt x="988" y="24904"/>
                  </a:lnTo>
                  <a:lnTo>
                    <a:pt x="1067" y="25334"/>
                  </a:lnTo>
                  <a:lnTo>
                    <a:pt x="1152" y="25764"/>
                  </a:lnTo>
                  <a:lnTo>
                    <a:pt x="1247" y="26179"/>
                  </a:lnTo>
                  <a:lnTo>
                    <a:pt x="1338" y="26594"/>
                  </a:lnTo>
                  <a:lnTo>
                    <a:pt x="1438" y="26993"/>
                  </a:lnTo>
                  <a:lnTo>
                    <a:pt x="1544" y="27393"/>
                  </a:lnTo>
                  <a:lnTo>
                    <a:pt x="1651" y="27777"/>
                  </a:lnTo>
                  <a:lnTo>
                    <a:pt x="1762" y="28161"/>
                  </a:lnTo>
                  <a:lnTo>
                    <a:pt x="1879" y="28530"/>
                  </a:lnTo>
                  <a:lnTo>
                    <a:pt x="2001" y="28883"/>
                  </a:lnTo>
                  <a:lnTo>
                    <a:pt x="2123" y="29236"/>
                  </a:lnTo>
                  <a:lnTo>
                    <a:pt x="2250" y="29574"/>
                  </a:lnTo>
                  <a:lnTo>
                    <a:pt x="2383" y="29912"/>
                  </a:lnTo>
                  <a:lnTo>
                    <a:pt x="2515" y="30235"/>
                  </a:lnTo>
                  <a:lnTo>
                    <a:pt x="2706" y="30557"/>
                  </a:lnTo>
                  <a:lnTo>
                    <a:pt x="2897" y="30865"/>
                  </a:lnTo>
                  <a:lnTo>
                    <a:pt x="3088" y="31157"/>
                  </a:lnTo>
                  <a:lnTo>
                    <a:pt x="3290" y="31433"/>
                  </a:lnTo>
                  <a:lnTo>
                    <a:pt x="3486" y="31679"/>
                  </a:lnTo>
                  <a:lnTo>
                    <a:pt x="3687" y="31909"/>
                  </a:lnTo>
                  <a:lnTo>
                    <a:pt x="3894" y="32124"/>
                  </a:lnTo>
                  <a:lnTo>
                    <a:pt x="4101" y="32309"/>
                  </a:lnTo>
                  <a:lnTo>
                    <a:pt x="4313" y="32478"/>
                  </a:lnTo>
                  <a:lnTo>
                    <a:pt x="4525" y="32631"/>
                  </a:lnTo>
                  <a:lnTo>
                    <a:pt x="4738" y="32754"/>
                  </a:lnTo>
                  <a:lnTo>
                    <a:pt x="4950" y="32862"/>
                  </a:lnTo>
                  <a:lnTo>
                    <a:pt x="5167" y="32939"/>
                  </a:lnTo>
                  <a:lnTo>
                    <a:pt x="5385" y="33000"/>
                  </a:lnTo>
                  <a:lnTo>
                    <a:pt x="5602" y="33046"/>
                  </a:lnTo>
                  <a:lnTo>
                    <a:pt x="5820" y="33062"/>
                  </a:lnTo>
                  <a:lnTo>
                    <a:pt x="6042" y="33123"/>
                  </a:lnTo>
                  <a:lnTo>
                    <a:pt x="6265" y="33138"/>
                  </a:lnTo>
                  <a:lnTo>
                    <a:pt x="6488" y="33138"/>
                  </a:lnTo>
                  <a:lnTo>
                    <a:pt x="6711" y="33123"/>
                  </a:lnTo>
                  <a:lnTo>
                    <a:pt x="6928" y="33092"/>
                  </a:lnTo>
                  <a:lnTo>
                    <a:pt x="7151" y="33031"/>
                  </a:lnTo>
                  <a:lnTo>
                    <a:pt x="7369" y="32939"/>
                  </a:lnTo>
                  <a:lnTo>
                    <a:pt x="7586" y="32831"/>
                  </a:lnTo>
                  <a:lnTo>
                    <a:pt x="7803" y="32708"/>
                  </a:lnTo>
                  <a:lnTo>
                    <a:pt x="8016" y="32555"/>
                  </a:lnTo>
                  <a:lnTo>
                    <a:pt x="8233" y="32386"/>
                  </a:lnTo>
                  <a:lnTo>
                    <a:pt x="8440" y="32201"/>
                  </a:lnTo>
                  <a:lnTo>
                    <a:pt x="8652" y="31986"/>
                  </a:lnTo>
                  <a:lnTo>
                    <a:pt x="8859" y="31756"/>
                  </a:lnTo>
                  <a:lnTo>
                    <a:pt x="9061" y="31495"/>
                  </a:lnTo>
                  <a:lnTo>
                    <a:pt x="9262" y="31218"/>
                  </a:lnTo>
                  <a:lnTo>
                    <a:pt x="9384" y="31003"/>
                  </a:lnTo>
                  <a:lnTo>
                    <a:pt x="9501" y="30757"/>
                  </a:lnTo>
                  <a:lnTo>
                    <a:pt x="9618" y="30527"/>
                  </a:lnTo>
                  <a:lnTo>
                    <a:pt x="9734" y="30281"/>
                  </a:lnTo>
                  <a:lnTo>
                    <a:pt x="9846" y="30020"/>
                  </a:lnTo>
                  <a:lnTo>
                    <a:pt x="9952" y="29759"/>
                  </a:lnTo>
                  <a:lnTo>
                    <a:pt x="10058" y="29482"/>
                  </a:lnTo>
                  <a:lnTo>
                    <a:pt x="10164" y="29205"/>
                  </a:lnTo>
                  <a:lnTo>
                    <a:pt x="10265" y="28929"/>
                  </a:lnTo>
                  <a:lnTo>
                    <a:pt x="10365" y="28637"/>
                  </a:lnTo>
                  <a:lnTo>
                    <a:pt x="10466" y="28345"/>
                  </a:lnTo>
                  <a:lnTo>
                    <a:pt x="10556" y="28038"/>
                  </a:lnTo>
                  <a:lnTo>
                    <a:pt x="10652" y="27731"/>
                  </a:lnTo>
                  <a:lnTo>
                    <a:pt x="10742" y="27408"/>
                  </a:lnTo>
                  <a:lnTo>
                    <a:pt x="10827" y="27085"/>
                  </a:lnTo>
                  <a:lnTo>
                    <a:pt x="10912" y="26763"/>
                  </a:lnTo>
                  <a:lnTo>
                    <a:pt x="10991" y="26425"/>
                  </a:lnTo>
                  <a:lnTo>
                    <a:pt x="11071" y="26087"/>
                  </a:lnTo>
                  <a:lnTo>
                    <a:pt x="11145" y="25749"/>
                  </a:lnTo>
                  <a:lnTo>
                    <a:pt x="11219" y="25395"/>
                  </a:lnTo>
                  <a:lnTo>
                    <a:pt x="11288" y="25042"/>
                  </a:lnTo>
                  <a:lnTo>
                    <a:pt x="11357" y="24673"/>
                  </a:lnTo>
                  <a:lnTo>
                    <a:pt x="11421" y="24320"/>
                  </a:lnTo>
                  <a:lnTo>
                    <a:pt x="11485" y="23951"/>
                  </a:lnTo>
                  <a:lnTo>
                    <a:pt x="11543" y="23567"/>
                  </a:lnTo>
                  <a:lnTo>
                    <a:pt x="11596" y="23199"/>
                  </a:lnTo>
                  <a:lnTo>
                    <a:pt x="11649" y="22815"/>
                  </a:lnTo>
                  <a:lnTo>
                    <a:pt x="11697" y="22430"/>
                  </a:lnTo>
                  <a:lnTo>
                    <a:pt x="11745" y="22031"/>
                  </a:lnTo>
                  <a:lnTo>
                    <a:pt x="11787" y="21632"/>
                  </a:lnTo>
                  <a:lnTo>
                    <a:pt x="11824" y="21232"/>
                  </a:lnTo>
                  <a:lnTo>
                    <a:pt x="11861" y="20833"/>
                  </a:lnTo>
                  <a:lnTo>
                    <a:pt x="11898" y="20418"/>
                  </a:lnTo>
                  <a:lnTo>
                    <a:pt x="11936" y="19957"/>
                  </a:lnTo>
                  <a:lnTo>
                    <a:pt x="11973" y="19450"/>
                  </a:lnTo>
                  <a:lnTo>
                    <a:pt x="12004" y="18912"/>
                  </a:lnTo>
                  <a:lnTo>
                    <a:pt x="12036" y="18329"/>
                  </a:lnTo>
                  <a:lnTo>
                    <a:pt x="12063" y="17729"/>
                  </a:lnTo>
                  <a:lnTo>
                    <a:pt x="12116" y="16424"/>
                  </a:lnTo>
                  <a:lnTo>
                    <a:pt x="12158" y="15026"/>
                  </a:lnTo>
                  <a:lnTo>
                    <a:pt x="12195" y="13551"/>
                  </a:lnTo>
                  <a:lnTo>
                    <a:pt x="12222" y="12030"/>
                  </a:lnTo>
                  <a:lnTo>
                    <a:pt x="12248" y="10478"/>
                  </a:lnTo>
                  <a:lnTo>
                    <a:pt x="12264" y="8942"/>
                  </a:lnTo>
                  <a:lnTo>
                    <a:pt x="12280" y="7421"/>
                  </a:lnTo>
                  <a:lnTo>
                    <a:pt x="12296" y="4517"/>
                  </a:lnTo>
                  <a:lnTo>
                    <a:pt x="12302" y="1982"/>
                  </a:lnTo>
                  <a:lnTo>
                    <a:pt x="12302"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39" name="Google Shape;486;p34"/>
            <p:cNvSpPr/>
            <p:nvPr/>
          </p:nvSpPr>
          <p:spPr>
            <a:xfrm flipV="1">
              <a:off x="6690960" y="6446880"/>
              <a:ext cx="225720" cy="230400"/>
            </a:xfrm>
            <a:custGeom>
              <a:avLst/>
              <a:gdLst/>
              <a:ahLst/>
              <a:cxnLst/>
              <a:rect l="l" t="t" r="r" b="b"/>
              <a:pathLst>
                <a:path w="12302" h="33139" fill="none">
                  <a:moveTo>
                    <a:pt x="12302" y="1"/>
                  </a:moveTo>
                  <a:lnTo>
                    <a:pt x="12302" y="1"/>
                  </a:lnTo>
                  <a:lnTo>
                    <a:pt x="12302" y="1982"/>
                  </a:lnTo>
                  <a:lnTo>
                    <a:pt x="12296" y="4517"/>
                  </a:lnTo>
                  <a:lnTo>
                    <a:pt x="12280" y="7421"/>
                  </a:lnTo>
                  <a:lnTo>
                    <a:pt x="12264" y="8942"/>
                  </a:lnTo>
                  <a:lnTo>
                    <a:pt x="12248" y="10478"/>
                  </a:lnTo>
                  <a:lnTo>
                    <a:pt x="12222" y="12030"/>
                  </a:lnTo>
                  <a:lnTo>
                    <a:pt x="12195" y="13551"/>
                  </a:lnTo>
                  <a:lnTo>
                    <a:pt x="12158" y="15026"/>
                  </a:lnTo>
                  <a:lnTo>
                    <a:pt x="12116" y="16424"/>
                  </a:lnTo>
                  <a:lnTo>
                    <a:pt x="12063" y="17729"/>
                  </a:lnTo>
                  <a:lnTo>
                    <a:pt x="12036" y="18329"/>
                  </a:lnTo>
                  <a:lnTo>
                    <a:pt x="12004" y="18912"/>
                  </a:lnTo>
                  <a:lnTo>
                    <a:pt x="11973" y="19450"/>
                  </a:lnTo>
                  <a:lnTo>
                    <a:pt x="11936" y="19957"/>
                  </a:lnTo>
                  <a:lnTo>
                    <a:pt x="11898" y="20418"/>
                  </a:lnTo>
                  <a:lnTo>
                    <a:pt x="11861" y="20833"/>
                  </a:lnTo>
                  <a:lnTo>
                    <a:pt x="11861" y="20833"/>
                  </a:lnTo>
                  <a:lnTo>
                    <a:pt x="11824" y="21232"/>
                  </a:lnTo>
                  <a:lnTo>
                    <a:pt x="11787" y="21632"/>
                  </a:lnTo>
                  <a:lnTo>
                    <a:pt x="11745" y="22031"/>
                  </a:lnTo>
                  <a:lnTo>
                    <a:pt x="11697" y="22430"/>
                  </a:lnTo>
                  <a:lnTo>
                    <a:pt x="11649" y="22815"/>
                  </a:lnTo>
                  <a:lnTo>
                    <a:pt x="11596" y="23199"/>
                  </a:lnTo>
                  <a:lnTo>
                    <a:pt x="11543" y="23567"/>
                  </a:lnTo>
                  <a:lnTo>
                    <a:pt x="11485" y="23951"/>
                  </a:lnTo>
                  <a:lnTo>
                    <a:pt x="11421" y="24320"/>
                  </a:lnTo>
                  <a:lnTo>
                    <a:pt x="11357" y="24673"/>
                  </a:lnTo>
                  <a:lnTo>
                    <a:pt x="11288" y="25042"/>
                  </a:lnTo>
                  <a:lnTo>
                    <a:pt x="11219" y="25395"/>
                  </a:lnTo>
                  <a:lnTo>
                    <a:pt x="11145" y="25749"/>
                  </a:lnTo>
                  <a:lnTo>
                    <a:pt x="11071" y="26087"/>
                  </a:lnTo>
                  <a:lnTo>
                    <a:pt x="10991" y="26425"/>
                  </a:lnTo>
                  <a:lnTo>
                    <a:pt x="10912" y="26763"/>
                  </a:lnTo>
                  <a:lnTo>
                    <a:pt x="10827" y="27085"/>
                  </a:lnTo>
                  <a:lnTo>
                    <a:pt x="10742" y="27408"/>
                  </a:lnTo>
                  <a:lnTo>
                    <a:pt x="10652" y="27731"/>
                  </a:lnTo>
                  <a:lnTo>
                    <a:pt x="10556" y="28038"/>
                  </a:lnTo>
                  <a:lnTo>
                    <a:pt x="10466" y="28345"/>
                  </a:lnTo>
                  <a:lnTo>
                    <a:pt x="10365" y="28637"/>
                  </a:lnTo>
                  <a:lnTo>
                    <a:pt x="10265" y="28929"/>
                  </a:lnTo>
                  <a:lnTo>
                    <a:pt x="10164" y="29205"/>
                  </a:lnTo>
                  <a:lnTo>
                    <a:pt x="10058" y="29482"/>
                  </a:lnTo>
                  <a:lnTo>
                    <a:pt x="9952" y="29759"/>
                  </a:lnTo>
                  <a:lnTo>
                    <a:pt x="9846" y="30020"/>
                  </a:lnTo>
                  <a:lnTo>
                    <a:pt x="9734" y="30281"/>
                  </a:lnTo>
                  <a:lnTo>
                    <a:pt x="9618" y="30527"/>
                  </a:lnTo>
                  <a:lnTo>
                    <a:pt x="9501" y="30757"/>
                  </a:lnTo>
                  <a:lnTo>
                    <a:pt x="9384" y="31003"/>
                  </a:lnTo>
                  <a:lnTo>
                    <a:pt x="9262" y="31218"/>
                  </a:lnTo>
                  <a:lnTo>
                    <a:pt x="9262" y="31218"/>
                  </a:lnTo>
                  <a:lnTo>
                    <a:pt x="9061" y="31495"/>
                  </a:lnTo>
                  <a:lnTo>
                    <a:pt x="8859" y="31756"/>
                  </a:lnTo>
                  <a:lnTo>
                    <a:pt x="8652" y="31986"/>
                  </a:lnTo>
                  <a:lnTo>
                    <a:pt x="8440" y="32201"/>
                  </a:lnTo>
                  <a:lnTo>
                    <a:pt x="8233" y="32386"/>
                  </a:lnTo>
                  <a:lnTo>
                    <a:pt x="8016" y="32555"/>
                  </a:lnTo>
                  <a:lnTo>
                    <a:pt x="7803" y="32708"/>
                  </a:lnTo>
                  <a:lnTo>
                    <a:pt x="7586" y="32831"/>
                  </a:lnTo>
                  <a:lnTo>
                    <a:pt x="7369" y="32939"/>
                  </a:lnTo>
                  <a:lnTo>
                    <a:pt x="7151" y="33031"/>
                  </a:lnTo>
                  <a:lnTo>
                    <a:pt x="6928" y="33092"/>
                  </a:lnTo>
                  <a:lnTo>
                    <a:pt x="6711" y="33123"/>
                  </a:lnTo>
                  <a:lnTo>
                    <a:pt x="6488" y="33138"/>
                  </a:lnTo>
                  <a:lnTo>
                    <a:pt x="6265" y="33138"/>
                  </a:lnTo>
                  <a:lnTo>
                    <a:pt x="6042" y="33123"/>
                  </a:lnTo>
                  <a:lnTo>
                    <a:pt x="5820" y="33062"/>
                  </a:lnTo>
                  <a:lnTo>
                    <a:pt x="5820" y="33062"/>
                  </a:lnTo>
                  <a:lnTo>
                    <a:pt x="5602" y="33046"/>
                  </a:lnTo>
                  <a:lnTo>
                    <a:pt x="5385" y="33000"/>
                  </a:lnTo>
                  <a:lnTo>
                    <a:pt x="5167" y="32939"/>
                  </a:lnTo>
                  <a:lnTo>
                    <a:pt x="4950" y="32862"/>
                  </a:lnTo>
                  <a:lnTo>
                    <a:pt x="4738" y="32754"/>
                  </a:lnTo>
                  <a:lnTo>
                    <a:pt x="4525" y="32631"/>
                  </a:lnTo>
                  <a:lnTo>
                    <a:pt x="4313" y="32478"/>
                  </a:lnTo>
                  <a:lnTo>
                    <a:pt x="4101" y="32309"/>
                  </a:lnTo>
                  <a:lnTo>
                    <a:pt x="3894" y="32124"/>
                  </a:lnTo>
                  <a:lnTo>
                    <a:pt x="3687" y="31909"/>
                  </a:lnTo>
                  <a:lnTo>
                    <a:pt x="3486" y="31679"/>
                  </a:lnTo>
                  <a:lnTo>
                    <a:pt x="3290" y="31433"/>
                  </a:lnTo>
                  <a:lnTo>
                    <a:pt x="3088" y="31157"/>
                  </a:lnTo>
                  <a:lnTo>
                    <a:pt x="2897" y="30865"/>
                  </a:lnTo>
                  <a:lnTo>
                    <a:pt x="2706" y="30557"/>
                  </a:lnTo>
                  <a:lnTo>
                    <a:pt x="2515" y="30235"/>
                  </a:lnTo>
                  <a:lnTo>
                    <a:pt x="2515" y="30235"/>
                  </a:lnTo>
                  <a:lnTo>
                    <a:pt x="2383" y="29912"/>
                  </a:lnTo>
                  <a:lnTo>
                    <a:pt x="2250" y="29574"/>
                  </a:lnTo>
                  <a:lnTo>
                    <a:pt x="2123" y="29236"/>
                  </a:lnTo>
                  <a:lnTo>
                    <a:pt x="2001" y="28883"/>
                  </a:lnTo>
                  <a:lnTo>
                    <a:pt x="1879" y="28530"/>
                  </a:lnTo>
                  <a:lnTo>
                    <a:pt x="1762" y="28161"/>
                  </a:lnTo>
                  <a:lnTo>
                    <a:pt x="1651" y="27777"/>
                  </a:lnTo>
                  <a:lnTo>
                    <a:pt x="1544" y="27393"/>
                  </a:lnTo>
                  <a:lnTo>
                    <a:pt x="1438" y="26993"/>
                  </a:lnTo>
                  <a:lnTo>
                    <a:pt x="1338" y="26594"/>
                  </a:lnTo>
                  <a:lnTo>
                    <a:pt x="1247" y="26179"/>
                  </a:lnTo>
                  <a:lnTo>
                    <a:pt x="1152" y="25764"/>
                  </a:lnTo>
                  <a:lnTo>
                    <a:pt x="1067" y="25334"/>
                  </a:lnTo>
                  <a:lnTo>
                    <a:pt x="988" y="24904"/>
                  </a:lnTo>
                  <a:lnTo>
                    <a:pt x="908" y="24458"/>
                  </a:lnTo>
                  <a:lnTo>
                    <a:pt x="834" y="24013"/>
                  </a:lnTo>
                  <a:lnTo>
                    <a:pt x="765" y="23567"/>
                  </a:lnTo>
                  <a:lnTo>
                    <a:pt x="701" y="23106"/>
                  </a:lnTo>
                  <a:lnTo>
                    <a:pt x="643" y="22646"/>
                  </a:lnTo>
                  <a:lnTo>
                    <a:pt x="590" y="22169"/>
                  </a:lnTo>
                  <a:lnTo>
                    <a:pt x="537" y="21693"/>
                  </a:lnTo>
                  <a:lnTo>
                    <a:pt x="494" y="21217"/>
                  </a:lnTo>
                  <a:lnTo>
                    <a:pt x="452" y="20741"/>
                  </a:lnTo>
                  <a:lnTo>
                    <a:pt x="420" y="20249"/>
                  </a:lnTo>
                  <a:lnTo>
                    <a:pt x="388" y="19757"/>
                  </a:lnTo>
                  <a:lnTo>
                    <a:pt x="362" y="19266"/>
                  </a:lnTo>
                  <a:lnTo>
                    <a:pt x="340" y="18774"/>
                  </a:lnTo>
                  <a:lnTo>
                    <a:pt x="324" y="18282"/>
                  </a:lnTo>
                  <a:lnTo>
                    <a:pt x="314" y="17775"/>
                  </a:lnTo>
                  <a:lnTo>
                    <a:pt x="309" y="17269"/>
                  </a:lnTo>
                  <a:lnTo>
                    <a:pt x="309" y="16762"/>
                  </a:lnTo>
                  <a:lnTo>
                    <a:pt x="314" y="16255"/>
                  </a:lnTo>
                  <a:lnTo>
                    <a:pt x="1" y="1"/>
                  </a:lnTo>
                </a:path>
              </a:pathLst>
            </a:custGeom>
            <a:noFill/>
            <a:ln w="0">
              <a:noFill/>
            </a:ln>
          </p:spPr>
          <p:style>
            <a:lnRef idx="0">
              <a:scrgbClr r="0" g="0" b="0"/>
            </a:lnRef>
            <a:fillRef idx="0">
              <a:scrgbClr r="0" g="0" b="0"/>
            </a:fillRef>
            <a:effectRef idx="0">
              <a:scrgbClr r="0" g="0" b="0"/>
            </a:effectRef>
            <a:fontRef idx="minor"/>
          </p:style>
        </p:sp>
        <p:sp>
          <p:nvSpPr>
            <p:cNvPr id="640" name="Google Shape;487;p34"/>
            <p:cNvSpPr/>
            <p:nvPr/>
          </p:nvSpPr>
          <p:spPr>
            <a:xfrm flipV="1">
              <a:off x="6501240" y="6639120"/>
              <a:ext cx="421200" cy="64440"/>
            </a:xfrm>
            <a:custGeom>
              <a:avLst/>
              <a:gdLst/>
              <a:ahLst/>
              <a:cxnLst/>
              <a:rect l="l" t="t" r="r" b="b"/>
              <a:pathLst>
                <a:path w="22942" h="9326">
                  <a:moveTo>
                    <a:pt x="9410" y="0"/>
                  </a:moveTo>
                  <a:lnTo>
                    <a:pt x="8365" y="16"/>
                  </a:lnTo>
                  <a:lnTo>
                    <a:pt x="7342" y="31"/>
                  </a:lnTo>
                  <a:lnTo>
                    <a:pt x="6355" y="47"/>
                  </a:lnTo>
                  <a:lnTo>
                    <a:pt x="5406" y="93"/>
                  </a:lnTo>
                  <a:lnTo>
                    <a:pt x="4509" y="139"/>
                  </a:lnTo>
                  <a:lnTo>
                    <a:pt x="3666" y="200"/>
                  </a:lnTo>
                  <a:lnTo>
                    <a:pt x="2891" y="277"/>
                  </a:lnTo>
                  <a:lnTo>
                    <a:pt x="2191" y="369"/>
                  </a:lnTo>
                  <a:lnTo>
                    <a:pt x="1571" y="477"/>
                  </a:lnTo>
                  <a:lnTo>
                    <a:pt x="1295" y="538"/>
                  </a:lnTo>
                  <a:lnTo>
                    <a:pt x="1040" y="600"/>
                  </a:lnTo>
                  <a:lnTo>
                    <a:pt x="812" y="676"/>
                  </a:lnTo>
                  <a:lnTo>
                    <a:pt x="611" y="753"/>
                  </a:lnTo>
                  <a:lnTo>
                    <a:pt x="435" y="830"/>
                  </a:lnTo>
                  <a:lnTo>
                    <a:pt x="292" y="907"/>
                  </a:lnTo>
                  <a:lnTo>
                    <a:pt x="170" y="999"/>
                  </a:lnTo>
                  <a:lnTo>
                    <a:pt x="85" y="1091"/>
                  </a:lnTo>
                  <a:lnTo>
                    <a:pt x="54" y="1137"/>
                  </a:lnTo>
                  <a:lnTo>
                    <a:pt x="27" y="1183"/>
                  </a:lnTo>
                  <a:lnTo>
                    <a:pt x="11" y="1245"/>
                  </a:lnTo>
                  <a:lnTo>
                    <a:pt x="1" y="1291"/>
                  </a:lnTo>
                  <a:lnTo>
                    <a:pt x="1" y="1352"/>
                  </a:lnTo>
                  <a:lnTo>
                    <a:pt x="1" y="1398"/>
                  </a:lnTo>
                  <a:lnTo>
                    <a:pt x="6" y="1460"/>
                  </a:lnTo>
                  <a:lnTo>
                    <a:pt x="11" y="1521"/>
                  </a:lnTo>
                  <a:lnTo>
                    <a:pt x="38" y="1629"/>
                  </a:lnTo>
                  <a:lnTo>
                    <a:pt x="75" y="1752"/>
                  </a:lnTo>
                  <a:lnTo>
                    <a:pt x="128" y="1890"/>
                  </a:lnTo>
                  <a:lnTo>
                    <a:pt x="191" y="2013"/>
                  </a:lnTo>
                  <a:lnTo>
                    <a:pt x="266" y="2151"/>
                  </a:lnTo>
                  <a:lnTo>
                    <a:pt x="356" y="2290"/>
                  </a:lnTo>
                  <a:lnTo>
                    <a:pt x="451" y="2428"/>
                  </a:lnTo>
                  <a:lnTo>
                    <a:pt x="563" y="2581"/>
                  </a:lnTo>
                  <a:lnTo>
                    <a:pt x="807" y="2873"/>
                  </a:lnTo>
                  <a:lnTo>
                    <a:pt x="1088" y="3181"/>
                  </a:lnTo>
                  <a:lnTo>
                    <a:pt x="1406" y="3503"/>
                  </a:lnTo>
                  <a:lnTo>
                    <a:pt x="1751" y="3826"/>
                  </a:lnTo>
                  <a:lnTo>
                    <a:pt x="2117" y="4164"/>
                  </a:lnTo>
                  <a:lnTo>
                    <a:pt x="2509" y="4502"/>
                  </a:lnTo>
                  <a:lnTo>
                    <a:pt x="2923" y="4824"/>
                  </a:lnTo>
                  <a:lnTo>
                    <a:pt x="3348" y="5162"/>
                  </a:lnTo>
                  <a:lnTo>
                    <a:pt x="3782" y="5500"/>
                  </a:lnTo>
                  <a:lnTo>
                    <a:pt x="4679" y="6161"/>
                  </a:lnTo>
                  <a:lnTo>
                    <a:pt x="5575" y="6791"/>
                  </a:lnTo>
                  <a:lnTo>
                    <a:pt x="6440" y="7375"/>
                  </a:lnTo>
                  <a:lnTo>
                    <a:pt x="7257" y="7912"/>
                  </a:lnTo>
                  <a:lnTo>
                    <a:pt x="7983" y="8389"/>
                  </a:lnTo>
                  <a:lnTo>
                    <a:pt x="9081" y="9065"/>
                  </a:lnTo>
                  <a:lnTo>
                    <a:pt x="9495" y="9326"/>
                  </a:lnTo>
                  <a:lnTo>
                    <a:pt x="22613" y="8972"/>
                  </a:lnTo>
                  <a:lnTo>
                    <a:pt x="22942" y="431"/>
                  </a:lnTo>
                  <a:lnTo>
                    <a:pt x="21960" y="385"/>
                  </a:lnTo>
                  <a:lnTo>
                    <a:pt x="19382" y="246"/>
                  </a:lnTo>
                  <a:lnTo>
                    <a:pt x="17658" y="185"/>
                  </a:lnTo>
                  <a:lnTo>
                    <a:pt x="15733" y="108"/>
                  </a:lnTo>
                  <a:lnTo>
                    <a:pt x="13670" y="47"/>
                  </a:lnTo>
                  <a:lnTo>
                    <a:pt x="11543" y="16"/>
                  </a:lnTo>
                  <a:lnTo>
                    <a:pt x="9410" y="0"/>
                  </a:lnTo>
                  <a:close/>
                </a:path>
              </a:pathLst>
            </a:custGeom>
            <a:solidFill>
              <a:srgbClr val="FFDA6C"/>
            </a:solidFill>
            <a:ln w="0">
              <a:noFill/>
            </a:ln>
          </p:spPr>
          <p:style>
            <a:lnRef idx="0">
              <a:scrgbClr r="0" g="0" b="0"/>
            </a:lnRef>
            <a:fillRef idx="0">
              <a:scrgbClr r="0" g="0" b="0"/>
            </a:fillRef>
            <a:effectRef idx="0">
              <a:scrgbClr r="0" g="0" b="0"/>
            </a:effectRef>
            <a:fontRef idx="minor"/>
          </p:style>
        </p:sp>
        <p:sp>
          <p:nvSpPr>
            <p:cNvPr id="641" name="Google Shape;488;p34"/>
            <p:cNvSpPr/>
            <p:nvPr/>
          </p:nvSpPr>
          <p:spPr>
            <a:xfrm flipV="1">
              <a:off x="6897600" y="4159440"/>
              <a:ext cx="11160" cy="11880"/>
            </a:xfrm>
            <a:custGeom>
              <a:avLst/>
              <a:gdLst/>
              <a:ahLst/>
              <a:cxnLst/>
              <a:rect l="l" t="t" r="r" b="b"/>
              <a:pathLst>
                <a:path w="638" h="1798">
                  <a:moveTo>
                    <a:pt x="287" y="0"/>
                  </a:moveTo>
                  <a:lnTo>
                    <a:pt x="256" y="16"/>
                  </a:lnTo>
                  <a:lnTo>
                    <a:pt x="224" y="31"/>
                  </a:lnTo>
                  <a:lnTo>
                    <a:pt x="165" y="108"/>
                  </a:lnTo>
                  <a:lnTo>
                    <a:pt x="118" y="200"/>
                  </a:lnTo>
                  <a:lnTo>
                    <a:pt x="75" y="323"/>
                  </a:lnTo>
                  <a:lnTo>
                    <a:pt x="38" y="477"/>
                  </a:lnTo>
                  <a:lnTo>
                    <a:pt x="12" y="646"/>
                  </a:lnTo>
                  <a:lnTo>
                    <a:pt x="1" y="815"/>
                  </a:lnTo>
                  <a:lnTo>
                    <a:pt x="1" y="907"/>
                  </a:lnTo>
                  <a:lnTo>
                    <a:pt x="1" y="999"/>
                  </a:lnTo>
                  <a:lnTo>
                    <a:pt x="12" y="1152"/>
                  </a:lnTo>
                  <a:lnTo>
                    <a:pt x="33" y="1291"/>
                  </a:lnTo>
                  <a:lnTo>
                    <a:pt x="54" y="1368"/>
                  </a:lnTo>
                  <a:lnTo>
                    <a:pt x="70" y="1444"/>
                  </a:lnTo>
                  <a:lnTo>
                    <a:pt x="96" y="1521"/>
                  </a:lnTo>
                  <a:lnTo>
                    <a:pt x="118" y="1583"/>
                  </a:lnTo>
                  <a:lnTo>
                    <a:pt x="171" y="1690"/>
                  </a:lnTo>
                  <a:lnTo>
                    <a:pt x="234" y="1752"/>
                  </a:lnTo>
                  <a:lnTo>
                    <a:pt x="293" y="1798"/>
                  </a:lnTo>
                  <a:lnTo>
                    <a:pt x="362" y="1798"/>
                  </a:lnTo>
                  <a:lnTo>
                    <a:pt x="393" y="1782"/>
                  </a:lnTo>
                  <a:lnTo>
                    <a:pt x="425" y="1767"/>
                  </a:lnTo>
                  <a:lnTo>
                    <a:pt x="457" y="1721"/>
                  </a:lnTo>
                  <a:lnTo>
                    <a:pt x="489" y="1690"/>
                  </a:lnTo>
                  <a:lnTo>
                    <a:pt x="515" y="1644"/>
                  </a:lnTo>
                  <a:lnTo>
                    <a:pt x="547" y="1567"/>
                  </a:lnTo>
                  <a:lnTo>
                    <a:pt x="574" y="1475"/>
                  </a:lnTo>
                  <a:lnTo>
                    <a:pt x="595" y="1383"/>
                  </a:lnTo>
                  <a:lnTo>
                    <a:pt x="611" y="1275"/>
                  </a:lnTo>
                  <a:lnTo>
                    <a:pt x="627" y="1168"/>
                  </a:lnTo>
                  <a:lnTo>
                    <a:pt x="632" y="1060"/>
                  </a:lnTo>
                  <a:lnTo>
                    <a:pt x="637" y="953"/>
                  </a:lnTo>
                  <a:lnTo>
                    <a:pt x="637" y="830"/>
                  </a:lnTo>
                  <a:lnTo>
                    <a:pt x="632" y="738"/>
                  </a:lnTo>
                  <a:lnTo>
                    <a:pt x="622" y="646"/>
                  </a:lnTo>
                  <a:lnTo>
                    <a:pt x="600" y="477"/>
                  </a:lnTo>
                  <a:lnTo>
                    <a:pt x="563" y="338"/>
                  </a:lnTo>
                  <a:lnTo>
                    <a:pt x="521" y="215"/>
                  </a:lnTo>
                  <a:lnTo>
                    <a:pt x="473" y="108"/>
                  </a:lnTo>
                  <a:lnTo>
                    <a:pt x="415" y="46"/>
                  </a:lnTo>
                  <a:lnTo>
                    <a:pt x="35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42" name="Google Shape;489;p34"/>
            <p:cNvSpPr/>
            <p:nvPr/>
          </p:nvSpPr>
          <p:spPr>
            <a:xfrm flipV="1">
              <a:off x="6897600" y="4159440"/>
              <a:ext cx="11160" cy="11880"/>
            </a:xfrm>
            <a:custGeom>
              <a:avLst/>
              <a:gdLst/>
              <a:ahLst/>
              <a:cxnLst/>
              <a:rect l="l" t="t" r="r" b="b"/>
              <a:pathLst>
                <a:path w="638" h="1798" fill="none">
                  <a:moveTo>
                    <a:pt x="489" y="1690"/>
                  </a:moveTo>
                  <a:lnTo>
                    <a:pt x="489" y="1690"/>
                  </a:lnTo>
                  <a:lnTo>
                    <a:pt x="457" y="1721"/>
                  </a:lnTo>
                  <a:lnTo>
                    <a:pt x="425" y="1767"/>
                  </a:lnTo>
                  <a:lnTo>
                    <a:pt x="393" y="1782"/>
                  </a:lnTo>
                  <a:lnTo>
                    <a:pt x="362" y="1798"/>
                  </a:lnTo>
                  <a:lnTo>
                    <a:pt x="293" y="1798"/>
                  </a:lnTo>
                  <a:lnTo>
                    <a:pt x="234" y="1752"/>
                  </a:lnTo>
                  <a:lnTo>
                    <a:pt x="171" y="1690"/>
                  </a:lnTo>
                  <a:lnTo>
                    <a:pt x="118" y="1583"/>
                  </a:lnTo>
                  <a:lnTo>
                    <a:pt x="96" y="1521"/>
                  </a:lnTo>
                  <a:lnTo>
                    <a:pt x="70" y="1444"/>
                  </a:lnTo>
                  <a:lnTo>
                    <a:pt x="54" y="1368"/>
                  </a:lnTo>
                  <a:lnTo>
                    <a:pt x="33" y="1291"/>
                  </a:lnTo>
                  <a:lnTo>
                    <a:pt x="33" y="1291"/>
                  </a:lnTo>
                  <a:lnTo>
                    <a:pt x="12" y="1152"/>
                  </a:lnTo>
                  <a:lnTo>
                    <a:pt x="1" y="999"/>
                  </a:lnTo>
                  <a:lnTo>
                    <a:pt x="1" y="999"/>
                  </a:lnTo>
                  <a:lnTo>
                    <a:pt x="1" y="907"/>
                  </a:lnTo>
                  <a:lnTo>
                    <a:pt x="1" y="815"/>
                  </a:lnTo>
                  <a:lnTo>
                    <a:pt x="12" y="646"/>
                  </a:lnTo>
                  <a:lnTo>
                    <a:pt x="38" y="477"/>
                  </a:lnTo>
                  <a:lnTo>
                    <a:pt x="75" y="323"/>
                  </a:lnTo>
                  <a:lnTo>
                    <a:pt x="118" y="200"/>
                  </a:lnTo>
                  <a:lnTo>
                    <a:pt x="165" y="108"/>
                  </a:lnTo>
                  <a:lnTo>
                    <a:pt x="224" y="31"/>
                  </a:lnTo>
                  <a:lnTo>
                    <a:pt x="256" y="16"/>
                  </a:lnTo>
                  <a:lnTo>
                    <a:pt x="287" y="0"/>
                  </a:lnTo>
                  <a:lnTo>
                    <a:pt x="287" y="0"/>
                  </a:lnTo>
                  <a:lnTo>
                    <a:pt x="319" y="0"/>
                  </a:lnTo>
                  <a:lnTo>
                    <a:pt x="351" y="0"/>
                  </a:lnTo>
                  <a:lnTo>
                    <a:pt x="415" y="46"/>
                  </a:lnTo>
                  <a:lnTo>
                    <a:pt x="473" y="108"/>
                  </a:lnTo>
                  <a:lnTo>
                    <a:pt x="521" y="215"/>
                  </a:lnTo>
                  <a:lnTo>
                    <a:pt x="563" y="338"/>
                  </a:lnTo>
                  <a:lnTo>
                    <a:pt x="600" y="477"/>
                  </a:lnTo>
                  <a:lnTo>
                    <a:pt x="622" y="646"/>
                  </a:lnTo>
                  <a:lnTo>
                    <a:pt x="632" y="738"/>
                  </a:lnTo>
                  <a:lnTo>
                    <a:pt x="637" y="830"/>
                  </a:lnTo>
                  <a:lnTo>
                    <a:pt x="637" y="830"/>
                  </a:lnTo>
                  <a:lnTo>
                    <a:pt x="637" y="953"/>
                  </a:lnTo>
                  <a:lnTo>
                    <a:pt x="632" y="1060"/>
                  </a:lnTo>
                  <a:lnTo>
                    <a:pt x="627" y="1168"/>
                  </a:lnTo>
                  <a:lnTo>
                    <a:pt x="611" y="1275"/>
                  </a:lnTo>
                  <a:lnTo>
                    <a:pt x="595" y="1383"/>
                  </a:lnTo>
                  <a:lnTo>
                    <a:pt x="574" y="1475"/>
                  </a:lnTo>
                  <a:lnTo>
                    <a:pt x="547" y="1567"/>
                  </a:lnTo>
                  <a:lnTo>
                    <a:pt x="515" y="1644"/>
                  </a:lnTo>
                </a:path>
              </a:pathLst>
            </a:custGeom>
            <a:noFill/>
            <a:ln w="0">
              <a:noFill/>
            </a:ln>
          </p:spPr>
          <p:style>
            <a:lnRef idx="0">
              <a:scrgbClr r="0" g="0" b="0"/>
            </a:lnRef>
            <a:fillRef idx="0">
              <a:scrgbClr r="0" g="0" b="0"/>
            </a:fillRef>
            <a:effectRef idx="0">
              <a:scrgbClr r="0" g="0" b="0"/>
            </a:effectRef>
            <a:fontRef idx="minor"/>
          </p:style>
        </p:sp>
        <p:sp>
          <p:nvSpPr>
            <p:cNvPr id="643" name="Google Shape;490;p34"/>
            <p:cNvSpPr/>
            <p:nvPr/>
          </p:nvSpPr>
          <p:spPr>
            <a:xfrm flipV="1">
              <a:off x="6914880" y="3876120"/>
              <a:ext cx="10800" cy="12240"/>
            </a:xfrm>
            <a:custGeom>
              <a:avLst/>
              <a:gdLst/>
              <a:ahLst/>
              <a:cxnLst/>
              <a:rect l="l" t="t" r="r" b="b"/>
              <a:pathLst>
                <a:path w="622" h="1844">
                  <a:moveTo>
                    <a:pt x="293" y="0"/>
                  </a:moveTo>
                  <a:lnTo>
                    <a:pt x="250" y="15"/>
                  </a:lnTo>
                  <a:lnTo>
                    <a:pt x="213" y="46"/>
                  </a:lnTo>
                  <a:lnTo>
                    <a:pt x="176" y="92"/>
                  </a:lnTo>
                  <a:lnTo>
                    <a:pt x="139" y="154"/>
                  </a:lnTo>
                  <a:lnTo>
                    <a:pt x="112" y="215"/>
                  </a:lnTo>
                  <a:lnTo>
                    <a:pt x="91" y="277"/>
                  </a:lnTo>
                  <a:lnTo>
                    <a:pt x="49" y="415"/>
                  </a:lnTo>
                  <a:lnTo>
                    <a:pt x="22" y="568"/>
                  </a:lnTo>
                  <a:lnTo>
                    <a:pt x="6" y="753"/>
                  </a:lnTo>
                  <a:lnTo>
                    <a:pt x="1" y="922"/>
                  </a:lnTo>
                  <a:lnTo>
                    <a:pt x="6" y="1106"/>
                  </a:lnTo>
                  <a:lnTo>
                    <a:pt x="22" y="1275"/>
                  </a:lnTo>
                  <a:lnTo>
                    <a:pt x="38" y="1352"/>
                  </a:lnTo>
                  <a:lnTo>
                    <a:pt x="54" y="1444"/>
                  </a:lnTo>
                  <a:lnTo>
                    <a:pt x="75" y="1521"/>
                  </a:lnTo>
                  <a:lnTo>
                    <a:pt x="96" y="1582"/>
                  </a:lnTo>
                  <a:lnTo>
                    <a:pt x="144" y="1690"/>
                  </a:lnTo>
                  <a:lnTo>
                    <a:pt x="197" y="1782"/>
                  </a:lnTo>
                  <a:lnTo>
                    <a:pt x="255" y="1828"/>
                  </a:lnTo>
                  <a:lnTo>
                    <a:pt x="319" y="1844"/>
                  </a:lnTo>
                  <a:lnTo>
                    <a:pt x="377" y="1828"/>
                  </a:lnTo>
                  <a:lnTo>
                    <a:pt x="441" y="1782"/>
                  </a:lnTo>
                  <a:lnTo>
                    <a:pt x="468" y="1736"/>
                  </a:lnTo>
                  <a:lnTo>
                    <a:pt x="499" y="1690"/>
                  </a:lnTo>
                  <a:lnTo>
                    <a:pt x="521" y="1629"/>
                  </a:lnTo>
                  <a:lnTo>
                    <a:pt x="542" y="1552"/>
                  </a:lnTo>
                  <a:lnTo>
                    <a:pt x="563" y="1475"/>
                  </a:lnTo>
                  <a:lnTo>
                    <a:pt x="584" y="1398"/>
                  </a:lnTo>
                  <a:lnTo>
                    <a:pt x="595" y="1306"/>
                  </a:lnTo>
                  <a:lnTo>
                    <a:pt x="611" y="1214"/>
                  </a:lnTo>
                  <a:lnTo>
                    <a:pt x="616" y="1122"/>
                  </a:lnTo>
                  <a:lnTo>
                    <a:pt x="621" y="1029"/>
                  </a:lnTo>
                  <a:lnTo>
                    <a:pt x="621" y="845"/>
                  </a:lnTo>
                  <a:lnTo>
                    <a:pt x="611" y="661"/>
                  </a:lnTo>
                  <a:lnTo>
                    <a:pt x="590" y="492"/>
                  </a:lnTo>
                  <a:lnTo>
                    <a:pt x="552" y="338"/>
                  </a:lnTo>
                  <a:lnTo>
                    <a:pt x="531" y="261"/>
                  </a:lnTo>
                  <a:lnTo>
                    <a:pt x="505" y="200"/>
                  </a:lnTo>
                  <a:lnTo>
                    <a:pt x="478" y="138"/>
                  </a:lnTo>
                  <a:lnTo>
                    <a:pt x="452" y="77"/>
                  </a:lnTo>
                  <a:lnTo>
                    <a:pt x="415" y="46"/>
                  </a:lnTo>
                  <a:lnTo>
                    <a:pt x="372" y="15"/>
                  </a:lnTo>
                  <a:lnTo>
                    <a:pt x="335"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44" name="Google Shape;491;p34"/>
            <p:cNvSpPr/>
            <p:nvPr/>
          </p:nvSpPr>
          <p:spPr>
            <a:xfrm flipV="1">
              <a:off x="6914880" y="3876120"/>
              <a:ext cx="10800" cy="12240"/>
            </a:xfrm>
            <a:custGeom>
              <a:avLst/>
              <a:gdLst/>
              <a:ahLst/>
              <a:cxnLst/>
              <a:rect l="l" t="t" r="r" b="b"/>
              <a:pathLst>
                <a:path w="622" h="1844" fill="none">
                  <a:moveTo>
                    <a:pt x="499" y="1690"/>
                  </a:moveTo>
                  <a:lnTo>
                    <a:pt x="499" y="1690"/>
                  </a:lnTo>
                  <a:lnTo>
                    <a:pt x="468" y="1736"/>
                  </a:lnTo>
                  <a:lnTo>
                    <a:pt x="441" y="1782"/>
                  </a:lnTo>
                  <a:lnTo>
                    <a:pt x="377" y="1828"/>
                  </a:lnTo>
                  <a:lnTo>
                    <a:pt x="319" y="1844"/>
                  </a:lnTo>
                  <a:lnTo>
                    <a:pt x="255" y="1828"/>
                  </a:lnTo>
                  <a:lnTo>
                    <a:pt x="197" y="1782"/>
                  </a:lnTo>
                  <a:lnTo>
                    <a:pt x="144" y="1690"/>
                  </a:lnTo>
                  <a:lnTo>
                    <a:pt x="96" y="1582"/>
                  </a:lnTo>
                  <a:lnTo>
                    <a:pt x="75" y="1521"/>
                  </a:lnTo>
                  <a:lnTo>
                    <a:pt x="54" y="1444"/>
                  </a:lnTo>
                  <a:lnTo>
                    <a:pt x="54" y="1444"/>
                  </a:lnTo>
                  <a:lnTo>
                    <a:pt x="38" y="1352"/>
                  </a:lnTo>
                  <a:lnTo>
                    <a:pt x="22" y="1275"/>
                  </a:lnTo>
                  <a:lnTo>
                    <a:pt x="6" y="1106"/>
                  </a:lnTo>
                  <a:lnTo>
                    <a:pt x="1" y="922"/>
                  </a:lnTo>
                  <a:lnTo>
                    <a:pt x="6" y="753"/>
                  </a:lnTo>
                  <a:lnTo>
                    <a:pt x="22" y="568"/>
                  </a:lnTo>
                  <a:lnTo>
                    <a:pt x="49" y="415"/>
                  </a:lnTo>
                  <a:lnTo>
                    <a:pt x="91" y="277"/>
                  </a:lnTo>
                  <a:lnTo>
                    <a:pt x="112" y="215"/>
                  </a:lnTo>
                  <a:lnTo>
                    <a:pt x="139" y="154"/>
                  </a:lnTo>
                  <a:lnTo>
                    <a:pt x="139" y="154"/>
                  </a:lnTo>
                  <a:lnTo>
                    <a:pt x="176" y="92"/>
                  </a:lnTo>
                  <a:lnTo>
                    <a:pt x="213" y="46"/>
                  </a:lnTo>
                  <a:lnTo>
                    <a:pt x="250" y="15"/>
                  </a:lnTo>
                  <a:lnTo>
                    <a:pt x="293" y="0"/>
                  </a:lnTo>
                  <a:lnTo>
                    <a:pt x="335" y="0"/>
                  </a:lnTo>
                  <a:lnTo>
                    <a:pt x="372" y="15"/>
                  </a:lnTo>
                  <a:lnTo>
                    <a:pt x="415" y="46"/>
                  </a:lnTo>
                  <a:lnTo>
                    <a:pt x="452" y="77"/>
                  </a:lnTo>
                  <a:lnTo>
                    <a:pt x="452" y="77"/>
                  </a:lnTo>
                  <a:lnTo>
                    <a:pt x="478" y="138"/>
                  </a:lnTo>
                  <a:lnTo>
                    <a:pt x="505" y="200"/>
                  </a:lnTo>
                  <a:lnTo>
                    <a:pt x="531" y="261"/>
                  </a:lnTo>
                  <a:lnTo>
                    <a:pt x="552" y="338"/>
                  </a:lnTo>
                  <a:lnTo>
                    <a:pt x="590" y="492"/>
                  </a:lnTo>
                  <a:lnTo>
                    <a:pt x="611" y="661"/>
                  </a:lnTo>
                  <a:lnTo>
                    <a:pt x="621" y="845"/>
                  </a:lnTo>
                  <a:lnTo>
                    <a:pt x="621" y="1029"/>
                  </a:lnTo>
                  <a:lnTo>
                    <a:pt x="616" y="1122"/>
                  </a:lnTo>
                  <a:lnTo>
                    <a:pt x="611" y="1214"/>
                  </a:lnTo>
                  <a:lnTo>
                    <a:pt x="595" y="1306"/>
                  </a:lnTo>
                  <a:lnTo>
                    <a:pt x="584" y="1398"/>
                  </a:lnTo>
                  <a:lnTo>
                    <a:pt x="584" y="1398"/>
                  </a:lnTo>
                  <a:lnTo>
                    <a:pt x="563" y="1475"/>
                  </a:lnTo>
                  <a:lnTo>
                    <a:pt x="542" y="1552"/>
                  </a:lnTo>
                  <a:lnTo>
                    <a:pt x="521" y="1629"/>
                  </a:lnTo>
                  <a:lnTo>
                    <a:pt x="499" y="1690"/>
                  </a:lnTo>
                </a:path>
              </a:pathLst>
            </a:custGeom>
            <a:noFill/>
            <a:ln w="0">
              <a:noFill/>
            </a:ln>
          </p:spPr>
          <p:style>
            <a:lnRef idx="0">
              <a:scrgbClr r="0" g="0" b="0"/>
            </a:lnRef>
            <a:fillRef idx="0">
              <a:scrgbClr r="0" g="0" b="0"/>
            </a:fillRef>
            <a:effectRef idx="0">
              <a:scrgbClr r="0" g="0" b="0"/>
            </a:effectRef>
            <a:fontRef idx="minor"/>
          </p:style>
        </p:sp>
        <p:sp>
          <p:nvSpPr>
            <p:cNvPr id="645" name="Google Shape;492;p34"/>
            <p:cNvSpPr/>
            <p:nvPr/>
          </p:nvSpPr>
          <p:spPr>
            <a:xfrm flipV="1">
              <a:off x="6876000" y="4507200"/>
              <a:ext cx="10800" cy="11880"/>
            </a:xfrm>
            <a:custGeom>
              <a:avLst/>
              <a:gdLst/>
              <a:ahLst/>
              <a:cxnLst/>
              <a:rect l="l" t="t" r="r" b="b"/>
              <a:pathLst>
                <a:path w="622" h="1783">
                  <a:moveTo>
                    <a:pt x="351" y="0"/>
                  </a:moveTo>
                  <a:lnTo>
                    <a:pt x="319" y="16"/>
                  </a:lnTo>
                  <a:lnTo>
                    <a:pt x="282" y="16"/>
                  </a:lnTo>
                  <a:lnTo>
                    <a:pt x="250" y="46"/>
                  </a:lnTo>
                  <a:lnTo>
                    <a:pt x="218" y="77"/>
                  </a:lnTo>
                  <a:lnTo>
                    <a:pt x="186" y="123"/>
                  </a:lnTo>
                  <a:lnTo>
                    <a:pt x="160" y="169"/>
                  </a:lnTo>
                  <a:lnTo>
                    <a:pt x="107" y="277"/>
                  </a:lnTo>
                  <a:lnTo>
                    <a:pt x="64" y="431"/>
                  </a:lnTo>
                  <a:lnTo>
                    <a:pt x="48" y="507"/>
                  </a:lnTo>
                  <a:lnTo>
                    <a:pt x="33" y="584"/>
                  </a:lnTo>
                  <a:lnTo>
                    <a:pt x="22" y="676"/>
                  </a:lnTo>
                  <a:lnTo>
                    <a:pt x="11" y="769"/>
                  </a:lnTo>
                  <a:lnTo>
                    <a:pt x="6" y="876"/>
                  </a:lnTo>
                  <a:lnTo>
                    <a:pt x="1" y="968"/>
                  </a:lnTo>
                  <a:lnTo>
                    <a:pt x="17" y="1122"/>
                  </a:lnTo>
                  <a:lnTo>
                    <a:pt x="38" y="1276"/>
                  </a:lnTo>
                  <a:lnTo>
                    <a:pt x="54" y="1352"/>
                  </a:lnTo>
                  <a:lnTo>
                    <a:pt x="75" y="1444"/>
                  </a:lnTo>
                  <a:lnTo>
                    <a:pt x="96" y="1506"/>
                  </a:lnTo>
                  <a:lnTo>
                    <a:pt x="123" y="1567"/>
                  </a:lnTo>
                  <a:lnTo>
                    <a:pt x="176" y="1675"/>
                  </a:lnTo>
                  <a:lnTo>
                    <a:pt x="234" y="1752"/>
                  </a:lnTo>
                  <a:lnTo>
                    <a:pt x="298" y="1782"/>
                  </a:lnTo>
                  <a:lnTo>
                    <a:pt x="361" y="1782"/>
                  </a:lnTo>
                  <a:lnTo>
                    <a:pt x="393" y="1767"/>
                  </a:lnTo>
                  <a:lnTo>
                    <a:pt x="425" y="1752"/>
                  </a:lnTo>
                  <a:lnTo>
                    <a:pt x="457" y="1721"/>
                  </a:lnTo>
                  <a:lnTo>
                    <a:pt x="489" y="1675"/>
                  </a:lnTo>
                  <a:lnTo>
                    <a:pt x="521" y="1613"/>
                  </a:lnTo>
                  <a:lnTo>
                    <a:pt x="558" y="1491"/>
                  </a:lnTo>
                  <a:lnTo>
                    <a:pt x="584" y="1352"/>
                  </a:lnTo>
                  <a:lnTo>
                    <a:pt x="600" y="1260"/>
                  </a:lnTo>
                  <a:lnTo>
                    <a:pt x="611" y="1168"/>
                  </a:lnTo>
                  <a:lnTo>
                    <a:pt x="616" y="1076"/>
                  </a:lnTo>
                  <a:lnTo>
                    <a:pt x="621" y="984"/>
                  </a:lnTo>
                  <a:lnTo>
                    <a:pt x="621" y="799"/>
                  </a:lnTo>
                  <a:lnTo>
                    <a:pt x="605" y="615"/>
                  </a:lnTo>
                  <a:lnTo>
                    <a:pt x="584" y="446"/>
                  </a:lnTo>
                  <a:lnTo>
                    <a:pt x="547" y="292"/>
                  </a:lnTo>
                  <a:lnTo>
                    <a:pt x="526" y="215"/>
                  </a:lnTo>
                  <a:lnTo>
                    <a:pt x="499" y="154"/>
                  </a:lnTo>
                  <a:lnTo>
                    <a:pt x="473" y="93"/>
                  </a:lnTo>
                  <a:lnTo>
                    <a:pt x="441" y="46"/>
                  </a:lnTo>
                  <a:lnTo>
                    <a:pt x="399" y="16"/>
                  </a:lnTo>
                  <a:lnTo>
                    <a:pt x="35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46" name="Google Shape;493;p34"/>
            <p:cNvSpPr/>
            <p:nvPr/>
          </p:nvSpPr>
          <p:spPr>
            <a:xfrm flipV="1">
              <a:off x="6876000" y="4507200"/>
              <a:ext cx="10800" cy="11880"/>
            </a:xfrm>
            <a:custGeom>
              <a:avLst/>
              <a:gdLst/>
              <a:ahLst/>
              <a:cxnLst/>
              <a:rect l="l" t="t" r="r" b="b"/>
              <a:pathLst>
                <a:path w="622" h="1783" fill="none">
                  <a:moveTo>
                    <a:pt x="489" y="1675"/>
                  </a:moveTo>
                  <a:lnTo>
                    <a:pt x="489" y="1675"/>
                  </a:lnTo>
                  <a:lnTo>
                    <a:pt x="457" y="1721"/>
                  </a:lnTo>
                  <a:lnTo>
                    <a:pt x="425" y="1752"/>
                  </a:lnTo>
                  <a:lnTo>
                    <a:pt x="393" y="1767"/>
                  </a:lnTo>
                  <a:lnTo>
                    <a:pt x="361" y="1782"/>
                  </a:lnTo>
                  <a:lnTo>
                    <a:pt x="298" y="1782"/>
                  </a:lnTo>
                  <a:lnTo>
                    <a:pt x="234" y="1752"/>
                  </a:lnTo>
                  <a:lnTo>
                    <a:pt x="176" y="1675"/>
                  </a:lnTo>
                  <a:lnTo>
                    <a:pt x="123" y="1567"/>
                  </a:lnTo>
                  <a:lnTo>
                    <a:pt x="96" y="1506"/>
                  </a:lnTo>
                  <a:lnTo>
                    <a:pt x="75" y="1444"/>
                  </a:lnTo>
                  <a:lnTo>
                    <a:pt x="54" y="1352"/>
                  </a:lnTo>
                  <a:lnTo>
                    <a:pt x="38" y="1276"/>
                  </a:lnTo>
                  <a:lnTo>
                    <a:pt x="38" y="1276"/>
                  </a:lnTo>
                  <a:lnTo>
                    <a:pt x="17" y="1122"/>
                  </a:lnTo>
                  <a:lnTo>
                    <a:pt x="1" y="968"/>
                  </a:lnTo>
                  <a:lnTo>
                    <a:pt x="1" y="968"/>
                  </a:lnTo>
                  <a:lnTo>
                    <a:pt x="6" y="876"/>
                  </a:lnTo>
                  <a:lnTo>
                    <a:pt x="11" y="769"/>
                  </a:lnTo>
                  <a:lnTo>
                    <a:pt x="22" y="676"/>
                  </a:lnTo>
                  <a:lnTo>
                    <a:pt x="33" y="584"/>
                  </a:lnTo>
                  <a:lnTo>
                    <a:pt x="48" y="507"/>
                  </a:lnTo>
                  <a:lnTo>
                    <a:pt x="64" y="431"/>
                  </a:lnTo>
                  <a:lnTo>
                    <a:pt x="107" y="277"/>
                  </a:lnTo>
                  <a:lnTo>
                    <a:pt x="160" y="169"/>
                  </a:lnTo>
                  <a:lnTo>
                    <a:pt x="186" y="123"/>
                  </a:lnTo>
                  <a:lnTo>
                    <a:pt x="218" y="77"/>
                  </a:lnTo>
                  <a:lnTo>
                    <a:pt x="250" y="46"/>
                  </a:lnTo>
                  <a:lnTo>
                    <a:pt x="282" y="16"/>
                  </a:lnTo>
                  <a:lnTo>
                    <a:pt x="319" y="16"/>
                  </a:lnTo>
                  <a:lnTo>
                    <a:pt x="351" y="0"/>
                  </a:lnTo>
                  <a:lnTo>
                    <a:pt x="351" y="0"/>
                  </a:lnTo>
                  <a:lnTo>
                    <a:pt x="399" y="16"/>
                  </a:lnTo>
                  <a:lnTo>
                    <a:pt x="441" y="46"/>
                  </a:lnTo>
                  <a:lnTo>
                    <a:pt x="441" y="46"/>
                  </a:lnTo>
                  <a:lnTo>
                    <a:pt x="473" y="93"/>
                  </a:lnTo>
                  <a:lnTo>
                    <a:pt x="499" y="154"/>
                  </a:lnTo>
                  <a:lnTo>
                    <a:pt x="526" y="215"/>
                  </a:lnTo>
                  <a:lnTo>
                    <a:pt x="547" y="292"/>
                  </a:lnTo>
                  <a:lnTo>
                    <a:pt x="584" y="446"/>
                  </a:lnTo>
                  <a:lnTo>
                    <a:pt x="605" y="615"/>
                  </a:lnTo>
                  <a:lnTo>
                    <a:pt x="621" y="799"/>
                  </a:lnTo>
                  <a:lnTo>
                    <a:pt x="621" y="984"/>
                  </a:lnTo>
                  <a:lnTo>
                    <a:pt x="616" y="1076"/>
                  </a:lnTo>
                  <a:lnTo>
                    <a:pt x="611" y="1168"/>
                  </a:lnTo>
                  <a:lnTo>
                    <a:pt x="600" y="1260"/>
                  </a:lnTo>
                  <a:lnTo>
                    <a:pt x="584" y="1352"/>
                  </a:lnTo>
                  <a:lnTo>
                    <a:pt x="584" y="1352"/>
                  </a:lnTo>
                  <a:lnTo>
                    <a:pt x="558" y="1491"/>
                  </a:lnTo>
                  <a:lnTo>
                    <a:pt x="521" y="1613"/>
                  </a:lnTo>
                </a:path>
              </a:pathLst>
            </a:custGeom>
            <a:noFill/>
            <a:ln w="0">
              <a:noFill/>
            </a:ln>
          </p:spPr>
          <p:style>
            <a:lnRef idx="0">
              <a:scrgbClr r="0" g="0" b="0"/>
            </a:lnRef>
            <a:fillRef idx="0">
              <a:scrgbClr r="0" g="0" b="0"/>
            </a:fillRef>
            <a:effectRef idx="0">
              <a:scrgbClr r="0" g="0" b="0"/>
            </a:effectRef>
            <a:fontRef idx="minor"/>
          </p:style>
        </p:sp>
        <p:sp>
          <p:nvSpPr>
            <p:cNvPr id="647" name="Google Shape;494;p34"/>
            <p:cNvSpPr/>
            <p:nvPr/>
          </p:nvSpPr>
          <p:spPr>
            <a:xfrm flipV="1">
              <a:off x="6832800" y="4898160"/>
              <a:ext cx="10440" cy="11520"/>
            </a:xfrm>
            <a:custGeom>
              <a:avLst/>
              <a:gdLst/>
              <a:ahLst/>
              <a:cxnLst/>
              <a:rect l="l" t="t" r="r" b="b"/>
              <a:pathLst>
                <a:path w="616" h="1768">
                  <a:moveTo>
                    <a:pt x="313" y="1"/>
                  </a:moveTo>
                  <a:lnTo>
                    <a:pt x="281" y="16"/>
                  </a:lnTo>
                  <a:lnTo>
                    <a:pt x="244" y="31"/>
                  </a:lnTo>
                  <a:lnTo>
                    <a:pt x="212" y="62"/>
                  </a:lnTo>
                  <a:lnTo>
                    <a:pt x="186" y="108"/>
                  </a:lnTo>
                  <a:lnTo>
                    <a:pt x="154" y="154"/>
                  </a:lnTo>
                  <a:lnTo>
                    <a:pt x="106" y="262"/>
                  </a:lnTo>
                  <a:lnTo>
                    <a:pt x="58" y="415"/>
                  </a:lnTo>
                  <a:lnTo>
                    <a:pt x="42" y="492"/>
                  </a:lnTo>
                  <a:lnTo>
                    <a:pt x="27" y="569"/>
                  </a:lnTo>
                  <a:lnTo>
                    <a:pt x="16" y="661"/>
                  </a:lnTo>
                  <a:lnTo>
                    <a:pt x="5" y="753"/>
                  </a:lnTo>
                  <a:lnTo>
                    <a:pt x="0" y="861"/>
                  </a:lnTo>
                  <a:lnTo>
                    <a:pt x="0" y="953"/>
                  </a:lnTo>
                  <a:lnTo>
                    <a:pt x="11" y="1107"/>
                  </a:lnTo>
                  <a:lnTo>
                    <a:pt x="32" y="1260"/>
                  </a:lnTo>
                  <a:lnTo>
                    <a:pt x="48" y="1337"/>
                  </a:lnTo>
                  <a:lnTo>
                    <a:pt x="69" y="1429"/>
                  </a:lnTo>
                  <a:lnTo>
                    <a:pt x="90" y="1491"/>
                  </a:lnTo>
                  <a:lnTo>
                    <a:pt x="117" y="1552"/>
                  </a:lnTo>
                  <a:lnTo>
                    <a:pt x="170" y="1660"/>
                  </a:lnTo>
                  <a:lnTo>
                    <a:pt x="228" y="1737"/>
                  </a:lnTo>
                  <a:lnTo>
                    <a:pt x="292" y="1767"/>
                  </a:lnTo>
                  <a:lnTo>
                    <a:pt x="355" y="1767"/>
                  </a:lnTo>
                  <a:lnTo>
                    <a:pt x="387" y="1752"/>
                  </a:lnTo>
                  <a:lnTo>
                    <a:pt x="419" y="1737"/>
                  </a:lnTo>
                  <a:lnTo>
                    <a:pt x="451" y="1706"/>
                  </a:lnTo>
                  <a:lnTo>
                    <a:pt x="483" y="1660"/>
                  </a:lnTo>
                  <a:lnTo>
                    <a:pt x="515" y="1598"/>
                  </a:lnTo>
                  <a:lnTo>
                    <a:pt x="552" y="1475"/>
                  </a:lnTo>
                  <a:lnTo>
                    <a:pt x="583" y="1337"/>
                  </a:lnTo>
                  <a:lnTo>
                    <a:pt x="594" y="1245"/>
                  </a:lnTo>
                  <a:lnTo>
                    <a:pt x="605" y="1153"/>
                  </a:lnTo>
                  <a:lnTo>
                    <a:pt x="615" y="1061"/>
                  </a:lnTo>
                  <a:lnTo>
                    <a:pt x="615" y="968"/>
                  </a:lnTo>
                  <a:lnTo>
                    <a:pt x="615" y="784"/>
                  </a:lnTo>
                  <a:lnTo>
                    <a:pt x="605" y="600"/>
                  </a:lnTo>
                  <a:lnTo>
                    <a:pt x="578" y="431"/>
                  </a:lnTo>
                  <a:lnTo>
                    <a:pt x="541" y="277"/>
                  </a:lnTo>
                  <a:lnTo>
                    <a:pt x="520" y="200"/>
                  </a:lnTo>
                  <a:lnTo>
                    <a:pt x="493" y="139"/>
                  </a:lnTo>
                  <a:lnTo>
                    <a:pt x="467" y="93"/>
                  </a:lnTo>
                  <a:lnTo>
                    <a:pt x="440" y="31"/>
                  </a:lnTo>
                  <a:lnTo>
                    <a:pt x="39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48" name="Google Shape;495;p34"/>
            <p:cNvSpPr/>
            <p:nvPr/>
          </p:nvSpPr>
          <p:spPr>
            <a:xfrm flipV="1">
              <a:off x="6832800" y="4898160"/>
              <a:ext cx="10440" cy="11520"/>
            </a:xfrm>
            <a:custGeom>
              <a:avLst/>
              <a:gdLst/>
              <a:ahLst/>
              <a:cxnLst/>
              <a:rect l="l" t="t" r="r" b="b"/>
              <a:pathLst>
                <a:path w="616" h="1768" fill="none">
                  <a:moveTo>
                    <a:pt x="483" y="1660"/>
                  </a:moveTo>
                  <a:lnTo>
                    <a:pt x="483" y="1660"/>
                  </a:lnTo>
                  <a:lnTo>
                    <a:pt x="451" y="1706"/>
                  </a:lnTo>
                  <a:lnTo>
                    <a:pt x="419" y="1737"/>
                  </a:lnTo>
                  <a:lnTo>
                    <a:pt x="387" y="1752"/>
                  </a:lnTo>
                  <a:lnTo>
                    <a:pt x="355" y="1767"/>
                  </a:lnTo>
                  <a:lnTo>
                    <a:pt x="292" y="1767"/>
                  </a:lnTo>
                  <a:lnTo>
                    <a:pt x="228" y="1737"/>
                  </a:lnTo>
                  <a:lnTo>
                    <a:pt x="170" y="1660"/>
                  </a:lnTo>
                  <a:lnTo>
                    <a:pt x="117" y="1552"/>
                  </a:lnTo>
                  <a:lnTo>
                    <a:pt x="90" y="1491"/>
                  </a:lnTo>
                  <a:lnTo>
                    <a:pt x="69" y="1429"/>
                  </a:lnTo>
                  <a:lnTo>
                    <a:pt x="48" y="1337"/>
                  </a:lnTo>
                  <a:lnTo>
                    <a:pt x="32" y="1260"/>
                  </a:lnTo>
                  <a:lnTo>
                    <a:pt x="32" y="1260"/>
                  </a:lnTo>
                  <a:lnTo>
                    <a:pt x="11" y="1107"/>
                  </a:lnTo>
                  <a:lnTo>
                    <a:pt x="0" y="953"/>
                  </a:lnTo>
                  <a:lnTo>
                    <a:pt x="0" y="953"/>
                  </a:lnTo>
                  <a:lnTo>
                    <a:pt x="0" y="861"/>
                  </a:lnTo>
                  <a:lnTo>
                    <a:pt x="5" y="753"/>
                  </a:lnTo>
                  <a:lnTo>
                    <a:pt x="16" y="661"/>
                  </a:lnTo>
                  <a:lnTo>
                    <a:pt x="27" y="569"/>
                  </a:lnTo>
                  <a:lnTo>
                    <a:pt x="42" y="492"/>
                  </a:lnTo>
                  <a:lnTo>
                    <a:pt x="58" y="415"/>
                  </a:lnTo>
                  <a:lnTo>
                    <a:pt x="106" y="262"/>
                  </a:lnTo>
                  <a:lnTo>
                    <a:pt x="154" y="154"/>
                  </a:lnTo>
                  <a:lnTo>
                    <a:pt x="186" y="108"/>
                  </a:lnTo>
                  <a:lnTo>
                    <a:pt x="212" y="62"/>
                  </a:lnTo>
                  <a:lnTo>
                    <a:pt x="244" y="31"/>
                  </a:lnTo>
                  <a:lnTo>
                    <a:pt x="281" y="16"/>
                  </a:lnTo>
                  <a:lnTo>
                    <a:pt x="313" y="1"/>
                  </a:lnTo>
                  <a:lnTo>
                    <a:pt x="350" y="1"/>
                  </a:lnTo>
                  <a:lnTo>
                    <a:pt x="350" y="1"/>
                  </a:lnTo>
                  <a:lnTo>
                    <a:pt x="393" y="1"/>
                  </a:lnTo>
                  <a:lnTo>
                    <a:pt x="440" y="31"/>
                  </a:lnTo>
                  <a:lnTo>
                    <a:pt x="440" y="31"/>
                  </a:lnTo>
                  <a:lnTo>
                    <a:pt x="467" y="93"/>
                  </a:lnTo>
                  <a:lnTo>
                    <a:pt x="493" y="139"/>
                  </a:lnTo>
                  <a:lnTo>
                    <a:pt x="520" y="200"/>
                  </a:lnTo>
                  <a:lnTo>
                    <a:pt x="541" y="277"/>
                  </a:lnTo>
                  <a:lnTo>
                    <a:pt x="578" y="431"/>
                  </a:lnTo>
                  <a:lnTo>
                    <a:pt x="605" y="600"/>
                  </a:lnTo>
                  <a:lnTo>
                    <a:pt x="615" y="784"/>
                  </a:lnTo>
                  <a:lnTo>
                    <a:pt x="615" y="968"/>
                  </a:lnTo>
                  <a:lnTo>
                    <a:pt x="615" y="1061"/>
                  </a:lnTo>
                  <a:lnTo>
                    <a:pt x="605" y="1153"/>
                  </a:lnTo>
                  <a:lnTo>
                    <a:pt x="594" y="1245"/>
                  </a:lnTo>
                  <a:lnTo>
                    <a:pt x="583" y="1337"/>
                  </a:lnTo>
                  <a:lnTo>
                    <a:pt x="583" y="1337"/>
                  </a:lnTo>
                  <a:lnTo>
                    <a:pt x="552" y="1475"/>
                  </a:lnTo>
                  <a:lnTo>
                    <a:pt x="515" y="1598"/>
                  </a:lnTo>
                </a:path>
              </a:pathLst>
            </a:custGeom>
            <a:noFill/>
            <a:ln w="0">
              <a:noFill/>
            </a:ln>
          </p:spPr>
          <p:style>
            <a:lnRef idx="0">
              <a:scrgbClr r="0" g="0" b="0"/>
            </a:lnRef>
            <a:fillRef idx="0">
              <a:scrgbClr r="0" g="0" b="0"/>
            </a:fillRef>
            <a:effectRef idx="0">
              <a:scrgbClr r="0" g="0" b="0"/>
            </a:effectRef>
            <a:fontRef idx="minor"/>
          </p:style>
        </p:sp>
        <p:sp>
          <p:nvSpPr>
            <p:cNvPr id="649" name="Google Shape;496;p34"/>
            <p:cNvSpPr/>
            <p:nvPr/>
          </p:nvSpPr>
          <p:spPr>
            <a:xfrm flipV="1">
              <a:off x="6881760" y="5494320"/>
              <a:ext cx="10800" cy="12240"/>
            </a:xfrm>
            <a:custGeom>
              <a:avLst/>
              <a:gdLst/>
              <a:ahLst/>
              <a:cxnLst/>
              <a:rect l="l" t="t" r="r" b="b"/>
              <a:pathLst>
                <a:path w="621" h="1844">
                  <a:moveTo>
                    <a:pt x="297" y="0"/>
                  </a:moveTo>
                  <a:lnTo>
                    <a:pt x="255" y="16"/>
                  </a:lnTo>
                  <a:lnTo>
                    <a:pt x="218" y="46"/>
                  </a:lnTo>
                  <a:lnTo>
                    <a:pt x="186" y="77"/>
                  </a:lnTo>
                  <a:lnTo>
                    <a:pt x="149" y="139"/>
                  </a:lnTo>
                  <a:lnTo>
                    <a:pt x="122" y="200"/>
                  </a:lnTo>
                  <a:lnTo>
                    <a:pt x="96" y="246"/>
                  </a:lnTo>
                  <a:lnTo>
                    <a:pt x="59" y="400"/>
                  </a:lnTo>
                  <a:lnTo>
                    <a:pt x="27" y="553"/>
                  </a:lnTo>
                  <a:lnTo>
                    <a:pt x="11" y="722"/>
                  </a:lnTo>
                  <a:lnTo>
                    <a:pt x="0" y="891"/>
                  </a:lnTo>
                  <a:lnTo>
                    <a:pt x="6" y="1076"/>
                  </a:lnTo>
                  <a:lnTo>
                    <a:pt x="22" y="1245"/>
                  </a:lnTo>
                  <a:lnTo>
                    <a:pt x="38" y="1337"/>
                  </a:lnTo>
                  <a:lnTo>
                    <a:pt x="53" y="1414"/>
                  </a:lnTo>
                  <a:lnTo>
                    <a:pt x="69" y="1491"/>
                  </a:lnTo>
                  <a:lnTo>
                    <a:pt x="91" y="1567"/>
                  </a:lnTo>
                  <a:lnTo>
                    <a:pt x="138" y="1675"/>
                  </a:lnTo>
                  <a:lnTo>
                    <a:pt x="191" y="1767"/>
                  </a:lnTo>
                  <a:lnTo>
                    <a:pt x="250" y="1813"/>
                  </a:lnTo>
                  <a:lnTo>
                    <a:pt x="313" y="1844"/>
                  </a:lnTo>
                  <a:lnTo>
                    <a:pt x="372" y="1829"/>
                  </a:lnTo>
                  <a:lnTo>
                    <a:pt x="435" y="1782"/>
                  </a:lnTo>
                  <a:lnTo>
                    <a:pt x="462" y="1736"/>
                  </a:lnTo>
                  <a:lnTo>
                    <a:pt x="494" y="1690"/>
                  </a:lnTo>
                  <a:lnTo>
                    <a:pt x="520" y="1629"/>
                  </a:lnTo>
                  <a:lnTo>
                    <a:pt x="547" y="1552"/>
                  </a:lnTo>
                  <a:lnTo>
                    <a:pt x="568" y="1460"/>
                  </a:lnTo>
                  <a:lnTo>
                    <a:pt x="584" y="1383"/>
                  </a:lnTo>
                  <a:lnTo>
                    <a:pt x="600" y="1291"/>
                  </a:lnTo>
                  <a:lnTo>
                    <a:pt x="610" y="1199"/>
                  </a:lnTo>
                  <a:lnTo>
                    <a:pt x="621" y="1106"/>
                  </a:lnTo>
                  <a:lnTo>
                    <a:pt x="621" y="1014"/>
                  </a:lnTo>
                  <a:lnTo>
                    <a:pt x="621" y="815"/>
                  </a:lnTo>
                  <a:lnTo>
                    <a:pt x="610" y="646"/>
                  </a:lnTo>
                  <a:lnTo>
                    <a:pt x="584" y="461"/>
                  </a:lnTo>
                  <a:lnTo>
                    <a:pt x="547" y="308"/>
                  </a:lnTo>
                  <a:lnTo>
                    <a:pt x="526" y="246"/>
                  </a:lnTo>
                  <a:lnTo>
                    <a:pt x="504" y="169"/>
                  </a:lnTo>
                  <a:lnTo>
                    <a:pt x="478" y="123"/>
                  </a:lnTo>
                  <a:lnTo>
                    <a:pt x="446" y="62"/>
                  </a:lnTo>
                  <a:lnTo>
                    <a:pt x="409" y="31"/>
                  </a:lnTo>
                  <a:lnTo>
                    <a:pt x="37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50" name="Google Shape;497;p34"/>
            <p:cNvSpPr/>
            <p:nvPr/>
          </p:nvSpPr>
          <p:spPr>
            <a:xfrm flipV="1">
              <a:off x="6881760" y="5494320"/>
              <a:ext cx="10800" cy="12240"/>
            </a:xfrm>
            <a:custGeom>
              <a:avLst/>
              <a:gdLst/>
              <a:ahLst/>
              <a:cxnLst/>
              <a:rect l="l" t="t" r="r" b="b"/>
              <a:pathLst>
                <a:path w="621" h="1844" fill="none">
                  <a:moveTo>
                    <a:pt x="494" y="1690"/>
                  </a:moveTo>
                  <a:lnTo>
                    <a:pt x="494" y="1690"/>
                  </a:lnTo>
                  <a:lnTo>
                    <a:pt x="462" y="1736"/>
                  </a:lnTo>
                  <a:lnTo>
                    <a:pt x="435" y="1782"/>
                  </a:lnTo>
                  <a:lnTo>
                    <a:pt x="372" y="1829"/>
                  </a:lnTo>
                  <a:lnTo>
                    <a:pt x="313" y="1844"/>
                  </a:lnTo>
                  <a:lnTo>
                    <a:pt x="250" y="1813"/>
                  </a:lnTo>
                  <a:lnTo>
                    <a:pt x="191" y="1767"/>
                  </a:lnTo>
                  <a:lnTo>
                    <a:pt x="138" y="1675"/>
                  </a:lnTo>
                  <a:lnTo>
                    <a:pt x="91" y="1567"/>
                  </a:lnTo>
                  <a:lnTo>
                    <a:pt x="69" y="1491"/>
                  </a:lnTo>
                  <a:lnTo>
                    <a:pt x="53" y="1414"/>
                  </a:lnTo>
                  <a:lnTo>
                    <a:pt x="53" y="1414"/>
                  </a:lnTo>
                  <a:lnTo>
                    <a:pt x="38" y="1337"/>
                  </a:lnTo>
                  <a:lnTo>
                    <a:pt x="22" y="1245"/>
                  </a:lnTo>
                  <a:lnTo>
                    <a:pt x="6" y="1076"/>
                  </a:lnTo>
                  <a:lnTo>
                    <a:pt x="0" y="891"/>
                  </a:lnTo>
                  <a:lnTo>
                    <a:pt x="11" y="722"/>
                  </a:lnTo>
                  <a:lnTo>
                    <a:pt x="27" y="553"/>
                  </a:lnTo>
                  <a:lnTo>
                    <a:pt x="59" y="400"/>
                  </a:lnTo>
                  <a:lnTo>
                    <a:pt x="96" y="246"/>
                  </a:lnTo>
                  <a:lnTo>
                    <a:pt x="122" y="200"/>
                  </a:lnTo>
                  <a:lnTo>
                    <a:pt x="149" y="139"/>
                  </a:lnTo>
                  <a:lnTo>
                    <a:pt x="149" y="139"/>
                  </a:lnTo>
                  <a:lnTo>
                    <a:pt x="186" y="77"/>
                  </a:lnTo>
                  <a:lnTo>
                    <a:pt x="218" y="46"/>
                  </a:lnTo>
                  <a:lnTo>
                    <a:pt x="255" y="16"/>
                  </a:lnTo>
                  <a:lnTo>
                    <a:pt x="297" y="0"/>
                  </a:lnTo>
                  <a:lnTo>
                    <a:pt x="335" y="0"/>
                  </a:lnTo>
                  <a:lnTo>
                    <a:pt x="372" y="0"/>
                  </a:lnTo>
                  <a:lnTo>
                    <a:pt x="409" y="31"/>
                  </a:lnTo>
                  <a:lnTo>
                    <a:pt x="446" y="62"/>
                  </a:lnTo>
                  <a:lnTo>
                    <a:pt x="446" y="62"/>
                  </a:lnTo>
                  <a:lnTo>
                    <a:pt x="478" y="123"/>
                  </a:lnTo>
                  <a:lnTo>
                    <a:pt x="504" y="169"/>
                  </a:lnTo>
                  <a:lnTo>
                    <a:pt x="526" y="246"/>
                  </a:lnTo>
                  <a:lnTo>
                    <a:pt x="547" y="308"/>
                  </a:lnTo>
                  <a:lnTo>
                    <a:pt x="584" y="461"/>
                  </a:lnTo>
                  <a:lnTo>
                    <a:pt x="610" y="646"/>
                  </a:lnTo>
                  <a:lnTo>
                    <a:pt x="621" y="815"/>
                  </a:lnTo>
                  <a:lnTo>
                    <a:pt x="621" y="1014"/>
                  </a:lnTo>
                  <a:lnTo>
                    <a:pt x="621" y="1106"/>
                  </a:lnTo>
                  <a:lnTo>
                    <a:pt x="610" y="1199"/>
                  </a:lnTo>
                  <a:lnTo>
                    <a:pt x="600" y="1291"/>
                  </a:lnTo>
                  <a:lnTo>
                    <a:pt x="584" y="1383"/>
                  </a:lnTo>
                  <a:lnTo>
                    <a:pt x="584" y="1383"/>
                  </a:lnTo>
                  <a:lnTo>
                    <a:pt x="568" y="1460"/>
                  </a:lnTo>
                  <a:lnTo>
                    <a:pt x="547" y="1552"/>
                  </a:lnTo>
                  <a:lnTo>
                    <a:pt x="520" y="1629"/>
                  </a:lnTo>
                  <a:lnTo>
                    <a:pt x="494" y="1690"/>
                  </a:lnTo>
                </a:path>
              </a:pathLst>
            </a:custGeom>
            <a:noFill/>
            <a:ln w="0">
              <a:noFill/>
            </a:ln>
          </p:spPr>
          <p:style>
            <a:lnRef idx="0">
              <a:scrgbClr r="0" g="0" b="0"/>
            </a:lnRef>
            <a:fillRef idx="0">
              <a:scrgbClr r="0" g="0" b="0"/>
            </a:fillRef>
            <a:effectRef idx="0">
              <a:scrgbClr r="0" g="0" b="0"/>
            </a:effectRef>
            <a:fontRef idx="minor"/>
          </p:style>
        </p:sp>
        <p:sp>
          <p:nvSpPr>
            <p:cNvPr id="651" name="Google Shape;498;p34"/>
            <p:cNvSpPr/>
            <p:nvPr/>
          </p:nvSpPr>
          <p:spPr>
            <a:xfrm flipV="1">
              <a:off x="6854400" y="5802120"/>
              <a:ext cx="10800" cy="12240"/>
            </a:xfrm>
            <a:custGeom>
              <a:avLst/>
              <a:gdLst/>
              <a:ahLst/>
              <a:cxnLst/>
              <a:rect l="l" t="t" r="r" b="b"/>
              <a:pathLst>
                <a:path w="627" h="1860">
                  <a:moveTo>
                    <a:pt x="292" y="0"/>
                  </a:moveTo>
                  <a:lnTo>
                    <a:pt x="249" y="31"/>
                  </a:lnTo>
                  <a:lnTo>
                    <a:pt x="212" y="62"/>
                  </a:lnTo>
                  <a:lnTo>
                    <a:pt x="175" y="108"/>
                  </a:lnTo>
                  <a:lnTo>
                    <a:pt x="138" y="169"/>
                  </a:lnTo>
                  <a:lnTo>
                    <a:pt x="112" y="215"/>
                  </a:lnTo>
                  <a:lnTo>
                    <a:pt x="90" y="277"/>
                  </a:lnTo>
                  <a:lnTo>
                    <a:pt x="48" y="431"/>
                  </a:lnTo>
                  <a:lnTo>
                    <a:pt x="21" y="584"/>
                  </a:lnTo>
                  <a:lnTo>
                    <a:pt x="5" y="753"/>
                  </a:lnTo>
                  <a:lnTo>
                    <a:pt x="0" y="922"/>
                  </a:lnTo>
                  <a:lnTo>
                    <a:pt x="5" y="1106"/>
                  </a:lnTo>
                  <a:lnTo>
                    <a:pt x="21" y="1275"/>
                  </a:lnTo>
                  <a:lnTo>
                    <a:pt x="37" y="1368"/>
                  </a:lnTo>
                  <a:lnTo>
                    <a:pt x="53" y="1444"/>
                  </a:lnTo>
                  <a:lnTo>
                    <a:pt x="74" y="1521"/>
                  </a:lnTo>
                  <a:lnTo>
                    <a:pt x="96" y="1583"/>
                  </a:lnTo>
                  <a:lnTo>
                    <a:pt x="143" y="1706"/>
                  </a:lnTo>
                  <a:lnTo>
                    <a:pt x="196" y="1782"/>
                  </a:lnTo>
                  <a:lnTo>
                    <a:pt x="255" y="1829"/>
                  </a:lnTo>
                  <a:lnTo>
                    <a:pt x="318" y="1859"/>
                  </a:lnTo>
                  <a:lnTo>
                    <a:pt x="377" y="1829"/>
                  </a:lnTo>
                  <a:lnTo>
                    <a:pt x="440" y="1782"/>
                  </a:lnTo>
                  <a:lnTo>
                    <a:pt x="467" y="1736"/>
                  </a:lnTo>
                  <a:lnTo>
                    <a:pt x="493" y="1690"/>
                  </a:lnTo>
                  <a:lnTo>
                    <a:pt x="525" y="1629"/>
                  </a:lnTo>
                  <a:lnTo>
                    <a:pt x="552" y="1537"/>
                  </a:lnTo>
                  <a:lnTo>
                    <a:pt x="573" y="1460"/>
                  </a:lnTo>
                  <a:lnTo>
                    <a:pt x="594" y="1368"/>
                  </a:lnTo>
                  <a:lnTo>
                    <a:pt x="605" y="1275"/>
                  </a:lnTo>
                  <a:lnTo>
                    <a:pt x="615" y="1183"/>
                  </a:lnTo>
                  <a:lnTo>
                    <a:pt x="626" y="1091"/>
                  </a:lnTo>
                  <a:lnTo>
                    <a:pt x="626" y="999"/>
                  </a:lnTo>
                  <a:lnTo>
                    <a:pt x="626" y="815"/>
                  </a:lnTo>
                  <a:lnTo>
                    <a:pt x="615" y="646"/>
                  </a:lnTo>
                  <a:lnTo>
                    <a:pt x="589" y="477"/>
                  </a:lnTo>
                  <a:lnTo>
                    <a:pt x="552" y="323"/>
                  </a:lnTo>
                  <a:lnTo>
                    <a:pt x="531" y="246"/>
                  </a:lnTo>
                  <a:lnTo>
                    <a:pt x="504" y="185"/>
                  </a:lnTo>
                  <a:lnTo>
                    <a:pt x="478" y="139"/>
                  </a:lnTo>
                  <a:lnTo>
                    <a:pt x="451" y="93"/>
                  </a:lnTo>
                  <a:lnTo>
                    <a:pt x="414" y="46"/>
                  </a:lnTo>
                  <a:lnTo>
                    <a:pt x="371" y="16"/>
                  </a:lnTo>
                  <a:lnTo>
                    <a:pt x="33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52" name="Google Shape;499;p34"/>
            <p:cNvSpPr/>
            <p:nvPr/>
          </p:nvSpPr>
          <p:spPr>
            <a:xfrm flipV="1">
              <a:off x="6854400" y="5802120"/>
              <a:ext cx="10800" cy="12240"/>
            </a:xfrm>
            <a:custGeom>
              <a:avLst/>
              <a:gdLst/>
              <a:ahLst/>
              <a:cxnLst/>
              <a:rect l="l" t="t" r="r" b="b"/>
              <a:pathLst>
                <a:path w="627" h="1860" fill="none">
                  <a:moveTo>
                    <a:pt x="493" y="1690"/>
                  </a:moveTo>
                  <a:lnTo>
                    <a:pt x="493" y="1690"/>
                  </a:lnTo>
                  <a:lnTo>
                    <a:pt x="467" y="1736"/>
                  </a:lnTo>
                  <a:lnTo>
                    <a:pt x="440" y="1782"/>
                  </a:lnTo>
                  <a:lnTo>
                    <a:pt x="377" y="1829"/>
                  </a:lnTo>
                  <a:lnTo>
                    <a:pt x="318" y="1859"/>
                  </a:lnTo>
                  <a:lnTo>
                    <a:pt x="255" y="1829"/>
                  </a:lnTo>
                  <a:lnTo>
                    <a:pt x="196" y="1782"/>
                  </a:lnTo>
                  <a:lnTo>
                    <a:pt x="143" y="1706"/>
                  </a:lnTo>
                  <a:lnTo>
                    <a:pt x="96" y="1583"/>
                  </a:lnTo>
                  <a:lnTo>
                    <a:pt x="74" y="1521"/>
                  </a:lnTo>
                  <a:lnTo>
                    <a:pt x="53" y="1444"/>
                  </a:lnTo>
                  <a:lnTo>
                    <a:pt x="53" y="1444"/>
                  </a:lnTo>
                  <a:lnTo>
                    <a:pt x="37" y="1368"/>
                  </a:lnTo>
                  <a:lnTo>
                    <a:pt x="21" y="1275"/>
                  </a:lnTo>
                  <a:lnTo>
                    <a:pt x="5" y="1106"/>
                  </a:lnTo>
                  <a:lnTo>
                    <a:pt x="0" y="922"/>
                  </a:lnTo>
                  <a:lnTo>
                    <a:pt x="5" y="753"/>
                  </a:lnTo>
                  <a:lnTo>
                    <a:pt x="21" y="584"/>
                  </a:lnTo>
                  <a:lnTo>
                    <a:pt x="48" y="431"/>
                  </a:lnTo>
                  <a:lnTo>
                    <a:pt x="90" y="277"/>
                  </a:lnTo>
                  <a:lnTo>
                    <a:pt x="112" y="215"/>
                  </a:lnTo>
                  <a:lnTo>
                    <a:pt x="138" y="169"/>
                  </a:lnTo>
                  <a:lnTo>
                    <a:pt x="138" y="169"/>
                  </a:lnTo>
                  <a:lnTo>
                    <a:pt x="175" y="108"/>
                  </a:lnTo>
                  <a:lnTo>
                    <a:pt x="212" y="62"/>
                  </a:lnTo>
                  <a:lnTo>
                    <a:pt x="249" y="31"/>
                  </a:lnTo>
                  <a:lnTo>
                    <a:pt x="292" y="0"/>
                  </a:lnTo>
                  <a:lnTo>
                    <a:pt x="334" y="0"/>
                  </a:lnTo>
                  <a:lnTo>
                    <a:pt x="371" y="16"/>
                  </a:lnTo>
                  <a:lnTo>
                    <a:pt x="414" y="46"/>
                  </a:lnTo>
                  <a:lnTo>
                    <a:pt x="451" y="93"/>
                  </a:lnTo>
                  <a:lnTo>
                    <a:pt x="451" y="93"/>
                  </a:lnTo>
                  <a:lnTo>
                    <a:pt x="478" y="139"/>
                  </a:lnTo>
                  <a:lnTo>
                    <a:pt x="504" y="185"/>
                  </a:lnTo>
                  <a:lnTo>
                    <a:pt x="531" y="246"/>
                  </a:lnTo>
                  <a:lnTo>
                    <a:pt x="552" y="323"/>
                  </a:lnTo>
                  <a:lnTo>
                    <a:pt x="589" y="477"/>
                  </a:lnTo>
                  <a:lnTo>
                    <a:pt x="615" y="646"/>
                  </a:lnTo>
                  <a:lnTo>
                    <a:pt x="626" y="815"/>
                  </a:lnTo>
                  <a:lnTo>
                    <a:pt x="626" y="999"/>
                  </a:lnTo>
                  <a:lnTo>
                    <a:pt x="626" y="1091"/>
                  </a:lnTo>
                  <a:lnTo>
                    <a:pt x="615" y="1183"/>
                  </a:lnTo>
                  <a:lnTo>
                    <a:pt x="605" y="1275"/>
                  </a:lnTo>
                  <a:lnTo>
                    <a:pt x="594" y="1368"/>
                  </a:lnTo>
                  <a:lnTo>
                    <a:pt x="594" y="1368"/>
                  </a:lnTo>
                  <a:lnTo>
                    <a:pt x="573" y="1460"/>
                  </a:lnTo>
                  <a:lnTo>
                    <a:pt x="552" y="1537"/>
                  </a:lnTo>
                  <a:lnTo>
                    <a:pt x="525" y="1629"/>
                  </a:lnTo>
                  <a:lnTo>
                    <a:pt x="493" y="1690"/>
                  </a:lnTo>
                </a:path>
              </a:pathLst>
            </a:custGeom>
            <a:noFill/>
            <a:ln w="0">
              <a:noFill/>
            </a:ln>
          </p:spPr>
          <p:style>
            <a:lnRef idx="0">
              <a:scrgbClr r="0" g="0" b="0"/>
            </a:lnRef>
            <a:fillRef idx="0">
              <a:scrgbClr r="0" g="0" b="0"/>
            </a:fillRef>
            <a:effectRef idx="0">
              <a:scrgbClr r="0" g="0" b="0"/>
            </a:effectRef>
            <a:fontRef idx="minor"/>
          </p:style>
        </p:sp>
        <p:sp>
          <p:nvSpPr>
            <p:cNvPr id="653" name="Google Shape;500;p34"/>
            <p:cNvSpPr/>
            <p:nvPr/>
          </p:nvSpPr>
          <p:spPr>
            <a:xfrm flipV="1">
              <a:off x="6851160" y="6147720"/>
              <a:ext cx="10800" cy="12240"/>
            </a:xfrm>
            <a:custGeom>
              <a:avLst/>
              <a:gdLst/>
              <a:ahLst/>
              <a:cxnLst/>
              <a:rect l="l" t="t" r="r" b="b"/>
              <a:pathLst>
                <a:path w="621" h="1844">
                  <a:moveTo>
                    <a:pt x="292" y="0"/>
                  </a:moveTo>
                  <a:lnTo>
                    <a:pt x="255" y="16"/>
                  </a:lnTo>
                  <a:lnTo>
                    <a:pt x="218" y="47"/>
                  </a:lnTo>
                  <a:lnTo>
                    <a:pt x="180" y="93"/>
                  </a:lnTo>
                  <a:lnTo>
                    <a:pt x="143" y="139"/>
                  </a:lnTo>
                  <a:lnTo>
                    <a:pt x="117" y="200"/>
                  </a:lnTo>
                  <a:lnTo>
                    <a:pt x="96" y="262"/>
                  </a:lnTo>
                  <a:lnTo>
                    <a:pt x="53" y="400"/>
                  </a:lnTo>
                  <a:lnTo>
                    <a:pt x="27" y="554"/>
                  </a:lnTo>
                  <a:lnTo>
                    <a:pt x="5" y="722"/>
                  </a:lnTo>
                  <a:lnTo>
                    <a:pt x="0" y="891"/>
                  </a:lnTo>
                  <a:lnTo>
                    <a:pt x="0" y="1076"/>
                  </a:lnTo>
                  <a:lnTo>
                    <a:pt x="21" y="1245"/>
                  </a:lnTo>
                  <a:lnTo>
                    <a:pt x="32" y="1337"/>
                  </a:lnTo>
                  <a:lnTo>
                    <a:pt x="48" y="1414"/>
                  </a:lnTo>
                  <a:lnTo>
                    <a:pt x="69" y="1491"/>
                  </a:lnTo>
                  <a:lnTo>
                    <a:pt x="90" y="1567"/>
                  </a:lnTo>
                  <a:lnTo>
                    <a:pt x="138" y="1675"/>
                  </a:lnTo>
                  <a:lnTo>
                    <a:pt x="191" y="1767"/>
                  </a:lnTo>
                  <a:lnTo>
                    <a:pt x="249" y="1829"/>
                  </a:lnTo>
                  <a:lnTo>
                    <a:pt x="308" y="1844"/>
                  </a:lnTo>
                  <a:lnTo>
                    <a:pt x="371" y="1829"/>
                  </a:lnTo>
                  <a:lnTo>
                    <a:pt x="430" y="1783"/>
                  </a:lnTo>
                  <a:lnTo>
                    <a:pt x="462" y="1752"/>
                  </a:lnTo>
                  <a:lnTo>
                    <a:pt x="488" y="1706"/>
                  </a:lnTo>
                  <a:lnTo>
                    <a:pt x="515" y="1629"/>
                  </a:lnTo>
                  <a:lnTo>
                    <a:pt x="541" y="1552"/>
                  </a:lnTo>
                  <a:lnTo>
                    <a:pt x="562" y="1475"/>
                  </a:lnTo>
                  <a:lnTo>
                    <a:pt x="584" y="1383"/>
                  </a:lnTo>
                  <a:lnTo>
                    <a:pt x="600" y="1291"/>
                  </a:lnTo>
                  <a:lnTo>
                    <a:pt x="610" y="1199"/>
                  </a:lnTo>
                  <a:lnTo>
                    <a:pt x="615" y="1107"/>
                  </a:lnTo>
                  <a:lnTo>
                    <a:pt x="621" y="1014"/>
                  </a:lnTo>
                  <a:lnTo>
                    <a:pt x="621" y="830"/>
                  </a:lnTo>
                  <a:lnTo>
                    <a:pt x="605" y="646"/>
                  </a:lnTo>
                  <a:lnTo>
                    <a:pt x="584" y="477"/>
                  </a:lnTo>
                  <a:lnTo>
                    <a:pt x="546" y="308"/>
                  </a:lnTo>
                  <a:lnTo>
                    <a:pt x="525" y="246"/>
                  </a:lnTo>
                  <a:lnTo>
                    <a:pt x="499" y="185"/>
                  </a:lnTo>
                  <a:lnTo>
                    <a:pt x="472" y="123"/>
                  </a:lnTo>
                  <a:lnTo>
                    <a:pt x="446" y="77"/>
                  </a:lnTo>
                  <a:lnTo>
                    <a:pt x="409" y="31"/>
                  </a:lnTo>
                  <a:lnTo>
                    <a:pt x="366" y="16"/>
                  </a:lnTo>
                  <a:lnTo>
                    <a:pt x="32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654" name="Google Shape;501;p34"/>
            <p:cNvSpPr/>
            <p:nvPr/>
          </p:nvSpPr>
          <p:spPr>
            <a:xfrm flipV="1">
              <a:off x="6851160" y="6147720"/>
              <a:ext cx="10800" cy="12240"/>
            </a:xfrm>
            <a:custGeom>
              <a:avLst/>
              <a:gdLst/>
              <a:ahLst/>
              <a:cxnLst/>
              <a:rect l="l" t="t" r="r" b="b"/>
              <a:pathLst>
                <a:path w="621" h="1844" fill="none">
                  <a:moveTo>
                    <a:pt x="488" y="1706"/>
                  </a:moveTo>
                  <a:lnTo>
                    <a:pt x="488" y="1706"/>
                  </a:lnTo>
                  <a:lnTo>
                    <a:pt x="462" y="1752"/>
                  </a:lnTo>
                  <a:lnTo>
                    <a:pt x="430" y="1783"/>
                  </a:lnTo>
                  <a:lnTo>
                    <a:pt x="371" y="1829"/>
                  </a:lnTo>
                  <a:lnTo>
                    <a:pt x="308" y="1844"/>
                  </a:lnTo>
                  <a:lnTo>
                    <a:pt x="249" y="1829"/>
                  </a:lnTo>
                  <a:lnTo>
                    <a:pt x="191" y="1767"/>
                  </a:lnTo>
                  <a:lnTo>
                    <a:pt x="138" y="1675"/>
                  </a:lnTo>
                  <a:lnTo>
                    <a:pt x="90" y="1567"/>
                  </a:lnTo>
                  <a:lnTo>
                    <a:pt x="69" y="1491"/>
                  </a:lnTo>
                  <a:lnTo>
                    <a:pt x="48" y="1414"/>
                  </a:lnTo>
                  <a:lnTo>
                    <a:pt x="48" y="1414"/>
                  </a:lnTo>
                  <a:lnTo>
                    <a:pt x="32" y="1337"/>
                  </a:lnTo>
                  <a:lnTo>
                    <a:pt x="21" y="1245"/>
                  </a:lnTo>
                  <a:lnTo>
                    <a:pt x="0" y="1076"/>
                  </a:lnTo>
                  <a:lnTo>
                    <a:pt x="0" y="891"/>
                  </a:lnTo>
                  <a:lnTo>
                    <a:pt x="5" y="722"/>
                  </a:lnTo>
                  <a:lnTo>
                    <a:pt x="27" y="554"/>
                  </a:lnTo>
                  <a:lnTo>
                    <a:pt x="53" y="400"/>
                  </a:lnTo>
                  <a:lnTo>
                    <a:pt x="96" y="262"/>
                  </a:lnTo>
                  <a:lnTo>
                    <a:pt x="117" y="200"/>
                  </a:lnTo>
                  <a:lnTo>
                    <a:pt x="143" y="139"/>
                  </a:lnTo>
                  <a:lnTo>
                    <a:pt x="143" y="139"/>
                  </a:lnTo>
                  <a:lnTo>
                    <a:pt x="180" y="93"/>
                  </a:lnTo>
                  <a:lnTo>
                    <a:pt x="218" y="47"/>
                  </a:lnTo>
                  <a:lnTo>
                    <a:pt x="255" y="16"/>
                  </a:lnTo>
                  <a:lnTo>
                    <a:pt x="292" y="0"/>
                  </a:lnTo>
                  <a:lnTo>
                    <a:pt x="329" y="0"/>
                  </a:lnTo>
                  <a:lnTo>
                    <a:pt x="366" y="16"/>
                  </a:lnTo>
                  <a:lnTo>
                    <a:pt x="409" y="31"/>
                  </a:lnTo>
                  <a:lnTo>
                    <a:pt x="446" y="77"/>
                  </a:lnTo>
                  <a:lnTo>
                    <a:pt x="446" y="77"/>
                  </a:lnTo>
                  <a:lnTo>
                    <a:pt x="472" y="123"/>
                  </a:lnTo>
                  <a:lnTo>
                    <a:pt x="499" y="185"/>
                  </a:lnTo>
                  <a:lnTo>
                    <a:pt x="525" y="246"/>
                  </a:lnTo>
                  <a:lnTo>
                    <a:pt x="546" y="308"/>
                  </a:lnTo>
                  <a:lnTo>
                    <a:pt x="584" y="477"/>
                  </a:lnTo>
                  <a:lnTo>
                    <a:pt x="605" y="646"/>
                  </a:lnTo>
                  <a:lnTo>
                    <a:pt x="621" y="830"/>
                  </a:lnTo>
                  <a:lnTo>
                    <a:pt x="621" y="1014"/>
                  </a:lnTo>
                  <a:lnTo>
                    <a:pt x="615" y="1107"/>
                  </a:lnTo>
                  <a:lnTo>
                    <a:pt x="610" y="1199"/>
                  </a:lnTo>
                  <a:lnTo>
                    <a:pt x="600" y="1291"/>
                  </a:lnTo>
                  <a:lnTo>
                    <a:pt x="584" y="1383"/>
                  </a:lnTo>
                  <a:lnTo>
                    <a:pt x="584" y="1383"/>
                  </a:lnTo>
                  <a:lnTo>
                    <a:pt x="562" y="1475"/>
                  </a:lnTo>
                  <a:lnTo>
                    <a:pt x="541" y="1552"/>
                  </a:lnTo>
                  <a:lnTo>
                    <a:pt x="515" y="1629"/>
                  </a:lnTo>
                  <a:lnTo>
                    <a:pt x="488" y="1706"/>
                  </a:lnTo>
                </a:path>
              </a:pathLst>
            </a:custGeom>
            <a:noFill/>
            <a:ln w="0">
              <a:noFill/>
            </a:ln>
          </p:spPr>
          <p:style>
            <a:lnRef idx="0">
              <a:scrgbClr r="0" g="0" b="0"/>
            </a:lnRef>
            <a:fillRef idx="0">
              <a:scrgbClr r="0" g="0" b="0"/>
            </a:fillRef>
            <a:effectRef idx="0">
              <a:scrgbClr r="0" g="0" b="0"/>
            </a:effectRef>
            <a:fontRef idx="minor"/>
          </p:style>
        </p:sp>
        <p:sp>
          <p:nvSpPr>
            <p:cNvPr id="655" name="Google Shape;502;p34"/>
            <p:cNvSpPr/>
            <p:nvPr/>
          </p:nvSpPr>
          <p:spPr>
            <a:xfrm flipV="1">
              <a:off x="6648840" y="5135040"/>
              <a:ext cx="331560" cy="75240"/>
            </a:xfrm>
            <a:custGeom>
              <a:avLst/>
              <a:gdLst/>
              <a:ahLst/>
              <a:cxnLst/>
              <a:rect l="l" t="t" r="r" b="b"/>
              <a:pathLst>
                <a:path w="18057" h="10862">
                  <a:moveTo>
                    <a:pt x="9161" y="0"/>
                  </a:moveTo>
                  <a:lnTo>
                    <a:pt x="8944" y="15"/>
                  </a:lnTo>
                  <a:lnTo>
                    <a:pt x="8726" y="31"/>
                  </a:lnTo>
                  <a:lnTo>
                    <a:pt x="8509" y="62"/>
                  </a:lnTo>
                  <a:lnTo>
                    <a:pt x="8291" y="108"/>
                  </a:lnTo>
                  <a:lnTo>
                    <a:pt x="8074" y="154"/>
                  </a:lnTo>
                  <a:lnTo>
                    <a:pt x="7856" y="215"/>
                  </a:lnTo>
                  <a:lnTo>
                    <a:pt x="7639" y="292"/>
                  </a:lnTo>
                  <a:lnTo>
                    <a:pt x="7421" y="369"/>
                  </a:lnTo>
                  <a:lnTo>
                    <a:pt x="7209" y="461"/>
                  </a:lnTo>
                  <a:lnTo>
                    <a:pt x="6992" y="553"/>
                  </a:lnTo>
                  <a:lnTo>
                    <a:pt x="6780" y="676"/>
                  </a:lnTo>
                  <a:lnTo>
                    <a:pt x="6562" y="784"/>
                  </a:lnTo>
                  <a:lnTo>
                    <a:pt x="6350" y="922"/>
                  </a:lnTo>
                  <a:lnTo>
                    <a:pt x="6138" y="1060"/>
                  </a:lnTo>
                  <a:lnTo>
                    <a:pt x="5926" y="1214"/>
                  </a:lnTo>
                  <a:lnTo>
                    <a:pt x="5713" y="1367"/>
                  </a:lnTo>
                  <a:lnTo>
                    <a:pt x="5501" y="1552"/>
                  </a:lnTo>
                  <a:lnTo>
                    <a:pt x="5289" y="1721"/>
                  </a:lnTo>
                  <a:lnTo>
                    <a:pt x="5082" y="1920"/>
                  </a:lnTo>
                  <a:lnTo>
                    <a:pt x="4875" y="2120"/>
                  </a:lnTo>
                  <a:lnTo>
                    <a:pt x="4663" y="2335"/>
                  </a:lnTo>
                  <a:lnTo>
                    <a:pt x="4456" y="2550"/>
                  </a:lnTo>
                  <a:lnTo>
                    <a:pt x="4255" y="2781"/>
                  </a:lnTo>
                  <a:lnTo>
                    <a:pt x="4048" y="3027"/>
                  </a:lnTo>
                  <a:lnTo>
                    <a:pt x="3846" y="3272"/>
                  </a:lnTo>
                  <a:lnTo>
                    <a:pt x="3639" y="3534"/>
                  </a:lnTo>
                  <a:lnTo>
                    <a:pt x="3438" y="3810"/>
                  </a:lnTo>
                  <a:lnTo>
                    <a:pt x="3242" y="4087"/>
                  </a:lnTo>
                  <a:lnTo>
                    <a:pt x="3040" y="4379"/>
                  </a:lnTo>
                  <a:lnTo>
                    <a:pt x="2844" y="4686"/>
                  </a:lnTo>
                  <a:lnTo>
                    <a:pt x="2648" y="4993"/>
                  </a:lnTo>
                  <a:lnTo>
                    <a:pt x="2451" y="5316"/>
                  </a:lnTo>
                  <a:lnTo>
                    <a:pt x="2260" y="5638"/>
                  </a:lnTo>
                  <a:lnTo>
                    <a:pt x="2032" y="6038"/>
                  </a:lnTo>
                  <a:lnTo>
                    <a:pt x="1810" y="6453"/>
                  </a:lnTo>
                  <a:lnTo>
                    <a:pt x="1587" y="6883"/>
                  </a:lnTo>
                  <a:lnTo>
                    <a:pt x="1375" y="7328"/>
                  </a:lnTo>
                  <a:lnTo>
                    <a:pt x="1157" y="7774"/>
                  </a:lnTo>
                  <a:lnTo>
                    <a:pt x="950" y="8250"/>
                  </a:lnTo>
                  <a:lnTo>
                    <a:pt x="743" y="8726"/>
                  </a:lnTo>
                  <a:lnTo>
                    <a:pt x="542" y="9233"/>
                  </a:lnTo>
                  <a:lnTo>
                    <a:pt x="414" y="9571"/>
                  </a:lnTo>
                  <a:lnTo>
                    <a:pt x="303" y="9894"/>
                  </a:lnTo>
                  <a:lnTo>
                    <a:pt x="208" y="10170"/>
                  </a:lnTo>
                  <a:lnTo>
                    <a:pt x="133" y="10401"/>
                  </a:lnTo>
                  <a:lnTo>
                    <a:pt x="33" y="10739"/>
                  </a:lnTo>
                  <a:lnTo>
                    <a:pt x="1" y="10862"/>
                  </a:lnTo>
                  <a:lnTo>
                    <a:pt x="22" y="10862"/>
                  </a:lnTo>
                  <a:lnTo>
                    <a:pt x="54" y="10816"/>
                  </a:lnTo>
                  <a:lnTo>
                    <a:pt x="107" y="10708"/>
                  </a:lnTo>
                  <a:lnTo>
                    <a:pt x="181" y="10570"/>
                  </a:lnTo>
                  <a:lnTo>
                    <a:pt x="637" y="9587"/>
                  </a:lnTo>
                  <a:lnTo>
                    <a:pt x="977" y="8895"/>
                  </a:lnTo>
                  <a:lnTo>
                    <a:pt x="1168" y="8511"/>
                  </a:lnTo>
                  <a:lnTo>
                    <a:pt x="1380" y="8112"/>
                  </a:lnTo>
                  <a:lnTo>
                    <a:pt x="1608" y="7682"/>
                  </a:lnTo>
                  <a:lnTo>
                    <a:pt x="1857" y="7236"/>
                  </a:lnTo>
                  <a:lnTo>
                    <a:pt x="2122" y="6791"/>
                  </a:lnTo>
                  <a:lnTo>
                    <a:pt x="2404" y="6330"/>
                  </a:lnTo>
                  <a:lnTo>
                    <a:pt x="2595" y="6022"/>
                  </a:lnTo>
                  <a:lnTo>
                    <a:pt x="2786" y="5730"/>
                  </a:lnTo>
                  <a:lnTo>
                    <a:pt x="2982" y="5439"/>
                  </a:lnTo>
                  <a:lnTo>
                    <a:pt x="3178" y="5162"/>
                  </a:lnTo>
                  <a:lnTo>
                    <a:pt x="3374" y="4901"/>
                  </a:lnTo>
                  <a:lnTo>
                    <a:pt x="3571" y="4640"/>
                  </a:lnTo>
                  <a:lnTo>
                    <a:pt x="3767" y="4394"/>
                  </a:lnTo>
                  <a:lnTo>
                    <a:pt x="3968" y="4148"/>
                  </a:lnTo>
                  <a:lnTo>
                    <a:pt x="4170" y="3918"/>
                  </a:lnTo>
                  <a:lnTo>
                    <a:pt x="4371" y="3703"/>
                  </a:lnTo>
                  <a:lnTo>
                    <a:pt x="4573" y="3488"/>
                  </a:lnTo>
                  <a:lnTo>
                    <a:pt x="4775" y="3288"/>
                  </a:lnTo>
                  <a:lnTo>
                    <a:pt x="4976" y="3088"/>
                  </a:lnTo>
                  <a:lnTo>
                    <a:pt x="5183" y="2904"/>
                  </a:lnTo>
                  <a:lnTo>
                    <a:pt x="5390" y="2735"/>
                  </a:lnTo>
                  <a:lnTo>
                    <a:pt x="5591" y="2566"/>
                  </a:lnTo>
                  <a:lnTo>
                    <a:pt x="5798" y="2412"/>
                  </a:lnTo>
                  <a:lnTo>
                    <a:pt x="6005" y="2258"/>
                  </a:lnTo>
                  <a:lnTo>
                    <a:pt x="6217" y="2120"/>
                  </a:lnTo>
                  <a:lnTo>
                    <a:pt x="6424" y="1997"/>
                  </a:lnTo>
                  <a:lnTo>
                    <a:pt x="6631" y="1874"/>
                  </a:lnTo>
                  <a:lnTo>
                    <a:pt x="6843" y="1767"/>
                  </a:lnTo>
                  <a:lnTo>
                    <a:pt x="7050" y="1659"/>
                  </a:lnTo>
                  <a:lnTo>
                    <a:pt x="7262" y="1567"/>
                  </a:lnTo>
                  <a:lnTo>
                    <a:pt x="7474" y="1490"/>
                  </a:lnTo>
                  <a:lnTo>
                    <a:pt x="7681" y="1414"/>
                  </a:lnTo>
                  <a:lnTo>
                    <a:pt x="7894" y="1337"/>
                  </a:lnTo>
                  <a:lnTo>
                    <a:pt x="8106" y="1291"/>
                  </a:lnTo>
                  <a:lnTo>
                    <a:pt x="8318" y="1245"/>
                  </a:lnTo>
                  <a:lnTo>
                    <a:pt x="8530" y="1198"/>
                  </a:lnTo>
                  <a:lnTo>
                    <a:pt x="8742" y="1168"/>
                  </a:lnTo>
                  <a:lnTo>
                    <a:pt x="8954" y="1152"/>
                  </a:lnTo>
                  <a:lnTo>
                    <a:pt x="9591" y="1152"/>
                  </a:lnTo>
                  <a:lnTo>
                    <a:pt x="9803" y="1168"/>
                  </a:lnTo>
                  <a:lnTo>
                    <a:pt x="10015" y="1198"/>
                  </a:lnTo>
                  <a:lnTo>
                    <a:pt x="10227" y="1229"/>
                  </a:lnTo>
                  <a:lnTo>
                    <a:pt x="10440" y="1275"/>
                  </a:lnTo>
                  <a:lnTo>
                    <a:pt x="10652" y="1337"/>
                  </a:lnTo>
                  <a:lnTo>
                    <a:pt x="10864" y="1398"/>
                  </a:lnTo>
                  <a:lnTo>
                    <a:pt x="11076" y="1475"/>
                  </a:lnTo>
                  <a:lnTo>
                    <a:pt x="11283" y="1552"/>
                  </a:lnTo>
                  <a:lnTo>
                    <a:pt x="11495" y="1644"/>
                  </a:lnTo>
                  <a:lnTo>
                    <a:pt x="11707" y="1751"/>
                  </a:lnTo>
                  <a:lnTo>
                    <a:pt x="11914" y="1859"/>
                  </a:lnTo>
                  <a:lnTo>
                    <a:pt x="12126" y="1982"/>
                  </a:lnTo>
                  <a:lnTo>
                    <a:pt x="12333" y="2105"/>
                  </a:lnTo>
                  <a:lnTo>
                    <a:pt x="12540" y="2243"/>
                  </a:lnTo>
                  <a:lnTo>
                    <a:pt x="12752" y="2397"/>
                  </a:lnTo>
                  <a:lnTo>
                    <a:pt x="12959" y="2550"/>
                  </a:lnTo>
                  <a:lnTo>
                    <a:pt x="13166" y="2719"/>
                  </a:lnTo>
                  <a:lnTo>
                    <a:pt x="13373" y="2888"/>
                  </a:lnTo>
                  <a:lnTo>
                    <a:pt x="13574" y="3073"/>
                  </a:lnTo>
                  <a:lnTo>
                    <a:pt x="13781" y="3272"/>
                  </a:lnTo>
                  <a:lnTo>
                    <a:pt x="13983" y="3472"/>
                  </a:lnTo>
                  <a:lnTo>
                    <a:pt x="14190" y="3687"/>
                  </a:lnTo>
                  <a:lnTo>
                    <a:pt x="14391" y="3902"/>
                  </a:lnTo>
                  <a:lnTo>
                    <a:pt x="14593" y="4133"/>
                  </a:lnTo>
                  <a:lnTo>
                    <a:pt x="14789" y="4379"/>
                  </a:lnTo>
                  <a:lnTo>
                    <a:pt x="14991" y="4624"/>
                  </a:lnTo>
                  <a:lnTo>
                    <a:pt x="15187" y="4886"/>
                  </a:lnTo>
                  <a:lnTo>
                    <a:pt x="15388" y="5147"/>
                  </a:lnTo>
                  <a:lnTo>
                    <a:pt x="15585" y="5423"/>
                  </a:lnTo>
                  <a:lnTo>
                    <a:pt x="15871" y="5853"/>
                  </a:lnTo>
                  <a:lnTo>
                    <a:pt x="16142" y="6268"/>
                  </a:lnTo>
                  <a:lnTo>
                    <a:pt x="16396" y="6668"/>
                  </a:lnTo>
                  <a:lnTo>
                    <a:pt x="16635" y="7052"/>
                  </a:lnTo>
                  <a:lnTo>
                    <a:pt x="16852" y="7436"/>
                  </a:lnTo>
                  <a:lnTo>
                    <a:pt x="17054" y="7789"/>
                  </a:lnTo>
                  <a:lnTo>
                    <a:pt x="17399" y="8434"/>
                  </a:lnTo>
                  <a:lnTo>
                    <a:pt x="17876" y="9341"/>
                  </a:lnTo>
                  <a:lnTo>
                    <a:pt x="17950" y="9479"/>
                  </a:lnTo>
                  <a:lnTo>
                    <a:pt x="18003" y="9571"/>
                  </a:lnTo>
                  <a:lnTo>
                    <a:pt x="18041" y="9617"/>
                  </a:lnTo>
                  <a:lnTo>
                    <a:pt x="18051" y="9617"/>
                  </a:lnTo>
                  <a:lnTo>
                    <a:pt x="18057" y="9602"/>
                  </a:lnTo>
                  <a:lnTo>
                    <a:pt x="17998" y="9387"/>
                  </a:lnTo>
                  <a:lnTo>
                    <a:pt x="17935" y="9172"/>
                  </a:lnTo>
                  <a:lnTo>
                    <a:pt x="17866" y="8972"/>
                  </a:lnTo>
                  <a:lnTo>
                    <a:pt x="17797" y="8772"/>
                  </a:lnTo>
                  <a:lnTo>
                    <a:pt x="17722" y="8573"/>
                  </a:lnTo>
                  <a:lnTo>
                    <a:pt x="17648" y="8404"/>
                  </a:lnTo>
                  <a:lnTo>
                    <a:pt x="17569" y="8235"/>
                  </a:lnTo>
                  <a:lnTo>
                    <a:pt x="17489" y="8066"/>
                  </a:lnTo>
                  <a:lnTo>
                    <a:pt x="17277" y="7589"/>
                  </a:lnTo>
                  <a:lnTo>
                    <a:pt x="17065" y="7144"/>
                  </a:lnTo>
                  <a:lnTo>
                    <a:pt x="16847" y="6698"/>
                  </a:lnTo>
                  <a:lnTo>
                    <a:pt x="16624" y="6268"/>
                  </a:lnTo>
                  <a:lnTo>
                    <a:pt x="16402" y="5853"/>
                  </a:lnTo>
                  <a:lnTo>
                    <a:pt x="16174" y="5454"/>
                  </a:lnTo>
                  <a:lnTo>
                    <a:pt x="15945" y="5070"/>
                  </a:lnTo>
                  <a:lnTo>
                    <a:pt x="15712" y="4701"/>
                  </a:lnTo>
                  <a:lnTo>
                    <a:pt x="15510" y="4394"/>
                  </a:lnTo>
                  <a:lnTo>
                    <a:pt x="15314" y="4102"/>
                  </a:lnTo>
                  <a:lnTo>
                    <a:pt x="15113" y="3825"/>
                  </a:lnTo>
                  <a:lnTo>
                    <a:pt x="14911" y="3549"/>
                  </a:lnTo>
                  <a:lnTo>
                    <a:pt x="14704" y="3288"/>
                  </a:lnTo>
                  <a:lnTo>
                    <a:pt x="14503" y="3027"/>
                  </a:lnTo>
                  <a:lnTo>
                    <a:pt x="14296" y="2781"/>
                  </a:lnTo>
                  <a:lnTo>
                    <a:pt x="14089" y="2550"/>
                  </a:lnTo>
                  <a:lnTo>
                    <a:pt x="13882" y="2335"/>
                  </a:lnTo>
                  <a:lnTo>
                    <a:pt x="13670" y="2120"/>
                  </a:lnTo>
                  <a:lnTo>
                    <a:pt x="13463" y="1920"/>
                  </a:lnTo>
                  <a:lnTo>
                    <a:pt x="13251" y="1721"/>
                  </a:lnTo>
                  <a:lnTo>
                    <a:pt x="13044" y="1552"/>
                  </a:lnTo>
                  <a:lnTo>
                    <a:pt x="12832" y="1367"/>
                  </a:lnTo>
                  <a:lnTo>
                    <a:pt x="12620" y="1214"/>
                  </a:lnTo>
                  <a:lnTo>
                    <a:pt x="12402" y="1060"/>
                  </a:lnTo>
                  <a:lnTo>
                    <a:pt x="12190" y="922"/>
                  </a:lnTo>
                  <a:lnTo>
                    <a:pt x="11978" y="784"/>
                  </a:lnTo>
                  <a:lnTo>
                    <a:pt x="11760" y="661"/>
                  </a:lnTo>
                  <a:lnTo>
                    <a:pt x="11548" y="553"/>
                  </a:lnTo>
                  <a:lnTo>
                    <a:pt x="11331" y="461"/>
                  </a:lnTo>
                  <a:lnTo>
                    <a:pt x="11113" y="369"/>
                  </a:lnTo>
                  <a:lnTo>
                    <a:pt x="10896" y="277"/>
                  </a:lnTo>
                  <a:lnTo>
                    <a:pt x="10684" y="215"/>
                  </a:lnTo>
                  <a:lnTo>
                    <a:pt x="10466" y="154"/>
                  </a:lnTo>
                  <a:lnTo>
                    <a:pt x="10249" y="108"/>
                  </a:lnTo>
                  <a:lnTo>
                    <a:pt x="10031" y="62"/>
                  </a:lnTo>
                  <a:lnTo>
                    <a:pt x="9814" y="31"/>
                  </a:lnTo>
                  <a:lnTo>
                    <a:pt x="9596" y="15"/>
                  </a:lnTo>
                  <a:lnTo>
                    <a:pt x="9379"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656" name="Google Shape;503;p34"/>
            <p:cNvSpPr/>
            <p:nvPr/>
          </p:nvSpPr>
          <p:spPr>
            <a:xfrm flipV="1">
              <a:off x="6698160" y="6559920"/>
              <a:ext cx="216720" cy="25920"/>
            </a:xfrm>
            <a:custGeom>
              <a:avLst/>
              <a:gdLst/>
              <a:ahLst/>
              <a:cxnLst/>
              <a:rect l="l" t="t" r="r" b="b"/>
              <a:pathLst>
                <a:path w="11819" h="3841">
                  <a:moveTo>
                    <a:pt x="6387" y="0"/>
                  </a:moveTo>
                  <a:lnTo>
                    <a:pt x="6122" y="16"/>
                  </a:lnTo>
                  <a:lnTo>
                    <a:pt x="5856" y="46"/>
                  </a:lnTo>
                  <a:lnTo>
                    <a:pt x="5586" y="92"/>
                  </a:lnTo>
                  <a:lnTo>
                    <a:pt x="5321" y="154"/>
                  </a:lnTo>
                  <a:lnTo>
                    <a:pt x="5055" y="215"/>
                  </a:lnTo>
                  <a:lnTo>
                    <a:pt x="4790" y="292"/>
                  </a:lnTo>
                  <a:lnTo>
                    <a:pt x="4525" y="369"/>
                  </a:lnTo>
                  <a:lnTo>
                    <a:pt x="4260" y="461"/>
                  </a:lnTo>
                  <a:lnTo>
                    <a:pt x="3995" y="569"/>
                  </a:lnTo>
                  <a:lnTo>
                    <a:pt x="3729" y="692"/>
                  </a:lnTo>
                  <a:lnTo>
                    <a:pt x="3469" y="814"/>
                  </a:lnTo>
                  <a:lnTo>
                    <a:pt x="3204" y="953"/>
                  </a:lnTo>
                  <a:lnTo>
                    <a:pt x="2944" y="1106"/>
                  </a:lnTo>
                  <a:lnTo>
                    <a:pt x="2684" y="1260"/>
                  </a:lnTo>
                  <a:lnTo>
                    <a:pt x="2424" y="1429"/>
                  </a:lnTo>
                  <a:lnTo>
                    <a:pt x="2165" y="1613"/>
                  </a:lnTo>
                  <a:lnTo>
                    <a:pt x="1905" y="1813"/>
                  </a:lnTo>
                  <a:lnTo>
                    <a:pt x="1645" y="2013"/>
                  </a:lnTo>
                  <a:lnTo>
                    <a:pt x="1433" y="2166"/>
                  </a:lnTo>
                  <a:lnTo>
                    <a:pt x="1215" y="2335"/>
                  </a:lnTo>
                  <a:lnTo>
                    <a:pt x="1008" y="2520"/>
                  </a:lnTo>
                  <a:lnTo>
                    <a:pt x="796" y="2735"/>
                  </a:lnTo>
                  <a:lnTo>
                    <a:pt x="595" y="2981"/>
                  </a:lnTo>
                  <a:lnTo>
                    <a:pt x="393" y="3242"/>
                  </a:lnTo>
                  <a:lnTo>
                    <a:pt x="191" y="3534"/>
                  </a:lnTo>
                  <a:lnTo>
                    <a:pt x="0" y="3841"/>
                  </a:lnTo>
                  <a:lnTo>
                    <a:pt x="361" y="3595"/>
                  </a:lnTo>
                  <a:lnTo>
                    <a:pt x="727" y="3380"/>
                  </a:lnTo>
                  <a:lnTo>
                    <a:pt x="1088" y="3150"/>
                  </a:lnTo>
                  <a:lnTo>
                    <a:pt x="1454" y="2950"/>
                  </a:lnTo>
                  <a:lnTo>
                    <a:pt x="1820" y="2750"/>
                  </a:lnTo>
                  <a:lnTo>
                    <a:pt x="2186" y="2566"/>
                  </a:lnTo>
                  <a:lnTo>
                    <a:pt x="2552" y="2381"/>
                  </a:lnTo>
                  <a:lnTo>
                    <a:pt x="2923" y="2212"/>
                  </a:lnTo>
                  <a:lnTo>
                    <a:pt x="3289" y="2059"/>
                  </a:lnTo>
                  <a:lnTo>
                    <a:pt x="3655" y="1905"/>
                  </a:lnTo>
                  <a:lnTo>
                    <a:pt x="4026" y="1767"/>
                  </a:lnTo>
                  <a:lnTo>
                    <a:pt x="4398" y="1629"/>
                  </a:lnTo>
                  <a:lnTo>
                    <a:pt x="4764" y="1506"/>
                  </a:lnTo>
                  <a:lnTo>
                    <a:pt x="5135" y="1398"/>
                  </a:lnTo>
                  <a:lnTo>
                    <a:pt x="5506" y="1291"/>
                  </a:lnTo>
                  <a:lnTo>
                    <a:pt x="5878" y="1198"/>
                  </a:lnTo>
                  <a:lnTo>
                    <a:pt x="6249" y="1183"/>
                  </a:lnTo>
                  <a:lnTo>
                    <a:pt x="6620" y="1183"/>
                  </a:lnTo>
                  <a:lnTo>
                    <a:pt x="6991" y="1198"/>
                  </a:lnTo>
                  <a:lnTo>
                    <a:pt x="7368" y="1214"/>
                  </a:lnTo>
                  <a:lnTo>
                    <a:pt x="7739" y="1245"/>
                  </a:lnTo>
                  <a:lnTo>
                    <a:pt x="8111" y="1291"/>
                  </a:lnTo>
                  <a:lnTo>
                    <a:pt x="8482" y="1337"/>
                  </a:lnTo>
                  <a:lnTo>
                    <a:pt x="8853" y="1398"/>
                  </a:lnTo>
                  <a:lnTo>
                    <a:pt x="9225" y="1460"/>
                  </a:lnTo>
                  <a:lnTo>
                    <a:pt x="9596" y="1536"/>
                  </a:lnTo>
                  <a:lnTo>
                    <a:pt x="9967" y="1629"/>
                  </a:lnTo>
                  <a:lnTo>
                    <a:pt x="10338" y="1721"/>
                  </a:lnTo>
                  <a:lnTo>
                    <a:pt x="10710" y="1828"/>
                  </a:lnTo>
                  <a:lnTo>
                    <a:pt x="11076" y="1951"/>
                  </a:lnTo>
                  <a:lnTo>
                    <a:pt x="11447" y="2074"/>
                  </a:lnTo>
                  <a:lnTo>
                    <a:pt x="11818" y="2212"/>
                  </a:lnTo>
                  <a:lnTo>
                    <a:pt x="11611" y="1967"/>
                  </a:lnTo>
                  <a:lnTo>
                    <a:pt x="11405" y="1736"/>
                  </a:lnTo>
                  <a:lnTo>
                    <a:pt x="11198" y="1536"/>
                  </a:lnTo>
                  <a:lnTo>
                    <a:pt x="10986" y="1352"/>
                  </a:lnTo>
                  <a:lnTo>
                    <a:pt x="10768" y="1183"/>
                  </a:lnTo>
                  <a:lnTo>
                    <a:pt x="10551" y="1045"/>
                  </a:lnTo>
                  <a:lnTo>
                    <a:pt x="10333" y="937"/>
                  </a:lnTo>
                  <a:lnTo>
                    <a:pt x="10116" y="845"/>
                  </a:lnTo>
                  <a:lnTo>
                    <a:pt x="9850" y="722"/>
                  </a:lnTo>
                  <a:lnTo>
                    <a:pt x="9585" y="599"/>
                  </a:lnTo>
                  <a:lnTo>
                    <a:pt x="9320" y="492"/>
                  </a:lnTo>
                  <a:lnTo>
                    <a:pt x="9055" y="400"/>
                  </a:lnTo>
                  <a:lnTo>
                    <a:pt x="8790" y="307"/>
                  </a:lnTo>
                  <a:lnTo>
                    <a:pt x="8524" y="231"/>
                  </a:lnTo>
                  <a:lnTo>
                    <a:pt x="8259" y="169"/>
                  </a:lnTo>
                  <a:lnTo>
                    <a:pt x="7994" y="108"/>
                  </a:lnTo>
                  <a:lnTo>
                    <a:pt x="7723" y="62"/>
                  </a:lnTo>
                  <a:lnTo>
                    <a:pt x="7458" y="31"/>
                  </a:lnTo>
                  <a:lnTo>
                    <a:pt x="7193" y="16"/>
                  </a:lnTo>
                  <a:lnTo>
                    <a:pt x="6923"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657" name="Google Shape;504;p34"/>
            <p:cNvSpPr/>
            <p:nvPr/>
          </p:nvSpPr>
          <p:spPr>
            <a:xfrm flipV="1">
              <a:off x="6516360" y="1558440"/>
              <a:ext cx="139680" cy="91440"/>
            </a:xfrm>
            <a:custGeom>
              <a:avLst/>
              <a:gdLst/>
              <a:ahLst/>
              <a:cxnLst/>
              <a:rect l="l" t="t" r="r" b="b"/>
              <a:pathLst>
                <a:path w="7628" h="13198">
                  <a:moveTo>
                    <a:pt x="3782" y="0"/>
                  </a:moveTo>
                  <a:lnTo>
                    <a:pt x="3591" y="31"/>
                  </a:lnTo>
                  <a:lnTo>
                    <a:pt x="3406" y="93"/>
                  </a:lnTo>
                  <a:lnTo>
                    <a:pt x="3220" y="185"/>
                  </a:lnTo>
                  <a:lnTo>
                    <a:pt x="3034" y="292"/>
                  </a:lnTo>
                  <a:lnTo>
                    <a:pt x="2854" y="431"/>
                  </a:lnTo>
                  <a:lnTo>
                    <a:pt x="2674" y="584"/>
                  </a:lnTo>
                  <a:lnTo>
                    <a:pt x="2493" y="769"/>
                  </a:lnTo>
                  <a:lnTo>
                    <a:pt x="2318" y="984"/>
                  </a:lnTo>
                  <a:lnTo>
                    <a:pt x="2148" y="1230"/>
                  </a:lnTo>
                  <a:lnTo>
                    <a:pt x="1979" y="1491"/>
                  </a:lnTo>
                  <a:lnTo>
                    <a:pt x="1814" y="1783"/>
                  </a:lnTo>
                  <a:lnTo>
                    <a:pt x="1655" y="2090"/>
                  </a:lnTo>
                  <a:lnTo>
                    <a:pt x="1496" y="2428"/>
                  </a:lnTo>
                  <a:lnTo>
                    <a:pt x="1342" y="2797"/>
                  </a:lnTo>
                  <a:lnTo>
                    <a:pt x="1199" y="3196"/>
                  </a:lnTo>
                  <a:lnTo>
                    <a:pt x="1056" y="3611"/>
                  </a:lnTo>
                  <a:lnTo>
                    <a:pt x="976" y="3857"/>
                  </a:lnTo>
                  <a:lnTo>
                    <a:pt x="902" y="4118"/>
                  </a:lnTo>
                  <a:lnTo>
                    <a:pt x="828" y="4394"/>
                  </a:lnTo>
                  <a:lnTo>
                    <a:pt x="759" y="4655"/>
                  </a:lnTo>
                  <a:lnTo>
                    <a:pt x="690" y="4947"/>
                  </a:lnTo>
                  <a:lnTo>
                    <a:pt x="626" y="5224"/>
                  </a:lnTo>
                  <a:lnTo>
                    <a:pt x="562" y="5516"/>
                  </a:lnTo>
                  <a:lnTo>
                    <a:pt x="504" y="5808"/>
                  </a:lnTo>
                  <a:lnTo>
                    <a:pt x="451" y="6100"/>
                  </a:lnTo>
                  <a:lnTo>
                    <a:pt x="398" y="6407"/>
                  </a:lnTo>
                  <a:lnTo>
                    <a:pt x="345" y="6714"/>
                  </a:lnTo>
                  <a:lnTo>
                    <a:pt x="303" y="7021"/>
                  </a:lnTo>
                  <a:lnTo>
                    <a:pt x="255" y="7344"/>
                  </a:lnTo>
                  <a:lnTo>
                    <a:pt x="218" y="7667"/>
                  </a:lnTo>
                  <a:lnTo>
                    <a:pt x="181" y="7989"/>
                  </a:lnTo>
                  <a:lnTo>
                    <a:pt x="149" y="8312"/>
                  </a:lnTo>
                  <a:lnTo>
                    <a:pt x="112" y="8619"/>
                  </a:lnTo>
                  <a:lnTo>
                    <a:pt x="80" y="8911"/>
                  </a:lnTo>
                  <a:lnTo>
                    <a:pt x="59" y="9218"/>
                  </a:lnTo>
                  <a:lnTo>
                    <a:pt x="37" y="9525"/>
                  </a:lnTo>
                  <a:lnTo>
                    <a:pt x="21" y="9833"/>
                  </a:lnTo>
                  <a:lnTo>
                    <a:pt x="5" y="10140"/>
                  </a:lnTo>
                  <a:lnTo>
                    <a:pt x="0" y="10447"/>
                  </a:lnTo>
                  <a:lnTo>
                    <a:pt x="0" y="10755"/>
                  </a:lnTo>
                  <a:lnTo>
                    <a:pt x="0" y="11062"/>
                  </a:lnTo>
                  <a:lnTo>
                    <a:pt x="5" y="11384"/>
                  </a:lnTo>
                  <a:lnTo>
                    <a:pt x="21" y="11692"/>
                  </a:lnTo>
                  <a:lnTo>
                    <a:pt x="37" y="11999"/>
                  </a:lnTo>
                  <a:lnTo>
                    <a:pt x="59" y="12306"/>
                  </a:lnTo>
                  <a:lnTo>
                    <a:pt x="80" y="12598"/>
                  </a:lnTo>
                  <a:lnTo>
                    <a:pt x="112" y="12905"/>
                  </a:lnTo>
                  <a:lnTo>
                    <a:pt x="149" y="13197"/>
                  </a:lnTo>
                  <a:lnTo>
                    <a:pt x="165" y="12613"/>
                  </a:lnTo>
                  <a:lnTo>
                    <a:pt x="186" y="12030"/>
                  </a:lnTo>
                  <a:lnTo>
                    <a:pt x="212" y="11446"/>
                  </a:lnTo>
                  <a:lnTo>
                    <a:pt x="239" y="10877"/>
                  </a:lnTo>
                  <a:lnTo>
                    <a:pt x="276" y="10294"/>
                  </a:lnTo>
                  <a:lnTo>
                    <a:pt x="318" y="9725"/>
                  </a:lnTo>
                  <a:lnTo>
                    <a:pt x="366" y="9141"/>
                  </a:lnTo>
                  <a:lnTo>
                    <a:pt x="419" y="8588"/>
                  </a:lnTo>
                  <a:lnTo>
                    <a:pt x="499" y="7989"/>
                  </a:lnTo>
                  <a:lnTo>
                    <a:pt x="589" y="7421"/>
                  </a:lnTo>
                  <a:lnTo>
                    <a:pt x="690" y="6868"/>
                  </a:lnTo>
                  <a:lnTo>
                    <a:pt x="796" y="6330"/>
                  </a:lnTo>
                  <a:lnTo>
                    <a:pt x="918" y="5808"/>
                  </a:lnTo>
                  <a:lnTo>
                    <a:pt x="1045" y="5301"/>
                  </a:lnTo>
                  <a:lnTo>
                    <a:pt x="1183" y="4824"/>
                  </a:lnTo>
                  <a:lnTo>
                    <a:pt x="1332" y="4364"/>
                  </a:lnTo>
                  <a:lnTo>
                    <a:pt x="1427" y="4087"/>
                  </a:lnTo>
                  <a:lnTo>
                    <a:pt x="1522" y="3841"/>
                  </a:lnTo>
                  <a:lnTo>
                    <a:pt x="1623" y="3595"/>
                  </a:lnTo>
                  <a:lnTo>
                    <a:pt x="1729" y="3365"/>
                  </a:lnTo>
                  <a:lnTo>
                    <a:pt x="1835" y="3135"/>
                  </a:lnTo>
                  <a:lnTo>
                    <a:pt x="1942" y="2919"/>
                  </a:lnTo>
                  <a:lnTo>
                    <a:pt x="2053" y="2720"/>
                  </a:lnTo>
                  <a:lnTo>
                    <a:pt x="2170" y="2535"/>
                  </a:lnTo>
                  <a:lnTo>
                    <a:pt x="2281" y="2366"/>
                  </a:lnTo>
                  <a:lnTo>
                    <a:pt x="2403" y="2197"/>
                  </a:lnTo>
                  <a:lnTo>
                    <a:pt x="2520" y="2044"/>
                  </a:lnTo>
                  <a:lnTo>
                    <a:pt x="2642" y="1905"/>
                  </a:lnTo>
                  <a:lnTo>
                    <a:pt x="2764" y="1783"/>
                  </a:lnTo>
                  <a:lnTo>
                    <a:pt x="2891" y="1660"/>
                  </a:lnTo>
                  <a:lnTo>
                    <a:pt x="3018" y="1567"/>
                  </a:lnTo>
                  <a:lnTo>
                    <a:pt x="3146" y="1475"/>
                  </a:lnTo>
                  <a:lnTo>
                    <a:pt x="3278" y="1399"/>
                  </a:lnTo>
                  <a:lnTo>
                    <a:pt x="3406" y="1322"/>
                  </a:lnTo>
                  <a:lnTo>
                    <a:pt x="3538" y="1276"/>
                  </a:lnTo>
                  <a:lnTo>
                    <a:pt x="3665" y="1230"/>
                  </a:lnTo>
                  <a:lnTo>
                    <a:pt x="3798" y="1199"/>
                  </a:lnTo>
                  <a:lnTo>
                    <a:pt x="3931" y="1183"/>
                  </a:lnTo>
                  <a:lnTo>
                    <a:pt x="4058" y="1183"/>
                  </a:lnTo>
                  <a:lnTo>
                    <a:pt x="4191" y="1199"/>
                  </a:lnTo>
                  <a:lnTo>
                    <a:pt x="4323" y="1230"/>
                  </a:lnTo>
                  <a:lnTo>
                    <a:pt x="4450" y="1260"/>
                  </a:lnTo>
                  <a:lnTo>
                    <a:pt x="4583" y="1322"/>
                  </a:lnTo>
                  <a:lnTo>
                    <a:pt x="4710" y="1383"/>
                  </a:lnTo>
                  <a:lnTo>
                    <a:pt x="4838" y="1460"/>
                  </a:lnTo>
                  <a:lnTo>
                    <a:pt x="4970" y="1552"/>
                  </a:lnTo>
                  <a:lnTo>
                    <a:pt x="5092" y="1660"/>
                  </a:lnTo>
                  <a:lnTo>
                    <a:pt x="5220" y="1783"/>
                  </a:lnTo>
                  <a:lnTo>
                    <a:pt x="5421" y="2013"/>
                  </a:lnTo>
                  <a:lnTo>
                    <a:pt x="5623" y="2274"/>
                  </a:lnTo>
                  <a:lnTo>
                    <a:pt x="5814" y="2551"/>
                  </a:lnTo>
                  <a:lnTo>
                    <a:pt x="5999" y="2873"/>
                  </a:lnTo>
                  <a:lnTo>
                    <a:pt x="6174" y="3227"/>
                  </a:lnTo>
                  <a:lnTo>
                    <a:pt x="6349" y="3611"/>
                  </a:lnTo>
                  <a:lnTo>
                    <a:pt x="6514" y="4010"/>
                  </a:lnTo>
                  <a:lnTo>
                    <a:pt x="6673" y="4440"/>
                  </a:lnTo>
                  <a:lnTo>
                    <a:pt x="6806" y="4886"/>
                  </a:lnTo>
                  <a:lnTo>
                    <a:pt x="6938" y="5347"/>
                  </a:lnTo>
                  <a:lnTo>
                    <a:pt x="7060" y="5808"/>
                  </a:lnTo>
                  <a:lnTo>
                    <a:pt x="7182" y="6284"/>
                  </a:lnTo>
                  <a:lnTo>
                    <a:pt x="7304" y="6776"/>
                  </a:lnTo>
                  <a:lnTo>
                    <a:pt x="7416" y="7267"/>
                  </a:lnTo>
                  <a:lnTo>
                    <a:pt x="7522" y="7759"/>
                  </a:lnTo>
                  <a:lnTo>
                    <a:pt x="7628" y="8266"/>
                  </a:lnTo>
                  <a:lnTo>
                    <a:pt x="7612" y="7958"/>
                  </a:lnTo>
                  <a:lnTo>
                    <a:pt x="7591" y="7651"/>
                  </a:lnTo>
                  <a:lnTo>
                    <a:pt x="7569" y="7344"/>
                  </a:lnTo>
                  <a:lnTo>
                    <a:pt x="7538" y="7037"/>
                  </a:lnTo>
                  <a:lnTo>
                    <a:pt x="7506" y="6745"/>
                  </a:lnTo>
                  <a:lnTo>
                    <a:pt x="7469" y="6453"/>
                  </a:lnTo>
                  <a:lnTo>
                    <a:pt x="7426" y="6161"/>
                  </a:lnTo>
                  <a:lnTo>
                    <a:pt x="7378" y="5884"/>
                  </a:lnTo>
                  <a:lnTo>
                    <a:pt x="7331" y="5608"/>
                  </a:lnTo>
                  <a:lnTo>
                    <a:pt x="7278" y="5331"/>
                  </a:lnTo>
                  <a:lnTo>
                    <a:pt x="7219" y="5070"/>
                  </a:lnTo>
                  <a:lnTo>
                    <a:pt x="7156" y="4824"/>
                  </a:lnTo>
                  <a:lnTo>
                    <a:pt x="7087" y="4563"/>
                  </a:lnTo>
                  <a:lnTo>
                    <a:pt x="7018" y="4333"/>
                  </a:lnTo>
                  <a:lnTo>
                    <a:pt x="6943" y="4102"/>
                  </a:lnTo>
                  <a:lnTo>
                    <a:pt x="6869" y="3872"/>
                  </a:lnTo>
                  <a:lnTo>
                    <a:pt x="6731" y="3442"/>
                  </a:lnTo>
                  <a:lnTo>
                    <a:pt x="6588" y="3027"/>
                  </a:lnTo>
                  <a:lnTo>
                    <a:pt x="6434" y="2643"/>
                  </a:lnTo>
                  <a:lnTo>
                    <a:pt x="6280" y="2290"/>
                  </a:lnTo>
                  <a:lnTo>
                    <a:pt x="6121" y="1952"/>
                  </a:lnTo>
                  <a:lnTo>
                    <a:pt x="5957" y="1644"/>
                  </a:lnTo>
                  <a:lnTo>
                    <a:pt x="5787" y="1368"/>
                  </a:lnTo>
                  <a:lnTo>
                    <a:pt x="5612" y="1107"/>
                  </a:lnTo>
                  <a:lnTo>
                    <a:pt x="5442" y="876"/>
                  </a:lnTo>
                  <a:lnTo>
                    <a:pt x="5262" y="676"/>
                  </a:lnTo>
                  <a:lnTo>
                    <a:pt x="5082" y="507"/>
                  </a:lnTo>
                  <a:lnTo>
                    <a:pt x="4901" y="354"/>
                  </a:lnTo>
                  <a:lnTo>
                    <a:pt x="4716" y="231"/>
                  </a:lnTo>
                  <a:lnTo>
                    <a:pt x="4530" y="139"/>
                  </a:lnTo>
                  <a:lnTo>
                    <a:pt x="4344" y="62"/>
                  </a:lnTo>
                  <a:lnTo>
                    <a:pt x="4153" y="16"/>
                  </a:lnTo>
                  <a:lnTo>
                    <a:pt x="3968" y="0"/>
                  </a:lnTo>
                  <a:close/>
                </a:path>
              </a:pathLst>
            </a:custGeom>
            <a:solidFill>
              <a:srgbClr val="FFFFFF"/>
            </a:solidFill>
            <a:ln w="0">
              <a:noFill/>
            </a:ln>
          </p:spPr>
          <p:style>
            <a:lnRef idx="0">
              <a:scrgbClr r="0" g="0" b="0"/>
            </a:lnRef>
            <a:fillRef idx="0">
              <a:scrgbClr r="0" g="0" b="0"/>
            </a:fillRef>
            <a:effectRef idx="0">
              <a:scrgbClr r="0" g="0" b="0"/>
            </a:effectRef>
            <a:fontRef idx="minor"/>
          </p:style>
        </p:sp>
      </p:grpSp>
      <p:sp>
        <p:nvSpPr>
          <p:cNvPr id="658" name="Google Shape;305;p 1"/>
          <p:cNvSpPr/>
          <p:nvPr/>
        </p:nvSpPr>
        <p:spPr>
          <a:xfrm>
            <a:off x="448920" y="3093840"/>
            <a:ext cx="2979720" cy="792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tabLst>
                <a:tab pos="0" algn="l"/>
              </a:tabLst>
            </a:pPr>
            <a:r>
              <a:rPr lang="en" sz="1400" b="0" strike="noStrike" spc="-1">
                <a:solidFill>
                  <a:srgbClr val="FFFFFF"/>
                </a:solidFill>
                <a:latin typeface="Comfortaa"/>
                <a:ea typeface="Comfortaa"/>
              </a:rPr>
              <a:t>Mentor: Muslimbek Baratov</a:t>
            </a:r>
            <a:endParaRPr lang="en-US" sz="1400" b="0" strike="noStrike" spc="-1">
              <a:latin typeface="Arial"/>
            </a:endParaRPr>
          </a:p>
        </p:txBody>
      </p:sp>
      <p:pic>
        <p:nvPicPr>
          <p:cNvPr id="659" name="Рисунок 1397"/>
          <p:cNvPicPr/>
          <p:nvPr/>
        </p:nvPicPr>
        <p:blipFill>
          <a:blip r:embed="rId2"/>
          <a:stretch/>
        </p:blipFill>
        <p:spPr>
          <a:xfrm>
            <a:off x="7252200" y="228600"/>
            <a:ext cx="1463040" cy="91404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
        <p:cNvGrpSpPr/>
        <p:nvPr/>
      </p:nvGrpSpPr>
      <p:grpSpPr>
        <a:xfrm>
          <a:off x="0" y="0"/>
          <a:ext cx="0" cy="0"/>
          <a:chOff x="0" y="0"/>
          <a:chExt cx="0" cy="0"/>
        </a:xfrm>
      </p:grpSpPr>
      <p:sp>
        <p:nvSpPr>
          <p:cNvPr id="660" name="PlaceHolder 1"/>
          <p:cNvSpPr>
            <a:spLocks noGrp="1"/>
          </p:cNvSpPr>
          <p:nvPr>
            <p:ph type="title"/>
          </p:nvPr>
        </p:nvSpPr>
        <p:spPr>
          <a:xfrm>
            <a:off x="1371600" y="342000"/>
            <a:ext cx="7703280" cy="572040"/>
          </a:xfrm>
          <a:prstGeom prst="rect">
            <a:avLst/>
          </a:prstGeom>
          <a:noFill/>
          <a:ln w="0">
            <a:noFill/>
          </a:ln>
        </p:spPr>
        <p:txBody>
          <a:bodyPr lIns="0" tIns="91440" rIns="0" bIns="91440" anchor="t">
            <a:noAutofit/>
          </a:bodyPr>
          <a:lstStyle/>
          <a:p>
            <a:pPr algn="ctr">
              <a:lnSpc>
                <a:spcPct val="100000"/>
              </a:lnSpc>
              <a:buNone/>
              <a:tabLst>
                <a:tab pos="0" algn="l"/>
              </a:tabLst>
            </a:pPr>
            <a:r>
              <a:rPr lang="en" sz="3200" b="1" strike="noStrike" spc="-1">
                <a:solidFill>
                  <a:srgbClr val="FFFFFF"/>
                </a:solidFill>
                <a:latin typeface="Advent Pro"/>
                <a:ea typeface="Advent Pro"/>
              </a:rPr>
              <a:t>Bot va uning afzalliklari haqida </a:t>
            </a:r>
            <a:endParaRPr lang="ru-RU" sz="3200" b="0" strike="noStrike" spc="-1">
              <a:solidFill>
                <a:srgbClr val="000000"/>
              </a:solidFill>
              <a:latin typeface="Arial"/>
            </a:endParaRPr>
          </a:p>
        </p:txBody>
      </p:sp>
      <p:sp>
        <p:nvSpPr>
          <p:cNvPr id="661" name="PlaceHolder 2"/>
          <p:cNvSpPr>
            <a:spLocks noGrp="1"/>
          </p:cNvSpPr>
          <p:nvPr>
            <p:ph/>
          </p:nvPr>
        </p:nvSpPr>
        <p:spPr>
          <a:xfrm>
            <a:off x="457200" y="1215000"/>
            <a:ext cx="6137640" cy="3585240"/>
          </a:xfrm>
          <a:prstGeom prst="rect">
            <a:avLst/>
          </a:prstGeom>
          <a:noFill/>
          <a:ln w="0">
            <a:noFill/>
          </a:ln>
        </p:spPr>
        <p:txBody>
          <a:bodyPr lIns="0" tIns="91440" rIns="0" bIns="91440" anchor="t">
            <a:noAutofit/>
          </a:bodyPr>
          <a:lstStyle/>
          <a:p>
            <a:pPr marL="432000" indent="-324000" algn="just">
              <a:lnSpc>
                <a:spcPct val="100000"/>
              </a:lnSpc>
              <a:spcBef>
                <a:spcPts val="1417"/>
              </a:spcBef>
              <a:buClr>
                <a:srgbClr val="000000"/>
              </a:buClr>
              <a:buSzPct val="45000"/>
              <a:buFont typeface="Wingdings" charset="2"/>
              <a:buChar char=""/>
            </a:pPr>
            <a:r>
              <a:rPr lang="en-US" sz="1200" b="0" strike="noStrike" spc="-1">
                <a:solidFill>
                  <a:srgbClr val="FFFFFF"/>
                </a:solidFill>
                <a:latin typeface="Nimbus"/>
              </a:rPr>
              <a:t>Bot - bu muayyan vazifalarni bajarish uchun dasturlashtirilgan dastur. Botlar avtomatlashtirilgan, ya'ni ular har safar foydalanuvchi ularni qo'lda ishga tushirishga hojat qoldirmasdan o'z ko'rsatmalariga muvofiq ishlaydi. Botlar ko'pincha odamning xatti-harakatlariga taqlid qiladi yoki o'rnini bosadi. Odatda ular takrorlanadigan vazifalarni bajaradilar va ularni inson foydalanuvchilariga qaraganda tezroq bajarishlari mumkin.</a:t>
            </a:r>
            <a:endParaRPr lang="ru-RU" sz="1200" b="0" strike="noStrike" spc="-1">
              <a:solidFill>
                <a:srgbClr val="000000"/>
              </a:solidFill>
              <a:latin typeface="Arial"/>
            </a:endParaRPr>
          </a:p>
          <a:p>
            <a:pPr marL="432000" indent="-324000" algn="just">
              <a:lnSpc>
                <a:spcPct val="100000"/>
              </a:lnSpc>
              <a:spcBef>
                <a:spcPts val="1417"/>
              </a:spcBef>
              <a:buClr>
                <a:srgbClr val="000000"/>
              </a:buClr>
              <a:buSzPct val="45000"/>
              <a:buFont typeface="Wingdings" charset="2"/>
              <a:buChar char=""/>
            </a:pPr>
            <a:r>
              <a:rPr lang="en-US" sz="1200" b="0" strike="noStrike" spc="-1">
                <a:solidFill>
                  <a:srgbClr val="FFFFFF"/>
                </a:solidFill>
                <a:latin typeface="Nimbus"/>
              </a:rPr>
              <a:t>Botlar odatda tarmoq orqali ishlaydi; Internet-trafikning yarmidan ko'pi botlarni kontentni skanerlash, veb-sahifalar bilan o'zaro aloqa qilish, foydalanuvchilar bilan suhbatlashish yoki hujum nishonlarini qidirishdir. Ba'zi botlar foydalidir, masalan, qidiruv uchun tarkibni indekslaydigan qidiruv tizimi botlari yoki foydalanuvchilarga yordam beradigan mijozlarga xizmat ko'rsatish botlari. Boshqa botlar "yomon" va foydalanuvchi hisoblarini buzish, spam yuborish uchun aloqa ma'lumotlarini qidirish yoki boshqa zararli harakatlarni amalga oshirish uchun dasturlashtirilgan. Agar u Internetga ulangan bo'lsa, bot bog'langan IP manziliga ega bo'ladi .</a:t>
            </a:r>
            <a:endParaRPr lang="ru-RU" sz="1200" b="0" strike="noStrike" spc="-1">
              <a:solidFill>
                <a:srgbClr val="000000"/>
              </a:solidFill>
              <a:latin typeface="Arial"/>
            </a:endParaRPr>
          </a:p>
        </p:txBody>
      </p:sp>
      <p:pic>
        <p:nvPicPr>
          <p:cNvPr id="662" name="Рисунок 1400"/>
          <p:cNvPicPr/>
          <p:nvPr/>
        </p:nvPicPr>
        <p:blipFill>
          <a:blip r:embed="rId2"/>
          <a:stretch/>
        </p:blipFill>
        <p:spPr>
          <a:xfrm rot="21568200">
            <a:off x="6190200" y="1558800"/>
            <a:ext cx="2935440" cy="39135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C232"/>
        </a:solidFill>
        <a:effectLst/>
      </p:bgPr>
    </p:bg>
    <p:spTree>
      <p:nvGrpSpPr>
        <p:cNvPr id="1" name=""/>
        <p:cNvGrpSpPr/>
        <p:nvPr/>
      </p:nvGrpSpPr>
      <p:grpSpPr>
        <a:xfrm>
          <a:off x="0" y="0"/>
          <a:ext cx="0" cy="0"/>
          <a:chOff x="0" y="0"/>
          <a:chExt cx="0" cy="0"/>
        </a:xfrm>
      </p:grpSpPr>
      <p:sp>
        <p:nvSpPr>
          <p:cNvPr id="663" name="PlaceHolder 1"/>
          <p:cNvSpPr>
            <a:spLocks noGrp="1"/>
          </p:cNvSpPr>
          <p:nvPr>
            <p:ph type="title"/>
          </p:nvPr>
        </p:nvSpPr>
        <p:spPr>
          <a:xfrm>
            <a:off x="1211760" y="457200"/>
            <a:ext cx="7703280" cy="840960"/>
          </a:xfrm>
          <a:prstGeom prst="rect">
            <a:avLst/>
          </a:prstGeom>
          <a:noFill/>
          <a:ln w="0">
            <a:noFill/>
          </a:ln>
        </p:spPr>
        <p:txBody>
          <a:bodyPr lIns="90000" tIns="91440" rIns="90000" bIns="91440" anchor="ctr">
            <a:noAutofit/>
          </a:bodyPr>
          <a:lstStyle/>
          <a:p>
            <a:pPr algn="ctr">
              <a:lnSpc>
                <a:spcPct val="100000"/>
              </a:lnSpc>
              <a:buNone/>
              <a:tabLst>
                <a:tab pos="0" algn="l"/>
              </a:tabLst>
            </a:pPr>
            <a:r>
              <a:rPr lang="en" sz="4800" b="1" strike="noStrike" spc="-1">
                <a:solidFill>
                  <a:srgbClr val="526DFF"/>
                </a:solidFill>
                <a:latin typeface="Nimbus"/>
                <a:ea typeface="Advent Pro"/>
              </a:rPr>
              <a:t>Botlar bo'lishi mumkin:</a:t>
            </a:r>
            <a:endParaRPr lang="ru-RU" sz="4800" b="0" strike="noStrike" spc="-1">
              <a:solidFill>
                <a:srgbClr val="000000"/>
              </a:solidFill>
              <a:latin typeface="Arial"/>
            </a:endParaRPr>
          </a:p>
        </p:txBody>
      </p:sp>
      <p:sp>
        <p:nvSpPr>
          <p:cNvPr id="664" name="PlaceHolder 2"/>
          <p:cNvSpPr>
            <a:spLocks noGrp="1"/>
          </p:cNvSpPr>
          <p:nvPr>
            <p:ph type="subTitle"/>
          </p:nvPr>
        </p:nvSpPr>
        <p:spPr>
          <a:xfrm>
            <a:off x="228600" y="1600200"/>
            <a:ext cx="8686440" cy="1271880"/>
          </a:xfrm>
          <a:prstGeom prst="rect">
            <a:avLst/>
          </a:prstGeom>
          <a:noFill/>
          <a:ln w="0">
            <a:noFill/>
          </a:ln>
        </p:spPr>
        <p:txBody>
          <a:bodyPr lIns="0" tIns="91440" rIns="0" bIns="91440" anchor="t">
            <a:noAutofit/>
          </a:bodyPr>
          <a:lstStyle/>
          <a:p>
            <a:pPr marL="216000" indent="-216000" algn="just">
              <a:lnSpc>
                <a:spcPct val="100000"/>
              </a:lnSpc>
              <a:spcAft>
                <a:spcPts val="1599"/>
              </a:spcAft>
              <a:buClr>
                <a:srgbClr val="FFFFFF"/>
              </a:buClr>
              <a:buFont typeface="Symbol"/>
              <a:buChar char=""/>
              <a:tabLst>
                <a:tab pos="0" algn="l"/>
              </a:tabLst>
            </a:pPr>
            <a:r>
              <a:rPr lang="en" sz="1400" b="0" strike="noStrike" spc="-1">
                <a:solidFill>
                  <a:srgbClr val="526DFF"/>
                </a:solidFill>
                <a:latin typeface="Nimbus"/>
                <a:ea typeface="Comfortaa"/>
              </a:rPr>
              <a:t>Chatbotlar</a:t>
            </a:r>
            <a:r>
              <a:rPr lang="en" sz="1400" b="0" strike="noStrike" spc="-1">
                <a:solidFill>
                  <a:srgbClr val="FFFFFF"/>
                </a:solidFill>
                <a:latin typeface="Nimbus"/>
                <a:ea typeface="Comfortaa"/>
              </a:rPr>
              <a:t> : Ba'zi iboralarga dasturlashtirilgan javoblar bilan javob berish orqali inson suhbatini taqlid qiluvchi botlar</a:t>
            </a:r>
            <a:endParaRPr lang="en-US" sz="1400" b="0" strike="noStrike" spc="-1">
              <a:latin typeface="Arial"/>
            </a:endParaRPr>
          </a:p>
          <a:p>
            <a:pPr marL="216000" indent="-216000" algn="just">
              <a:lnSpc>
                <a:spcPct val="100000"/>
              </a:lnSpc>
              <a:spcAft>
                <a:spcPts val="1599"/>
              </a:spcAft>
              <a:buClr>
                <a:srgbClr val="FFFFFF"/>
              </a:buClr>
              <a:buFont typeface="Symbol"/>
              <a:buChar char=""/>
              <a:tabLst>
                <a:tab pos="0" algn="l"/>
              </a:tabLst>
            </a:pPr>
            <a:r>
              <a:rPr lang="en" sz="1400" b="0" strike="noStrike" spc="-1">
                <a:solidFill>
                  <a:srgbClr val="526DFF"/>
                </a:solidFill>
                <a:latin typeface="Nimbus"/>
                <a:ea typeface="Comfortaa"/>
              </a:rPr>
              <a:t>Veb-brauzerlar</a:t>
            </a:r>
            <a:r>
              <a:rPr lang="en" sz="1400" b="0" strike="noStrike" spc="-1">
                <a:solidFill>
                  <a:srgbClr val="FFFFFF"/>
                </a:solidFill>
                <a:latin typeface="Nimbus"/>
                <a:ea typeface="Comfortaa"/>
              </a:rPr>
              <a:t> (Googlebots): Internetdagi veb-sahifalardagi kontentni skanerlaydigan botlar</a:t>
            </a:r>
            <a:endParaRPr lang="en-US" sz="1400" b="0" strike="noStrike" spc="-1">
              <a:latin typeface="Arial"/>
            </a:endParaRPr>
          </a:p>
          <a:p>
            <a:pPr marL="216000" indent="-216000" algn="just">
              <a:lnSpc>
                <a:spcPct val="100000"/>
              </a:lnSpc>
              <a:spcAft>
                <a:spcPts val="1599"/>
              </a:spcAft>
              <a:buClr>
                <a:srgbClr val="FFFFFF"/>
              </a:buClr>
              <a:buFont typeface="Symbol"/>
              <a:buChar char=""/>
              <a:tabLst>
                <a:tab pos="0" algn="l"/>
              </a:tabLst>
            </a:pPr>
            <a:r>
              <a:rPr lang="en" sz="1400" b="0" strike="noStrike" spc="-1">
                <a:solidFill>
                  <a:srgbClr val="526DFF"/>
                </a:solidFill>
                <a:latin typeface="Nimbus"/>
                <a:ea typeface="Comfortaa"/>
              </a:rPr>
              <a:t>Ijtimoiy botlar </a:t>
            </a:r>
            <a:r>
              <a:rPr lang="en" sz="1400" b="0" strike="noStrike" spc="-1">
                <a:solidFill>
                  <a:srgbClr val="FFFFFF"/>
                </a:solidFill>
                <a:latin typeface="Nimbus"/>
                <a:ea typeface="Comfortaa"/>
              </a:rPr>
              <a:t>: ijtimoiy media platformalarida ishlaydigan botlar</a:t>
            </a:r>
            <a:endParaRPr lang="en-US" sz="1400" b="0" strike="noStrike" spc="-1">
              <a:latin typeface="Arial"/>
            </a:endParaRPr>
          </a:p>
          <a:p>
            <a:pPr marL="216000" indent="-216000" algn="just">
              <a:lnSpc>
                <a:spcPct val="100000"/>
              </a:lnSpc>
              <a:spcAft>
                <a:spcPts val="1599"/>
              </a:spcAft>
              <a:buClr>
                <a:srgbClr val="FFFFFF"/>
              </a:buClr>
              <a:buFont typeface="Symbol"/>
              <a:buChar char=""/>
              <a:tabLst>
                <a:tab pos="0" algn="l"/>
              </a:tabLst>
            </a:pPr>
            <a:r>
              <a:rPr lang="en" sz="1400" b="0" strike="noStrike" spc="-1">
                <a:solidFill>
                  <a:srgbClr val="526DFF"/>
                </a:solidFill>
                <a:latin typeface="Nimbus"/>
                <a:ea typeface="Comfortaa"/>
              </a:rPr>
              <a:t>Zararli botlar</a:t>
            </a:r>
            <a:r>
              <a:rPr lang="en" sz="1400" b="0" strike="noStrike" spc="-1">
                <a:solidFill>
                  <a:srgbClr val="FFFFFF"/>
                </a:solidFill>
                <a:latin typeface="Nimbus"/>
                <a:ea typeface="Comfortaa"/>
              </a:rPr>
              <a:t>: spam kontentini tarqatuvchi yoki hisob maʼlumotlarini toʻldirish hujumlarini amalga oshiradigan botlar</a:t>
            </a:r>
            <a:endParaRPr lang="en-US" sz="14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
        <p:cNvGrpSpPr/>
        <p:nvPr/>
      </p:nvGrpSpPr>
      <p:grpSpPr>
        <a:xfrm>
          <a:off x="0" y="0"/>
          <a:ext cx="0" cy="0"/>
          <a:chOff x="0" y="0"/>
          <a:chExt cx="0" cy="0"/>
        </a:xfrm>
      </p:grpSpPr>
      <p:sp>
        <p:nvSpPr>
          <p:cNvPr id="665" name="Google Shape;510;p 1"/>
          <p:cNvSpPr/>
          <p:nvPr/>
        </p:nvSpPr>
        <p:spPr>
          <a:xfrm>
            <a:off x="457200" y="1143000"/>
            <a:ext cx="4114440" cy="35852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32000" indent="-324000" algn="just">
              <a:lnSpc>
                <a:spcPct val="100000"/>
              </a:lnSpc>
              <a:spcBef>
                <a:spcPts val="1417"/>
              </a:spcBef>
              <a:buClr>
                <a:srgbClr val="000000"/>
              </a:buClr>
              <a:buSzPct val="45000"/>
              <a:buFont typeface="Symbol"/>
              <a:buChar char=""/>
            </a:pPr>
            <a:r>
              <a:rPr lang="en-US" sz="1200" b="0" strike="noStrike" spc="-1">
                <a:solidFill>
                  <a:srgbClr val="FFFFFF"/>
                </a:solidFill>
                <a:latin typeface="Nimbus"/>
                <a:ea typeface="DejaVu Sans"/>
              </a:rPr>
              <a:t>treninglar o'tkazish;</a:t>
            </a:r>
            <a:endParaRPr lang="en-US" sz="1200" b="0" strike="noStrike" spc="-1">
              <a:latin typeface="Arial"/>
            </a:endParaRPr>
          </a:p>
          <a:p>
            <a:pPr marL="432000" indent="-324000" algn="just">
              <a:lnSpc>
                <a:spcPct val="100000"/>
              </a:lnSpc>
              <a:spcBef>
                <a:spcPts val="1417"/>
              </a:spcBef>
              <a:buClr>
                <a:srgbClr val="000000"/>
              </a:buClr>
              <a:buSzPct val="45000"/>
              <a:buFont typeface="Symbol"/>
              <a:buChar char=""/>
            </a:pPr>
            <a:r>
              <a:rPr lang="en-US" sz="1200" b="0" strike="noStrike" spc="-1">
                <a:solidFill>
                  <a:srgbClr val="FFFFFF"/>
                </a:solidFill>
                <a:latin typeface="Nimbus"/>
                <a:ea typeface="DejaVu Sans"/>
              </a:rPr>
              <a:t>o'yin-kulgi va siz bilan o'ynash;</a:t>
            </a:r>
            <a:endParaRPr lang="en-US" sz="1200" b="0" strike="noStrike" spc="-1">
              <a:latin typeface="Arial"/>
            </a:endParaRPr>
          </a:p>
          <a:p>
            <a:pPr marL="432000" indent="-324000" algn="just">
              <a:lnSpc>
                <a:spcPct val="100000"/>
              </a:lnSpc>
              <a:spcBef>
                <a:spcPts val="1417"/>
              </a:spcBef>
              <a:buClr>
                <a:srgbClr val="000000"/>
              </a:buClr>
              <a:buSzPct val="45000"/>
              <a:buFont typeface="Symbol"/>
              <a:buChar char=""/>
            </a:pPr>
            <a:r>
              <a:rPr lang="en-US" sz="1200" b="0" strike="noStrike" spc="-1">
                <a:solidFill>
                  <a:srgbClr val="FFFFFF"/>
                </a:solidFill>
                <a:latin typeface="Nimbus"/>
                <a:ea typeface="DejaVu Sans"/>
              </a:rPr>
              <a:t>Internetda qidirish mexanizmi sifatida ishlash;</a:t>
            </a:r>
            <a:endParaRPr lang="en-US" sz="1200" b="0" strike="noStrike" spc="-1">
              <a:latin typeface="Arial"/>
            </a:endParaRPr>
          </a:p>
          <a:p>
            <a:pPr marL="432000" indent="-324000" algn="just">
              <a:lnSpc>
                <a:spcPct val="100000"/>
              </a:lnSpc>
              <a:spcBef>
                <a:spcPts val="1417"/>
              </a:spcBef>
              <a:buClr>
                <a:srgbClr val="000000"/>
              </a:buClr>
              <a:buSzPct val="45000"/>
              <a:buFont typeface="Symbol"/>
              <a:buChar char=""/>
            </a:pPr>
            <a:r>
              <a:rPr lang="en-US" sz="1200" b="0" strike="noStrike" spc="-1">
                <a:solidFill>
                  <a:srgbClr val="FFFFFF"/>
                </a:solidFill>
                <a:latin typeface="Nimbus"/>
                <a:ea typeface="DejaVu Sans"/>
              </a:rPr>
              <a:t>Matnli ma'lumot, video yoki ovozni yuklab olish;</a:t>
            </a:r>
            <a:endParaRPr lang="en-US" sz="1200" b="0" strike="noStrike" spc="-1">
              <a:latin typeface="Arial"/>
            </a:endParaRPr>
          </a:p>
          <a:p>
            <a:pPr marL="432000" indent="-324000" algn="just">
              <a:lnSpc>
                <a:spcPct val="100000"/>
              </a:lnSpc>
              <a:spcBef>
                <a:spcPts val="1417"/>
              </a:spcBef>
              <a:buClr>
                <a:srgbClr val="000000"/>
              </a:buClr>
              <a:buSzPct val="45000"/>
              <a:buFont typeface="Symbol"/>
              <a:buChar char=""/>
            </a:pPr>
            <a:r>
              <a:rPr lang="en-US" sz="1200" b="0" strike="noStrike" spc="-1">
                <a:solidFill>
                  <a:srgbClr val="FFFFFF"/>
                </a:solidFill>
                <a:latin typeface="Nimbus"/>
                <a:ea typeface="DejaVu Sans"/>
              </a:rPr>
              <a:t>oddiy eslatma bo'lishi;</a:t>
            </a:r>
            <a:endParaRPr lang="en-US" sz="1200" b="0" strike="noStrike" spc="-1">
              <a:latin typeface="Arial"/>
            </a:endParaRPr>
          </a:p>
          <a:p>
            <a:pPr marL="432000" indent="-324000" algn="just">
              <a:lnSpc>
                <a:spcPct val="100000"/>
              </a:lnSpc>
              <a:spcBef>
                <a:spcPts val="1417"/>
              </a:spcBef>
              <a:buClr>
                <a:srgbClr val="000000"/>
              </a:buClr>
              <a:buSzPct val="45000"/>
              <a:buFont typeface="Symbol"/>
              <a:buChar char=""/>
            </a:pPr>
            <a:r>
              <a:rPr lang="en-US" sz="1200" b="0" strike="noStrike" spc="-1">
                <a:solidFill>
                  <a:srgbClr val="FFFFFF"/>
                </a:solidFill>
                <a:latin typeface="Nimbus"/>
                <a:ea typeface="DejaVu Sans"/>
              </a:rPr>
              <a:t>guruh suhbatlarida ishtirok etish, masalan, barcha ishtirokchilar uchun optimal bo'lgan yig'ilish vaqtini kelishish;</a:t>
            </a:r>
            <a:endParaRPr lang="en-US" sz="1200" b="0" strike="noStrike" spc="-1">
              <a:latin typeface="Arial"/>
            </a:endParaRPr>
          </a:p>
          <a:p>
            <a:pPr marL="432000" indent="-324000" algn="just">
              <a:lnSpc>
                <a:spcPct val="100000"/>
              </a:lnSpc>
              <a:spcBef>
                <a:spcPts val="1417"/>
              </a:spcBef>
              <a:buClr>
                <a:srgbClr val="000000"/>
              </a:buClr>
              <a:buSzPct val="45000"/>
              <a:buFont typeface="Symbol"/>
              <a:buChar char=""/>
            </a:pPr>
            <a:r>
              <a:rPr lang="en-US" sz="1200" b="0" strike="noStrike" spc="-1">
                <a:solidFill>
                  <a:srgbClr val="FFFFFF"/>
                </a:solidFill>
                <a:latin typeface="Nimbus"/>
                <a:ea typeface="DejaVu Sans"/>
              </a:rPr>
              <a:t>kerakli maqolalar bo'yicha sharhlar;</a:t>
            </a:r>
            <a:endParaRPr lang="en-US" sz="1200" b="0" strike="noStrike" spc="-1">
              <a:latin typeface="Arial"/>
            </a:endParaRPr>
          </a:p>
          <a:p>
            <a:pPr marL="432000" indent="-324000" algn="just">
              <a:lnSpc>
                <a:spcPct val="100000"/>
              </a:lnSpc>
              <a:spcBef>
                <a:spcPts val="1417"/>
              </a:spcBef>
              <a:buClr>
                <a:srgbClr val="000000"/>
              </a:buClr>
              <a:buSzPct val="45000"/>
              <a:buFont typeface="Symbol"/>
              <a:buChar char=""/>
            </a:pPr>
            <a:r>
              <a:rPr lang="en-US" sz="1200" b="0" strike="noStrike" spc="-1">
                <a:solidFill>
                  <a:srgbClr val="FFFFFF"/>
                </a:solidFill>
                <a:latin typeface="Nimbus"/>
                <a:ea typeface="DejaVu Sans"/>
              </a:rPr>
              <a:t>aqlli uyni boshqarish va boshqalar.</a:t>
            </a:r>
            <a:endParaRPr lang="en-US" sz="1200" b="0" strike="noStrike" spc="-1">
              <a:latin typeface="Arial"/>
            </a:endParaRPr>
          </a:p>
        </p:txBody>
      </p:sp>
      <p:sp>
        <p:nvSpPr>
          <p:cNvPr id="666" name="TextBox 1404"/>
          <p:cNvSpPr/>
          <p:nvPr/>
        </p:nvSpPr>
        <p:spPr>
          <a:xfrm>
            <a:off x="3200400" y="457200"/>
            <a:ext cx="3885840" cy="456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000" b="1" strike="noStrike" spc="-1">
                <a:solidFill>
                  <a:srgbClr val="FFFFFF"/>
                </a:solidFill>
                <a:latin typeface="Nimbus"/>
                <a:ea typeface="DejaVu Sans"/>
              </a:rPr>
              <a:t>Bugun Telegram robotlari:</a:t>
            </a:r>
            <a:endParaRPr lang="en-US" sz="2000" b="0" strike="noStrike" spc="-1">
              <a:latin typeface="Arial"/>
            </a:endParaRPr>
          </a:p>
        </p:txBody>
      </p:sp>
      <p:sp>
        <p:nvSpPr>
          <p:cNvPr id="667" name="TextBox 1405"/>
          <p:cNvSpPr/>
          <p:nvPr/>
        </p:nvSpPr>
        <p:spPr>
          <a:xfrm>
            <a:off x="4800600" y="1143000"/>
            <a:ext cx="3885840" cy="342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15000"/>
              </a:lnSpc>
              <a:buNone/>
            </a:pPr>
            <a:r>
              <a:rPr lang="en-US" sz="1200" b="0" strike="noStrike" spc="-1">
                <a:solidFill>
                  <a:srgbClr val="FFFFFF"/>
                </a:solidFill>
                <a:latin typeface="Nimbus"/>
                <a:ea typeface="DejaVu Sans"/>
              </a:rPr>
              <a:t>	Boshqacha qilib aytadigan bo'lsak, ular inson va ko'p sonli veb-xizmatlari o'rtasida vositachilardir. Ularning yana bir yaxshi tarafi, endi Telegramda odamlar Yandex va Google orqali qidiradigan barcha ma'lumot bor.</a:t>
            </a:r>
            <a:endParaRPr lang="en-US" sz="1200" b="0" strike="noStrike" spc="-1">
              <a:latin typeface="Arial"/>
            </a:endParaRPr>
          </a:p>
          <a:p>
            <a:pPr algn="just">
              <a:lnSpc>
                <a:spcPct val="115000"/>
              </a:lnSpc>
              <a:buNone/>
            </a:pPr>
            <a:r>
              <a:rPr lang="en-US" sz="1200" b="0" strike="noStrike" spc="-1">
                <a:solidFill>
                  <a:srgbClr val="FFFFFF"/>
                </a:solidFill>
                <a:latin typeface="Nimbus"/>
                <a:ea typeface="DejaVu Sans"/>
              </a:rPr>
              <a:t>Menimcha, qurilmalardagi ilovalar sonini kamaytirish orqali vaqtni tejashga aniq ijobiy ta'sir ko'rsatadi. Odamlar har doim kerakli narsalarni bitta oyna ichida olishni xohlashadi. Ob-havo, axborot va hokazolarga qo'shimcha ilovalarni o'rnatishning hojati yo'q. Bu juda kam quvvatli smartfon uchun juda muhimdir. Endi bularning barchasi telegramdagi zarur robotlarni o'rnatish qobiliyatiga almashtirmoqda.</a:t>
            </a:r>
            <a:endParaRPr lang="en-US" sz="1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26DFF"/>
        </a:solidFill>
        <a:effectLst/>
      </p:bgPr>
    </p:bg>
    <p:spTree>
      <p:nvGrpSpPr>
        <p:cNvPr id="1" name=""/>
        <p:cNvGrpSpPr/>
        <p:nvPr/>
      </p:nvGrpSpPr>
      <p:grpSpPr>
        <a:xfrm>
          <a:off x="0" y="0"/>
          <a:ext cx="0" cy="0"/>
          <a:chOff x="0" y="0"/>
          <a:chExt cx="0" cy="0"/>
        </a:xfrm>
      </p:grpSpPr>
      <p:sp>
        <p:nvSpPr>
          <p:cNvPr id="668" name="TextBox 1406"/>
          <p:cNvSpPr/>
          <p:nvPr/>
        </p:nvSpPr>
        <p:spPr>
          <a:xfrm>
            <a:off x="685800" y="685800"/>
            <a:ext cx="8229240" cy="1161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endParaRPr lang="en-US" sz="1400" b="0" strike="noStrike" spc="-1">
              <a:latin typeface="Arial"/>
            </a:endParaRPr>
          </a:p>
          <a:p>
            <a:pPr algn="just">
              <a:lnSpc>
                <a:spcPct val="100000"/>
              </a:lnSpc>
              <a:buNone/>
            </a:pPr>
            <a:r>
              <a:rPr lang="en-US" sz="1400" b="0" strike="noStrike" spc="-1">
                <a:solidFill>
                  <a:srgbClr val="FFFFFF"/>
                </a:solidFill>
                <a:latin typeface="Nimbus Roman"/>
                <a:ea typeface="DejaVu Sans"/>
              </a:rPr>
              <a:t>	Telegram bulutga asoslangan tez rivojlanayotgan xabar almashish ilovasidir. U ish stoli va mobil qurilmalar uchun mavjud va axborot xavfsizligining yuqori darajasi bilan mashhur. Rossiyada yaratilgan Telegram hozirda dunyoning ko‘plab mamlakatlarida keng qo‘llaniladi. </a:t>
            </a:r>
            <a:endParaRPr lang="en-US" sz="1400" b="0" strike="noStrike" spc="-1">
              <a:latin typeface="Arial"/>
            </a:endParaRPr>
          </a:p>
          <a:p>
            <a:pPr algn="just">
              <a:lnSpc>
                <a:spcPct val="100000"/>
              </a:lnSpc>
              <a:buNone/>
            </a:pPr>
            <a:r>
              <a:rPr lang="en-US" sz="1400" b="0" strike="noStrike" spc="-1">
                <a:solidFill>
                  <a:srgbClr val="FFFFFF"/>
                </a:solidFill>
                <a:latin typeface="Nimbus Roman"/>
                <a:ea typeface="DejaVu Sans"/>
              </a:rPr>
              <a:t>	Bu yettinchi eng ommabop ilova bo'lib, bir milliarddan ortiq o'rnatishni tashkil etadi, bu o'tgan yilga nisbatan deyarli to'rt baravar yuqori.</a:t>
            </a:r>
            <a:endParaRPr lang="en-US" sz="1400" b="0" strike="noStrike" spc="-1">
              <a:latin typeface="Arial"/>
            </a:endParaRPr>
          </a:p>
        </p:txBody>
      </p:sp>
      <p:sp>
        <p:nvSpPr>
          <p:cNvPr id="669" name="TextBox 1407"/>
          <p:cNvSpPr/>
          <p:nvPr/>
        </p:nvSpPr>
        <p:spPr>
          <a:xfrm>
            <a:off x="3710160" y="228600"/>
            <a:ext cx="2918880" cy="751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600" b="1" strike="noStrike" spc="-1">
                <a:solidFill>
                  <a:srgbClr val="FFFFFF"/>
                </a:solidFill>
                <a:latin typeface="Nimbus Roman"/>
                <a:ea typeface="DejaVu Sans"/>
              </a:rPr>
              <a:t>Telegram nima</a:t>
            </a:r>
            <a:endParaRPr lang="en-US" sz="2600" b="0" strike="noStrike" spc="-1">
              <a:latin typeface="Arial"/>
            </a:endParaRPr>
          </a:p>
        </p:txBody>
      </p:sp>
      <p:sp>
        <p:nvSpPr>
          <p:cNvPr id="670" name="TextBox 1408"/>
          <p:cNvSpPr/>
          <p:nvPr/>
        </p:nvSpPr>
        <p:spPr>
          <a:xfrm>
            <a:off x="228600" y="2057400"/>
            <a:ext cx="8457840" cy="306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spcAft>
                <a:spcPts val="1729"/>
              </a:spcAft>
              <a:buNone/>
            </a:pPr>
            <a:r>
              <a:rPr lang="en-US" sz="1400" b="0" strike="noStrike" spc="-1">
                <a:solidFill>
                  <a:srgbClr val="FFFFFF"/>
                </a:solidFill>
                <a:latin typeface="Nimbus Roman"/>
                <a:ea typeface="DejaVu Sans"/>
              </a:rPr>
              <a:t>Quyida Telegram haqida sotuvchilar uchun foydali bo'lishi mumkin bo'lgan ba'zi faktlar keltirilgan.</a:t>
            </a:r>
            <a:endParaRPr lang="en-US" sz="1400" b="0" strike="noStrike" spc="-1">
              <a:latin typeface="Arial"/>
            </a:endParaRPr>
          </a:p>
          <a:p>
            <a:pPr marL="164520" indent="-216000" algn="just">
              <a:lnSpc>
                <a:spcPct val="100000"/>
              </a:lnSpc>
              <a:spcAft>
                <a:spcPts val="1295"/>
              </a:spcAft>
              <a:buClr>
                <a:srgbClr val="000000"/>
              </a:buClr>
              <a:buSzPct val="45000"/>
              <a:buFont typeface="Wingdings" charset="2"/>
              <a:buChar char=""/>
            </a:pPr>
            <a:r>
              <a:rPr lang="en-US" sz="1400" b="0" strike="noStrike" spc="-1">
                <a:solidFill>
                  <a:srgbClr val="FFFFFF"/>
                </a:solidFill>
                <a:latin typeface="Nimbus Roman"/>
                <a:ea typeface="DejaVu Sans"/>
              </a:rPr>
              <a:t>Ilovada har kuni 15 milliardga yaqin xabarlar yuboriladi.</a:t>
            </a:r>
            <a:endParaRPr lang="en-US" sz="1400" b="0" strike="noStrike" spc="-1">
              <a:latin typeface="Arial"/>
            </a:endParaRPr>
          </a:p>
          <a:p>
            <a:pPr marL="164520" indent="-216000" algn="just">
              <a:lnSpc>
                <a:spcPct val="100000"/>
              </a:lnSpc>
              <a:spcAft>
                <a:spcPts val="1295"/>
              </a:spcAft>
              <a:buClr>
                <a:srgbClr val="000000"/>
              </a:buClr>
              <a:buSzPct val="45000"/>
              <a:buFont typeface="Wingdings" charset="2"/>
              <a:buChar char=""/>
            </a:pPr>
            <a:r>
              <a:rPr lang="en-US" sz="1400" b="0" strike="noStrike" spc="-1">
                <a:solidFill>
                  <a:srgbClr val="FFFFFF"/>
                </a:solidFill>
                <a:latin typeface="Nimbus Roman"/>
                <a:ea typeface="DejaVu Sans"/>
              </a:rPr>
              <a:t>Telegram’ning 550 million faol foydalanuvchisi bor.</a:t>
            </a:r>
            <a:endParaRPr lang="en-US" sz="1400" b="0" strike="noStrike" spc="-1">
              <a:latin typeface="Arial"/>
            </a:endParaRPr>
          </a:p>
          <a:p>
            <a:pPr marL="164520" indent="-216000" algn="just">
              <a:lnSpc>
                <a:spcPct val="100000"/>
              </a:lnSpc>
              <a:spcAft>
                <a:spcPts val="1295"/>
              </a:spcAft>
              <a:buClr>
                <a:srgbClr val="000000"/>
              </a:buClr>
              <a:buSzPct val="45000"/>
              <a:buFont typeface="Wingdings" charset="2"/>
              <a:buChar char=""/>
            </a:pPr>
            <a:r>
              <a:rPr lang="en-US" sz="1400" b="0" strike="noStrike" spc="-1">
                <a:solidFill>
                  <a:srgbClr val="FFFFFF"/>
                </a:solidFill>
                <a:latin typeface="Nimbus Roman"/>
                <a:ea typeface="DejaVu Sans"/>
              </a:rPr>
              <a:t>Ilova reklama uchun $0 sarfladi.</a:t>
            </a:r>
            <a:endParaRPr lang="en-US" sz="1400" b="0" strike="noStrike" spc="-1">
              <a:latin typeface="Arial"/>
            </a:endParaRPr>
          </a:p>
          <a:p>
            <a:pPr marL="164520" indent="-216000" algn="just">
              <a:lnSpc>
                <a:spcPct val="100000"/>
              </a:lnSpc>
              <a:spcAft>
                <a:spcPts val="1295"/>
              </a:spcAft>
              <a:buClr>
                <a:srgbClr val="000000"/>
              </a:buClr>
              <a:buSzPct val="45000"/>
              <a:buFont typeface="Wingdings" charset="2"/>
              <a:buChar char=""/>
            </a:pPr>
            <a:r>
              <a:rPr lang="en-US" sz="1400" b="0" strike="noStrike" spc="-1">
                <a:solidFill>
                  <a:srgbClr val="FFFFFF"/>
                </a:solidFill>
                <a:latin typeface="Nimbus Roman"/>
                <a:ea typeface="DejaVu Sans"/>
              </a:rPr>
              <a:t>Telegram foydalanuvchilarining 85 foizi Android qurilmalarida.</a:t>
            </a:r>
            <a:endParaRPr lang="en-US" sz="1400" b="0" strike="noStrike" spc="-1">
              <a:latin typeface="Arial"/>
            </a:endParaRPr>
          </a:p>
          <a:p>
            <a:pPr marL="164520" indent="-216000" algn="just">
              <a:lnSpc>
                <a:spcPct val="100000"/>
              </a:lnSpc>
              <a:spcAft>
                <a:spcPts val="1295"/>
              </a:spcAft>
              <a:buClr>
                <a:srgbClr val="000000"/>
              </a:buClr>
              <a:buSzPct val="45000"/>
              <a:buFont typeface="Wingdings" charset="2"/>
              <a:buChar char=""/>
            </a:pPr>
            <a:r>
              <a:rPr lang="en-US" sz="1400" b="0" strike="noStrike" spc="-1">
                <a:solidFill>
                  <a:srgbClr val="FFFFFF"/>
                </a:solidFill>
                <a:latin typeface="Nimbus Roman"/>
                <a:ea typeface="DejaVu Sans"/>
              </a:rPr>
              <a:t>Telegram 19 tilda ishlaydi.</a:t>
            </a:r>
            <a:endParaRPr lang="en-US" sz="1400" b="0" strike="noStrike" spc="-1">
              <a:latin typeface="Arial"/>
            </a:endParaRPr>
          </a:p>
          <a:p>
            <a:pPr marL="164520" indent="-216000" algn="just">
              <a:lnSpc>
                <a:spcPct val="100000"/>
              </a:lnSpc>
              <a:spcAft>
                <a:spcPts val="1295"/>
              </a:spcAft>
              <a:buClr>
                <a:srgbClr val="000000"/>
              </a:buClr>
              <a:buSzPct val="45000"/>
              <a:buFont typeface="Wingdings" charset="2"/>
              <a:buChar char=""/>
            </a:pPr>
            <a:r>
              <a:rPr lang="en-US" sz="1400" b="0" strike="noStrike" spc="-1">
                <a:solidFill>
                  <a:srgbClr val="FFFFFF"/>
                </a:solidFill>
                <a:latin typeface="Nimbus Roman"/>
                <a:ea typeface="DejaVu Sans"/>
              </a:rPr>
              <a:t>Telegram’da 58,6 foiz erkaklar va 41,4 foizga yaqin ayollar bor.</a:t>
            </a:r>
            <a:endParaRPr lang="en-US" sz="1400" b="0" strike="noStrike" spc="-1">
              <a:latin typeface="Arial"/>
            </a:endParaRPr>
          </a:p>
          <a:p>
            <a:pPr marL="164520" indent="-216000" algn="just">
              <a:lnSpc>
                <a:spcPct val="100000"/>
              </a:lnSpc>
              <a:spcAft>
                <a:spcPts val="1295"/>
              </a:spcAft>
              <a:buClr>
                <a:srgbClr val="000000"/>
              </a:buClr>
              <a:buSzPct val="45000"/>
              <a:buFont typeface="Wingdings" charset="2"/>
              <a:buChar char=""/>
            </a:pPr>
            <a:r>
              <a:rPr lang="en-US" sz="1400" b="0" strike="noStrike" spc="-1">
                <a:solidFill>
                  <a:srgbClr val="FFFFFF"/>
                </a:solidFill>
                <a:latin typeface="Nimbus Roman"/>
                <a:ea typeface="DejaVu Sans"/>
              </a:rPr>
              <a:t>Eng katta yosh guruhlari 25-34 yoshlilar (38%) va 18-24 yoshlilar (27%).</a:t>
            </a:r>
            <a:endParaRPr lang="en-US" sz="1400" b="0" strike="noStrike" spc="-1">
              <a:latin typeface="Arial"/>
            </a:endParaRPr>
          </a:p>
          <a:p>
            <a:pPr>
              <a:lnSpc>
                <a:spcPct val="100000"/>
              </a:lnSpc>
              <a:buNone/>
            </a:pPr>
            <a:endParaRPr lang="en-US"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p:cNvSpPr>
          <p:nvPr>
            <p:ph type="subTitle"/>
          </p:nvPr>
        </p:nvSpPr>
        <p:spPr>
          <a:xfrm>
            <a:off x="914400" y="1075680"/>
            <a:ext cx="4114800" cy="753120"/>
          </a:xfrm>
          <a:prstGeom prst="rect">
            <a:avLst/>
          </a:prstGeom>
          <a:noFill/>
          <a:ln w="0">
            <a:noFill/>
          </a:ln>
        </p:spPr>
        <p:txBody>
          <a:bodyPr lIns="0" tIns="91440" rIns="0" bIns="91440" anchor="t">
            <a:noAutofit/>
          </a:bodyPr>
          <a:lstStyle/>
          <a:p>
            <a:pPr>
              <a:lnSpc>
                <a:spcPct val="100000"/>
              </a:lnSpc>
              <a:spcAft>
                <a:spcPts val="1599"/>
              </a:spcAft>
              <a:buNone/>
              <a:tabLst>
                <a:tab pos="0" algn="l"/>
              </a:tabLst>
            </a:pPr>
            <a:r>
              <a:rPr lang="en" sz="1400" b="0" strike="noStrike" spc="-1">
                <a:solidFill>
                  <a:srgbClr val="FFFFFF"/>
                </a:solidFill>
                <a:latin typeface="Nimbus Roman"/>
                <a:ea typeface="Comfortaa"/>
              </a:rPr>
              <a:t>   Telegram boti nima? Bu shaxs emas, dasturiy ta'minot tomonidan boshqariladigan Telegram akkaunti. </a:t>
            </a:r>
            <a:endParaRPr lang="en-US" sz="1400" b="0" strike="noStrike" spc="-1">
              <a:latin typeface="Nimbus Roman"/>
            </a:endParaRPr>
          </a:p>
        </p:txBody>
      </p:sp>
      <p:grpSp>
        <p:nvGrpSpPr>
          <p:cNvPr id="672" name="Google Shape;1250;p45"/>
          <p:cNvGrpSpPr/>
          <p:nvPr/>
        </p:nvGrpSpPr>
        <p:grpSpPr>
          <a:xfrm>
            <a:off x="4572000" y="1639800"/>
            <a:ext cx="3884760" cy="2288520"/>
            <a:chOff x="4572000" y="1639800"/>
            <a:chExt cx="3884760" cy="2288520"/>
          </a:xfrm>
        </p:grpSpPr>
        <p:sp>
          <p:nvSpPr>
            <p:cNvPr id="673" name="Google Shape;1251;p45"/>
            <p:cNvSpPr/>
            <p:nvPr/>
          </p:nvSpPr>
          <p:spPr>
            <a:xfrm rot="10800000" flipH="1">
              <a:off x="6103800" y="2764080"/>
              <a:ext cx="1076760" cy="804240"/>
            </a:xfrm>
            <a:custGeom>
              <a:avLst/>
              <a:gdLst/>
              <a:ahLst/>
              <a:cxnLst/>
              <a:rect l="l" t="t" r="r" b="b"/>
              <a:pathLst>
                <a:path w="65519" h="347077">
                  <a:moveTo>
                    <a:pt x="2303" y="0"/>
                  </a:moveTo>
                  <a:lnTo>
                    <a:pt x="0" y="316661"/>
                  </a:lnTo>
                  <a:lnTo>
                    <a:pt x="63216" y="347077"/>
                  </a:lnTo>
                  <a:lnTo>
                    <a:pt x="65518" y="30360"/>
                  </a:lnTo>
                  <a:lnTo>
                    <a:pt x="2303"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674" name="Google Shape;1252;p45"/>
            <p:cNvSpPr/>
            <p:nvPr/>
          </p:nvSpPr>
          <p:spPr>
            <a:xfrm rot="10800000" flipH="1">
              <a:off x="6103800" y="2764080"/>
              <a:ext cx="1076760" cy="804240"/>
            </a:xfrm>
            <a:custGeom>
              <a:avLst/>
              <a:gdLst/>
              <a:ahLst/>
              <a:cxnLst/>
              <a:rect l="l" t="t" r="r" b="b"/>
              <a:pathLst>
                <a:path w="65519" h="347077" fill="none">
                  <a:moveTo>
                    <a:pt x="0" y="316661"/>
                  </a:moveTo>
                  <a:lnTo>
                    <a:pt x="63216" y="347077"/>
                  </a:lnTo>
                  <a:lnTo>
                    <a:pt x="65518" y="30360"/>
                  </a:lnTo>
                  <a:lnTo>
                    <a:pt x="2303" y="0"/>
                  </a:lnTo>
                  <a:lnTo>
                    <a:pt x="0" y="316661"/>
                  </a:lnTo>
                </a:path>
              </a:pathLst>
            </a:custGeom>
            <a:noFill/>
            <a:ln w="0">
              <a:noFill/>
            </a:ln>
          </p:spPr>
          <p:style>
            <a:lnRef idx="0">
              <a:scrgbClr r="0" g="0" b="0"/>
            </a:lnRef>
            <a:fillRef idx="0">
              <a:scrgbClr r="0" g="0" b="0"/>
            </a:fillRef>
            <a:effectRef idx="0">
              <a:scrgbClr r="0" g="0" b="0"/>
            </a:effectRef>
            <a:fontRef idx="minor"/>
          </p:style>
        </p:sp>
        <p:sp>
          <p:nvSpPr>
            <p:cNvPr id="675" name="Google Shape;1253;p45"/>
            <p:cNvSpPr/>
            <p:nvPr/>
          </p:nvSpPr>
          <p:spPr>
            <a:xfrm rot="10800000" flipH="1">
              <a:off x="6123240" y="3130560"/>
              <a:ext cx="1038240" cy="70200"/>
            </a:xfrm>
            <a:custGeom>
              <a:avLst/>
              <a:gdLst/>
              <a:ahLst/>
              <a:cxnLst/>
              <a:rect l="l" t="t" r="r" b="b"/>
              <a:pathLst>
                <a:path w="63176" h="30526">
                  <a:moveTo>
                    <a:pt x="41" y="0"/>
                  </a:moveTo>
                  <a:lnTo>
                    <a:pt x="0" y="56"/>
                  </a:lnTo>
                  <a:lnTo>
                    <a:pt x="41" y="166"/>
                  </a:lnTo>
                  <a:lnTo>
                    <a:pt x="163" y="276"/>
                  </a:lnTo>
                  <a:lnTo>
                    <a:pt x="637" y="662"/>
                  </a:lnTo>
                  <a:lnTo>
                    <a:pt x="1416" y="1158"/>
                  </a:lnTo>
                  <a:lnTo>
                    <a:pt x="2472" y="1819"/>
                  </a:lnTo>
                  <a:lnTo>
                    <a:pt x="5384" y="3527"/>
                  </a:lnTo>
                  <a:lnTo>
                    <a:pt x="9237" y="5676"/>
                  </a:lnTo>
                  <a:lnTo>
                    <a:pt x="13910" y="8155"/>
                  </a:lnTo>
                  <a:lnTo>
                    <a:pt x="19280" y="10965"/>
                  </a:lnTo>
                  <a:lnTo>
                    <a:pt x="25205" y="13941"/>
                  </a:lnTo>
                  <a:lnTo>
                    <a:pt x="31578" y="17081"/>
                  </a:lnTo>
                  <a:lnTo>
                    <a:pt x="37943" y="20112"/>
                  </a:lnTo>
                  <a:lnTo>
                    <a:pt x="43875" y="22867"/>
                  </a:lnTo>
                  <a:lnTo>
                    <a:pt x="49239" y="25236"/>
                  </a:lnTo>
                  <a:lnTo>
                    <a:pt x="53918" y="27275"/>
                  </a:lnTo>
                  <a:lnTo>
                    <a:pt x="57771" y="28873"/>
                  </a:lnTo>
                  <a:lnTo>
                    <a:pt x="59356" y="29479"/>
                  </a:lnTo>
                  <a:lnTo>
                    <a:pt x="60690" y="29920"/>
                  </a:lnTo>
                  <a:lnTo>
                    <a:pt x="61753" y="30306"/>
                  </a:lnTo>
                  <a:lnTo>
                    <a:pt x="62532" y="30471"/>
                  </a:lnTo>
                  <a:lnTo>
                    <a:pt x="63013" y="30526"/>
                  </a:lnTo>
                  <a:lnTo>
                    <a:pt x="63135" y="30471"/>
                  </a:lnTo>
                  <a:lnTo>
                    <a:pt x="63168" y="30471"/>
                  </a:lnTo>
                  <a:lnTo>
                    <a:pt x="63175" y="30416"/>
                  </a:lnTo>
                  <a:lnTo>
                    <a:pt x="63168" y="30361"/>
                  </a:lnTo>
                  <a:lnTo>
                    <a:pt x="63135" y="30306"/>
                  </a:lnTo>
                  <a:lnTo>
                    <a:pt x="63013" y="30140"/>
                  </a:lnTo>
                  <a:lnTo>
                    <a:pt x="62532" y="29755"/>
                  </a:lnTo>
                  <a:lnTo>
                    <a:pt x="61760" y="29204"/>
                  </a:lnTo>
                  <a:lnTo>
                    <a:pt x="60697" y="28542"/>
                  </a:lnTo>
                  <a:lnTo>
                    <a:pt x="59363" y="27716"/>
                  </a:lnTo>
                  <a:lnTo>
                    <a:pt x="57785" y="26834"/>
                  </a:lnTo>
                  <a:lnTo>
                    <a:pt x="53932" y="24685"/>
                  </a:lnTo>
                  <a:lnTo>
                    <a:pt x="49259" y="22206"/>
                  </a:lnTo>
                  <a:lnTo>
                    <a:pt x="43896" y="19451"/>
                  </a:lnTo>
                  <a:lnTo>
                    <a:pt x="37963" y="16530"/>
                  </a:lnTo>
                  <a:lnTo>
                    <a:pt x="31598" y="13390"/>
                  </a:lnTo>
                  <a:lnTo>
                    <a:pt x="25232" y="10414"/>
                  </a:lnTo>
                  <a:lnTo>
                    <a:pt x="19307" y="7714"/>
                  </a:lnTo>
                  <a:lnTo>
                    <a:pt x="13937" y="5345"/>
                  </a:lnTo>
                  <a:lnTo>
                    <a:pt x="9264" y="3362"/>
                  </a:lnTo>
                  <a:lnTo>
                    <a:pt x="5404" y="1764"/>
                  </a:lnTo>
                  <a:lnTo>
                    <a:pt x="2486" y="662"/>
                  </a:lnTo>
                  <a:lnTo>
                    <a:pt x="1422" y="331"/>
                  </a:lnTo>
                  <a:lnTo>
                    <a:pt x="644" y="111"/>
                  </a:lnTo>
                  <a:lnTo>
                    <a:pt x="163"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76" name="Google Shape;1254;p45"/>
            <p:cNvSpPr/>
            <p:nvPr/>
          </p:nvSpPr>
          <p:spPr>
            <a:xfrm rot="10800000" flipH="1">
              <a:off x="6605640" y="3341520"/>
              <a:ext cx="142920" cy="194040"/>
            </a:xfrm>
            <a:custGeom>
              <a:avLst/>
              <a:gdLst/>
              <a:ahLst/>
              <a:cxnLst/>
              <a:rect l="l" t="t" r="r" b="b"/>
              <a:pathLst>
                <a:path w="8744" h="83974">
                  <a:moveTo>
                    <a:pt x="989" y="1"/>
                  </a:moveTo>
                  <a:lnTo>
                    <a:pt x="1" y="75268"/>
                  </a:lnTo>
                  <a:lnTo>
                    <a:pt x="7585" y="83974"/>
                  </a:lnTo>
                  <a:lnTo>
                    <a:pt x="8743" y="3748"/>
                  </a:lnTo>
                  <a:lnTo>
                    <a:pt x="989"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77" name="Google Shape;1255;p45"/>
            <p:cNvSpPr/>
            <p:nvPr/>
          </p:nvSpPr>
          <p:spPr>
            <a:xfrm rot="10800000" flipH="1">
              <a:off x="6576840" y="2793600"/>
              <a:ext cx="142920" cy="194040"/>
            </a:xfrm>
            <a:custGeom>
              <a:avLst/>
              <a:gdLst/>
              <a:ahLst/>
              <a:cxnLst/>
              <a:rect l="l" t="t" r="r" b="b"/>
              <a:pathLst>
                <a:path w="8744" h="84029">
                  <a:moveTo>
                    <a:pt x="1159" y="1"/>
                  </a:moveTo>
                  <a:lnTo>
                    <a:pt x="1" y="80282"/>
                  </a:lnTo>
                  <a:lnTo>
                    <a:pt x="7748" y="84028"/>
                  </a:lnTo>
                  <a:lnTo>
                    <a:pt x="8743" y="8817"/>
                  </a:lnTo>
                  <a:lnTo>
                    <a:pt x="1159"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78" name="Google Shape;1256;p45"/>
            <p:cNvSpPr/>
            <p:nvPr/>
          </p:nvSpPr>
          <p:spPr>
            <a:xfrm rot="10800000" flipH="1">
              <a:off x="6212880" y="3332880"/>
              <a:ext cx="133560" cy="153000"/>
            </a:xfrm>
            <a:custGeom>
              <a:avLst/>
              <a:gdLst/>
              <a:ahLst/>
              <a:cxnLst/>
              <a:rect l="l" t="t" r="r" b="b"/>
              <a:pathLst>
                <a:path w="8161" h="66342">
                  <a:moveTo>
                    <a:pt x="454" y="1"/>
                  </a:moveTo>
                  <a:lnTo>
                    <a:pt x="0" y="62650"/>
                  </a:lnTo>
                  <a:lnTo>
                    <a:pt x="7700" y="66341"/>
                  </a:lnTo>
                  <a:lnTo>
                    <a:pt x="8160" y="3692"/>
                  </a:lnTo>
                  <a:lnTo>
                    <a:pt x="454" y="1"/>
                  </a:lnTo>
                  <a:close/>
                </a:path>
              </a:pathLst>
            </a:custGeom>
            <a:solidFill>
              <a:srgbClr val="FAFAFA"/>
            </a:solidFill>
            <a:ln w="0">
              <a:noFill/>
            </a:ln>
          </p:spPr>
          <p:style>
            <a:lnRef idx="0">
              <a:scrgbClr r="0" g="0" b="0"/>
            </a:lnRef>
            <a:fillRef idx="0">
              <a:scrgbClr r="0" g="0" b="0"/>
            </a:fillRef>
            <a:effectRef idx="0">
              <a:scrgbClr r="0" g="0" b="0"/>
            </a:effectRef>
            <a:fontRef idx="minor"/>
          </p:style>
        </p:sp>
        <p:sp>
          <p:nvSpPr>
            <p:cNvPr id="679" name="Google Shape;1257;p45"/>
            <p:cNvSpPr/>
            <p:nvPr/>
          </p:nvSpPr>
          <p:spPr>
            <a:xfrm rot="10800000" flipH="1">
              <a:off x="6237000" y="3348360"/>
              <a:ext cx="81720" cy="120960"/>
            </a:xfrm>
            <a:custGeom>
              <a:avLst/>
              <a:gdLst/>
              <a:ahLst/>
              <a:cxnLst/>
              <a:rect l="l" t="t" r="r" b="b"/>
              <a:pathLst>
                <a:path w="5006" h="52512">
                  <a:moveTo>
                    <a:pt x="1301" y="2843"/>
                  </a:moveTo>
                  <a:lnTo>
                    <a:pt x="1531" y="2921"/>
                  </a:lnTo>
                  <a:lnTo>
                    <a:pt x="2398" y="3197"/>
                  </a:lnTo>
                  <a:lnTo>
                    <a:pt x="3156" y="3362"/>
                  </a:lnTo>
                  <a:lnTo>
                    <a:pt x="3793" y="3472"/>
                  </a:lnTo>
                  <a:lnTo>
                    <a:pt x="3942" y="3637"/>
                  </a:lnTo>
                  <a:lnTo>
                    <a:pt x="4091" y="3693"/>
                  </a:lnTo>
                  <a:lnTo>
                    <a:pt x="4240" y="3748"/>
                  </a:lnTo>
                  <a:lnTo>
                    <a:pt x="4538" y="3748"/>
                  </a:lnTo>
                  <a:lnTo>
                    <a:pt x="4687" y="3693"/>
                  </a:lnTo>
                  <a:lnTo>
                    <a:pt x="4823" y="3642"/>
                  </a:lnTo>
                  <a:lnTo>
                    <a:pt x="4748" y="3803"/>
                  </a:lnTo>
                  <a:lnTo>
                    <a:pt x="4619" y="4188"/>
                  </a:lnTo>
                  <a:lnTo>
                    <a:pt x="4497" y="4574"/>
                  </a:lnTo>
                  <a:lnTo>
                    <a:pt x="4314" y="4960"/>
                  </a:lnTo>
                  <a:lnTo>
                    <a:pt x="4132" y="5235"/>
                  </a:lnTo>
                  <a:lnTo>
                    <a:pt x="3949" y="5456"/>
                  </a:lnTo>
                  <a:lnTo>
                    <a:pt x="3766" y="5566"/>
                  </a:lnTo>
                  <a:lnTo>
                    <a:pt x="3576" y="5621"/>
                  </a:lnTo>
                  <a:lnTo>
                    <a:pt x="3393" y="5566"/>
                  </a:lnTo>
                  <a:lnTo>
                    <a:pt x="3211" y="5401"/>
                  </a:lnTo>
                  <a:lnTo>
                    <a:pt x="3028" y="5180"/>
                  </a:lnTo>
                  <a:lnTo>
                    <a:pt x="2886" y="5180"/>
                  </a:lnTo>
                  <a:lnTo>
                    <a:pt x="2886" y="6282"/>
                  </a:lnTo>
                  <a:lnTo>
                    <a:pt x="2797" y="15815"/>
                  </a:lnTo>
                  <a:lnTo>
                    <a:pt x="2689" y="26614"/>
                  </a:lnTo>
                  <a:lnTo>
                    <a:pt x="2689" y="28102"/>
                  </a:lnTo>
                  <a:lnTo>
                    <a:pt x="2879" y="28102"/>
                  </a:lnTo>
                  <a:lnTo>
                    <a:pt x="2967" y="28157"/>
                  </a:lnTo>
                  <a:lnTo>
                    <a:pt x="3048" y="28212"/>
                  </a:lnTo>
                  <a:lnTo>
                    <a:pt x="3129" y="28377"/>
                  </a:lnTo>
                  <a:lnTo>
                    <a:pt x="3211" y="28543"/>
                  </a:lnTo>
                  <a:lnTo>
                    <a:pt x="3292" y="28708"/>
                  </a:lnTo>
                  <a:lnTo>
                    <a:pt x="3373" y="28984"/>
                  </a:lnTo>
                  <a:lnTo>
                    <a:pt x="3448" y="29259"/>
                  </a:lnTo>
                  <a:lnTo>
                    <a:pt x="3522" y="29590"/>
                  </a:lnTo>
                  <a:lnTo>
                    <a:pt x="3597" y="29920"/>
                  </a:lnTo>
                  <a:lnTo>
                    <a:pt x="3664" y="30306"/>
                  </a:lnTo>
                  <a:lnTo>
                    <a:pt x="3732" y="30692"/>
                  </a:lnTo>
                  <a:lnTo>
                    <a:pt x="3793" y="31132"/>
                  </a:lnTo>
                  <a:lnTo>
                    <a:pt x="3854" y="31628"/>
                  </a:lnTo>
                  <a:lnTo>
                    <a:pt x="3915" y="32124"/>
                  </a:lnTo>
                  <a:lnTo>
                    <a:pt x="3969" y="32675"/>
                  </a:lnTo>
                  <a:lnTo>
                    <a:pt x="4016" y="33226"/>
                  </a:lnTo>
                  <a:lnTo>
                    <a:pt x="4071" y="33887"/>
                  </a:lnTo>
                  <a:lnTo>
                    <a:pt x="4111" y="34549"/>
                  </a:lnTo>
                  <a:lnTo>
                    <a:pt x="4152" y="35265"/>
                  </a:lnTo>
                  <a:lnTo>
                    <a:pt x="4179" y="35926"/>
                  </a:lnTo>
                  <a:lnTo>
                    <a:pt x="4206" y="36642"/>
                  </a:lnTo>
                  <a:lnTo>
                    <a:pt x="4226" y="37414"/>
                  </a:lnTo>
                  <a:lnTo>
                    <a:pt x="4240" y="38130"/>
                  </a:lnTo>
                  <a:lnTo>
                    <a:pt x="4253" y="38846"/>
                  </a:lnTo>
                  <a:lnTo>
                    <a:pt x="4253" y="39618"/>
                  </a:lnTo>
                  <a:lnTo>
                    <a:pt x="4253" y="40334"/>
                  </a:lnTo>
                  <a:lnTo>
                    <a:pt x="4240" y="41106"/>
                  </a:lnTo>
                  <a:lnTo>
                    <a:pt x="4226" y="41822"/>
                  </a:lnTo>
                  <a:lnTo>
                    <a:pt x="4206" y="42538"/>
                  </a:lnTo>
                  <a:lnTo>
                    <a:pt x="4179" y="43310"/>
                  </a:lnTo>
                  <a:lnTo>
                    <a:pt x="4145" y="43971"/>
                  </a:lnTo>
                  <a:lnTo>
                    <a:pt x="4104" y="44687"/>
                  </a:lnTo>
                  <a:lnTo>
                    <a:pt x="3758" y="48759"/>
                  </a:lnTo>
                  <a:lnTo>
                    <a:pt x="3758" y="48759"/>
                  </a:lnTo>
                  <a:lnTo>
                    <a:pt x="1131" y="47464"/>
                  </a:lnTo>
                  <a:lnTo>
                    <a:pt x="1131" y="47464"/>
                  </a:lnTo>
                  <a:lnTo>
                    <a:pt x="1050" y="45734"/>
                  </a:lnTo>
                  <a:lnTo>
                    <a:pt x="915" y="42924"/>
                  </a:lnTo>
                  <a:lnTo>
                    <a:pt x="881" y="41822"/>
                  </a:lnTo>
                  <a:lnTo>
                    <a:pt x="861" y="40720"/>
                  </a:lnTo>
                  <a:lnTo>
                    <a:pt x="847" y="39618"/>
                  </a:lnTo>
                  <a:lnTo>
                    <a:pt x="854" y="38571"/>
                  </a:lnTo>
                  <a:lnTo>
                    <a:pt x="874" y="37469"/>
                  </a:lnTo>
                  <a:lnTo>
                    <a:pt x="901" y="36422"/>
                  </a:lnTo>
                  <a:lnTo>
                    <a:pt x="942" y="35430"/>
                  </a:lnTo>
                  <a:lnTo>
                    <a:pt x="996" y="34438"/>
                  </a:lnTo>
                  <a:lnTo>
                    <a:pt x="1064" y="33557"/>
                  </a:lnTo>
                  <a:lnTo>
                    <a:pt x="1138" y="32675"/>
                  </a:lnTo>
                  <a:lnTo>
                    <a:pt x="1226" y="31849"/>
                  </a:lnTo>
                  <a:lnTo>
                    <a:pt x="1321" y="31077"/>
                  </a:lnTo>
                  <a:lnTo>
                    <a:pt x="1423" y="30416"/>
                  </a:lnTo>
                  <a:lnTo>
                    <a:pt x="1538" y="29810"/>
                  </a:lnTo>
                  <a:lnTo>
                    <a:pt x="1660" y="29314"/>
                  </a:lnTo>
                  <a:lnTo>
                    <a:pt x="1795" y="28928"/>
                  </a:lnTo>
                  <a:lnTo>
                    <a:pt x="1931" y="28598"/>
                  </a:lnTo>
                  <a:lnTo>
                    <a:pt x="2080" y="28433"/>
                  </a:lnTo>
                  <a:lnTo>
                    <a:pt x="2222" y="28377"/>
                  </a:lnTo>
                  <a:lnTo>
                    <a:pt x="2371" y="28433"/>
                  </a:lnTo>
                  <a:lnTo>
                    <a:pt x="2594" y="28433"/>
                  </a:lnTo>
                  <a:lnTo>
                    <a:pt x="2594" y="26559"/>
                  </a:lnTo>
                  <a:lnTo>
                    <a:pt x="2655" y="16090"/>
                  </a:lnTo>
                  <a:lnTo>
                    <a:pt x="2723" y="6227"/>
                  </a:lnTo>
                  <a:lnTo>
                    <a:pt x="2723" y="4409"/>
                  </a:lnTo>
                  <a:lnTo>
                    <a:pt x="2256" y="4409"/>
                  </a:lnTo>
                  <a:lnTo>
                    <a:pt x="2134" y="4354"/>
                  </a:lnTo>
                  <a:lnTo>
                    <a:pt x="2012" y="4244"/>
                  </a:lnTo>
                  <a:lnTo>
                    <a:pt x="1890" y="4133"/>
                  </a:lnTo>
                  <a:lnTo>
                    <a:pt x="1775" y="3968"/>
                  </a:lnTo>
                  <a:lnTo>
                    <a:pt x="1653" y="3748"/>
                  </a:lnTo>
                  <a:lnTo>
                    <a:pt x="1538" y="3472"/>
                  </a:lnTo>
                  <a:lnTo>
                    <a:pt x="1423" y="3197"/>
                  </a:lnTo>
                  <a:lnTo>
                    <a:pt x="1308" y="2866"/>
                  </a:lnTo>
                  <a:lnTo>
                    <a:pt x="1301" y="2843"/>
                  </a:lnTo>
                  <a:close/>
                  <a:moveTo>
                    <a:pt x="1" y="1"/>
                  </a:moveTo>
                  <a:lnTo>
                    <a:pt x="461" y="2866"/>
                  </a:lnTo>
                  <a:lnTo>
                    <a:pt x="570" y="3527"/>
                  </a:lnTo>
                  <a:lnTo>
                    <a:pt x="691" y="4133"/>
                  </a:lnTo>
                  <a:lnTo>
                    <a:pt x="807" y="4739"/>
                  </a:lnTo>
                  <a:lnTo>
                    <a:pt x="928" y="5235"/>
                  </a:lnTo>
                  <a:lnTo>
                    <a:pt x="1050" y="5731"/>
                  </a:lnTo>
                  <a:lnTo>
                    <a:pt x="1179" y="6227"/>
                  </a:lnTo>
                  <a:lnTo>
                    <a:pt x="1308" y="6613"/>
                  </a:lnTo>
                  <a:lnTo>
                    <a:pt x="1436" y="6943"/>
                  </a:lnTo>
                  <a:lnTo>
                    <a:pt x="1565" y="7274"/>
                  </a:lnTo>
                  <a:lnTo>
                    <a:pt x="1700" y="7550"/>
                  </a:lnTo>
                  <a:lnTo>
                    <a:pt x="1836" y="7770"/>
                  </a:lnTo>
                  <a:lnTo>
                    <a:pt x="1971" y="7935"/>
                  </a:lnTo>
                  <a:lnTo>
                    <a:pt x="2107" y="8101"/>
                  </a:lnTo>
                  <a:lnTo>
                    <a:pt x="2249" y="8156"/>
                  </a:lnTo>
                  <a:lnTo>
                    <a:pt x="2302" y="8177"/>
                  </a:lnTo>
                  <a:lnTo>
                    <a:pt x="2302" y="8177"/>
                  </a:lnTo>
                  <a:lnTo>
                    <a:pt x="2162" y="25071"/>
                  </a:lnTo>
                  <a:lnTo>
                    <a:pt x="2053" y="25071"/>
                  </a:lnTo>
                  <a:lnTo>
                    <a:pt x="1944" y="25182"/>
                  </a:lnTo>
                  <a:lnTo>
                    <a:pt x="1836" y="25347"/>
                  </a:lnTo>
                  <a:lnTo>
                    <a:pt x="1728" y="25512"/>
                  </a:lnTo>
                  <a:lnTo>
                    <a:pt x="1626" y="25788"/>
                  </a:lnTo>
                  <a:lnTo>
                    <a:pt x="1524" y="26063"/>
                  </a:lnTo>
                  <a:lnTo>
                    <a:pt x="1423" y="26449"/>
                  </a:lnTo>
                  <a:lnTo>
                    <a:pt x="1328" y="26835"/>
                  </a:lnTo>
                  <a:lnTo>
                    <a:pt x="1233" y="27275"/>
                  </a:lnTo>
                  <a:lnTo>
                    <a:pt x="1138" y="27771"/>
                  </a:lnTo>
                  <a:lnTo>
                    <a:pt x="1050" y="28322"/>
                  </a:lnTo>
                  <a:lnTo>
                    <a:pt x="969" y="28928"/>
                  </a:lnTo>
                  <a:lnTo>
                    <a:pt x="888" y="29535"/>
                  </a:lnTo>
                  <a:lnTo>
                    <a:pt x="813" y="30196"/>
                  </a:lnTo>
                  <a:lnTo>
                    <a:pt x="739" y="30967"/>
                  </a:lnTo>
                  <a:lnTo>
                    <a:pt x="678" y="31739"/>
                  </a:lnTo>
                  <a:lnTo>
                    <a:pt x="617" y="32510"/>
                  </a:lnTo>
                  <a:lnTo>
                    <a:pt x="563" y="33336"/>
                  </a:lnTo>
                  <a:lnTo>
                    <a:pt x="515" y="34218"/>
                  </a:lnTo>
                  <a:lnTo>
                    <a:pt x="475" y="35100"/>
                  </a:lnTo>
                  <a:lnTo>
                    <a:pt x="441" y="35981"/>
                  </a:lnTo>
                  <a:lnTo>
                    <a:pt x="414" y="36863"/>
                  </a:lnTo>
                  <a:lnTo>
                    <a:pt x="393" y="37800"/>
                  </a:lnTo>
                  <a:lnTo>
                    <a:pt x="387" y="38681"/>
                  </a:lnTo>
                  <a:lnTo>
                    <a:pt x="380" y="39618"/>
                  </a:lnTo>
                  <a:lnTo>
                    <a:pt x="380" y="40555"/>
                  </a:lnTo>
                  <a:lnTo>
                    <a:pt x="387" y="41491"/>
                  </a:lnTo>
                  <a:lnTo>
                    <a:pt x="407" y="42428"/>
                  </a:lnTo>
                  <a:lnTo>
                    <a:pt x="427" y="43365"/>
                  </a:lnTo>
                  <a:lnTo>
                    <a:pt x="461" y="44246"/>
                  </a:lnTo>
                  <a:lnTo>
                    <a:pt x="597" y="47222"/>
                  </a:lnTo>
                  <a:lnTo>
                    <a:pt x="725" y="50032"/>
                  </a:lnTo>
                  <a:lnTo>
                    <a:pt x="779" y="51134"/>
                  </a:lnTo>
                  <a:lnTo>
                    <a:pt x="928" y="51134"/>
                  </a:lnTo>
                  <a:lnTo>
                    <a:pt x="3827" y="52511"/>
                  </a:lnTo>
                  <a:lnTo>
                    <a:pt x="3949" y="52511"/>
                  </a:lnTo>
                  <a:lnTo>
                    <a:pt x="4016" y="51630"/>
                  </a:lnTo>
                  <a:lnTo>
                    <a:pt x="4423" y="46726"/>
                  </a:lnTo>
                  <a:lnTo>
                    <a:pt x="4463" y="46065"/>
                  </a:lnTo>
                  <a:lnTo>
                    <a:pt x="4504" y="45403"/>
                  </a:lnTo>
                  <a:lnTo>
                    <a:pt x="4531" y="44687"/>
                  </a:lnTo>
                  <a:lnTo>
                    <a:pt x="4558" y="44026"/>
                  </a:lnTo>
                  <a:lnTo>
                    <a:pt x="4579" y="43310"/>
                  </a:lnTo>
                  <a:lnTo>
                    <a:pt x="4599" y="42648"/>
                  </a:lnTo>
                  <a:lnTo>
                    <a:pt x="4612" y="41932"/>
                  </a:lnTo>
                  <a:lnTo>
                    <a:pt x="4619" y="41216"/>
                  </a:lnTo>
                  <a:lnTo>
                    <a:pt x="4626" y="40555"/>
                  </a:lnTo>
                  <a:lnTo>
                    <a:pt x="4626" y="39838"/>
                  </a:lnTo>
                  <a:lnTo>
                    <a:pt x="4626" y="39122"/>
                  </a:lnTo>
                  <a:lnTo>
                    <a:pt x="4619" y="38461"/>
                  </a:lnTo>
                  <a:lnTo>
                    <a:pt x="4606" y="37744"/>
                  </a:lnTo>
                  <a:lnTo>
                    <a:pt x="4592" y="37083"/>
                  </a:lnTo>
                  <a:lnTo>
                    <a:pt x="4545" y="35761"/>
                  </a:lnTo>
                  <a:lnTo>
                    <a:pt x="4490" y="34438"/>
                  </a:lnTo>
                  <a:lnTo>
                    <a:pt x="4450" y="33832"/>
                  </a:lnTo>
                  <a:lnTo>
                    <a:pt x="4416" y="33171"/>
                  </a:lnTo>
                  <a:lnTo>
                    <a:pt x="4369" y="32565"/>
                  </a:lnTo>
                  <a:lnTo>
                    <a:pt x="4328" y="32014"/>
                  </a:lnTo>
                  <a:lnTo>
                    <a:pt x="4274" y="31408"/>
                  </a:lnTo>
                  <a:lnTo>
                    <a:pt x="4226" y="30857"/>
                  </a:lnTo>
                  <a:lnTo>
                    <a:pt x="4165" y="30361"/>
                  </a:lnTo>
                  <a:lnTo>
                    <a:pt x="4104" y="29865"/>
                  </a:lnTo>
                  <a:lnTo>
                    <a:pt x="4044" y="29369"/>
                  </a:lnTo>
                  <a:lnTo>
                    <a:pt x="3976" y="28873"/>
                  </a:lnTo>
                  <a:lnTo>
                    <a:pt x="3908" y="28433"/>
                  </a:lnTo>
                  <a:lnTo>
                    <a:pt x="3834" y="28047"/>
                  </a:lnTo>
                  <a:lnTo>
                    <a:pt x="3759" y="27661"/>
                  </a:lnTo>
                  <a:lnTo>
                    <a:pt x="3678" y="27275"/>
                  </a:lnTo>
                  <a:lnTo>
                    <a:pt x="3576" y="26890"/>
                  </a:lnTo>
                  <a:lnTo>
                    <a:pt x="3475" y="26559"/>
                  </a:lnTo>
                  <a:lnTo>
                    <a:pt x="3373" y="26284"/>
                  </a:lnTo>
                  <a:lnTo>
                    <a:pt x="3272" y="26063"/>
                  </a:lnTo>
                  <a:lnTo>
                    <a:pt x="3163" y="25843"/>
                  </a:lnTo>
                  <a:lnTo>
                    <a:pt x="3055" y="25733"/>
                  </a:lnTo>
                  <a:lnTo>
                    <a:pt x="3011" y="25710"/>
                  </a:lnTo>
                  <a:lnTo>
                    <a:pt x="3011" y="25710"/>
                  </a:lnTo>
                  <a:lnTo>
                    <a:pt x="3014" y="24300"/>
                  </a:lnTo>
                  <a:lnTo>
                    <a:pt x="3021" y="21545"/>
                  </a:lnTo>
                  <a:lnTo>
                    <a:pt x="3048" y="16310"/>
                  </a:lnTo>
                  <a:lnTo>
                    <a:pt x="3075" y="11407"/>
                  </a:lnTo>
                  <a:lnTo>
                    <a:pt x="3096" y="7831"/>
                  </a:lnTo>
                  <a:lnTo>
                    <a:pt x="3096" y="7831"/>
                  </a:lnTo>
                  <a:lnTo>
                    <a:pt x="3156" y="7880"/>
                  </a:lnTo>
                  <a:lnTo>
                    <a:pt x="3353" y="7990"/>
                  </a:lnTo>
                  <a:lnTo>
                    <a:pt x="3549" y="7935"/>
                  </a:lnTo>
                  <a:lnTo>
                    <a:pt x="3746" y="7770"/>
                  </a:lnTo>
                  <a:lnTo>
                    <a:pt x="3942" y="7550"/>
                  </a:lnTo>
                  <a:lnTo>
                    <a:pt x="4138" y="7219"/>
                  </a:lnTo>
                  <a:lnTo>
                    <a:pt x="4328" y="6723"/>
                  </a:lnTo>
                  <a:lnTo>
                    <a:pt x="4511" y="6172"/>
                  </a:lnTo>
                  <a:lnTo>
                    <a:pt x="4633" y="5621"/>
                  </a:lnTo>
                  <a:lnTo>
                    <a:pt x="4741" y="5125"/>
                  </a:lnTo>
                  <a:lnTo>
                    <a:pt x="4829" y="4684"/>
                  </a:lnTo>
                  <a:lnTo>
                    <a:pt x="4897" y="4299"/>
                  </a:lnTo>
                  <a:lnTo>
                    <a:pt x="4951" y="3968"/>
                  </a:lnTo>
                  <a:lnTo>
                    <a:pt x="4985" y="3637"/>
                  </a:lnTo>
                  <a:lnTo>
                    <a:pt x="5005" y="3417"/>
                  </a:lnTo>
                  <a:lnTo>
                    <a:pt x="5005" y="3197"/>
                  </a:lnTo>
                  <a:lnTo>
                    <a:pt x="4935" y="3376"/>
                  </a:lnTo>
                  <a:lnTo>
                    <a:pt x="4935" y="3376"/>
                  </a:lnTo>
                  <a:lnTo>
                    <a:pt x="4843" y="3197"/>
                  </a:lnTo>
                  <a:lnTo>
                    <a:pt x="4694" y="2976"/>
                  </a:lnTo>
                  <a:lnTo>
                    <a:pt x="4545" y="2756"/>
                  </a:lnTo>
                  <a:lnTo>
                    <a:pt x="4402" y="2535"/>
                  </a:lnTo>
                  <a:lnTo>
                    <a:pt x="4253" y="2425"/>
                  </a:lnTo>
                  <a:lnTo>
                    <a:pt x="4104" y="2260"/>
                  </a:lnTo>
                  <a:lnTo>
                    <a:pt x="3955" y="2205"/>
                  </a:lnTo>
                  <a:lnTo>
                    <a:pt x="3807" y="2150"/>
                  </a:lnTo>
                  <a:lnTo>
                    <a:pt x="3163" y="1654"/>
                  </a:lnTo>
                  <a:lnTo>
                    <a:pt x="2412" y="1103"/>
                  </a:lnTo>
                  <a:lnTo>
                    <a:pt x="1545" y="552"/>
                  </a:lnTo>
                  <a:lnTo>
                    <a:pt x="570"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80" name="Google Shape;1258;p45"/>
            <p:cNvSpPr/>
            <p:nvPr/>
          </p:nvSpPr>
          <p:spPr>
            <a:xfrm rot="10800000" flipH="1">
              <a:off x="5851800" y="2695320"/>
              <a:ext cx="163080" cy="187200"/>
            </a:xfrm>
            <a:custGeom>
              <a:avLst/>
              <a:gdLst/>
              <a:ahLst/>
              <a:cxnLst/>
              <a:rect l="l" t="t" r="r" b="b"/>
              <a:pathLst>
                <a:path w="9956" h="80999">
                  <a:moveTo>
                    <a:pt x="4748" y="1"/>
                  </a:moveTo>
                  <a:lnTo>
                    <a:pt x="4504" y="166"/>
                  </a:lnTo>
                  <a:lnTo>
                    <a:pt x="4260" y="387"/>
                  </a:lnTo>
                  <a:lnTo>
                    <a:pt x="4016" y="717"/>
                  </a:lnTo>
                  <a:lnTo>
                    <a:pt x="3786" y="1158"/>
                  </a:lnTo>
                  <a:lnTo>
                    <a:pt x="3549" y="1654"/>
                  </a:lnTo>
                  <a:lnTo>
                    <a:pt x="3326" y="2260"/>
                  </a:lnTo>
                  <a:lnTo>
                    <a:pt x="3095" y="2976"/>
                  </a:lnTo>
                  <a:lnTo>
                    <a:pt x="2879" y="3748"/>
                  </a:lnTo>
                  <a:lnTo>
                    <a:pt x="2662" y="4629"/>
                  </a:lnTo>
                  <a:lnTo>
                    <a:pt x="2459" y="5566"/>
                  </a:lnTo>
                  <a:lnTo>
                    <a:pt x="2256" y="6613"/>
                  </a:lnTo>
                  <a:lnTo>
                    <a:pt x="2059" y="7715"/>
                  </a:lnTo>
                  <a:lnTo>
                    <a:pt x="1870" y="8872"/>
                  </a:lnTo>
                  <a:lnTo>
                    <a:pt x="1680" y="10139"/>
                  </a:lnTo>
                  <a:lnTo>
                    <a:pt x="1511" y="11462"/>
                  </a:lnTo>
                  <a:lnTo>
                    <a:pt x="1341" y="12839"/>
                  </a:lnTo>
                  <a:lnTo>
                    <a:pt x="1179" y="14272"/>
                  </a:lnTo>
                  <a:lnTo>
                    <a:pt x="1030" y="15815"/>
                  </a:lnTo>
                  <a:lnTo>
                    <a:pt x="888" y="17413"/>
                  </a:lnTo>
                  <a:lnTo>
                    <a:pt x="752" y="19066"/>
                  </a:lnTo>
                  <a:lnTo>
                    <a:pt x="630" y="20774"/>
                  </a:lnTo>
                  <a:lnTo>
                    <a:pt x="515" y="22537"/>
                  </a:lnTo>
                  <a:lnTo>
                    <a:pt x="414" y="24355"/>
                  </a:lnTo>
                  <a:lnTo>
                    <a:pt x="319" y="26229"/>
                  </a:lnTo>
                  <a:lnTo>
                    <a:pt x="238" y="28157"/>
                  </a:lnTo>
                  <a:lnTo>
                    <a:pt x="163" y="30141"/>
                  </a:lnTo>
                  <a:lnTo>
                    <a:pt x="109" y="32179"/>
                  </a:lnTo>
                  <a:lnTo>
                    <a:pt x="61" y="34218"/>
                  </a:lnTo>
                  <a:lnTo>
                    <a:pt x="28" y="36257"/>
                  </a:lnTo>
                  <a:lnTo>
                    <a:pt x="7" y="38296"/>
                  </a:lnTo>
                  <a:lnTo>
                    <a:pt x="1" y="40334"/>
                  </a:lnTo>
                  <a:lnTo>
                    <a:pt x="7" y="42373"/>
                  </a:lnTo>
                  <a:lnTo>
                    <a:pt x="21" y="44357"/>
                  </a:lnTo>
                  <a:lnTo>
                    <a:pt x="48" y="46340"/>
                  </a:lnTo>
                  <a:lnTo>
                    <a:pt x="95" y="48269"/>
                  </a:lnTo>
                  <a:lnTo>
                    <a:pt x="143" y="50197"/>
                  </a:lnTo>
                  <a:lnTo>
                    <a:pt x="210" y="52071"/>
                  </a:lnTo>
                  <a:lnTo>
                    <a:pt x="285" y="53944"/>
                  </a:lnTo>
                  <a:lnTo>
                    <a:pt x="366" y="55762"/>
                  </a:lnTo>
                  <a:lnTo>
                    <a:pt x="461" y="57526"/>
                  </a:lnTo>
                  <a:lnTo>
                    <a:pt x="569" y="59289"/>
                  </a:lnTo>
                  <a:lnTo>
                    <a:pt x="684" y="60997"/>
                  </a:lnTo>
                  <a:lnTo>
                    <a:pt x="813" y="62650"/>
                  </a:lnTo>
                  <a:lnTo>
                    <a:pt x="949" y="64248"/>
                  </a:lnTo>
                  <a:lnTo>
                    <a:pt x="1091" y="65791"/>
                  </a:lnTo>
                  <a:lnTo>
                    <a:pt x="1247" y="67278"/>
                  </a:lnTo>
                  <a:lnTo>
                    <a:pt x="1409" y="68711"/>
                  </a:lnTo>
                  <a:lnTo>
                    <a:pt x="1578" y="70088"/>
                  </a:lnTo>
                  <a:lnTo>
                    <a:pt x="1761" y="71356"/>
                  </a:lnTo>
                  <a:lnTo>
                    <a:pt x="1944" y="72623"/>
                  </a:lnTo>
                  <a:lnTo>
                    <a:pt x="2140" y="73780"/>
                  </a:lnTo>
                  <a:lnTo>
                    <a:pt x="2344" y="74827"/>
                  </a:lnTo>
                  <a:lnTo>
                    <a:pt x="2554" y="75874"/>
                  </a:lnTo>
                  <a:lnTo>
                    <a:pt x="2770" y="76811"/>
                  </a:lnTo>
                  <a:lnTo>
                    <a:pt x="2994" y="77637"/>
                  </a:lnTo>
                  <a:lnTo>
                    <a:pt x="3231" y="78409"/>
                  </a:lnTo>
                  <a:lnTo>
                    <a:pt x="3468" y="79070"/>
                  </a:lnTo>
                  <a:lnTo>
                    <a:pt x="3712" y="79621"/>
                  </a:lnTo>
                  <a:lnTo>
                    <a:pt x="3955" y="80117"/>
                  </a:lnTo>
                  <a:lnTo>
                    <a:pt x="3962" y="80117"/>
                  </a:lnTo>
                  <a:lnTo>
                    <a:pt x="4213" y="80502"/>
                  </a:lnTo>
                  <a:lnTo>
                    <a:pt x="4470" y="80778"/>
                  </a:lnTo>
                  <a:lnTo>
                    <a:pt x="4714" y="80888"/>
                  </a:lnTo>
                  <a:lnTo>
                    <a:pt x="4964" y="80998"/>
                  </a:lnTo>
                  <a:lnTo>
                    <a:pt x="5215" y="80943"/>
                  </a:lnTo>
                  <a:lnTo>
                    <a:pt x="5459" y="80778"/>
                  </a:lnTo>
                  <a:lnTo>
                    <a:pt x="5702" y="80557"/>
                  </a:lnTo>
                  <a:lnTo>
                    <a:pt x="5939" y="80227"/>
                  </a:lnTo>
                  <a:lnTo>
                    <a:pt x="6176" y="79786"/>
                  </a:lnTo>
                  <a:lnTo>
                    <a:pt x="6407" y="79290"/>
                  </a:lnTo>
                  <a:lnTo>
                    <a:pt x="6637" y="78629"/>
                  </a:lnTo>
                  <a:lnTo>
                    <a:pt x="6860" y="77968"/>
                  </a:lnTo>
                  <a:lnTo>
                    <a:pt x="7077" y="77196"/>
                  </a:lnTo>
                  <a:lnTo>
                    <a:pt x="7294" y="76315"/>
                  </a:lnTo>
                  <a:lnTo>
                    <a:pt x="7497" y="75378"/>
                  </a:lnTo>
                  <a:lnTo>
                    <a:pt x="7700" y="74331"/>
                  </a:lnTo>
                  <a:lnTo>
                    <a:pt x="7897" y="73229"/>
                  </a:lnTo>
                  <a:lnTo>
                    <a:pt x="8086" y="72072"/>
                  </a:lnTo>
                  <a:lnTo>
                    <a:pt x="8269" y="70805"/>
                  </a:lnTo>
                  <a:lnTo>
                    <a:pt x="8445" y="69482"/>
                  </a:lnTo>
                  <a:lnTo>
                    <a:pt x="8614" y="68105"/>
                  </a:lnTo>
                  <a:lnTo>
                    <a:pt x="8777" y="66617"/>
                  </a:lnTo>
                  <a:lnTo>
                    <a:pt x="8926" y="65129"/>
                  </a:lnTo>
                  <a:lnTo>
                    <a:pt x="9068" y="63531"/>
                  </a:lnTo>
                  <a:lnTo>
                    <a:pt x="9204" y="61878"/>
                  </a:lnTo>
                  <a:lnTo>
                    <a:pt x="9325" y="60170"/>
                  </a:lnTo>
                  <a:lnTo>
                    <a:pt x="9441" y="58407"/>
                  </a:lnTo>
                  <a:lnTo>
                    <a:pt x="9542" y="56589"/>
                  </a:lnTo>
                  <a:lnTo>
                    <a:pt x="9637" y="54715"/>
                  </a:lnTo>
                  <a:lnTo>
                    <a:pt x="9718" y="52787"/>
                  </a:lnTo>
                  <a:lnTo>
                    <a:pt x="9786" y="50803"/>
                  </a:lnTo>
                  <a:lnTo>
                    <a:pt x="9847" y="48765"/>
                  </a:lnTo>
                  <a:lnTo>
                    <a:pt x="9894" y="46726"/>
                  </a:lnTo>
                  <a:lnTo>
                    <a:pt x="9928" y="44687"/>
                  </a:lnTo>
                  <a:lnTo>
                    <a:pt x="9948" y="42649"/>
                  </a:lnTo>
                  <a:lnTo>
                    <a:pt x="9955" y="40610"/>
                  </a:lnTo>
                  <a:lnTo>
                    <a:pt x="9948" y="38626"/>
                  </a:lnTo>
                  <a:lnTo>
                    <a:pt x="9928" y="36587"/>
                  </a:lnTo>
                  <a:lnTo>
                    <a:pt x="9901" y="34659"/>
                  </a:lnTo>
                  <a:lnTo>
                    <a:pt x="9860" y="32675"/>
                  </a:lnTo>
                  <a:lnTo>
                    <a:pt x="9806" y="30747"/>
                  </a:lnTo>
                  <a:lnTo>
                    <a:pt x="9745" y="28873"/>
                  </a:lnTo>
                  <a:lnTo>
                    <a:pt x="9671" y="27000"/>
                  </a:lnTo>
                  <a:lnTo>
                    <a:pt x="9583" y="25182"/>
                  </a:lnTo>
                  <a:lnTo>
                    <a:pt x="9488" y="23419"/>
                  </a:lnTo>
                  <a:lnTo>
                    <a:pt x="9386" y="21655"/>
                  </a:lnTo>
                  <a:lnTo>
                    <a:pt x="9264" y="19947"/>
                  </a:lnTo>
                  <a:lnTo>
                    <a:pt x="9143" y="18294"/>
                  </a:lnTo>
                  <a:lnTo>
                    <a:pt x="9007" y="16696"/>
                  </a:lnTo>
                  <a:lnTo>
                    <a:pt x="8858" y="15153"/>
                  </a:lnTo>
                  <a:lnTo>
                    <a:pt x="8709" y="13666"/>
                  </a:lnTo>
                  <a:lnTo>
                    <a:pt x="8547" y="12233"/>
                  </a:lnTo>
                  <a:lnTo>
                    <a:pt x="8371" y="10856"/>
                  </a:lnTo>
                  <a:lnTo>
                    <a:pt x="8195" y="9588"/>
                  </a:lnTo>
                  <a:lnTo>
                    <a:pt x="8005" y="8321"/>
                  </a:lnTo>
                  <a:lnTo>
                    <a:pt x="7809" y="7164"/>
                  </a:lnTo>
                  <a:lnTo>
                    <a:pt x="7605" y="6117"/>
                  </a:lnTo>
                  <a:lnTo>
                    <a:pt x="7395" y="5070"/>
                  </a:lnTo>
                  <a:lnTo>
                    <a:pt x="7179" y="4189"/>
                  </a:lnTo>
                  <a:lnTo>
                    <a:pt x="6955" y="3307"/>
                  </a:lnTo>
                  <a:lnTo>
                    <a:pt x="6725" y="2591"/>
                  </a:lnTo>
                  <a:lnTo>
                    <a:pt x="6488" y="1874"/>
                  </a:lnTo>
                  <a:lnTo>
                    <a:pt x="6244" y="1323"/>
                  </a:lnTo>
                  <a:lnTo>
                    <a:pt x="5994" y="827"/>
                  </a:lnTo>
                  <a:lnTo>
                    <a:pt x="5743" y="497"/>
                  </a:lnTo>
                  <a:lnTo>
                    <a:pt x="5493" y="221"/>
                  </a:lnTo>
                  <a:lnTo>
                    <a:pt x="5242" y="56"/>
                  </a:lnTo>
                  <a:lnTo>
                    <a:pt x="4991"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81" name="Google Shape;1259;p45"/>
            <p:cNvSpPr/>
            <p:nvPr/>
          </p:nvSpPr>
          <p:spPr>
            <a:xfrm rot="10800000" flipH="1">
              <a:off x="5912280" y="2835720"/>
              <a:ext cx="201240" cy="465120"/>
            </a:xfrm>
            <a:custGeom>
              <a:avLst/>
              <a:gdLst/>
              <a:ahLst/>
              <a:cxnLst/>
              <a:rect l="l" t="t" r="r" b="b"/>
              <a:pathLst>
                <a:path w="12285" h="200896">
                  <a:moveTo>
                    <a:pt x="7890" y="0"/>
                  </a:moveTo>
                  <a:lnTo>
                    <a:pt x="1" y="188222"/>
                  </a:lnTo>
                  <a:lnTo>
                    <a:pt x="4280" y="200896"/>
                  </a:lnTo>
                  <a:lnTo>
                    <a:pt x="12285" y="13114"/>
                  </a:lnTo>
                  <a:lnTo>
                    <a:pt x="7890"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682" name="Google Shape;1260;p45"/>
            <p:cNvSpPr/>
            <p:nvPr/>
          </p:nvSpPr>
          <p:spPr>
            <a:xfrm rot="10800000" flipH="1">
              <a:off x="6025680" y="3235680"/>
              <a:ext cx="151560" cy="174240"/>
            </a:xfrm>
            <a:custGeom>
              <a:avLst/>
              <a:gdLst/>
              <a:ahLst/>
              <a:cxnLst/>
              <a:rect l="l" t="t" r="r" b="b"/>
              <a:pathLst>
                <a:path w="9265" h="75378">
                  <a:moveTo>
                    <a:pt x="4646" y="1"/>
                  </a:moveTo>
                  <a:lnTo>
                    <a:pt x="4415" y="56"/>
                  </a:lnTo>
                  <a:lnTo>
                    <a:pt x="4185" y="166"/>
                  </a:lnTo>
                  <a:lnTo>
                    <a:pt x="3962" y="386"/>
                  </a:lnTo>
                  <a:lnTo>
                    <a:pt x="3738" y="717"/>
                  </a:lnTo>
                  <a:lnTo>
                    <a:pt x="3521" y="1103"/>
                  </a:lnTo>
                  <a:lnTo>
                    <a:pt x="3305" y="1543"/>
                  </a:lnTo>
                  <a:lnTo>
                    <a:pt x="3088" y="2150"/>
                  </a:lnTo>
                  <a:lnTo>
                    <a:pt x="2878" y="2756"/>
                  </a:lnTo>
                  <a:lnTo>
                    <a:pt x="2675" y="3527"/>
                  </a:lnTo>
                  <a:lnTo>
                    <a:pt x="2479" y="4298"/>
                  </a:lnTo>
                  <a:lnTo>
                    <a:pt x="2282" y="5180"/>
                  </a:lnTo>
                  <a:lnTo>
                    <a:pt x="2093" y="6117"/>
                  </a:lnTo>
                  <a:lnTo>
                    <a:pt x="1910" y="7164"/>
                  </a:lnTo>
                  <a:lnTo>
                    <a:pt x="1734" y="8266"/>
                  </a:lnTo>
                  <a:lnTo>
                    <a:pt x="1564" y="9423"/>
                  </a:lnTo>
                  <a:lnTo>
                    <a:pt x="1402" y="10635"/>
                  </a:lnTo>
                  <a:lnTo>
                    <a:pt x="1246" y="11957"/>
                  </a:lnTo>
                  <a:lnTo>
                    <a:pt x="1097" y="13335"/>
                  </a:lnTo>
                  <a:lnTo>
                    <a:pt x="955" y="14712"/>
                  </a:lnTo>
                  <a:lnTo>
                    <a:pt x="820" y="16200"/>
                  </a:lnTo>
                  <a:lnTo>
                    <a:pt x="698" y="17743"/>
                  </a:lnTo>
                  <a:lnTo>
                    <a:pt x="583" y="19341"/>
                  </a:lnTo>
                  <a:lnTo>
                    <a:pt x="474" y="20994"/>
                  </a:lnTo>
                  <a:lnTo>
                    <a:pt x="379" y="22702"/>
                  </a:lnTo>
                  <a:lnTo>
                    <a:pt x="291" y="24410"/>
                  </a:lnTo>
                  <a:lnTo>
                    <a:pt x="217" y="26228"/>
                  </a:lnTo>
                  <a:lnTo>
                    <a:pt x="149" y="28047"/>
                  </a:lnTo>
                  <a:lnTo>
                    <a:pt x="95" y="29975"/>
                  </a:lnTo>
                  <a:lnTo>
                    <a:pt x="54" y="31849"/>
                  </a:lnTo>
                  <a:lnTo>
                    <a:pt x="20" y="33777"/>
                  </a:lnTo>
                  <a:lnTo>
                    <a:pt x="7" y="35650"/>
                  </a:lnTo>
                  <a:lnTo>
                    <a:pt x="0" y="37524"/>
                  </a:lnTo>
                  <a:lnTo>
                    <a:pt x="0" y="39397"/>
                  </a:lnTo>
                  <a:lnTo>
                    <a:pt x="20" y="41271"/>
                  </a:lnTo>
                  <a:lnTo>
                    <a:pt x="48" y="43089"/>
                  </a:lnTo>
                  <a:lnTo>
                    <a:pt x="81" y="44907"/>
                  </a:lnTo>
                  <a:lnTo>
                    <a:pt x="136" y="46726"/>
                  </a:lnTo>
                  <a:lnTo>
                    <a:pt x="190" y="48489"/>
                  </a:lnTo>
                  <a:lnTo>
                    <a:pt x="264" y="50197"/>
                  </a:lnTo>
                  <a:lnTo>
                    <a:pt x="339" y="51905"/>
                  </a:lnTo>
                  <a:lnTo>
                    <a:pt x="434" y="53558"/>
                  </a:lnTo>
                  <a:lnTo>
                    <a:pt x="528" y="55156"/>
                  </a:lnTo>
                  <a:lnTo>
                    <a:pt x="637" y="56754"/>
                  </a:lnTo>
                  <a:lnTo>
                    <a:pt x="752" y="58297"/>
                  </a:lnTo>
                  <a:lnTo>
                    <a:pt x="880" y="59784"/>
                  </a:lnTo>
                  <a:lnTo>
                    <a:pt x="1016" y="61217"/>
                  </a:lnTo>
                  <a:lnTo>
                    <a:pt x="1158" y="62594"/>
                  </a:lnTo>
                  <a:lnTo>
                    <a:pt x="1307" y="63917"/>
                  </a:lnTo>
                  <a:lnTo>
                    <a:pt x="1470" y="65239"/>
                  </a:lnTo>
                  <a:lnTo>
                    <a:pt x="1632" y="66452"/>
                  </a:lnTo>
                  <a:lnTo>
                    <a:pt x="1808" y="67554"/>
                  </a:lnTo>
                  <a:lnTo>
                    <a:pt x="1991" y="68656"/>
                  </a:lnTo>
                  <a:lnTo>
                    <a:pt x="2181" y="69647"/>
                  </a:lnTo>
                  <a:lnTo>
                    <a:pt x="2377" y="70584"/>
                  </a:lnTo>
                  <a:lnTo>
                    <a:pt x="2580" y="71466"/>
                  </a:lnTo>
                  <a:lnTo>
                    <a:pt x="2790" y="72237"/>
                  </a:lnTo>
                  <a:lnTo>
                    <a:pt x="3000" y="72953"/>
                  </a:lnTo>
                  <a:lnTo>
                    <a:pt x="3224" y="73559"/>
                  </a:lnTo>
                  <a:lnTo>
                    <a:pt x="3447" y="74110"/>
                  </a:lnTo>
                  <a:lnTo>
                    <a:pt x="3684" y="74551"/>
                  </a:lnTo>
                  <a:lnTo>
                    <a:pt x="3921" y="74882"/>
                  </a:lnTo>
                  <a:lnTo>
                    <a:pt x="4151" y="75157"/>
                  </a:lnTo>
                  <a:lnTo>
                    <a:pt x="4388" y="75323"/>
                  </a:lnTo>
                  <a:lnTo>
                    <a:pt x="4619" y="75378"/>
                  </a:lnTo>
                  <a:lnTo>
                    <a:pt x="4849" y="75323"/>
                  </a:lnTo>
                  <a:lnTo>
                    <a:pt x="5072" y="75212"/>
                  </a:lnTo>
                  <a:lnTo>
                    <a:pt x="5303" y="74937"/>
                  </a:lnTo>
                  <a:lnTo>
                    <a:pt x="5526" y="74661"/>
                  </a:lnTo>
                  <a:lnTo>
                    <a:pt x="5743" y="74276"/>
                  </a:lnTo>
                  <a:lnTo>
                    <a:pt x="5959" y="73780"/>
                  </a:lnTo>
                  <a:lnTo>
                    <a:pt x="6169" y="73229"/>
                  </a:lnTo>
                  <a:lnTo>
                    <a:pt x="6379" y="72568"/>
                  </a:lnTo>
                  <a:lnTo>
                    <a:pt x="6582" y="71851"/>
                  </a:lnTo>
                  <a:lnTo>
                    <a:pt x="6786" y="71025"/>
                  </a:lnTo>
                  <a:lnTo>
                    <a:pt x="6975" y="70143"/>
                  </a:lnTo>
                  <a:lnTo>
                    <a:pt x="7165" y="69207"/>
                  </a:lnTo>
                  <a:lnTo>
                    <a:pt x="7348" y="68160"/>
                  </a:lnTo>
                  <a:lnTo>
                    <a:pt x="7524" y="67058"/>
                  </a:lnTo>
                  <a:lnTo>
                    <a:pt x="7693" y="65901"/>
                  </a:lnTo>
                  <a:lnTo>
                    <a:pt x="7856" y="64688"/>
                  </a:lnTo>
                  <a:lnTo>
                    <a:pt x="8018" y="63366"/>
                  </a:lnTo>
                  <a:lnTo>
                    <a:pt x="8167" y="62043"/>
                  </a:lnTo>
                  <a:lnTo>
                    <a:pt x="8302" y="60611"/>
                  </a:lnTo>
                  <a:lnTo>
                    <a:pt x="8438" y="59123"/>
                  </a:lnTo>
                  <a:lnTo>
                    <a:pt x="8560" y="57580"/>
                  </a:lnTo>
                  <a:lnTo>
                    <a:pt x="8675" y="55982"/>
                  </a:lnTo>
                  <a:lnTo>
                    <a:pt x="8783" y="54329"/>
                  </a:lnTo>
                  <a:lnTo>
                    <a:pt x="8878" y="52676"/>
                  </a:lnTo>
                  <a:lnTo>
                    <a:pt x="8966" y="50913"/>
                  </a:lnTo>
                  <a:lnTo>
                    <a:pt x="9041" y="49095"/>
                  </a:lnTo>
                  <a:lnTo>
                    <a:pt x="9108" y="47277"/>
                  </a:lnTo>
                  <a:lnTo>
                    <a:pt x="9162" y="45403"/>
                  </a:lnTo>
                  <a:lnTo>
                    <a:pt x="9203" y="43475"/>
                  </a:lnTo>
                  <a:lnTo>
                    <a:pt x="9237" y="41601"/>
                  </a:lnTo>
                  <a:lnTo>
                    <a:pt x="9257" y="39673"/>
                  </a:lnTo>
                  <a:lnTo>
                    <a:pt x="9264" y="37799"/>
                  </a:lnTo>
                  <a:lnTo>
                    <a:pt x="9257" y="35926"/>
                  </a:lnTo>
                  <a:lnTo>
                    <a:pt x="9237" y="34053"/>
                  </a:lnTo>
                  <a:lnTo>
                    <a:pt x="9210" y="32234"/>
                  </a:lnTo>
                  <a:lnTo>
                    <a:pt x="9176" y="30416"/>
                  </a:lnTo>
                  <a:lnTo>
                    <a:pt x="9129" y="28653"/>
                  </a:lnTo>
                  <a:lnTo>
                    <a:pt x="9068" y="26890"/>
                  </a:lnTo>
                  <a:lnTo>
                    <a:pt x="9000" y="25126"/>
                  </a:lnTo>
                  <a:lnTo>
                    <a:pt x="8919" y="23473"/>
                  </a:lnTo>
                  <a:lnTo>
                    <a:pt x="8831" y="21765"/>
                  </a:lnTo>
                  <a:lnTo>
                    <a:pt x="8729" y="20167"/>
                  </a:lnTo>
                  <a:lnTo>
                    <a:pt x="8621" y="18569"/>
                  </a:lnTo>
                  <a:lnTo>
                    <a:pt x="8506" y="17027"/>
                  </a:lnTo>
                  <a:lnTo>
                    <a:pt x="8377" y="15539"/>
                  </a:lnTo>
                  <a:lnTo>
                    <a:pt x="8242" y="14106"/>
                  </a:lnTo>
                  <a:lnTo>
                    <a:pt x="8099" y="12729"/>
                  </a:lnTo>
                  <a:lnTo>
                    <a:pt x="7950" y="11406"/>
                  </a:lnTo>
                  <a:lnTo>
                    <a:pt x="7788" y="10139"/>
                  </a:lnTo>
                  <a:lnTo>
                    <a:pt x="7625" y="8927"/>
                  </a:lnTo>
                  <a:lnTo>
                    <a:pt x="7449" y="7770"/>
                  </a:lnTo>
                  <a:lnTo>
                    <a:pt x="7266" y="6723"/>
                  </a:lnTo>
                  <a:lnTo>
                    <a:pt x="7077" y="5676"/>
                  </a:lnTo>
                  <a:lnTo>
                    <a:pt x="6880" y="4739"/>
                  </a:lnTo>
                  <a:lnTo>
                    <a:pt x="6677" y="3858"/>
                  </a:lnTo>
                  <a:lnTo>
                    <a:pt x="6474" y="3086"/>
                  </a:lnTo>
                  <a:lnTo>
                    <a:pt x="6257" y="2370"/>
                  </a:lnTo>
                  <a:lnTo>
                    <a:pt x="6034" y="1764"/>
                  </a:lnTo>
                  <a:lnTo>
                    <a:pt x="5810" y="1213"/>
                  </a:lnTo>
                  <a:lnTo>
                    <a:pt x="5580" y="772"/>
                  </a:lnTo>
                  <a:lnTo>
                    <a:pt x="5343" y="441"/>
                  </a:lnTo>
                  <a:lnTo>
                    <a:pt x="5106" y="221"/>
                  </a:lnTo>
                  <a:lnTo>
                    <a:pt x="4876" y="56"/>
                  </a:lnTo>
                  <a:lnTo>
                    <a:pt x="4646"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683" name="Google Shape;1261;p45"/>
            <p:cNvSpPr/>
            <p:nvPr/>
          </p:nvSpPr>
          <p:spPr>
            <a:xfrm rot="10800000" flipH="1">
              <a:off x="6025680" y="3235680"/>
              <a:ext cx="151560" cy="174240"/>
            </a:xfrm>
            <a:custGeom>
              <a:avLst/>
              <a:gdLst/>
              <a:ahLst/>
              <a:cxnLst/>
              <a:rect l="l" t="t" r="r" b="b"/>
              <a:pathLst>
                <a:path w="9265" h="75378" fill="none">
                  <a:moveTo>
                    <a:pt x="9162" y="45403"/>
                  </a:moveTo>
                  <a:lnTo>
                    <a:pt x="9162" y="45403"/>
                  </a:lnTo>
                  <a:lnTo>
                    <a:pt x="9203" y="43475"/>
                  </a:lnTo>
                  <a:lnTo>
                    <a:pt x="9237" y="41601"/>
                  </a:lnTo>
                  <a:lnTo>
                    <a:pt x="9257" y="39673"/>
                  </a:lnTo>
                  <a:lnTo>
                    <a:pt x="9264" y="37799"/>
                  </a:lnTo>
                  <a:lnTo>
                    <a:pt x="9257" y="35926"/>
                  </a:lnTo>
                  <a:lnTo>
                    <a:pt x="9237" y="34053"/>
                  </a:lnTo>
                  <a:lnTo>
                    <a:pt x="9210" y="32234"/>
                  </a:lnTo>
                  <a:lnTo>
                    <a:pt x="9176" y="30416"/>
                  </a:lnTo>
                  <a:lnTo>
                    <a:pt x="9129" y="28653"/>
                  </a:lnTo>
                  <a:lnTo>
                    <a:pt x="9068" y="26890"/>
                  </a:lnTo>
                  <a:lnTo>
                    <a:pt x="9000" y="25126"/>
                  </a:lnTo>
                  <a:lnTo>
                    <a:pt x="8919" y="23473"/>
                  </a:lnTo>
                  <a:lnTo>
                    <a:pt x="8831" y="21765"/>
                  </a:lnTo>
                  <a:lnTo>
                    <a:pt x="8729" y="20167"/>
                  </a:lnTo>
                  <a:lnTo>
                    <a:pt x="8621" y="18569"/>
                  </a:lnTo>
                  <a:lnTo>
                    <a:pt x="8506" y="17027"/>
                  </a:lnTo>
                  <a:lnTo>
                    <a:pt x="8377" y="15539"/>
                  </a:lnTo>
                  <a:lnTo>
                    <a:pt x="8242" y="14106"/>
                  </a:lnTo>
                  <a:lnTo>
                    <a:pt x="8099" y="12729"/>
                  </a:lnTo>
                  <a:lnTo>
                    <a:pt x="7950" y="11406"/>
                  </a:lnTo>
                  <a:lnTo>
                    <a:pt x="7788" y="10139"/>
                  </a:lnTo>
                  <a:lnTo>
                    <a:pt x="7625" y="8927"/>
                  </a:lnTo>
                  <a:lnTo>
                    <a:pt x="7449" y="7770"/>
                  </a:lnTo>
                  <a:lnTo>
                    <a:pt x="7266" y="6723"/>
                  </a:lnTo>
                  <a:lnTo>
                    <a:pt x="7077" y="5676"/>
                  </a:lnTo>
                  <a:lnTo>
                    <a:pt x="6880" y="4739"/>
                  </a:lnTo>
                  <a:lnTo>
                    <a:pt x="6677" y="3858"/>
                  </a:lnTo>
                  <a:lnTo>
                    <a:pt x="6474" y="3086"/>
                  </a:lnTo>
                  <a:lnTo>
                    <a:pt x="6257" y="2370"/>
                  </a:lnTo>
                  <a:lnTo>
                    <a:pt x="6034" y="1764"/>
                  </a:lnTo>
                  <a:lnTo>
                    <a:pt x="5810" y="1213"/>
                  </a:lnTo>
                  <a:lnTo>
                    <a:pt x="5580" y="772"/>
                  </a:lnTo>
                  <a:lnTo>
                    <a:pt x="5580" y="772"/>
                  </a:lnTo>
                  <a:lnTo>
                    <a:pt x="5343" y="441"/>
                  </a:lnTo>
                  <a:lnTo>
                    <a:pt x="5106" y="221"/>
                  </a:lnTo>
                  <a:lnTo>
                    <a:pt x="4876" y="56"/>
                  </a:lnTo>
                  <a:lnTo>
                    <a:pt x="4646" y="1"/>
                  </a:lnTo>
                  <a:lnTo>
                    <a:pt x="4415" y="56"/>
                  </a:lnTo>
                  <a:lnTo>
                    <a:pt x="4185" y="166"/>
                  </a:lnTo>
                  <a:lnTo>
                    <a:pt x="3962" y="386"/>
                  </a:lnTo>
                  <a:lnTo>
                    <a:pt x="3738" y="717"/>
                  </a:lnTo>
                  <a:lnTo>
                    <a:pt x="3521" y="1103"/>
                  </a:lnTo>
                  <a:lnTo>
                    <a:pt x="3305" y="1543"/>
                  </a:lnTo>
                  <a:lnTo>
                    <a:pt x="3088" y="2150"/>
                  </a:lnTo>
                  <a:lnTo>
                    <a:pt x="2878" y="2756"/>
                  </a:lnTo>
                  <a:lnTo>
                    <a:pt x="2675" y="3527"/>
                  </a:lnTo>
                  <a:lnTo>
                    <a:pt x="2479" y="4298"/>
                  </a:lnTo>
                  <a:lnTo>
                    <a:pt x="2282" y="5180"/>
                  </a:lnTo>
                  <a:lnTo>
                    <a:pt x="2093" y="6117"/>
                  </a:lnTo>
                  <a:lnTo>
                    <a:pt x="1910" y="7164"/>
                  </a:lnTo>
                  <a:lnTo>
                    <a:pt x="1734" y="8266"/>
                  </a:lnTo>
                  <a:lnTo>
                    <a:pt x="1564" y="9423"/>
                  </a:lnTo>
                  <a:lnTo>
                    <a:pt x="1402" y="10635"/>
                  </a:lnTo>
                  <a:lnTo>
                    <a:pt x="1246" y="11957"/>
                  </a:lnTo>
                  <a:lnTo>
                    <a:pt x="1097" y="13335"/>
                  </a:lnTo>
                  <a:lnTo>
                    <a:pt x="955" y="14712"/>
                  </a:lnTo>
                  <a:lnTo>
                    <a:pt x="820" y="16200"/>
                  </a:lnTo>
                  <a:lnTo>
                    <a:pt x="698" y="17743"/>
                  </a:lnTo>
                  <a:lnTo>
                    <a:pt x="583" y="19341"/>
                  </a:lnTo>
                  <a:lnTo>
                    <a:pt x="474" y="20994"/>
                  </a:lnTo>
                  <a:lnTo>
                    <a:pt x="379" y="22702"/>
                  </a:lnTo>
                  <a:lnTo>
                    <a:pt x="291" y="24410"/>
                  </a:lnTo>
                  <a:lnTo>
                    <a:pt x="217" y="26228"/>
                  </a:lnTo>
                  <a:lnTo>
                    <a:pt x="149" y="28047"/>
                  </a:lnTo>
                  <a:lnTo>
                    <a:pt x="95" y="29975"/>
                  </a:lnTo>
                  <a:lnTo>
                    <a:pt x="95" y="29975"/>
                  </a:lnTo>
                  <a:lnTo>
                    <a:pt x="54" y="31849"/>
                  </a:lnTo>
                  <a:lnTo>
                    <a:pt x="20" y="33777"/>
                  </a:lnTo>
                  <a:lnTo>
                    <a:pt x="7" y="35650"/>
                  </a:lnTo>
                  <a:lnTo>
                    <a:pt x="0" y="37524"/>
                  </a:lnTo>
                  <a:lnTo>
                    <a:pt x="0" y="39397"/>
                  </a:lnTo>
                  <a:lnTo>
                    <a:pt x="20" y="41271"/>
                  </a:lnTo>
                  <a:lnTo>
                    <a:pt x="48" y="43089"/>
                  </a:lnTo>
                  <a:lnTo>
                    <a:pt x="81" y="44907"/>
                  </a:lnTo>
                  <a:lnTo>
                    <a:pt x="136" y="46726"/>
                  </a:lnTo>
                  <a:lnTo>
                    <a:pt x="190" y="48489"/>
                  </a:lnTo>
                  <a:lnTo>
                    <a:pt x="264" y="50197"/>
                  </a:lnTo>
                  <a:lnTo>
                    <a:pt x="339" y="51905"/>
                  </a:lnTo>
                  <a:lnTo>
                    <a:pt x="434" y="53558"/>
                  </a:lnTo>
                  <a:lnTo>
                    <a:pt x="528" y="55156"/>
                  </a:lnTo>
                  <a:lnTo>
                    <a:pt x="637" y="56754"/>
                  </a:lnTo>
                  <a:lnTo>
                    <a:pt x="752" y="58297"/>
                  </a:lnTo>
                  <a:lnTo>
                    <a:pt x="880" y="59784"/>
                  </a:lnTo>
                  <a:lnTo>
                    <a:pt x="1016" y="61217"/>
                  </a:lnTo>
                  <a:lnTo>
                    <a:pt x="1158" y="62594"/>
                  </a:lnTo>
                  <a:lnTo>
                    <a:pt x="1307" y="63917"/>
                  </a:lnTo>
                  <a:lnTo>
                    <a:pt x="1470" y="65239"/>
                  </a:lnTo>
                  <a:lnTo>
                    <a:pt x="1632" y="66452"/>
                  </a:lnTo>
                  <a:lnTo>
                    <a:pt x="1808" y="67554"/>
                  </a:lnTo>
                  <a:lnTo>
                    <a:pt x="1991" y="68656"/>
                  </a:lnTo>
                  <a:lnTo>
                    <a:pt x="2181" y="69647"/>
                  </a:lnTo>
                  <a:lnTo>
                    <a:pt x="2377" y="70584"/>
                  </a:lnTo>
                  <a:lnTo>
                    <a:pt x="2580" y="71466"/>
                  </a:lnTo>
                  <a:lnTo>
                    <a:pt x="2790" y="72237"/>
                  </a:lnTo>
                  <a:lnTo>
                    <a:pt x="3000" y="72953"/>
                  </a:lnTo>
                  <a:lnTo>
                    <a:pt x="3224" y="73559"/>
                  </a:lnTo>
                  <a:lnTo>
                    <a:pt x="3447" y="74110"/>
                  </a:lnTo>
                  <a:lnTo>
                    <a:pt x="3684" y="74551"/>
                  </a:lnTo>
                  <a:lnTo>
                    <a:pt x="3684" y="74551"/>
                  </a:lnTo>
                  <a:lnTo>
                    <a:pt x="3684" y="74551"/>
                  </a:lnTo>
                  <a:lnTo>
                    <a:pt x="3921" y="74882"/>
                  </a:lnTo>
                  <a:lnTo>
                    <a:pt x="4151" y="75157"/>
                  </a:lnTo>
                  <a:lnTo>
                    <a:pt x="4388" y="75323"/>
                  </a:lnTo>
                  <a:lnTo>
                    <a:pt x="4619" y="75378"/>
                  </a:lnTo>
                  <a:lnTo>
                    <a:pt x="4849" y="75323"/>
                  </a:lnTo>
                  <a:lnTo>
                    <a:pt x="5072" y="75212"/>
                  </a:lnTo>
                  <a:lnTo>
                    <a:pt x="5303" y="74937"/>
                  </a:lnTo>
                  <a:lnTo>
                    <a:pt x="5526" y="74661"/>
                  </a:lnTo>
                  <a:lnTo>
                    <a:pt x="5743" y="74276"/>
                  </a:lnTo>
                  <a:lnTo>
                    <a:pt x="5959" y="73780"/>
                  </a:lnTo>
                  <a:lnTo>
                    <a:pt x="6169" y="73229"/>
                  </a:lnTo>
                  <a:lnTo>
                    <a:pt x="6379" y="72568"/>
                  </a:lnTo>
                  <a:lnTo>
                    <a:pt x="6582" y="71851"/>
                  </a:lnTo>
                  <a:lnTo>
                    <a:pt x="6786" y="71025"/>
                  </a:lnTo>
                  <a:lnTo>
                    <a:pt x="6975" y="70143"/>
                  </a:lnTo>
                  <a:lnTo>
                    <a:pt x="7165" y="69207"/>
                  </a:lnTo>
                  <a:lnTo>
                    <a:pt x="7348" y="68160"/>
                  </a:lnTo>
                  <a:lnTo>
                    <a:pt x="7524" y="67058"/>
                  </a:lnTo>
                  <a:lnTo>
                    <a:pt x="7693" y="65901"/>
                  </a:lnTo>
                  <a:lnTo>
                    <a:pt x="7856" y="64688"/>
                  </a:lnTo>
                  <a:lnTo>
                    <a:pt x="8018" y="63366"/>
                  </a:lnTo>
                  <a:lnTo>
                    <a:pt x="8167" y="62043"/>
                  </a:lnTo>
                  <a:lnTo>
                    <a:pt x="8302" y="60611"/>
                  </a:lnTo>
                  <a:lnTo>
                    <a:pt x="8438" y="59123"/>
                  </a:lnTo>
                  <a:lnTo>
                    <a:pt x="8560" y="57580"/>
                  </a:lnTo>
                  <a:lnTo>
                    <a:pt x="8675" y="55982"/>
                  </a:lnTo>
                  <a:lnTo>
                    <a:pt x="8783" y="54329"/>
                  </a:lnTo>
                  <a:lnTo>
                    <a:pt x="8878" y="52676"/>
                  </a:lnTo>
                  <a:lnTo>
                    <a:pt x="8966" y="50913"/>
                  </a:lnTo>
                  <a:lnTo>
                    <a:pt x="9041" y="49095"/>
                  </a:lnTo>
                  <a:lnTo>
                    <a:pt x="9108" y="47277"/>
                  </a:lnTo>
                  <a:lnTo>
                    <a:pt x="9162" y="45403"/>
                  </a:lnTo>
                </a:path>
              </a:pathLst>
            </a:custGeom>
            <a:noFill/>
            <a:ln w="0">
              <a:noFill/>
            </a:ln>
          </p:spPr>
          <p:style>
            <a:lnRef idx="0">
              <a:scrgbClr r="0" g="0" b="0"/>
            </a:lnRef>
            <a:fillRef idx="0">
              <a:scrgbClr r="0" g="0" b="0"/>
            </a:fillRef>
            <a:effectRef idx="0">
              <a:scrgbClr r="0" g="0" b="0"/>
            </a:effectRef>
            <a:fontRef idx="minor"/>
          </p:style>
        </p:sp>
        <p:sp>
          <p:nvSpPr>
            <p:cNvPr id="684" name="Google Shape;1262;p45"/>
            <p:cNvSpPr/>
            <p:nvPr/>
          </p:nvSpPr>
          <p:spPr>
            <a:xfrm rot="10800000" flipH="1">
              <a:off x="6096600" y="3363480"/>
              <a:ext cx="43920" cy="166320"/>
            </a:xfrm>
            <a:custGeom>
              <a:avLst/>
              <a:gdLst/>
              <a:ahLst/>
              <a:cxnLst/>
              <a:rect l="l" t="t" r="r" b="b"/>
              <a:pathLst>
                <a:path w="2710" h="71962">
                  <a:moveTo>
                    <a:pt x="515" y="0"/>
                  </a:moveTo>
                  <a:lnTo>
                    <a:pt x="1" y="70914"/>
                  </a:lnTo>
                  <a:lnTo>
                    <a:pt x="2195" y="71961"/>
                  </a:lnTo>
                  <a:lnTo>
                    <a:pt x="2709" y="1102"/>
                  </a:lnTo>
                  <a:lnTo>
                    <a:pt x="515"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685" name="Google Shape;1263;p45"/>
            <p:cNvSpPr/>
            <p:nvPr/>
          </p:nvSpPr>
          <p:spPr>
            <a:xfrm rot="10800000" flipH="1">
              <a:off x="6096600" y="3363480"/>
              <a:ext cx="43920" cy="166320"/>
            </a:xfrm>
            <a:custGeom>
              <a:avLst/>
              <a:gdLst/>
              <a:ahLst/>
              <a:cxnLst/>
              <a:rect l="l" t="t" r="r" b="b"/>
              <a:pathLst>
                <a:path w="2710" h="71962" fill="none">
                  <a:moveTo>
                    <a:pt x="1" y="70914"/>
                  </a:moveTo>
                  <a:lnTo>
                    <a:pt x="2195" y="71961"/>
                  </a:lnTo>
                  <a:lnTo>
                    <a:pt x="2709" y="1102"/>
                  </a:lnTo>
                  <a:lnTo>
                    <a:pt x="515" y="0"/>
                  </a:lnTo>
                  <a:lnTo>
                    <a:pt x="1" y="70914"/>
                  </a:lnTo>
                </a:path>
              </a:pathLst>
            </a:custGeom>
            <a:noFill/>
            <a:ln w="0">
              <a:noFill/>
            </a:ln>
          </p:spPr>
          <p:style>
            <a:lnRef idx="0">
              <a:scrgbClr r="0" g="0" b="0"/>
            </a:lnRef>
            <a:fillRef idx="0">
              <a:scrgbClr r="0" g="0" b="0"/>
            </a:fillRef>
            <a:effectRef idx="0">
              <a:scrgbClr r="0" g="0" b="0"/>
            </a:effectRef>
            <a:fontRef idx="minor"/>
          </p:style>
        </p:sp>
        <p:sp>
          <p:nvSpPr>
            <p:cNvPr id="686" name="Google Shape;1264;p45"/>
            <p:cNvSpPr/>
            <p:nvPr/>
          </p:nvSpPr>
          <p:spPr>
            <a:xfrm rot="10800000" flipH="1">
              <a:off x="6104520" y="3513600"/>
              <a:ext cx="138960" cy="64080"/>
            </a:xfrm>
            <a:custGeom>
              <a:avLst/>
              <a:gdLst/>
              <a:ahLst/>
              <a:cxnLst/>
              <a:rect l="l" t="t" r="r" b="b"/>
              <a:pathLst>
                <a:path w="8486" h="27991">
                  <a:moveTo>
                    <a:pt x="169" y="0"/>
                  </a:moveTo>
                  <a:lnTo>
                    <a:pt x="0" y="24024"/>
                  </a:lnTo>
                  <a:lnTo>
                    <a:pt x="8309" y="27991"/>
                  </a:lnTo>
                  <a:lnTo>
                    <a:pt x="8485" y="4022"/>
                  </a:lnTo>
                  <a:lnTo>
                    <a:pt x="169" y="0"/>
                  </a:lnTo>
                  <a:close/>
                </a:path>
              </a:pathLst>
            </a:custGeom>
            <a:solidFill>
              <a:srgbClr val="5ECDFF"/>
            </a:solidFill>
            <a:ln w="0">
              <a:noFill/>
            </a:ln>
          </p:spPr>
          <p:style>
            <a:lnRef idx="0">
              <a:scrgbClr r="0" g="0" b="0"/>
            </a:lnRef>
            <a:fillRef idx="0">
              <a:scrgbClr r="0" g="0" b="0"/>
            </a:fillRef>
            <a:effectRef idx="0">
              <a:scrgbClr r="0" g="0" b="0"/>
            </a:effectRef>
            <a:fontRef idx="minor"/>
          </p:style>
        </p:sp>
        <p:sp>
          <p:nvSpPr>
            <p:cNvPr id="687" name="Google Shape;1265;p45"/>
            <p:cNvSpPr/>
            <p:nvPr/>
          </p:nvSpPr>
          <p:spPr>
            <a:xfrm rot="10800000" flipH="1">
              <a:off x="6104520" y="3513600"/>
              <a:ext cx="138960" cy="64080"/>
            </a:xfrm>
            <a:custGeom>
              <a:avLst/>
              <a:gdLst/>
              <a:ahLst/>
              <a:cxnLst/>
              <a:rect l="l" t="t" r="r" b="b"/>
              <a:pathLst>
                <a:path w="8486" h="27991" fill="none">
                  <a:moveTo>
                    <a:pt x="0" y="24024"/>
                  </a:moveTo>
                  <a:lnTo>
                    <a:pt x="8309" y="27991"/>
                  </a:lnTo>
                  <a:lnTo>
                    <a:pt x="8485" y="4022"/>
                  </a:lnTo>
                  <a:lnTo>
                    <a:pt x="169" y="0"/>
                  </a:lnTo>
                  <a:lnTo>
                    <a:pt x="0" y="24024"/>
                  </a:lnTo>
                </a:path>
              </a:pathLst>
            </a:custGeom>
            <a:noFill/>
            <a:ln w="0">
              <a:noFill/>
            </a:ln>
          </p:spPr>
          <p:style>
            <a:lnRef idx="0">
              <a:scrgbClr r="0" g="0" b="0"/>
            </a:lnRef>
            <a:fillRef idx="0">
              <a:scrgbClr r="0" g="0" b="0"/>
            </a:fillRef>
            <a:effectRef idx="0">
              <a:scrgbClr r="0" g="0" b="0"/>
            </a:effectRef>
            <a:fontRef idx="minor"/>
          </p:style>
        </p:sp>
        <p:sp>
          <p:nvSpPr>
            <p:cNvPr id="688" name="Google Shape;1266;p45"/>
            <p:cNvSpPr/>
            <p:nvPr/>
          </p:nvSpPr>
          <p:spPr>
            <a:xfrm rot="10800000" flipH="1">
              <a:off x="6025680" y="3235680"/>
              <a:ext cx="151560" cy="174240"/>
            </a:xfrm>
            <a:custGeom>
              <a:avLst/>
              <a:gdLst/>
              <a:ahLst/>
              <a:cxnLst/>
              <a:rect l="l" t="t" r="r" b="b"/>
              <a:pathLst>
                <a:path w="9265" h="75378" fill="none">
                  <a:moveTo>
                    <a:pt x="4632" y="75378"/>
                  </a:moveTo>
                  <a:lnTo>
                    <a:pt x="4632" y="75378"/>
                  </a:lnTo>
                  <a:lnTo>
                    <a:pt x="4402" y="75323"/>
                  </a:lnTo>
                  <a:lnTo>
                    <a:pt x="4165" y="75157"/>
                  </a:lnTo>
                  <a:lnTo>
                    <a:pt x="3921" y="74937"/>
                  </a:lnTo>
                  <a:lnTo>
                    <a:pt x="3684" y="74551"/>
                  </a:lnTo>
                  <a:lnTo>
                    <a:pt x="3684" y="74551"/>
                  </a:lnTo>
                  <a:lnTo>
                    <a:pt x="3684" y="74551"/>
                  </a:lnTo>
                  <a:lnTo>
                    <a:pt x="3481" y="74166"/>
                  </a:lnTo>
                  <a:lnTo>
                    <a:pt x="3278" y="73725"/>
                  </a:lnTo>
                  <a:lnTo>
                    <a:pt x="3088" y="73174"/>
                  </a:lnTo>
                  <a:lnTo>
                    <a:pt x="2898" y="72623"/>
                  </a:lnTo>
                  <a:lnTo>
                    <a:pt x="2709" y="71962"/>
                  </a:lnTo>
                  <a:lnTo>
                    <a:pt x="2533" y="71245"/>
                  </a:lnTo>
                  <a:lnTo>
                    <a:pt x="2357" y="70474"/>
                  </a:lnTo>
                  <a:lnTo>
                    <a:pt x="2181" y="69702"/>
                  </a:lnTo>
                  <a:lnTo>
                    <a:pt x="2018" y="68821"/>
                  </a:lnTo>
                  <a:lnTo>
                    <a:pt x="1856" y="67884"/>
                  </a:lnTo>
                  <a:lnTo>
                    <a:pt x="1707" y="66892"/>
                  </a:lnTo>
                  <a:lnTo>
                    <a:pt x="1558" y="65845"/>
                  </a:lnTo>
                  <a:lnTo>
                    <a:pt x="1409" y="64799"/>
                  </a:lnTo>
                  <a:lnTo>
                    <a:pt x="1273" y="63641"/>
                  </a:lnTo>
                  <a:lnTo>
                    <a:pt x="1145" y="62484"/>
                  </a:lnTo>
                  <a:lnTo>
                    <a:pt x="1023" y="61272"/>
                  </a:lnTo>
                  <a:lnTo>
                    <a:pt x="901" y="60005"/>
                  </a:lnTo>
                  <a:lnTo>
                    <a:pt x="792" y="58737"/>
                  </a:lnTo>
                  <a:lnTo>
                    <a:pt x="684" y="57415"/>
                  </a:lnTo>
                  <a:lnTo>
                    <a:pt x="589" y="56038"/>
                  </a:lnTo>
                  <a:lnTo>
                    <a:pt x="494" y="54660"/>
                  </a:lnTo>
                  <a:lnTo>
                    <a:pt x="413" y="53227"/>
                  </a:lnTo>
                  <a:lnTo>
                    <a:pt x="332" y="51740"/>
                  </a:lnTo>
                  <a:lnTo>
                    <a:pt x="264" y="50307"/>
                  </a:lnTo>
                  <a:lnTo>
                    <a:pt x="203" y="48764"/>
                  </a:lnTo>
                  <a:lnTo>
                    <a:pt x="149" y="47222"/>
                  </a:lnTo>
                  <a:lnTo>
                    <a:pt x="102" y="45679"/>
                  </a:lnTo>
                  <a:lnTo>
                    <a:pt x="68" y="44136"/>
                  </a:lnTo>
                  <a:lnTo>
                    <a:pt x="34" y="42538"/>
                  </a:lnTo>
                  <a:lnTo>
                    <a:pt x="14" y="40940"/>
                  </a:lnTo>
                  <a:lnTo>
                    <a:pt x="0" y="39287"/>
                  </a:lnTo>
                  <a:lnTo>
                    <a:pt x="0" y="37689"/>
                  </a:lnTo>
                  <a:lnTo>
                    <a:pt x="0" y="37689"/>
                  </a:lnTo>
                  <a:lnTo>
                    <a:pt x="7" y="35761"/>
                  </a:lnTo>
                  <a:lnTo>
                    <a:pt x="20" y="33832"/>
                  </a:lnTo>
                  <a:lnTo>
                    <a:pt x="54" y="31904"/>
                  </a:lnTo>
                  <a:lnTo>
                    <a:pt x="95" y="29975"/>
                  </a:lnTo>
                  <a:lnTo>
                    <a:pt x="95" y="29975"/>
                  </a:lnTo>
                  <a:lnTo>
                    <a:pt x="142" y="28377"/>
                  </a:lnTo>
                  <a:lnTo>
                    <a:pt x="197" y="26779"/>
                  </a:lnTo>
                  <a:lnTo>
                    <a:pt x="257" y="25237"/>
                  </a:lnTo>
                  <a:lnTo>
                    <a:pt x="325" y="23749"/>
                  </a:lnTo>
                  <a:lnTo>
                    <a:pt x="406" y="22261"/>
                  </a:lnTo>
                  <a:lnTo>
                    <a:pt x="488" y="20829"/>
                  </a:lnTo>
                  <a:lnTo>
                    <a:pt x="576" y="19451"/>
                  </a:lnTo>
                  <a:lnTo>
                    <a:pt x="671" y="18073"/>
                  </a:lnTo>
                  <a:lnTo>
                    <a:pt x="779" y="16751"/>
                  </a:lnTo>
                  <a:lnTo>
                    <a:pt x="887" y="15484"/>
                  </a:lnTo>
                  <a:lnTo>
                    <a:pt x="1002" y="14216"/>
                  </a:lnTo>
                  <a:lnTo>
                    <a:pt x="1124" y="13059"/>
                  </a:lnTo>
                  <a:lnTo>
                    <a:pt x="1253" y="11902"/>
                  </a:lnTo>
                  <a:lnTo>
                    <a:pt x="1382" y="10800"/>
                  </a:lnTo>
                  <a:lnTo>
                    <a:pt x="1524" y="9753"/>
                  </a:lnTo>
                  <a:lnTo>
                    <a:pt x="1666" y="8706"/>
                  </a:lnTo>
                  <a:lnTo>
                    <a:pt x="1815" y="7770"/>
                  </a:lnTo>
                  <a:lnTo>
                    <a:pt x="1964" y="6888"/>
                  </a:lnTo>
                  <a:lnTo>
                    <a:pt x="2120" y="6007"/>
                  </a:lnTo>
                  <a:lnTo>
                    <a:pt x="2282" y="5180"/>
                  </a:lnTo>
                  <a:lnTo>
                    <a:pt x="2445" y="4464"/>
                  </a:lnTo>
                  <a:lnTo>
                    <a:pt x="2614" y="3747"/>
                  </a:lnTo>
                  <a:lnTo>
                    <a:pt x="2783" y="3086"/>
                  </a:lnTo>
                  <a:lnTo>
                    <a:pt x="2959" y="2535"/>
                  </a:lnTo>
                  <a:lnTo>
                    <a:pt x="3142" y="1984"/>
                  </a:lnTo>
                  <a:lnTo>
                    <a:pt x="3318" y="1543"/>
                  </a:lnTo>
                  <a:lnTo>
                    <a:pt x="3508" y="1103"/>
                  </a:lnTo>
                  <a:lnTo>
                    <a:pt x="3691" y="772"/>
                  </a:lnTo>
                  <a:lnTo>
                    <a:pt x="3880" y="497"/>
                  </a:lnTo>
                  <a:lnTo>
                    <a:pt x="4070" y="276"/>
                  </a:lnTo>
                  <a:lnTo>
                    <a:pt x="4266" y="111"/>
                  </a:lnTo>
                  <a:lnTo>
                    <a:pt x="4456" y="1"/>
                  </a:lnTo>
                  <a:lnTo>
                    <a:pt x="4321" y="19120"/>
                  </a:lnTo>
                  <a:lnTo>
                    <a:pt x="6515" y="20167"/>
                  </a:lnTo>
                  <a:lnTo>
                    <a:pt x="6637" y="3692"/>
                  </a:lnTo>
                  <a:lnTo>
                    <a:pt x="6637" y="3692"/>
                  </a:lnTo>
                  <a:lnTo>
                    <a:pt x="6786" y="4298"/>
                  </a:lnTo>
                  <a:lnTo>
                    <a:pt x="6928" y="4960"/>
                  </a:lnTo>
                  <a:lnTo>
                    <a:pt x="7070" y="5621"/>
                  </a:lnTo>
                  <a:lnTo>
                    <a:pt x="7205" y="6392"/>
                  </a:lnTo>
                  <a:lnTo>
                    <a:pt x="7341" y="7109"/>
                  </a:lnTo>
                  <a:lnTo>
                    <a:pt x="7470" y="7935"/>
                  </a:lnTo>
                  <a:lnTo>
                    <a:pt x="7598" y="8762"/>
                  </a:lnTo>
                  <a:lnTo>
                    <a:pt x="7720" y="9588"/>
                  </a:lnTo>
                  <a:lnTo>
                    <a:pt x="7842" y="10525"/>
                  </a:lnTo>
                  <a:lnTo>
                    <a:pt x="7950" y="11461"/>
                  </a:lnTo>
                  <a:lnTo>
                    <a:pt x="8065" y="12398"/>
                  </a:lnTo>
                  <a:lnTo>
                    <a:pt x="8167" y="13390"/>
                  </a:lnTo>
                  <a:lnTo>
                    <a:pt x="8269" y="14382"/>
                  </a:lnTo>
                  <a:lnTo>
                    <a:pt x="8370" y="15429"/>
                  </a:lnTo>
                  <a:lnTo>
                    <a:pt x="8458" y="16531"/>
                  </a:lnTo>
                  <a:lnTo>
                    <a:pt x="8546" y="17578"/>
                  </a:lnTo>
                  <a:lnTo>
                    <a:pt x="8634" y="18735"/>
                  </a:lnTo>
                  <a:lnTo>
                    <a:pt x="8709" y="19892"/>
                  </a:lnTo>
                  <a:lnTo>
                    <a:pt x="8783" y="21049"/>
                  </a:lnTo>
                  <a:lnTo>
                    <a:pt x="8851" y="22206"/>
                  </a:lnTo>
                  <a:lnTo>
                    <a:pt x="8919" y="23418"/>
                  </a:lnTo>
                  <a:lnTo>
                    <a:pt x="8973" y="24630"/>
                  </a:lnTo>
                  <a:lnTo>
                    <a:pt x="9027" y="25898"/>
                  </a:lnTo>
                  <a:lnTo>
                    <a:pt x="9074" y="27165"/>
                  </a:lnTo>
                  <a:lnTo>
                    <a:pt x="9122" y="28432"/>
                  </a:lnTo>
                  <a:lnTo>
                    <a:pt x="9156" y="29700"/>
                  </a:lnTo>
                  <a:lnTo>
                    <a:pt x="9190" y="31022"/>
                  </a:lnTo>
                  <a:lnTo>
                    <a:pt x="9217" y="32344"/>
                  </a:lnTo>
                  <a:lnTo>
                    <a:pt x="9237" y="33667"/>
                  </a:lnTo>
                  <a:lnTo>
                    <a:pt x="9251" y="34989"/>
                  </a:lnTo>
                  <a:lnTo>
                    <a:pt x="9257" y="36312"/>
                  </a:lnTo>
                  <a:lnTo>
                    <a:pt x="9264" y="37689"/>
                  </a:lnTo>
                  <a:lnTo>
                    <a:pt x="9264" y="37689"/>
                  </a:lnTo>
                  <a:lnTo>
                    <a:pt x="9257" y="39618"/>
                  </a:lnTo>
                  <a:lnTo>
                    <a:pt x="9237" y="41491"/>
                  </a:lnTo>
                  <a:lnTo>
                    <a:pt x="9203" y="43475"/>
                  </a:lnTo>
                  <a:lnTo>
                    <a:pt x="9162" y="45403"/>
                  </a:lnTo>
                  <a:lnTo>
                    <a:pt x="9162" y="45403"/>
                  </a:lnTo>
                  <a:lnTo>
                    <a:pt x="9129" y="46671"/>
                  </a:lnTo>
                  <a:lnTo>
                    <a:pt x="9088" y="47938"/>
                  </a:lnTo>
                  <a:lnTo>
                    <a:pt x="9041" y="49205"/>
                  </a:lnTo>
                  <a:lnTo>
                    <a:pt x="8986" y="50417"/>
                  </a:lnTo>
                  <a:lnTo>
                    <a:pt x="8932" y="51630"/>
                  </a:lnTo>
                  <a:lnTo>
                    <a:pt x="8871" y="52787"/>
                  </a:lnTo>
                  <a:lnTo>
                    <a:pt x="8810" y="53944"/>
                  </a:lnTo>
                  <a:lnTo>
                    <a:pt x="8736" y="55046"/>
                  </a:lnTo>
                  <a:lnTo>
                    <a:pt x="8661" y="56203"/>
                  </a:lnTo>
                  <a:lnTo>
                    <a:pt x="8587" y="57250"/>
                  </a:lnTo>
                  <a:lnTo>
                    <a:pt x="8506" y="58297"/>
                  </a:lnTo>
                  <a:lnTo>
                    <a:pt x="8418" y="59344"/>
                  </a:lnTo>
                  <a:lnTo>
                    <a:pt x="8330" y="60335"/>
                  </a:lnTo>
                  <a:lnTo>
                    <a:pt x="8235" y="61327"/>
                  </a:lnTo>
                  <a:lnTo>
                    <a:pt x="8140" y="62264"/>
                  </a:lnTo>
                  <a:lnTo>
                    <a:pt x="8038" y="63201"/>
                  </a:lnTo>
                  <a:lnTo>
                    <a:pt x="7930" y="64082"/>
                  </a:lnTo>
                  <a:lnTo>
                    <a:pt x="7822" y="64964"/>
                  </a:lnTo>
                  <a:lnTo>
                    <a:pt x="7713" y="65790"/>
                  </a:lnTo>
                  <a:lnTo>
                    <a:pt x="7598" y="66617"/>
                  </a:lnTo>
                  <a:lnTo>
                    <a:pt x="7483" y="67388"/>
                  </a:lnTo>
                  <a:lnTo>
                    <a:pt x="7361" y="68105"/>
                  </a:lnTo>
                  <a:lnTo>
                    <a:pt x="7239" y="68821"/>
                  </a:lnTo>
                  <a:lnTo>
                    <a:pt x="7111" y="69482"/>
                  </a:lnTo>
                  <a:lnTo>
                    <a:pt x="6982" y="70143"/>
                  </a:lnTo>
                  <a:lnTo>
                    <a:pt x="6853" y="70749"/>
                  </a:lnTo>
                  <a:lnTo>
                    <a:pt x="6718" y="71300"/>
                  </a:lnTo>
                  <a:lnTo>
                    <a:pt x="6582" y="71851"/>
                  </a:lnTo>
                  <a:lnTo>
                    <a:pt x="6447" y="72347"/>
                  </a:lnTo>
                  <a:lnTo>
                    <a:pt x="6305" y="72788"/>
                  </a:lnTo>
                  <a:lnTo>
                    <a:pt x="6163" y="73229"/>
                  </a:lnTo>
                  <a:lnTo>
                    <a:pt x="6020" y="73615"/>
                  </a:lnTo>
                  <a:lnTo>
                    <a:pt x="6020" y="73615"/>
                  </a:lnTo>
                  <a:lnTo>
                    <a:pt x="5851" y="74000"/>
                  </a:lnTo>
                  <a:lnTo>
                    <a:pt x="5682" y="74386"/>
                  </a:lnTo>
                  <a:lnTo>
                    <a:pt x="5512" y="74661"/>
                  </a:lnTo>
                  <a:lnTo>
                    <a:pt x="5336" y="74937"/>
                  </a:lnTo>
                  <a:lnTo>
                    <a:pt x="5167" y="75102"/>
                  </a:lnTo>
                  <a:lnTo>
                    <a:pt x="4991" y="75268"/>
                  </a:lnTo>
                  <a:lnTo>
                    <a:pt x="4815" y="75323"/>
                  </a:lnTo>
                  <a:lnTo>
                    <a:pt x="4632" y="75378"/>
                  </a:lnTo>
                </a:path>
              </a:pathLst>
            </a:custGeom>
            <a:noFill/>
            <a:ln w="0">
              <a:noFill/>
            </a:ln>
          </p:spPr>
          <p:style>
            <a:lnRef idx="0">
              <a:scrgbClr r="0" g="0" b="0"/>
            </a:lnRef>
            <a:fillRef idx="0">
              <a:scrgbClr r="0" g="0" b="0"/>
            </a:fillRef>
            <a:effectRef idx="0">
              <a:scrgbClr r="0" g="0" b="0"/>
            </a:effectRef>
            <a:fontRef idx="minor"/>
          </p:style>
        </p:sp>
        <p:sp>
          <p:nvSpPr>
            <p:cNvPr id="689" name="Google Shape;1267;p45"/>
            <p:cNvSpPr/>
            <p:nvPr/>
          </p:nvSpPr>
          <p:spPr>
            <a:xfrm rot="10800000" flipH="1">
              <a:off x="6104520" y="3513600"/>
              <a:ext cx="138960" cy="64080"/>
            </a:xfrm>
            <a:custGeom>
              <a:avLst/>
              <a:gdLst/>
              <a:ahLst/>
              <a:cxnLst/>
              <a:rect l="l" t="t" r="r" b="b"/>
              <a:pathLst>
                <a:path w="8486" h="27991">
                  <a:moveTo>
                    <a:pt x="169" y="0"/>
                  </a:moveTo>
                  <a:lnTo>
                    <a:pt x="0" y="24024"/>
                  </a:lnTo>
                  <a:lnTo>
                    <a:pt x="2201" y="25071"/>
                  </a:lnTo>
                  <a:lnTo>
                    <a:pt x="8309" y="27991"/>
                  </a:lnTo>
                  <a:lnTo>
                    <a:pt x="8485" y="4022"/>
                  </a:lnTo>
                  <a:lnTo>
                    <a:pt x="169"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690" name="Google Shape;1268;p45"/>
            <p:cNvSpPr/>
            <p:nvPr/>
          </p:nvSpPr>
          <p:spPr>
            <a:xfrm rot="10800000" flipH="1">
              <a:off x="5896800" y="2278440"/>
              <a:ext cx="222480" cy="554040"/>
            </a:xfrm>
            <a:custGeom>
              <a:avLst/>
              <a:gdLst/>
              <a:ahLst/>
              <a:cxnLst/>
              <a:rect l="l" t="t" r="r" b="b"/>
              <a:pathLst>
                <a:path w="13578" h="239191">
                  <a:moveTo>
                    <a:pt x="2228" y="0"/>
                  </a:moveTo>
                  <a:lnTo>
                    <a:pt x="2120" y="55"/>
                  </a:lnTo>
                  <a:lnTo>
                    <a:pt x="2011" y="111"/>
                  </a:lnTo>
                  <a:lnTo>
                    <a:pt x="1903" y="221"/>
                  </a:lnTo>
                  <a:lnTo>
                    <a:pt x="1788" y="386"/>
                  </a:lnTo>
                  <a:lnTo>
                    <a:pt x="1679" y="551"/>
                  </a:lnTo>
                  <a:lnTo>
                    <a:pt x="1571" y="827"/>
                  </a:lnTo>
                  <a:lnTo>
                    <a:pt x="1463" y="1102"/>
                  </a:lnTo>
                  <a:lnTo>
                    <a:pt x="1442" y="1157"/>
                  </a:lnTo>
                  <a:lnTo>
                    <a:pt x="1341" y="1488"/>
                  </a:lnTo>
                  <a:lnTo>
                    <a:pt x="1239" y="1874"/>
                  </a:lnTo>
                  <a:lnTo>
                    <a:pt x="1138" y="2315"/>
                  </a:lnTo>
                  <a:lnTo>
                    <a:pt x="1043" y="2755"/>
                  </a:lnTo>
                  <a:lnTo>
                    <a:pt x="948" y="3251"/>
                  </a:lnTo>
                  <a:lnTo>
                    <a:pt x="860" y="3802"/>
                  </a:lnTo>
                  <a:lnTo>
                    <a:pt x="779" y="4353"/>
                  </a:lnTo>
                  <a:lnTo>
                    <a:pt x="698" y="4904"/>
                  </a:lnTo>
                  <a:lnTo>
                    <a:pt x="623" y="5565"/>
                  </a:lnTo>
                  <a:lnTo>
                    <a:pt x="549" y="6172"/>
                  </a:lnTo>
                  <a:lnTo>
                    <a:pt x="481" y="6833"/>
                  </a:lnTo>
                  <a:lnTo>
                    <a:pt x="420" y="7549"/>
                  </a:lnTo>
                  <a:lnTo>
                    <a:pt x="359" y="8265"/>
                  </a:lnTo>
                  <a:lnTo>
                    <a:pt x="305" y="8982"/>
                  </a:lnTo>
                  <a:lnTo>
                    <a:pt x="251" y="9753"/>
                  </a:lnTo>
                  <a:lnTo>
                    <a:pt x="203" y="10524"/>
                  </a:lnTo>
                  <a:lnTo>
                    <a:pt x="163" y="11351"/>
                  </a:lnTo>
                  <a:lnTo>
                    <a:pt x="129" y="12122"/>
                  </a:lnTo>
                  <a:lnTo>
                    <a:pt x="95" y="12949"/>
                  </a:lnTo>
                  <a:lnTo>
                    <a:pt x="68" y="13775"/>
                  </a:lnTo>
                  <a:lnTo>
                    <a:pt x="41" y="14657"/>
                  </a:lnTo>
                  <a:lnTo>
                    <a:pt x="27" y="15483"/>
                  </a:lnTo>
                  <a:lnTo>
                    <a:pt x="14" y="16365"/>
                  </a:lnTo>
                  <a:lnTo>
                    <a:pt x="7" y="17247"/>
                  </a:lnTo>
                  <a:lnTo>
                    <a:pt x="0" y="18128"/>
                  </a:lnTo>
                  <a:lnTo>
                    <a:pt x="7" y="19010"/>
                  </a:lnTo>
                  <a:lnTo>
                    <a:pt x="14" y="19892"/>
                  </a:lnTo>
                  <a:lnTo>
                    <a:pt x="27" y="20773"/>
                  </a:lnTo>
                  <a:lnTo>
                    <a:pt x="47" y="21655"/>
                  </a:lnTo>
                  <a:lnTo>
                    <a:pt x="75" y="22536"/>
                  </a:lnTo>
                  <a:lnTo>
                    <a:pt x="108" y="23418"/>
                  </a:lnTo>
                  <a:lnTo>
                    <a:pt x="142" y="24300"/>
                  </a:lnTo>
                  <a:lnTo>
                    <a:pt x="9264" y="227289"/>
                  </a:lnTo>
                  <a:lnTo>
                    <a:pt x="9264" y="227344"/>
                  </a:lnTo>
                  <a:lnTo>
                    <a:pt x="9311" y="228170"/>
                  </a:lnTo>
                  <a:lnTo>
                    <a:pt x="9352" y="229052"/>
                  </a:lnTo>
                  <a:lnTo>
                    <a:pt x="9406" y="229823"/>
                  </a:lnTo>
                  <a:lnTo>
                    <a:pt x="9460" y="230595"/>
                  </a:lnTo>
                  <a:lnTo>
                    <a:pt x="9521" y="231366"/>
                  </a:lnTo>
                  <a:lnTo>
                    <a:pt x="9589" y="232083"/>
                  </a:lnTo>
                  <a:lnTo>
                    <a:pt x="9657" y="232799"/>
                  </a:lnTo>
                  <a:lnTo>
                    <a:pt x="9731" y="233460"/>
                  </a:lnTo>
                  <a:lnTo>
                    <a:pt x="9806" y="234066"/>
                  </a:lnTo>
                  <a:lnTo>
                    <a:pt x="9880" y="234672"/>
                  </a:lnTo>
                  <a:lnTo>
                    <a:pt x="9968" y="235223"/>
                  </a:lnTo>
                  <a:lnTo>
                    <a:pt x="10050" y="235774"/>
                  </a:lnTo>
                  <a:lnTo>
                    <a:pt x="10138" y="236215"/>
                  </a:lnTo>
                  <a:lnTo>
                    <a:pt x="10232" y="236711"/>
                  </a:lnTo>
                  <a:lnTo>
                    <a:pt x="10320" y="237097"/>
                  </a:lnTo>
                  <a:lnTo>
                    <a:pt x="10415" y="237482"/>
                  </a:lnTo>
                  <a:lnTo>
                    <a:pt x="10517" y="237868"/>
                  </a:lnTo>
                  <a:lnTo>
                    <a:pt x="10618" y="238144"/>
                  </a:lnTo>
                  <a:lnTo>
                    <a:pt x="10720" y="238419"/>
                  </a:lnTo>
                  <a:lnTo>
                    <a:pt x="10822" y="238639"/>
                  </a:lnTo>
                  <a:lnTo>
                    <a:pt x="10923" y="238860"/>
                  </a:lnTo>
                  <a:lnTo>
                    <a:pt x="11031" y="238970"/>
                  </a:lnTo>
                  <a:lnTo>
                    <a:pt x="11140" y="239080"/>
                  </a:lnTo>
                  <a:lnTo>
                    <a:pt x="11241" y="239135"/>
                  </a:lnTo>
                  <a:lnTo>
                    <a:pt x="11350" y="239190"/>
                  </a:lnTo>
                  <a:lnTo>
                    <a:pt x="11465" y="239135"/>
                  </a:lnTo>
                  <a:lnTo>
                    <a:pt x="11573" y="239080"/>
                  </a:lnTo>
                  <a:lnTo>
                    <a:pt x="11682" y="238970"/>
                  </a:lnTo>
                  <a:lnTo>
                    <a:pt x="11790" y="238805"/>
                  </a:lnTo>
                  <a:lnTo>
                    <a:pt x="11898" y="238584"/>
                  </a:lnTo>
                  <a:lnTo>
                    <a:pt x="12007" y="238364"/>
                  </a:lnTo>
                  <a:lnTo>
                    <a:pt x="12115" y="238033"/>
                  </a:lnTo>
                  <a:lnTo>
                    <a:pt x="12122" y="238033"/>
                  </a:lnTo>
                  <a:lnTo>
                    <a:pt x="12223" y="237703"/>
                  </a:lnTo>
                  <a:lnTo>
                    <a:pt x="12332" y="237317"/>
                  </a:lnTo>
                  <a:lnTo>
                    <a:pt x="12426" y="236931"/>
                  </a:lnTo>
                  <a:lnTo>
                    <a:pt x="12521" y="236435"/>
                  </a:lnTo>
                  <a:lnTo>
                    <a:pt x="12616" y="235940"/>
                  </a:lnTo>
                  <a:lnTo>
                    <a:pt x="12704" y="235444"/>
                  </a:lnTo>
                  <a:lnTo>
                    <a:pt x="12792" y="234893"/>
                  </a:lnTo>
                  <a:lnTo>
                    <a:pt x="12873" y="234287"/>
                  </a:lnTo>
                  <a:lnTo>
                    <a:pt x="12948" y="233680"/>
                  </a:lnTo>
                  <a:lnTo>
                    <a:pt x="13022" y="233019"/>
                  </a:lnTo>
                  <a:lnTo>
                    <a:pt x="13090" y="232358"/>
                  </a:lnTo>
                  <a:lnTo>
                    <a:pt x="13151" y="231697"/>
                  </a:lnTo>
                  <a:lnTo>
                    <a:pt x="13212" y="230925"/>
                  </a:lnTo>
                  <a:lnTo>
                    <a:pt x="13273" y="230209"/>
                  </a:lnTo>
                  <a:lnTo>
                    <a:pt x="13320" y="229438"/>
                  </a:lnTo>
                  <a:lnTo>
                    <a:pt x="13368" y="228666"/>
                  </a:lnTo>
                  <a:lnTo>
                    <a:pt x="13408" y="227895"/>
                  </a:lnTo>
                  <a:lnTo>
                    <a:pt x="13449" y="227068"/>
                  </a:lnTo>
                  <a:lnTo>
                    <a:pt x="13483" y="226242"/>
                  </a:lnTo>
                  <a:lnTo>
                    <a:pt x="13510" y="225415"/>
                  </a:lnTo>
                  <a:lnTo>
                    <a:pt x="13530" y="224534"/>
                  </a:lnTo>
                  <a:lnTo>
                    <a:pt x="13551" y="223707"/>
                  </a:lnTo>
                  <a:lnTo>
                    <a:pt x="13564" y="222826"/>
                  </a:lnTo>
                  <a:lnTo>
                    <a:pt x="13571" y="221944"/>
                  </a:lnTo>
                  <a:lnTo>
                    <a:pt x="13578" y="221063"/>
                  </a:lnTo>
                  <a:lnTo>
                    <a:pt x="13571" y="220181"/>
                  </a:lnTo>
                  <a:lnTo>
                    <a:pt x="13564" y="219299"/>
                  </a:lnTo>
                  <a:lnTo>
                    <a:pt x="13551" y="218418"/>
                  </a:lnTo>
                  <a:lnTo>
                    <a:pt x="13530" y="217536"/>
                  </a:lnTo>
                  <a:lnTo>
                    <a:pt x="13503" y="216654"/>
                  </a:lnTo>
                  <a:lnTo>
                    <a:pt x="13476" y="215718"/>
                  </a:lnTo>
                  <a:lnTo>
                    <a:pt x="13435" y="214836"/>
                  </a:lnTo>
                  <a:lnTo>
                    <a:pt x="4314" y="11847"/>
                  </a:lnTo>
                  <a:lnTo>
                    <a:pt x="4273" y="11020"/>
                  </a:lnTo>
                  <a:lnTo>
                    <a:pt x="4226" y="10139"/>
                  </a:lnTo>
                  <a:lnTo>
                    <a:pt x="4172" y="9367"/>
                  </a:lnTo>
                  <a:lnTo>
                    <a:pt x="4117" y="8596"/>
                  </a:lnTo>
                  <a:lnTo>
                    <a:pt x="4056" y="7825"/>
                  </a:lnTo>
                  <a:lnTo>
                    <a:pt x="3995" y="7108"/>
                  </a:lnTo>
                  <a:lnTo>
                    <a:pt x="3921" y="6392"/>
                  </a:lnTo>
                  <a:lnTo>
                    <a:pt x="3853" y="5731"/>
                  </a:lnTo>
                  <a:lnTo>
                    <a:pt x="3779" y="5125"/>
                  </a:lnTo>
                  <a:lnTo>
                    <a:pt x="3697" y="4519"/>
                  </a:lnTo>
                  <a:lnTo>
                    <a:pt x="3616" y="3968"/>
                  </a:lnTo>
                  <a:lnTo>
                    <a:pt x="3528" y="3472"/>
                  </a:lnTo>
                  <a:lnTo>
                    <a:pt x="3440" y="2976"/>
                  </a:lnTo>
                  <a:lnTo>
                    <a:pt x="3352" y="2480"/>
                  </a:lnTo>
                  <a:lnTo>
                    <a:pt x="3257" y="2094"/>
                  </a:lnTo>
                  <a:lnTo>
                    <a:pt x="3163" y="1708"/>
                  </a:lnTo>
                  <a:lnTo>
                    <a:pt x="3061" y="1378"/>
                  </a:lnTo>
                  <a:lnTo>
                    <a:pt x="2966" y="1047"/>
                  </a:lnTo>
                  <a:lnTo>
                    <a:pt x="2865" y="772"/>
                  </a:lnTo>
                  <a:lnTo>
                    <a:pt x="2763" y="551"/>
                  </a:lnTo>
                  <a:lnTo>
                    <a:pt x="2655" y="331"/>
                  </a:lnTo>
                  <a:lnTo>
                    <a:pt x="2553" y="221"/>
                  </a:lnTo>
                  <a:lnTo>
                    <a:pt x="2445" y="111"/>
                  </a:lnTo>
                  <a:lnTo>
                    <a:pt x="2336" y="55"/>
                  </a:lnTo>
                  <a:lnTo>
                    <a:pt x="2228"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691" name="Google Shape;1269;p45"/>
            <p:cNvSpPr/>
            <p:nvPr/>
          </p:nvSpPr>
          <p:spPr>
            <a:xfrm rot="10800000" flipH="1">
              <a:off x="5896800" y="2278440"/>
              <a:ext cx="222480" cy="554040"/>
            </a:xfrm>
            <a:custGeom>
              <a:avLst/>
              <a:gdLst/>
              <a:ahLst/>
              <a:cxnLst/>
              <a:rect l="l" t="t" r="r" b="b"/>
              <a:pathLst>
                <a:path w="13578" h="239191" fill="none">
                  <a:moveTo>
                    <a:pt x="1463" y="1102"/>
                  </a:moveTo>
                  <a:lnTo>
                    <a:pt x="1463" y="1102"/>
                  </a:lnTo>
                  <a:lnTo>
                    <a:pt x="1571" y="827"/>
                  </a:lnTo>
                  <a:lnTo>
                    <a:pt x="1679" y="551"/>
                  </a:lnTo>
                  <a:lnTo>
                    <a:pt x="1788" y="386"/>
                  </a:lnTo>
                  <a:lnTo>
                    <a:pt x="1903" y="221"/>
                  </a:lnTo>
                  <a:lnTo>
                    <a:pt x="2011" y="111"/>
                  </a:lnTo>
                  <a:lnTo>
                    <a:pt x="2120" y="55"/>
                  </a:lnTo>
                  <a:lnTo>
                    <a:pt x="2228" y="0"/>
                  </a:lnTo>
                  <a:lnTo>
                    <a:pt x="2336" y="55"/>
                  </a:lnTo>
                  <a:lnTo>
                    <a:pt x="2445" y="111"/>
                  </a:lnTo>
                  <a:lnTo>
                    <a:pt x="2553" y="221"/>
                  </a:lnTo>
                  <a:lnTo>
                    <a:pt x="2655" y="331"/>
                  </a:lnTo>
                  <a:lnTo>
                    <a:pt x="2763" y="551"/>
                  </a:lnTo>
                  <a:lnTo>
                    <a:pt x="2865" y="772"/>
                  </a:lnTo>
                  <a:lnTo>
                    <a:pt x="2966" y="1047"/>
                  </a:lnTo>
                  <a:lnTo>
                    <a:pt x="3061" y="1378"/>
                  </a:lnTo>
                  <a:lnTo>
                    <a:pt x="3163" y="1708"/>
                  </a:lnTo>
                  <a:lnTo>
                    <a:pt x="3257" y="2094"/>
                  </a:lnTo>
                  <a:lnTo>
                    <a:pt x="3352" y="2480"/>
                  </a:lnTo>
                  <a:lnTo>
                    <a:pt x="3440" y="2976"/>
                  </a:lnTo>
                  <a:lnTo>
                    <a:pt x="3528" y="3472"/>
                  </a:lnTo>
                  <a:lnTo>
                    <a:pt x="3616" y="3968"/>
                  </a:lnTo>
                  <a:lnTo>
                    <a:pt x="3697" y="4519"/>
                  </a:lnTo>
                  <a:lnTo>
                    <a:pt x="3779" y="5125"/>
                  </a:lnTo>
                  <a:lnTo>
                    <a:pt x="3853" y="5731"/>
                  </a:lnTo>
                  <a:lnTo>
                    <a:pt x="3921" y="6392"/>
                  </a:lnTo>
                  <a:lnTo>
                    <a:pt x="3995" y="7108"/>
                  </a:lnTo>
                  <a:lnTo>
                    <a:pt x="4056" y="7825"/>
                  </a:lnTo>
                  <a:lnTo>
                    <a:pt x="4117" y="8596"/>
                  </a:lnTo>
                  <a:lnTo>
                    <a:pt x="4172" y="9367"/>
                  </a:lnTo>
                  <a:lnTo>
                    <a:pt x="4226" y="10139"/>
                  </a:lnTo>
                  <a:lnTo>
                    <a:pt x="4273" y="11020"/>
                  </a:lnTo>
                  <a:lnTo>
                    <a:pt x="4314" y="11847"/>
                  </a:lnTo>
                  <a:lnTo>
                    <a:pt x="13435" y="214836"/>
                  </a:lnTo>
                  <a:lnTo>
                    <a:pt x="13435" y="214836"/>
                  </a:lnTo>
                  <a:lnTo>
                    <a:pt x="13476" y="215718"/>
                  </a:lnTo>
                  <a:lnTo>
                    <a:pt x="13503" y="216654"/>
                  </a:lnTo>
                  <a:lnTo>
                    <a:pt x="13530" y="217536"/>
                  </a:lnTo>
                  <a:lnTo>
                    <a:pt x="13551" y="218418"/>
                  </a:lnTo>
                  <a:lnTo>
                    <a:pt x="13564" y="219299"/>
                  </a:lnTo>
                  <a:lnTo>
                    <a:pt x="13571" y="220181"/>
                  </a:lnTo>
                  <a:lnTo>
                    <a:pt x="13578" y="221063"/>
                  </a:lnTo>
                  <a:lnTo>
                    <a:pt x="13571" y="221944"/>
                  </a:lnTo>
                  <a:lnTo>
                    <a:pt x="13564" y="222826"/>
                  </a:lnTo>
                  <a:lnTo>
                    <a:pt x="13551" y="223707"/>
                  </a:lnTo>
                  <a:lnTo>
                    <a:pt x="13530" y="224534"/>
                  </a:lnTo>
                  <a:lnTo>
                    <a:pt x="13510" y="225415"/>
                  </a:lnTo>
                  <a:lnTo>
                    <a:pt x="13483" y="226242"/>
                  </a:lnTo>
                  <a:lnTo>
                    <a:pt x="13449" y="227068"/>
                  </a:lnTo>
                  <a:lnTo>
                    <a:pt x="13408" y="227895"/>
                  </a:lnTo>
                  <a:lnTo>
                    <a:pt x="13368" y="228666"/>
                  </a:lnTo>
                  <a:lnTo>
                    <a:pt x="13320" y="229438"/>
                  </a:lnTo>
                  <a:lnTo>
                    <a:pt x="13273" y="230209"/>
                  </a:lnTo>
                  <a:lnTo>
                    <a:pt x="13212" y="230925"/>
                  </a:lnTo>
                  <a:lnTo>
                    <a:pt x="13151" y="231697"/>
                  </a:lnTo>
                  <a:lnTo>
                    <a:pt x="13090" y="232358"/>
                  </a:lnTo>
                  <a:lnTo>
                    <a:pt x="13022" y="233019"/>
                  </a:lnTo>
                  <a:lnTo>
                    <a:pt x="12948" y="233680"/>
                  </a:lnTo>
                  <a:lnTo>
                    <a:pt x="12873" y="234287"/>
                  </a:lnTo>
                  <a:lnTo>
                    <a:pt x="12792" y="234893"/>
                  </a:lnTo>
                  <a:lnTo>
                    <a:pt x="12704" y="235444"/>
                  </a:lnTo>
                  <a:lnTo>
                    <a:pt x="12616" y="235940"/>
                  </a:lnTo>
                  <a:lnTo>
                    <a:pt x="12521" y="236435"/>
                  </a:lnTo>
                  <a:lnTo>
                    <a:pt x="12426" y="236931"/>
                  </a:lnTo>
                  <a:lnTo>
                    <a:pt x="12332" y="237317"/>
                  </a:lnTo>
                  <a:lnTo>
                    <a:pt x="12223" y="237703"/>
                  </a:lnTo>
                  <a:lnTo>
                    <a:pt x="12122" y="238033"/>
                  </a:lnTo>
                  <a:lnTo>
                    <a:pt x="12115" y="238033"/>
                  </a:lnTo>
                  <a:lnTo>
                    <a:pt x="12115" y="238033"/>
                  </a:lnTo>
                  <a:lnTo>
                    <a:pt x="12007" y="238364"/>
                  </a:lnTo>
                  <a:lnTo>
                    <a:pt x="11898" y="238584"/>
                  </a:lnTo>
                  <a:lnTo>
                    <a:pt x="11790" y="238805"/>
                  </a:lnTo>
                  <a:lnTo>
                    <a:pt x="11682" y="238970"/>
                  </a:lnTo>
                  <a:lnTo>
                    <a:pt x="11573" y="239080"/>
                  </a:lnTo>
                  <a:lnTo>
                    <a:pt x="11465" y="239135"/>
                  </a:lnTo>
                  <a:lnTo>
                    <a:pt x="11350" y="239190"/>
                  </a:lnTo>
                  <a:lnTo>
                    <a:pt x="11241" y="239135"/>
                  </a:lnTo>
                  <a:lnTo>
                    <a:pt x="11140" y="239080"/>
                  </a:lnTo>
                  <a:lnTo>
                    <a:pt x="11031" y="238970"/>
                  </a:lnTo>
                  <a:lnTo>
                    <a:pt x="10923" y="238860"/>
                  </a:lnTo>
                  <a:lnTo>
                    <a:pt x="10822" y="238639"/>
                  </a:lnTo>
                  <a:lnTo>
                    <a:pt x="10720" y="238419"/>
                  </a:lnTo>
                  <a:lnTo>
                    <a:pt x="10618" y="238144"/>
                  </a:lnTo>
                  <a:lnTo>
                    <a:pt x="10517" y="237868"/>
                  </a:lnTo>
                  <a:lnTo>
                    <a:pt x="10415" y="237482"/>
                  </a:lnTo>
                  <a:lnTo>
                    <a:pt x="10320" y="237097"/>
                  </a:lnTo>
                  <a:lnTo>
                    <a:pt x="10232" y="236711"/>
                  </a:lnTo>
                  <a:lnTo>
                    <a:pt x="10138" y="236215"/>
                  </a:lnTo>
                  <a:lnTo>
                    <a:pt x="10050" y="235774"/>
                  </a:lnTo>
                  <a:lnTo>
                    <a:pt x="9968" y="235223"/>
                  </a:lnTo>
                  <a:lnTo>
                    <a:pt x="9880" y="234672"/>
                  </a:lnTo>
                  <a:lnTo>
                    <a:pt x="9806" y="234066"/>
                  </a:lnTo>
                  <a:lnTo>
                    <a:pt x="9731" y="233460"/>
                  </a:lnTo>
                  <a:lnTo>
                    <a:pt x="9657" y="232799"/>
                  </a:lnTo>
                  <a:lnTo>
                    <a:pt x="9589" y="232083"/>
                  </a:lnTo>
                  <a:lnTo>
                    <a:pt x="9521" y="231366"/>
                  </a:lnTo>
                  <a:lnTo>
                    <a:pt x="9460" y="230595"/>
                  </a:lnTo>
                  <a:lnTo>
                    <a:pt x="9406" y="229823"/>
                  </a:lnTo>
                  <a:lnTo>
                    <a:pt x="9352" y="229052"/>
                  </a:lnTo>
                  <a:lnTo>
                    <a:pt x="9311" y="228170"/>
                  </a:lnTo>
                  <a:lnTo>
                    <a:pt x="9264" y="227344"/>
                  </a:lnTo>
                  <a:lnTo>
                    <a:pt x="9264" y="227289"/>
                  </a:lnTo>
                  <a:lnTo>
                    <a:pt x="142" y="24300"/>
                  </a:lnTo>
                  <a:lnTo>
                    <a:pt x="142" y="24300"/>
                  </a:lnTo>
                  <a:lnTo>
                    <a:pt x="108" y="23418"/>
                  </a:lnTo>
                  <a:lnTo>
                    <a:pt x="75" y="22536"/>
                  </a:lnTo>
                  <a:lnTo>
                    <a:pt x="47" y="21655"/>
                  </a:lnTo>
                  <a:lnTo>
                    <a:pt x="27" y="20773"/>
                  </a:lnTo>
                  <a:lnTo>
                    <a:pt x="14" y="19892"/>
                  </a:lnTo>
                  <a:lnTo>
                    <a:pt x="7" y="19010"/>
                  </a:lnTo>
                  <a:lnTo>
                    <a:pt x="0" y="18128"/>
                  </a:lnTo>
                  <a:lnTo>
                    <a:pt x="7" y="17247"/>
                  </a:lnTo>
                  <a:lnTo>
                    <a:pt x="14" y="16365"/>
                  </a:lnTo>
                  <a:lnTo>
                    <a:pt x="27" y="15483"/>
                  </a:lnTo>
                  <a:lnTo>
                    <a:pt x="41" y="14657"/>
                  </a:lnTo>
                  <a:lnTo>
                    <a:pt x="68" y="13775"/>
                  </a:lnTo>
                  <a:lnTo>
                    <a:pt x="95" y="12949"/>
                  </a:lnTo>
                  <a:lnTo>
                    <a:pt x="129" y="12122"/>
                  </a:lnTo>
                  <a:lnTo>
                    <a:pt x="163" y="11351"/>
                  </a:lnTo>
                  <a:lnTo>
                    <a:pt x="203" y="10524"/>
                  </a:lnTo>
                  <a:lnTo>
                    <a:pt x="251" y="9753"/>
                  </a:lnTo>
                  <a:lnTo>
                    <a:pt x="305" y="8982"/>
                  </a:lnTo>
                  <a:lnTo>
                    <a:pt x="359" y="8265"/>
                  </a:lnTo>
                  <a:lnTo>
                    <a:pt x="420" y="7549"/>
                  </a:lnTo>
                  <a:lnTo>
                    <a:pt x="481" y="6833"/>
                  </a:lnTo>
                  <a:lnTo>
                    <a:pt x="549" y="6172"/>
                  </a:lnTo>
                  <a:lnTo>
                    <a:pt x="623" y="5565"/>
                  </a:lnTo>
                  <a:lnTo>
                    <a:pt x="698" y="4904"/>
                  </a:lnTo>
                  <a:lnTo>
                    <a:pt x="779" y="4353"/>
                  </a:lnTo>
                  <a:lnTo>
                    <a:pt x="860" y="3802"/>
                  </a:lnTo>
                  <a:lnTo>
                    <a:pt x="948" y="3251"/>
                  </a:lnTo>
                  <a:lnTo>
                    <a:pt x="1043" y="2755"/>
                  </a:lnTo>
                  <a:lnTo>
                    <a:pt x="1138" y="2315"/>
                  </a:lnTo>
                  <a:lnTo>
                    <a:pt x="1239" y="1874"/>
                  </a:lnTo>
                  <a:lnTo>
                    <a:pt x="1341" y="1488"/>
                  </a:lnTo>
                  <a:lnTo>
                    <a:pt x="1442" y="1157"/>
                  </a:lnTo>
                  <a:lnTo>
                    <a:pt x="1442" y="1157"/>
                  </a:lnTo>
                  <a:lnTo>
                    <a:pt x="1463" y="1102"/>
                  </a:lnTo>
                </a:path>
              </a:pathLst>
            </a:custGeom>
            <a:noFill/>
            <a:ln w="0">
              <a:noFill/>
            </a:ln>
          </p:spPr>
          <p:style>
            <a:lnRef idx="0">
              <a:scrgbClr r="0" g="0" b="0"/>
            </a:lnRef>
            <a:fillRef idx="0">
              <a:scrgbClr r="0" g="0" b="0"/>
            </a:fillRef>
            <a:effectRef idx="0">
              <a:scrgbClr r="0" g="0" b="0"/>
            </a:effectRef>
            <a:fontRef idx="minor"/>
          </p:style>
        </p:sp>
        <p:sp>
          <p:nvSpPr>
            <p:cNvPr id="692" name="Google Shape;1270;p45"/>
            <p:cNvSpPr/>
            <p:nvPr/>
          </p:nvSpPr>
          <p:spPr>
            <a:xfrm rot="10800000" flipH="1">
              <a:off x="7220520" y="1792080"/>
              <a:ext cx="482040" cy="90000"/>
            </a:xfrm>
            <a:custGeom>
              <a:avLst/>
              <a:gdLst/>
              <a:ahLst/>
              <a:cxnLst/>
              <a:rect l="l" t="t" r="r" b="b"/>
              <a:pathLst>
                <a:path w="29358" h="39177">
                  <a:moveTo>
                    <a:pt x="16558" y="1"/>
                  </a:moveTo>
                  <a:lnTo>
                    <a:pt x="15976" y="56"/>
                  </a:lnTo>
                  <a:lnTo>
                    <a:pt x="15387" y="166"/>
                  </a:lnTo>
                  <a:lnTo>
                    <a:pt x="14804" y="331"/>
                  </a:lnTo>
                  <a:lnTo>
                    <a:pt x="14215" y="607"/>
                  </a:lnTo>
                  <a:lnTo>
                    <a:pt x="13633" y="882"/>
                  </a:lnTo>
                  <a:lnTo>
                    <a:pt x="13057" y="1213"/>
                  </a:lnTo>
                  <a:lnTo>
                    <a:pt x="12475" y="1654"/>
                  </a:lnTo>
                  <a:lnTo>
                    <a:pt x="11906" y="2094"/>
                  </a:lnTo>
                  <a:lnTo>
                    <a:pt x="11337" y="2590"/>
                  </a:lnTo>
                  <a:lnTo>
                    <a:pt x="10775" y="3086"/>
                  </a:lnTo>
                  <a:lnTo>
                    <a:pt x="10220" y="3692"/>
                  </a:lnTo>
                  <a:lnTo>
                    <a:pt x="9671" y="4298"/>
                  </a:lnTo>
                  <a:lnTo>
                    <a:pt x="9129" y="4905"/>
                  </a:lnTo>
                  <a:lnTo>
                    <a:pt x="8594" y="5566"/>
                  </a:lnTo>
                  <a:lnTo>
                    <a:pt x="8073" y="6282"/>
                  </a:lnTo>
                  <a:lnTo>
                    <a:pt x="7558" y="6998"/>
                  </a:lnTo>
                  <a:lnTo>
                    <a:pt x="7057" y="7770"/>
                  </a:lnTo>
                  <a:lnTo>
                    <a:pt x="6563" y="8541"/>
                  </a:lnTo>
                  <a:lnTo>
                    <a:pt x="6089" y="9313"/>
                  </a:lnTo>
                  <a:lnTo>
                    <a:pt x="5622" y="10084"/>
                  </a:lnTo>
                  <a:lnTo>
                    <a:pt x="5168" y="10910"/>
                  </a:lnTo>
                  <a:lnTo>
                    <a:pt x="4728" y="11737"/>
                  </a:lnTo>
                  <a:lnTo>
                    <a:pt x="4308" y="12563"/>
                  </a:lnTo>
                  <a:lnTo>
                    <a:pt x="3895" y="13390"/>
                  </a:lnTo>
                  <a:lnTo>
                    <a:pt x="3502" y="14217"/>
                  </a:lnTo>
                  <a:lnTo>
                    <a:pt x="3130" y="15043"/>
                  </a:lnTo>
                  <a:lnTo>
                    <a:pt x="2777" y="15870"/>
                  </a:lnTo>
                  <a:lnTo>
                    <a:pt x="2439" y="16696"/>
                  </a:lnTo>
                  <a:lnTo>
                    <a:pt x="2121" y="17467"/>
                  </a:lnTo>
                  <a:lnTo>
                    <a:pt x="1823" y="18294"/>
                  </a:lnTo>
                  <a:lnTo>
                    <a:pt x="1545" y="19065"/>
                  </a:lnTo>
                  <a:lnTo>
                    <a:pt x="1288" y="19782"/>
                  </a:lnTo>
                  <a:lnTo>
                    <a:pt x="1051" y="20553"/>
                  </a:lnTo>
                  <a:lnTo>
                    <a:pt x="841" y="21269"/>
                  </a:lnTo>
                  <a:lnTo>
                    <a:pt x="658" y="21931"/>
                  </a:lnTo>
                  <a:lnTo>
                    <a:pt x="495" y="22592"/>
                  </a:lnTo>
                  <a:lnTo>
                    <a:pt x="353" y="23198"/>
                  </a:lnTo>
                  <a:lnTo>
                    <a:pt x="245" y="23804"/>
                  </a:lnTo>
                  <a:lnTo>
                    <a:pt x="157" y="24355"/>
                  </a:lnTo>
                  <a:lnTo>
                    <a:pt x="89" y="24906"/>
                  </a:lnTo>
                  <a:lnTo>
                    <a:pt x="42" y="25402"/>
                  </a:lnTo>
                  <a:lnTo>
                    <a:pt x="8" y="25898"/>
                  </a:lnTo>
                  <a:lnTo>
                    <a:pt x="1" y="26118"/>
                  </a:lnTo>
                  <a:lnTo>
                    <a:pt x="1" y="26339"/>
                  </a:lnTo>
                  <a:lnTo>
                    <a:pt x="1" y="26559"/>
                  </a:lnTo>
                  <a:lnTo>
                    <a:pt x="8" y="26779"/>
                  </a:lnTo>
                  <a:lnTo>
                    <a:pt x="21" y="27000"/>
                  </a:lnTo>
                  <a:lnTo>
                    <a:pt x="35" y="27220"/>
                  </a:lnTo>
                  <a:lnTo>
                    <a:pt x="82" y="27606"/>
                  </a:lnTo>
                  <a:lnTo>
                    <a:pt x="143" y="27992"/>
                  </a:lnTo>
                  <a:lnTo>
                    <a:pt x="224" y="28377"/>
                  </a:lnTo>
                  <a:lnTo>
                    <a:pt x="319" y="28708"/>
                  </a:lnTo>
                  <a:lnTo>
                    <a:pt x="428" y="29038"/>
                  </a:lnTo>
                  <a:lnTo>
                    <a:pt x="556" y="29314"/>
                  </a:lnTo>
                  <a:lnTo>
                    <a:pt x="698" y="29589"/>
                  </a:lnTo>
                  <a:lnTo>
                    <a:pt x="854" y="29865"/>
                  </a:lnTo>
                  <a:lnTo>
                    <a:pt x="1030" y="30140"/>
                  </a:lnTo>
                  <a:lnTo>
                    <a:pt x="1409" y="30636"/>
                  </a:lnTo>
                  <a:lnTo>
                    <a:pt x="1850" y="31022"/>
                  </a:lnTo>
                  <a:lnTo>
                    <a:pt x="2337" y="31408"/>
                  </a:lnTo>
                  <a:lnTo>
                    <a:pt x="2865" y="31738"/>
                  </a:lnTo>
                  <a:lnTo>
                    <a:pt x="3441" y="32014"/>
                  </a:lnTo>
                  <a:lnTo>
                    <a:pt x="4051" y="32289"/>
                  </a:lnTo>
                  <a:lnTo>
                    <a:pt x="4701" y="32510"/>
                  </a:lnTo>
                  <a:lnTo>
                    <a:pt x="5385" y="32730"/>
                  </a:lnTo>
                  <a:lnTo>
                    <a:pt x="6827" y="33116"/>
                  </a:lnTo>
                  <a:lnTo>
                    <a:pt x="8364" y="33446"/>
                  </a:lnTo>
                  <a:lnTo>
                    <a:pt x="9962" y="33777"/>
                  </a:lnTo>
                  <a:lnTo>
                    <a:pt x="11594" y="34218"/>
                  </a:lnTo>
                  <a:lnTo>
                    <a:pt x="13240" y="34714"/>
                  </a:lnTo>
                  <a:lnTo>
                    <a:pt x="14053" y="34989"/>
                  </a:lnTo>
                  <a:lnTo>
                    <a:pt x="14865" y="35375"/>
                  </a:lnTo>
                  <a:lnTo>
                    <a:pt x="15664" y="35761"/>
                  </a:lnTo>
                  <a:lnTo>
                    <a:pt x="16443" y="36202"/>
                  </a:lnTo>
                  <a:lnTo>
                    <a:pt x="17208" y="36697"/>
                  </a:lnTo>
                  <a:lnTo>
                    <a:pt x="17953" y="37248"/>
                  </a:lnTo>
                  <a:lnTo>
                    <a:pt x="18671" y="37744"/>
                  </a:lnTo>
                  <a:lnTo>
                    <a:pt x="19369" y="38185"/>
                  </a:lnTo>
                  <a:lnTo>
                    <a:pt x="20039" y="38571"/>
                  </a:lnTo>
                  <a:lnTo>
                    <a:pt x="20682" y="38846"/>
                  </a:lnTo>
                  <a:lnTo>
                    <a:pt x="21305" y="39012"/>
                  </a:lnTo>
                  <a:lnTo>
                    <a:pt x="21901" y="39122"/>
                  </a:lnTo>
                  <a:lnTo>
                    <a:pt x="22477" y="39177"/>
                  </a:lnTo>
                  <a:lnTo>
                    <a:pt x="23025" y="39122"/>
                  </a:lnTo>
                  <a:lnTo>
                    <a:pt x="23554" y="39067"/>
                  </a:lnTo>
                  <a:lnTo>
                    <a:pt x="24055" y="38901"/>
                  </a:lnTo>
                  <a:lnTo>
                    <a:pt x="24529" y="38736"/>
                  </a:lnTo>
                  <a:lnTo>
                    <a:pt x="24982" y="38461"/>
                  </a:lnTo>
                  <a:lnTo>
                    <a:pt x="25416" y="38240"/>
                  </a:lnTo>
                  <a:lnTo>
                    <a:pt x="25822" y="37910"/>
                  </a:lnTo>
                  <a:lnTo>
                    <a:pt x="26208" y="37579"/>
                  </a:lnTo>
                  <a:lnTo>
                    <a:pt x="26574" y="37193"/>
                  </a:lnTo>
                  <a:lnTo>
                    <a:pt x="26912" y="36863"/>
                  </a:lnTo>
                  <a:lnTo>
                    <a:pt x="27224" y="36477"/>
                  </a:lnTo>
                  <a:lnTo>
                    <a:pt x="27522" y="36036"/>
                  </a:lnTo>
                  <a:lnTo>
                    <a:pt x="27793" y="35650"/>
                  </a:lnTo>
                  <a:lnTo>
                    <a:pt x="28267" y="34879"/>
                  </a:lnTo>
                  <a:lnTo>
                    <a:pt x="28653" y="34108"/>
                  </a:lnTo>
                  <a:lnTo>
                    <a:pt x="28951" y="33502"/>
                  </a:lnTo>
                  <a:lnTo>
                    <a:pt x="29161" y="32951"/>
                  </a:lnTo>
                  <a:lnTo>
                    <a:pt x="29330" y="32510"/>
                  </a:lnTo>
                  <a:lnTo>
                    <a:pt x="29357" y="29645"/>
                  </a:lnTo>
                  <a:lnTo>
                    <a:pt x="29195" y="28322"/>
                  </a:lnTo>
                  <a:lnTo>
                    <a:pt x="29032" y="27110"/>
                  </a:lnTo>
                  <a:lnTo>
                    <a:pt x="28863" y="25843"/>
                  </a:lnTo>
                  <a:lnTo>
                    <a:pt x="28687" y="24686"/>
                  </a:lnTo>
                  <a:lnTo>
                    <a:pt x="28504" y="23528"/>
                  </a:lnTo>
                  <a:lnTo>
                    <a:pt x="28321" y="22371"/>
                  </a:lnTo>
                  <a:lnTo>
                    <a:pt x="28131" y="21324"/>
                  </a:lnTo>
                  <a:lnTo>
                    <a:pt x="27942" y="20222"/>
                  </a:lnTo>
                  <a:lnTo>
                    <a:pt x="27745" y="19231"/>
                  </a:lnTo>
                  <a:lnTo>
                    <a:pt x="27542" y="18184"/>
                  </a:lnTo>
                  <a:lnTo>
                    <a:pt x="27339" y="17247"/>
                  </a:lnTo>
                  <a:lnTo>
                    <a:pt x="27129" y="16310"/>
                  </a:lnTo>
                  <a:lnTo>
                    <a:pt x="26912" y="15429"/>
                  </a:lnTo>
                  <a:lnTo>
                    <a:pt x="26696" y="14547"/>
                  </a:lnTo>
                  <a:lnTo>
                    <a:pt x="26479" y="13666"/>
                  </a:lnTo>
                  <a:lnTo>
                    <a:pt x="26256" y="12839"/>
                  </a:lnTo>
                  <a:lnTo>
                    <a:pt x="26025" y="12068"/>
                  </a:lnTo>
                  <a:lnTo>
                    <a:pt x="25795" y="11296"/>
                  </a:lnTo>
                  <a:lnTo>
                    <a:pt x="25558" y="10580"/>
                  </a:lnTo>
                  <a:lnTo>
                    <a:pt x="25321" y="9864"/>
                  </a:lnTo>
                  <a:lnTo>
                    <a:pt x="25084" y="9202"/>
                  </a:lnTo>
                  <a:lnTo>
                    <a:pt x="24840" y="8541"/>
                  </a:lnTo>
                  <a:lnTo>
                    <a:pt x="24339" y="7329"/>
                  </a:lnTo>
                  <a:lnTo>
                    <a:pt x="23831" y="6227"/>
                  </a:lnTo>
                  <a:lnTo>
                    <a:pt x="23317" y="5180"/>
                  </a:lnTo>
                  <a:lnTo>
                    <a:pt x="22788" y="4298"/>
                  </a:lnTo>
                  <a:lnTo>
                    <a:pt x="22253" y="3472"/>
                  </a:lnTo>
                  <a:lnTo>
                    <a:pt x="21712" y="2756"/>
                  </a:lnTo>
                  <a:lnTo>
                    <a:pt x="21156" y="2094"/>
                  </a:lnTo>
                  <a:lnTo>
                    <a:pt x="20601" y="1543"/>
                  </a:lnTo>
                  <a:lnTo>
                    <a:pt x="20032" y="1103"/>
                  </a:lnTo>
                  <a:lnTo>
                    <a:pt x="19463" y="717"/>
                  </a:lnTo>
                  <a:lnTo>
                    <a:pt x="18888" y="441"/>
                  </a:lnTo>
                  <a:lnTo>
                    <a:pt x="18312" y="221"/>
                  </a:lnTo>
                  <a:lnTo>
                    <a:pt x="17730" y="56"/>
                  </a:lnTo>
                  <a:lnTo>
                    <a:pt x="17147"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93" name="Google Shape;1271;p45"/>
            <p:cNvSpPr/>
            <p:nvPr/>
          </p:nvSpPr>
          <p:spPr>
            <a:xfrm rot="10800000" flipH="1">
              <a:off x="7220520" y="1792080"/>
              <a:ext cx="482040" cy="90000"/>
            </a:xfrm>
            <a:custGeom>
              <a:avLst/>
              <a:gdLst/>
              <a:ahLst/>
              <a:cxnLst/>
              <a:rect l="l" t="t" r="r" b="b"/>
              <a:pathLst>
                <a:path w="29358" h="39177" fill="none">
                  <a:moveTo>
                    <a:pt x="29330" y="32510"/>
                  </a:moveTo>
                  <a:lnTo>
                    <a:pt x="29330" y="32510"/>
                  </a:lnTo>
                  <a:lnTo>
                    <a:pt x="29161" y="32951"/>
                  </a:lnTo>
                  <a:lnTo>
                    <a:pt x="28951" y="33502"/>
                  </a:lnTo>
                  <a:lnTo>
                    <a:pt x="28653" y="34108"/>
                  </a:lnTo>
                  <a:lnTo>
                    <a:pt x="28267" y="34879"/>
                  </a:lnTo>
                  <a:lnTo>
                    <a:pt x="27793" y="35650"/>
                  </a:lnTo>
                  <a:lnTo>
                    <a:pt x="27522" y="36036"/>
                  </a:lnTo>
                  <a:lnTo>
                    <a:pt x="27224" y="36477"/>
                  </a:lnTo>
                  <a:lnTo>
                    <a:pt x="26912" y="36863"/>
                  </a:lnTo>
                  <a:lnTo>
                    <a:pt x="26574" y="37193"/>
                  </a:lnTo>
                  <a:lnTo>
                    <a:pt x="26208" y="37579"/>
                  </a:lnTo>
                  <a:lnTo>
                    <a:pt x="25822" y="37910"/>
                  </a:lnTo>
                  <a:lnTo>
                    <a:pt x="25416" y="38240"/>
                  </a:lnTo>
                  <a:lnTo>
                    <a:pt x="24982" y="38461"/>
                  </a:lnTo>
                  <a:lnTo>
                    <a:pt x="24529" y="38736"/>
                  </a:lnTo>
                  <a:lnTo>
                    <a:pt x="24055" y="38901"/>
                  </a:lnTo>
                  <a:lnTo>
                    <a:pt x="23554" y="39067"/>
                  </a:lnTo>
                  <a:lnTo>
                    <a:pt x="23025" y="39122"/>
                  </a:lnTo>
                  <a:lnTo>
                    <a:pt x="22477" y="39177"/>
                  </a:lnTo>
                  <a:lnTo>
                    <a:pt x="21901" y="39122"/>
                  </a:lnTo>
                  <a:lnTo>
                    <a:pt x="21305" y="39012"/>
                  </a:lnTo>
                  <a:lnTo>
                    <a:pt x="20682" y="38846"/>
                  </a:lnTo>
                  <a:lnTo>
                    <a:pt x="20039" y="38571"/>
                  </a:lnTo>
                  <a:lnTo>
                    <a:pt x="19369" y="38185"/>
                  </a:lnTo>
                  <a:lnTo>
                    <a:pt x="18671" y="37744"/>
                  </a:lnTo>
                  <a:lnTo>
                    <a:pt x="17953" y="37248"/>
                  </a:lnTo>
                  <a:lnTo>
                    <a:pt x="17953" y="37248"/>
                  </a:lnTo>
                  <a:lnTo>
                    <a:pt x="17208" y="36697"/>
                  </a:lnTo>
                  <a:lnTo>
                    <a:pt x="16443" y="36202"/>
                  </a:lnTo>
                  <a:lnTo>
                    <a:pt x="15664" y="35761"/>
                  </a:lnTo>
                  <a:lnTo>
                    <a:pt x="14865" y="35375"/>
                  </a:lnTo>
                  <a:lnTo>
                    <a:pt x="14053" y="34989"/>
                  </a:lnTo>
                  <a:lnTo>
                    <a:pt x="13240" y="34714"/>
                  </a:lnTo>
                  <a:lnTo>
                    <a:pt x="11594" y="34218"/>
                  </a:lnTo>
                  <a:lnTo>
                    <a:pt x="9962" y="33777"/>
                  </a:lnTo>
                  <a:lnTo>
                    <a:pt x="8364" y="33446"/>
                  </a:lnTo>
                  <a:lnTo>
                    <a:pt x="6827" y="33116"/>
                  </a:lnTo>
                  <a:lnTo>
                    <a:pt x="5385" y="32730"/>
                  </a:lnTo>
                  <a:lnTo>
                    <a:pt x="4701" y="32510"/>
                  </a:lnTo>
                  <a:lnTo>
                    <a:pt x="4051" y="32289"/>
                  </a:lnTo>
                  <a:lnTo>
                    <a:pt x="3441" y="32014"/>
                  </a:lnTo>
                  <a:lnTo>
                    <a:pt x="2865" y="31738"/>
                  </a:lnTo>
                  <a:lnTo>
                    <a:pt x="2337" y="31408"/>
                  </a:lnTo>
                  <a:lnTo>
                    <a:pt x="1850" y="31022"/>
                  </a:lnTo>
                  <a:lnTo>
                    <a:pt x="1409" y="30636"/>
                  </a:lnTo>
                  <a:lnTo>
                    <a:pt x="1030" y="30140"/>
                  </a:lnTo>
                  <a:lnTo>
                    <a:pt x="854" y="29865"/>
                  </a:lnTo>
                  <a:lnTo>
                    <a:pt x="698" y="29589"/>
                  </a:lnTo>
                  <a:lnTo>
                    <a:pt x="556" y="29314"/>
                  </a:lnTo>
                  <a:lnTo>
                    <a:pt x="428" y="29038"/>
                  </a:lnTo>
                  <a:lnTo>
                    <a:pt x="319" y="28708"/>
                  </a:lnTo>
                  <a:lnTo>
                    <a:pt x="224" y="28377"/>
                  </a:lnTo>
                  <a:lnTo>
                    <a:pt x="143" y="27992"/>
                  </a:lnTo>
                  <a:lnTo>
                    <a:pt x="82" y="27606"/>
                  </a:lnTo>
                  <a:lnTo>
                    <a:pt x="35" y="27220"/>
                  </a:lnTo>
                  <a:lnTo>
                    <a:pt x="21" y="27000"/>
                  </a:lnTo>
                  <a:lnTo>
                    <a:pt x="8" y="26779"/>
                  </a:lnTo>
                  <a:lnTo>
                    <a:pt x="1" y="26559"/>
                  </a:lnTo>
                  <a:lnTo>
                    <a:pt x="1" y="26339"/>
                  </a:lnTo>
                  <a:lnTo>
                    <a:pt x="1" y="26118"/>
                  </a:lnTo>
                  <a:lnTo>
                    <a:pt x="8" y="25898"/>
                  </a:lnTo>
                  <a:lnTo>
                    <a:pt x="42" y="25402"/>
                  </a:lnTo>
                  <a:lnTo>
                    <a:pt x="89" y="24906"/>
                  </a:lnTo>
                  <a:lnTo>
                    <a:pt x="157" y="24355"/>
                  </a:lnTo>
                  <a:lnTo>
                    <a:pt x="245" y="23804"/>
                  </a:lnTo>
                  <a:lnTo>
                    <a:pt x="245" y="23804"/>
                  </a:lnTo>
                  <a:lnTo>
                    <a:pt x="353" y="23198"/>
                  </a:lnTo>
                  <a:lnTo>
                    <a:pt x="495" y="22592"/>
                  </a:lnTo>
                  <a:lnTo>
                    <a:pt x="658" y="21931"/>
                  </a:lnTo>
                  <a:lnTo>
                    <a:pt x="841" y="21269"/>
                  </a:lnTo>
                  <a:lnTo>
                    <a:pt x="1051" y="20553"/>
                  </a:lnTo>
                  <a:lnTo>
                    <a:pt x="1288" y="19782"/>
                  </a:lnTo>
                  <a:lnTo>
                    <a:pt x="1545" y="19065"/>
                  </a:lnTo>
                  <a:lnTo>
                    <a:pt x="1823" y="18294"/>
                  </a:lnTo>
                  <a:lnTo>
                    <a:pt x="2121" y="17467"/>
                  </a:lnTo>
                  <a:lnTo>
                    <a:pt x="2439" y="16696"/>
                  </a:lnTo>
                  <a:lnTo>
                    <a:pt x="2777" y="15870"/>
                  </a:lnTo>
                  <a:lnTo>
                    <a:pt x="3130" y="15043"/>
                  </a:lnTo>
                  <a:lnTo>
                    <a:pt x="3502" y="14217"/>
                  </a:lnTo>
                  <a:lnTo>
                    <a:pt x="3895" y="13390"/>
                  </a:lnTo>
                  <a:lnTo>
                    <a:pt x="4308" y="12563"/>
                  </a:lnTo>
                  <a:lnTo>
                    <a:pt x="4728" y="11737"/>
                  </a:lnTo>
                  <a:lnTo>
                    <a:pt x="5168" y="10910"/>
                  </a:lnTo>
                  <a:lnTo>
                    <a:pt x="5622" y="10084"/>
                  </a:lnTo>
                  <a:lnTo>
                    <a:pt x="6089" y="9313"/>
                  </a:lnTo>
                  <a:lnTo>
                    <a:pt x="6563" y="8541"/>
                  </a:lnTo>
                  <a:lnTo>
                    <a:pt x="7057" y="7770"/>
                  </a:lnTo>
                  <a:lnTo>
                    <a:pt x="7558" y="6998"/>
                  </a:lnTo>
                  <a:lnTo>
                    <a:pt x="8073" y="6282"/>
                  </a:lnTo>
                  <a:lnTo>
                    <a:pt x="8594" y="5566"/>
                  </a:lnTo>
                  <a:lnTo>
                    <a:pt x="9129" y="4905"/>
                  </a:lnTo>
                  <a:lnTo>
                    <a:pt x="9671" y="4298"/>
                  </a:lnTo>
                  <a:lnTo>
                    <a:pt x="10220" y="3692"/>
                  </a:lnTo>
                  <a:lnTo>
                    <a:pt x="10775" y="3086"/>
                  </a:lnTo>
                  <a:lnTo>
                    <a:pt x="11337" y="2590"/>
                  </a:lnTo>
                  <a:lnTo>
                    <a:pt x="11906" y="2094"/>
                  </a:lnTo>
                  <a:lnTo>
                    <a:pt x="12475" y="1654"/>
                  </a:lnTo>
                  <a:lnTo>
                    <a:pt x="13057" y="1213"/>
                  </a:lnTo>
                  <a:lnTo>
                    <a:pt x="13633" y="882"/>
                  </a:lnTo>
                  <a:lnTo>
                    <a:pt x="14215" y="607"/>
                  </a:lnTo>
                  <a:lnTo>
                    <a:pt x="14804" y="331"/>
                  </a:lnTo>
                  <a:lnTo>
                    <a:pt x="15387" y="166"/>
                  </a:lnTo>
                  <a:lnTo>
                    <a:pt x="15976" y="56"/>
                  </a:lnTo>
                  <a:lnTo>
                    <a:pt x="16558" y="1"/>
                  </a:lnTo>
                  <a:lnTo>
                    <a:pt x="17147" y="1"/>
                  </a:lnTo>
                  <a:lnTo>
                    <a:pt x="17730" y="56"/>
                  </a:lnTo>
                  <a:lnTo>
                    <a:pt x="18312" y="221"/>
                  </a:lnTo>
                  <a:lnTo>
                    <a:pt x="18888" y="441"/>
                  </a:lnTo>
                  <a:lnTo>
                    <a:pt x="19463" y="717"/>
                  </a:lnTo>
                  <a:lnTo>
                    <a:pt x="20032" y="1103"/>
                  </a:lnTo>
                  <a:lnTo>
                    <a:pt x="20601" y="1543"/>
                  </a:lnTo>
                  <a:lnTo>
                    <a:pt x="21156" y="2094"/>
                  </a:lnTo>
                  <a:lnTo>
                    <a:pt x="21712" y="2756"/>
                  </a:lnTo>
                  <a:lnTo>
                    <a:pt x="22253" y="3472"/>
                  </a:lnTo>
                  <a:lnTo>
                    <a:pt x="22788" y="4298"/>
                  </a:lnTo>
                  <a:lnTo>
                    <a:pt x="23317" y="5180"/>
                  </a:lnTo>
                  <a:lnTo>
                    <a:pt x="23831" y="6227"/>
                  </a:lnTo>
                  <a:lnTo>
                    <a:pt x="24339" y="7329"/>
                  </a:lnTo>
                  <a:lnTo>
                    <a:pt x="24840" y="8541"/>
                  </a:lnTo>
                  <a:lnTo>
                    <a:pt x="25084" y="9202"/>
                  </a:lnTo>
                  <a:lnTo>
                    <a:pt x="25321" y="9864"/>
                  </a:lnTo>
                  <a:lnTo>
                    <a:pt x="25558" y="10580"/>
                  </a:lnTo>
                  <a:lnTo>
                    <a:pt x="25795" y="11296"/>
                  </a:lnTo>
                  <a:lnTo>
                    <a:pt x="26025" y="12068"/>
                  </a:lnTo>
                  <a:lnTo>
                    <a:pt x="26256" y="12839"/>
                  </a:lnTo>
                  <a:lnTo>
                    <a:pt x="26479" y="13666"/>
                  </a:lnTo>
                  <a:lnTo>
                    <a:pt x="26696" y="14547"/>
                  </a:lnTo>
                  <a:lnTo>
                    <a:pt x="26912" y="15429"/>
                  </a:lnTo>
                  <a:lnTo>
                    <a:pt x="27129" y="16310"/>
                  </a:lnTo>
                  <a:lnTo>
                    <a:pt x="27339" y="17247"/>
                  </a:lnTo>
                  <a:lnTo>
                    <a:pt x="27542" y="18184"/>
                  </a:lnTo>
                  <a:lnTo>
                    <a:pt x="27745" y="19231"/>
                  </a:lnTo>
                  <a:lnTo>
                    <a:pt x="27942" y="20222"/>
                  </a:lnTo>
                  <a:lnTo>
                    <a:pt x="28131" y="21324"/>
                  </a:lnTo>
                  <a:lnTo>
                    <a:pt x="28321" y="22371"/>
                  </a:lnTo>
                  <a:lnTo>
                    <a:pt x="28504" y="23528"/>
                  </a:lnTo>
                  <a:lnTo>
                    <a:pt x="28687" y="24686"/>
                  </a:lnTo>
                  <a:lnTo>
                    <a:pt x="28863" y="25843"/>
                  </a:lnTo>
                  <a:lnTo>
                    <a:pt x="29032" y="27110"/>
                  </a:lnTo>
                  <a:lnTo>
                    <a:pt x="29195" y="28322"/>
                  </a:lnTo>
                  <a:lnTo>
                    <a:pt x="29357" y="29645"/>
                  </a:lnTo>
                </a:path>
              </a:pathLst>
            </a:custGeom>
            <a:noFill/>
            <a:ln w="0">
              <a:noFill/>
            </a:ln>
          </p:spPr>
          <p:style>
            <a:lnRef idx="0">
              <a:scrgbClr r="0" g="0" b="0"/>
            </a:lnRef>
            <a:fillRef idx="0">
              <a:scrgbClr r="0" g="0" b="0"/>
            </a:fillRef>
            <a:effectRef idx="0">
              <a:scrgbClr r="0" g="0" b="0"/>
            </a:effectRef>
            <a:fontRef idx="minor"/>
          </p:style>
        </p:sp>
        <p:sp>
          <p:nvSpPr>
            <p:cNvPr id="694" name="Google Shape;1272;p45"/>
            <p:cNvSpPr/>
            <p:nvPr/>
          </p:nvSpPr>
          <p:spPr>
            <a:xfrm rot="10800000" flipH="1">
              <a:off x="7743240" y="1778400"/>
              <a:ext cx="42480" cy="103680"/>
            </a:xfrm>
            <a:custGeom>
              <a:avLst/>
              <a:gdLst/>
              <a:ahLst/>
              <a:cxnLst/>
              <a:rect l="l" t="t" r="r" b="b"/>
              <a:pathLst>
                <a:path w="2629" h="45018">
                  <a:moveTo>
                    <a:pt x="319" y="0"/>
                  </a:moveTo>
                  <a:lnTo>
                    <a:pt x="1" y="43915"/>
                  </a:lnTo>
                  <a:lnTo>
                    <a:pt x="2303" y="45017"/>
                  </a:lnTo>
                  <a:lnTo>
                    <a:pt x="2628" y="1102"/>
                  </a:lnTo>
                  <a:lnTo>
                    <a:pt x="319"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695" name="Google Shape;1273;p45"/>
            <p:cNvSpPr/>
            <p:nvPr/>
          </p:nvSpPr>
          <p:spPr>
            <a:xfrm rot="10800000" flipH="1">
              <a:off x="7743240" y="1778400"/>
              <a:ext cx="42480" cy="103680"/>
            </a:xfrm>
            <a:custGeom>
              <a:avLst/>
              <a:gdLst/>
              <a:ahLst/>
              <a:cxnLst/>
              <a:rect l="l" t="t" r="r" b="b"/>
              <a:pathLst>
                <a:path w="2629" h="45018" fill="none">
                  <a:moveTo>
                    <a:pt x="1" y="43915"/>
                  </a:moveTo>
                  <a:lnTo>
                    <a:pt x="2303" y="45017"/>
                  </a:lnTo>
                  <a:lnTo>
                    <a:pt x="2628" y="1102"/>
                  </a:lnTo>
                  <a:lnTo>
                    <a:pt x="319" y="0"/>
                  </a:lnTo>
                  <a:lnTo>
                    <a:pt x="1" y="43915"/>
                  </a:lnTo>
                </a:path>
              </a:pathLst>
            </a:custGeom>
            <a:noFill/>
            <a:ln w="0">
              <a:noFill/>
            </a:ln>
          </p:spPr>
          <p:style>
            <a:lnRef idx="0">
              <a:scrgbClr r="0" g="0" b="0"/>
            </a:lnRef>
            <a:fillRef idx="0">
              <a:scrgbClr r="0" g="0" b="0"/>
            </a:fillRef>
            <a:effectRef idx="0">
              <a:scrgbClr r="0" g="0" b="0"/>
            </a:effectRef>
            <a:fontRef idx="minor"/>
          </p:style>
        </p:sp>
        <p:sp>
          <p:nvSpPr>
            <p:cNvPr id="696" name="Google Shape;1274;p45"/>
            <p:cNvSpPr/>
            <p:nvPr/>
          </p:nvSpPr>
          <p:spPr>
            <a:xfrm rot="10800000" flipH="1">
              <a:off x="7696080" y="1762920"/>
              <a:ext cx="133920" cy="79920"/>
            </a:xfrm>
            <a:custGeom>
              <a:avLst/>
              <a:gdLst/>
              <a:ahLst/>
              <a:cxnLst/>
              <a:rect l="l" t="t" r="r" b="b"/>
              <a:pathLst>
                <a:path w="8182" h="34824">
                  <a:moveTo>
                    <a:pt x="231" y="0"/>
                  </a:moveTo>
                  <a:lnTo>
                    <a:pt x="1" y="31022"/>
                  </a:lnTo>
                  <a:lnTo>
                    <a:pt x="7951" y="34824"/>
                  </a:lnTo>
                  <a:lnTo>
                    <a:pt x="8181" y="3802"/>
                  </a:lnTo>
                  <a:lnTo>
                    <a:pt x="231"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697" name="Google Shape;1275;p45"/>
            <p:cNvSpPr/>
            <p:nvPr/>
          </p:nvSpPr>
          <p:spPr>
            <a:xfrm rot="10800000" flipH="1">
              <a:off x="7828920" y="1741320"/>
              <a:ext cx="479880" cy="109080"/>
            </a:xfrm>
            <a:custGeom>
              <a:avLst/>
              <a:gdLst/>
              <a:ahLst/>
              <a:cxnLst/>
              <a:rect l="l" t="t" r="r" b="b"/>
              <a:pathLst>
                <a:path w="29228" h="47332">
                  <a:moveTo>
                    <a:pt x="8567" y="0"/>
                  </a:moveTo>
                  <a:lnTo>
                    <a:pt x="8005" y="111"/>
                  </a:lnTo>
                  <a:lnTo>
                    <a:pt x="7456" y="276"/>
                  </a:lnTo>
                  <a:lnTo>
                    <a:pt x="6914" y="606"/>
                  </a:lnTo>
                  <a:lnTo>
                    <a:pt x="6373" y="992"/>
                  </a:lnTo>
                  <a:lnTo>
                    <a:pt x="5844" y="1488"/>
                  </a:lnTo>
                  <a:lnTo>
                    <a:pt x="5323" y="2149"/>
                  </a:lnTo>
                  <a:lnTo>
                    <a:pt x="4815" y="2866"/>
                  </a:lnTo>
                  <a:lnTo>
                    <a:pt x="4564" y="3251"/>
                  </a:lnTo>
                  <a:lnTo>
                    <a:pt x="4314" y="3692"/>
                  </a:lnTo>
                  <a:lnTo>
                    <a:pt x="4070" y="4188"/>
                  </a:lnTo>
                  <a:lnTo>
                    <a:pt x="3826" y="4684"/>
                  </a:lnTo>
                  <a:lnTo>
                    <a:pt x="3583" y="5235"/>
                  </a:lnTo>
                  <a:lnTo>
                    <a:pt x="3345" y="5786"/>
                  </a:lnTo>
                  <a:lnTo>
                    <a:pt x="3115" y="6392"/>
                  </a:lnTo>
                  <a:lnTo>
                    <a:pt x="2878" y="6998"/>
                  </a:lnTo>
                  <a:lnTo>
                    <a:pt x="2655" y="7659"/>
                  </a:lnTo>
                  <a:lnTo>
                    <a:pt x="2431" y="8376"/>
                  </a:lnTo>
                  <a:lnTo>
                    <a:pt x="2208" y="9092"/>
                  </a:lnTo>
                  <a:lnTo>
                    <a:pt x="1991" y="9863"/>
                  </a:lnTo>
                  <a:lnTo>
                    <a:pt x="1774" y="10635"/>
                  </a:lnTo>
                  <a:lnTo>
                    <a:pt x="1564" y="11461"/>
                  </a:lnTo>
                  <a:lnTo>
                    <a:pt x="1355" y="12343"/>
                  </a:lnTo>
                  <a:lnTo>
                    <a:pt x="1151" y="13279"/>
                  </a:lnTo>
                  <a:lnTo>
                    <a:pt x="955" y="14216"/>
                  </a:lnTo>
                  <a:lnTo>
                    <a:pt x="759" y="15153"/>
                  </a:lnTo>
                  <a:lnTo>
                    <a:pt x="569" y="16200"/>
                  </a:lnTo>
                  <a:lnTo>
                    <a:pt x="379" y="17247"/>
                  </a:lnTo>
                  <a:lnTo>
                    <a:pt x="197" y="18349"/>
                  </a:lnTo>
                  <a:lnTo>
                    <a:pt x="21" y="19451"/>
                  </a:lnTo>
                  <a:lnTo>
                    <a:pt x="0" y="22426"/>
                  </a:lnTo>
                  <a:lnTo>
                    <a:pt x="163" y="23032"/>
                  </a:lnTo>
                  <a:lnTo>
                    <a:pt x="366" y="23693"/>
                  </a:lnTo>
                  <a:lnTo>
                    <a:pt x="657" y="24630"/>
                  </a:lnTo>
                  <a:lnTo>
                    <a:pt x="1030" y="25732"/>
                  </a:lnTo>
                  <a:lnTo>
                    <a:pt x="1490" y="26944"/>
                  </a:lnTo>
                  <a:lnTo>
                    <a:pt x="1754" y="27606"/>
                  </a:lnTo>
                  <a:lnTo>
                    <a:pt x="2039" y="28267"/>
                  </a:lnTo>
                  <a:lnTo>
                    <a:pt x="2343" y="28928"/>
                  </a:lnTo>
                  <a:lnTo>
                    <a:pt x="2675" y="29644"/>
                  </a:lnTo>
                  <a:lnTo>
                    <a:pt x="3034" y="30305"/>
                  </a:lnTo>
                  <a:lnTo>
                    <a:pt x="3406" y="31022"/>
                  </a:lnTo>
                  <a:lnTo>
                    <a:pt x="3806" y="31738"/>
                  </a:lnTo>
                  <a:lnTo>
                    <a:pt x="4233" y="32399"/>
                  </a:lnTo>
                  <a:lnTo>
                    <a:pt x="4680" y="33060"/>
                  </a:lnTo>
                  <a:lnTo>
                    <a:pt x="5154" y="33722"/>
                  </a:lnTo>
                  <a:lnTo>
                    <a:pt x="5648" y="34328"/>
                  </a:lnTo>
                  <a:lnTo>
                    <a:pt x="6169" y="34934"/>
                  </a:lnTo>
                  <a:lnTo>
                    <a:pt x="6718" y="35485"/>
                  </a:lnTo>
                  <a:lnTo>
                    <a:pt x="7287" y="35981"/>
                  </a:lnTo>
                  <a:lnTo>
                    <a:pt x="7883" y="36477"/>
                  </a:lnTo>
                  <a:lnTo>
                    <a:pt x="8499" y="36917"/>
                  </a:lnTo>
                  <a:lnTo>
                    <a:pt x="9142" y="37248"/>
                  </a:lnTo>
                  <a:lnTo>
                    <a:pt x="9813" y="37579"/>
                  </a:lnTo>
                  <a:lnTo>
                    <a:pt x="10510" y="37854"/>
                  </a:lnTo>
                  <a:lnTo>
                    <a:pt x="11235" y="38019"/>
                  </a:lnTo>
                  <a:lnTo>
                    <a:pt x="11980" y="38185"/>
                  </a:lnTo>
                  <a:lnTo>
                    <a:pt x="12745" y="38460"/>
                  </a:lnTo>
                  <a:lnTo>
                    <a:pt x="13530" y="38791"/>
                  </a:lnTo>
                  <a:lnTo>
                    <a:pt x="14329" y="39177"/>
                  </a:lnTo>
                  <a:lnTo>
                    <a:pt x="15135" y="39617"/>
                  </a:lnTo>
                  <a:lnTo>
                    <a:pt x="15948" y="40113"/>
                  </a:lnTo>
                  <a:lnTo>
                    <a:pt x="17587" y="41215"/>
                  </a:lnTo>
                  <a:lnTo>
                    <a:pt x="19219" y="42372"/>
                  </a:lnTo>
                  <a:lnTo>
                    <a:pt x="20810" y="43529"/>
                  </a:lnTo>
                  <a:lnTo>
                    <a:pt x="22341" y="44631"/>
                  </a:lnTo>
                  <a:lnTo>
                    <a:pt x="23783" y="45678"/>
                  </a:lnTo>
                  <a:lnTo>
                    <a:pt x="24460" y="46119"/>
                  </a:lnTo>
                  <a:lnTo>
                    <a:pt x="25110" y="46450"/>
                  </a:lnTo>
                  <a:lnTo>
                    <a:pt x="25720" y="46780"/>
                  </a:lnTo>
                  <a:lnTo>
                    <a:pt x="26295" y="47056"/>
                  </a:lnTo>
                  <a:lnTo>
                    <a:pt x="26830" y="47221"/>
                  </a:lnTo>
                  <a:lnTo>
                    <a:pt x="27318" y="47331"/>
                  </a:lnTo>
                  <a:lnTo>
                    <a:pt x="27758" y="47276"/>
                  </a:lnTo>
                  <a:lnTo>
                    <a:pt x="28144" y="47166"/>
                  </a:lnTo>
                  <a:lnTo>
                    <a:pt x="28320" y="47111"/>
                  </a:lnTo>
                  <a:lnTo>
                    <a:pt x="28483" y="46946"/>
                  </a:lnTo>
                  <a:lnTo>
                    <a:pt x="28625" y="46780"/>
                  </a:lnTo>
                  <a:lnTo>
                    <a:pt x="28760" y="46615"/>
                  </a:lnTo>
                  <a:lnTo>
                    <a:pt x="28876" y="46395"/>
                  </a:lnTo>
                  <a:lnTo>
                    <a:pt x="28970" y="46174"/>
                  </a:lnTo>
                  <a:lnTo>
                    <a:pt x="29058" y="45844"/>
                  </a:lnTo>
                  <a:lnTo>
                    <a:pt x="29126" y="45568"/>
                  </a:lnTo>
                  <a:lnTo>
                    <a:pt x="29173" y="45183"/>
                  </a:lnTo>
                  <a:lnTo>
                    <a:pt x="29194" y="45017"/>
                  </a:lnTo>
                  <a:lnTo>
                    <a:pt x="29207" y="44797"/>
                  </a:lnTo>
                  <a:lnTo>
                    <a:pt x="29221" y="44576"/>
                  </a:lnTo>
                  <a:lnTo>
                    <a:pt x="29221" y="44356"/>
                  </a:lnTo>
                  <a:lnTo>
                    <a:pt x="29228" y="44136"/>
                  </a:lnTo>
                  <a:lnTo>
                    <a:pt x="29221" y="43915"/>
                  </a:lnTo>
                  <a:lnTo>
                    <a:pt x="29201" y="43364"/>
                  </a:lnTo>
                  <a:lnTo>
                    <a:pt x="29160" y="42813"/>
                  </a:lnTo>
                  <a:lnTo>
                    <a:pt x="29099" y="42207"/>
                  </a:lnTo>
                  <a:lnTo>
                    <a:pt x="29024" y="41601"/>
                  </a:lnTo>
                  <a:lnTo>
                    <a:pt x="28923" y="40885"/>
                  </a:lnTo>
                  <a:lnTo>
                    <a:pt x="28794" y="40168"/>
                  </a:lnTo>
                  <a:lnTo>
                    <a:pt x="28638" y="39342"/>
                  </a:lnTo>
                  <a:lnTo>
                    <a:pt x="28462" y="38515"/>
                  </a:lnTo>
                  <a:lnTo>
                    <a:pt x="28266" y="37579"/>
                  </a:lnTo>
                  <a:lnTo>
                    <a:pt x="28043" y="36642"/>
                  </a:lnTo>
                  <a:lnTo>
                    <a:pt x="27806" y="35650"/>
                  </a:lnTo>
                  <a:lnTo>
                    <a:pt x="27541" y="34603"/>
                  </a:lnTo>
                  <a:lnTo>
                    <a:pt x="27250" y="33556"/>
                  </a:lnTo>
                  <a:lnTo>
                    <a:pt x="26952" y="32454"/>
                  </a:lnTo>
                  <a:lnTo>
                    <a:pt x="26627" y="31297"/>
                  </a:lnTo>
                  <a:lnTo>
                    <a:pt x="26282" y="30140"/>
                  </a:lnTo>
                  <a:lnTo>
                    <a:pt x="25923" y="28983"/>
                  </a:lnTo>
                  <a:lnTo>
                    <a:pt x="25551" y="27771"/>
                  </a:lnTo>
                  <a:lnTo>
                    <a:pt x="25151" y="26559"/>
                  </a:lnTo>
                  <a:lnTo>
                    <a:pt x="24745" y="25346"/>
                  </a:lnTo>
                  <a:lnTo>
                    <a:pt x="24325" y="24079"/>
                  </a:lnTo>
                  <a:lnTo>
                    <a:pt x="23885" y="22867"/>
                  </a:lnTo>
                  <a:lnTo>
                    <a:pt x="23431" y="21600"/>
                  </a:lnTo>
                  <a:lnTo>
                    <a:pt x="22964" y="20387"/>
                  </a:lnTo>
                  <a:lnTo>
                    <a:pt x="22490" y="19120"/>
                  </a:lnTo>
                  <a:lnTo>
                    <a:pt x="22002" y="17908"/>
                  </a:lnTo>
                  <a:lnTo>
                    <a:pt x="21501" y="16696"/>
                  </a:lnTo>
                  <a:lnTo>
                    <a:pt x="20993" y="15539"/>
                  </a:lnTo>
                  <a:lnTo>
                    <a:pt x="20472" y="14326"/>
                  </a:lnTo>
                  <a:lnTo>
                    <a:pt x="19943" y="13169"/>
                  </a:lnTo>
                  <a:lnTo>
                    <a:pt x="19408" y="12067"/>
                  </a:lnTo>
                  <a:lnTo>
                    <a:pt x="18867" y="10965"/>
                  </a:lnTo>
                  <a:lnTo>
                    <a:pt x="18311" y="9863"/>
                  </a:lnTo>
                  <a:lnTo>
                    <a:pt x="17756" y="8871"/>
                  </a:lnTo>
                  <a:lnTo>
                    <a:pt x="17194" y="7880"/>
                  </a:lnTo>
                  <a:lnTo>
                    <a:pt x="16625" y="6888"/>
                  </a:lnTo>
                  <a:lnTo>
                    <a:pt x="16056" y="6006"/>
                  </a:lnTo>
                  <a:lnTo>
                    <a:pt x="15481" y="5125"/>
                  </a:lnTo>
                  <a:lnTo>
                    <a:pt x="14905" y="4353"/>
                  </a:lnTo>
                  <a:lnTo>
                    <a:pt x="14323" y="3582"/>
                  </a:lnTo>
                  <a:lnTo>
                    <a:pt x="13740" y="2921"/>
                  </a:lnTo>
                  <a:lnTo>
                    <a:pt x="13158" y="2315"/>
                  </a:lnTo>
                  <a:lnTo>
                    <a:pt x="12582" y="1764"/>
                  </a:lnTo>
                  <a:lnTo>
                    <a:pt x="12000" y="1268"/>
                  </a:lnTo>
                  <a:lnTo>
                    <a:pt x="11418" y="827"/>
                  </a:lnTo>
                  <a:lnTo>
                    <a:pt x="10842" y="496"/>
                  </a:lnTo>
                  <a:lnTo>
                    <a:pt x="10266" y="276"/>
                  </a:lnTo>
                  <a:lnTo>
                    <a:pt x="9698" y="55"/>
                  </a:lnTo>
                  <a:lnTo>
                    <a:pt x="9129"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698" name="Google Shape;1276;p45"/>
            <p:cNvSpPr/>
            <p:nvPr/>
          </p:nvSpPr>
          <p:spPr>
            <a:xfrm rot="10800000" flipH="1">
              <a:off x="7828920" y="1741320"/>
              <a:ext cx="479880" cy="109080"/>
            </a:xfrm>
            <a:custGeom>
              <a:avLst/>
              <a:gdLst/>
              <a:ahLst/>
              <a:cxnLst/>
              <a:rect l="l" t="t" r="r" b="b"/>
              <a:pathLst>
                <a:path w="29228" h="47332" fill="none">
                  <a:moveTo>
                    <a:pt x="0" y="22426"/>
                  </a:moveTo>
                  <a:lnTo>
                    <a:pt x="0" y="22426"/>
                  </a:lnTo>
                  <a:lnTo>
                    <a:pt x="163" y="23032"/>
                  </a:lnTo>
                  <a:lnTo>
                    <a:pt x="366" y="23693"/>
                  </a:lnTo>
                  <a:lnTo>
                    <a:pt x="657" y="24630"/>
                  </a:lnTo>
                  <a:lnTo>
                    <a:pt x="1030" y="25732"/>
                  </a:lnTo>
                  <a:lnTo>
                    <a:pt x="1490" y="26944"/>
                  </a:lnTo>
                  <a:lnTo>
                    <a:pt x="1754" y="27606"/>
                  </a:lnTo>
                  <a:lnTo>
                    <a:pt x="2039" y="28267"/>
                  </a:lnTo>
                  <a:lnTo>
                    <a:pt x="2343" y="28928"/>
                  </a:lnTo>
                  <a:lnTo>
                    <a:pt x="2675" y="29644"/>
                  </a:lnTo>
                  <a:lnTo>
                    <a:pt x="3034" y="30305"/>
                  </a:lnTo>
                  <a:lnTo>
                    <a:pt x="3406" y="31022"/>
                  </a:lnTo>
                  <a:lnTo>
                    <a:pt x="3806" y="31738"/>
                  </a:lnTo>
                  <a:lnTo>
                    <a:pt x="4233" y="32399"/>
                  </a:lnTo>
                  <a:lnTo>
                    <a:pt x="4680" y="33060"/>
                  </a:lnTo>
                  <a:lnTo>
                    <a:pt x="5154" y="33722"/>
                  </a:lnTo>
                  <a:lnTo>
                    <a:pt x="5648" y="34328"/>
                  </a:lnTo>
                  <a:lnTo>
                    <a:pt x="6169" y="34934"/>
                  </a:lnTo>
                  <a:lnTo>
                    <a:pt x="6718" y="35485"/>
                  </a:lnTo>
                  <a:lnTo>
                    <a:pt x="7287" y="35981"/>
                  </a:lnTo>
                  <a:lnTo>
                    <a:pt x="7883" y="36477"/>
                  </a:lnTo>
                  <a:lnTo>
                    <a:pt x="8499" y="36917"/>
                  </a:lnTo>
                  <a:lnTo>
                    <a:pt x="9142" y="37248"/>
                  </a:lnTo>
                  <a:lnTo>
                    <a:pt x="9813" y="37579"/>
                  </a:lnTo>
                  <a:lnTo>
                    <a:pt x="10510" y="37854"/>
                  </a:lnTo>
                  <a:lnTo>
                    <a:pt x="11235" y="38019"/>
                  </a:lnTo>
                  <a:lnTo>
                    <a:pt x="11235" y="38019"/>
                  </a:lnTo>
                  <a:lnTo>
                    <a:pt x="11980" y="38185"/>
                  </a:lnTo>
                  <a:lnTo>
                    <a:pt x="12745" y="38460"/>
                  </a:lnTo>
                  <a:lnTo>
                    <a:pt x="13530" y="38791"/>
                  </a:lnTo>
                  <a:lnTo>
                    <a:pt x="14329" y="39177"/>
                  </a:lnTo>
                  <a:lnTo>
                    <a:pt x="15135" y="39617"/>
                  </a:lnTo>
                  <a:lnTo>
                    <a:pt x="15948" y="40113"/>
                  </a:lnTo>
                  <a:lnTo>
                    <a:pt x="17587" y="41215"/>
                  </a:lnTo>
                  <a:lnTo>
                    <a:pt x="19219" y="42372"/>
                  </a:lnTo>
                  <a:lnTo>
                    <a:pt x="20810" y="43529"/>
                  </a:lnTo>
                  <a:lnTo>
                    <a:pt x="22341" y="44631"/>
                  </a:lnTo>
                  <a:lnTo>
                    <a:pt x="23783" y="45678"/>
                  </a:lnTo>
                  <a:lnTo>
                    <a:pt x="24460" y="46119"/>
                  </a:lnTo>
                  <a:lnTo>
                    <a:pt x="25110" y="46450"/>
                  </a:lnTo>
                  <a:lnTo>
                    <a:pt x="25720" y="46780"/>
                  </a:lnTo>
                  <a:lnTo>
                    <a:pt x="26295" y="47056"/>
                  </a:lnTo>
                  <a:lnTo>
                    <a:pt x="26830" y="47221"/>
                  </a:lnTo>
                  <a:lnTo>
                    <a:pt x="27318" y="47331"/>
                  </a:lnTo>
                  <a:lnTo>
                    <a:pt x="27758" y="47276"/>
                  </a:lnTo>
                  <a:lnTo>
                    <a:pt x="28144" y="47166"/>
                  </a:lnTo>
                  <a:lnTo>
                    <a:pt x="28320" y="47111"/>
                  </a:lnTo>
                  <a:lnTo>
                    <a:pt x="28483" y="46946"/>
                  </a:lnTo>
                  <a:lnTo>
                    <a:pt x="28625" y="46780"/>
                  </a:lnTo>
                  <a:lnTo>
                    <a:pt x="28760" y="46615"/>
                  </a:lnTo>
                  <a:lnTo>
                    <a:pt x="28876" y="46395"/>
                  </a:lnTo>
                  <a:lnTo>
                    <a:pt x="28970" y="46174"/>
                  </a:lnTo>
                  <a:lnTo>
                    <a:pt x="29058" y="45844"/>
                  </a:lnTo>
                  <a:lnTo>
                    <a:pt x="29126" y="45568"/>
                  </a:lnTo>
                  <a:lnTo>
                    <a:pt x="29173" y="45183"/>
                  </a:lnTo>
                  <a:lnTo>
                    <a:pt x="29194" y="45017"/>
                  </a:lnTo>
                  <a:lnTo>
                    <a:pt x="29207" y="44797"/>
                  </a:lnTo>
                  <a:lnTo>
                    <a:pt x="29221" y="44576"/>
                  </a:lnTo>
                  <a:lnTo>
                    <a:pt x="29221" y="44356"/>
                  </a:lnTo>
                  <a:lnTo>
                    <a:pt x="29228" y="44136"/>
                  </a:lnTo>
                  <a:lnTo>
                    <a:pt x="29221" y="43915"/>
                  </a:lnTo>
                  <a:lnTo>
                    <a:pt x="29201" y="43364"/>
                  </a:lnTo>
                  <a:lnTo>
                    <a:pt x="29160" y="42813"/>
                  </a:lnTo>
                  <a:lnTo>
                    <a:pt x="29099" y="42207"/>
                  </a:lnTo>
                  <a:lnTo>
                    <a:pt x="29024" y="41601"/>
                  </a:lnTo>
                  <a:lnTo>
                    <a:pt x="29024" y="41601"/>
                  </a:lnTo>
                  <a:lnTo>
                    <a:pt x="28923" y="40885"/>
                  </a:lnTo>
                  <a:lnTo>
                    <a:pt x="28794" y="40168"/>
                  </a:lnTo>
                  <a:lnTo>
                    <a:pt x="28638" y="39342"/>
                  </a:lnTo>
                  <a:lnTo>
                    <a:pt x="28462" y="38515"/>
                  </a:lnTo>
                  <a:lnTo>
                    <a:pt x="28266" y="37579"/>
                  </a:lnTo>
                  <a:lnTo>
                    <a:pt x="28043" y="36642"/>
                  </a:lnTo>
                  <a:lnTo>
                    <a:pt x="27806" y="35650"/>
                  </a:lnTo>
                  <a:lnTo>
                    <a:pt x="27541" y="34603"/>
                  </a:lnTo>
                  <a:lnTo>
                    <a:pt x="27250" y="33556"/>
                  </a:lnTo>
                  <a:lnTo>
                    <a:pt x="26952" y="32454"/>
                  </a:lnTo>
                  <a:lnTo>
                    <a:pt x="26627" y="31297"/>
                  </a:lnTo>
                  <a:lnTo>
                    <a:pt x="26282" y="30140"/>
                  </a:lnTo>
                  <a:lnTo>
                    <a:pt x="25923" y="28983"/>
                  </a:lnTo>
                  <a:lnTo>
                    <a:pt x="25551" y="27771"/>
                  </a:lnTo>
                  <a:lnTo>
                    <a:pt x="25151" y="26559"/>
                  </a:lnTo>
                  <a:lnTo>
                    <a:pt x="24745" y="25346"/>
                  </a:lnTo>
                  <a:lnTo>
                    <a:pt x="24325" y="24079"/>
                  </a:lnTo>
                  <a:lnTo>
                    <a:pt x="23885" y="22867"/>
                  </a:lnTo>
                  <a:lnTo>
                    <a:pt x="23431" y="21600"/>
                  </a:lnTo>
                  <a:lnTo>
                    <a:pt x="22964" y="20387"/>
                  </a:lnTo>
                  <a:lnTo>
                    <a:pt x="22490" y="19120"/>
                  </a:lnTo>
                  <a:lnTo>
                    <a:pt x="22002" y="17908"/>
                  </a:lnTo>
                  <a:lnTo>
                    <a:pt x="21501" y="16696"/>
                  </a:lnTo>
                  <a:lnTo>
                    <a:pt x="20993" y="15539"/>
                  </a:lnTo>
                  <a:lnTo>
                    <a:pt x="20472" y="14326"/>
                  </a:lnTo>
                  <a:lnTo>
                    <a:pt x="19943" y="13169"/>
                  </a:lnTo>
                  <a:lnTo>
                    <a:pt x="19408" y="12067"/>
                  </a:lnTo>
                  <a:lnTo>
                    <a:pt x="18867" y="10965"/>
                  </a:lnTo>
                  <a:lnTo>
                    <a:pt x="18311" y="9863"/>
                  </a:lnTo>
                  <a:lnTo>
                    <a:pt x="17756" y="8871"/>
                  </a:lnTo>
                  <a:lnTo>
                    <a:pt x="17194" y="7880"/>
                  </a:lnTo>
                  <a:lnTo>
                    <a:pt x="16625" y="6888"/>
                  </a:lnTo>
                  <a:lnTo>
                    <a:pt x="16056" y="6006"/>
                  </a:lnTo>
                  <a:lnTo>
                    <a:pt x="15481" y="5125"/>
                  </a:lnTo>
                  <a:lnTo>
                    <a:pt x="14905" y="4353"/>
                  </a:lnTo>
                  <a:lnTo>
                    <a:pt x="14323" y="3582"/>
                  </a:lnTo>
                  <a:lnTo>
                    <a:pt x="13740" y="2921"/>
                  </a:lnTo>
                  <a:lnTo>
                    <a:pt x="13158" y="2315"/>
                  </a:lnTo>
                  <a:lnTo>
                    <a:pt x="12582" y="1764"/>
                  </a:lnTo>
                  <a:lnTo>
                    <a:pt x="12000" y="1268"/>
                  </a:lnTo>
                  <a:lnTo>
                    <a:pt x="11418" y="827"/>
                  </a:lnTo>
                  <a:lnTo>
                    <a:pt x="10842" y="496"/>
                  </a:lnTo>
                  <a:lnTo>
                    <a:pt x="10266" y="276"/>
                  </a:lnTo>
                  <a:lnTo>
                    <a:pt x="9698" y="55"/>
                  </a:lnTo>
                  <a:lnTo>
                    <a:pt x="9129" y="0"/>
                  </a:lnTo>
                  <a:lnTo>
                    <a:pt x="8567" y="0"/>
                  </a:lnTo>
                  <a:lnTo>
                    <a:pt x="8005" y="111"/>
                  </a:lnTo>
                  <a:lnTo>
                    <a:pt x="7456" y="276"/>
                  </a:lnTo>
                  <a:lnTo>
                    <a:pt x="6914" y="606"/>
                  </a:lnTo>
                  <a:lnTo>
                    <a:pt x="6373" y="992"/>
                  </a:lnTo>
                  <a:lnTo>
                    <a:pt x="5844" y="1488"/>
                  </a:lnTo>
                  <a:lnTo>
                    <a:pt x="5323" y="2149"/>
                  </a:lnTo>
                  <a:lnTo>
                    <a:pt x="4815" y="2866"/>
                  </a:lnTo>
                  <a:lnTo>
                    <a:pt x="4564" y="3251"/>
                  </a:lnTo>
                  <a:lnTo>
                    <a:pt x="4314" y="3692"/>
                  </a:lnTo>
                  <a:lnTo>
                    <a:pt x="4070" y="4188"/>
                  </a:lnTo>
                  <a:lnTo>
                    <a:pt x="3826" y="4684"/>
                  </a:lnTo>
                  <a:lnTo>
                    <a:pt x="3583" y="5235"/>
                  </a:lnTo>
                  <a:lnTo>
                    <a:pt x="3345" y="5786"/>
                  </a:lnTo>
                  <a:lnTo>
                    <a:pt x="3115" y="6392"/>
                  </a:lnTo>
                  <a:lnTo>
                    <a:pt x="2878" y="6998"/>
                  </a:lnTo>
                  <a:lnTo>
                    <a:pt x="2655" y="7659"/>
                  </a:lnTo>
                  <a:lnTo>
                    <a:pt x="2431" y="8376"/>
                  </a:lnTo>
                  <a:lnTo>
                    <a:pt x="2208" y="9092"/>
                  </a:lnTo>
                  <a:lnTo>
                    <a:pt x="1991" y="9863"/>
                  </a:lnTo>
                  <a:lnTo>
                    <a:pt x="1774" y="10635"/>
                  </a:lnTo>
                  <a:lnTo>
                    <a:pt x="1564" y="11461"/>
                  </a:lnTo>
                  <a:lnTo>
                    <a:pt x="1355" y="12343"/>
                  </a:lnTo>
                  <a:lnTo>
                    <a:pt x="1151" y="13279"/>
                  </a:lnTo>
                  <a:lnTo>
                    <a:pt x="955" y="14216"/>
                  </a:lnTo>
                  <a:lnTo>
                    <a:pt x="759" y="15153"/>
                  </a:lnTo>
                  <a:lnTo>
                    <a:pt x="569" y="16200"/>
                  </a:lnTo>
                  <a:lnTo>
                    <a:pt x="379" y="17247"/>
                  </a:lnTo>
                  <a:lnTo>
                    <a:pt x="197" y="18349"/>
                  </a:lnTo>
                  <a:lnTo>
                    <a:pt x="21" y="19451"/>
                  </a:lnTo>
                </a:path>
              </a:pathLst>
            </a:custGeom>
            <a:noFill/>
            <a:ln w="0">
              <a:noFill/>
            </a:ln>
          </p:spPr>
          <p:style>
            <a:lnRef idx="0">
              <a:scrgbClr r="0" g="0" b="0"/>
            </a:lnRef>
            <a:fillRef idx="0">
              <a:scrgbClr r="0" g="0" b="0"/>
            </a:fillRef>
            <a:effectRef idx="0">
              <a:scrgbClr r="0" g="0" b="0"/>
            </a:effectRef>
            <a:fontRef idx="minor"/>
          </p:style>
        </p:sp>
        <p:sp>
          <p:nvSpPr>
            <p:cNvPr id="699" name="Google Shape;1277;p45"/>
            <p:cNvSpPr/>
            <p:nvPr/>
          </p:nvSpPr>
          <p:spPr>
            <a:xfrm rot="10800000" flipH="1">
              <a:off x="7666560" y="1873080"/>
              <a:ext cx="226440" cy="324720"/>
            </a:xfrm>
            <a:custGeom>
              <a:avLst/>
              <a:gdLst/>
              <a:ahLst/>
              <a:cxnLst/>
              <a:rect l="l" t="t" r="r" b="b"/>
              <a:pathLst>
                <a:path w="13822" h="140287">
                  <a:moveTo>
                    <a:pt x="3529" y="1"/>
                  </a:moveTo>
                  <a:lnTo>
                    <a:pt x="3373" y="111"/>
                  </a:lnTo>
                  <a:lnTo>
                    <a:pt x="3224" y="221"/>
                  </a:lnTo>
                  <a:lnTo>
                    <a:pt x="3075" y="442"/>
                  </a:lnTo>
                  <a:lnTo>
                    <a:pt x="2933" y="717"/>
                  </a:lnTo>
                  <a:lnTo>
                    <a:pt x="2791" y="1048"/>
                  </a:lnTo>
                  <a:lnTo>
                    <a:pt x="2648" y="1378"/>
                  </a:lnTo>
                  <a:lnTo>
                    <a:pt x="2513" y="1819"/>
                  </a:lnTo>
                  <a:lnTo>
                    <a:pt x="2377" y="2315"/>
                  </a:lnTo>
                  <a:lnTo>
                    <a:pt x="2242" y="2811"/>
                  </a:lnTo>
                  <a:lnTo>
                    <a:pt x="2120" y="3417"/>
                  </a:lnTo>
                  <a:lnTo>
                    <a:pt x="1991" y="4023"/>
                  </a:lnTo>
                  <a:lnTo>
                    <a:pt x="1876" y="4740"/>
                  </a:lnTo>
                  <a:lnTo>
                    <a:pt x="1761" y="5456"/>
                  </a:lnTo>
                  <a:lnTo>
                    <a:pt x="1646" y="6227"/>
                  </a:lnTo>
                  <a:lnTo>
                    <a:pt x="1545" y="6999"/>
                  </a:lnTo>
                  <a:lnTo>
                    <a:pt x="1443" y="7825"/>
                  </a:lnTo>
                  <a:lnTo>
                    <a:pt x="1348" y="8762"/>
                  </a:lnTo>
                  <a:lnTo>
                    <a:pt x="1253" y="9643"/>
                  </a:lnTo>
                  <a:lnTo>
                    <a:pt x="1165" y="10635"/>
                  </a:lnTo>
                  <a:lnTo>
                    <a:pt x="1091" y="11627"/>
                  </a:lnTo>
                  <a:lnTo>
                    <a:pt x="1016" y="12619"/>
                  </a:lnTo>
                  <a:lnTo>
                    <a:pt x="949" y="13721"/>
                  </a:lnTo>
                  <a:lnTo>
                    <a:pt x="881" y="14768"/>
                  </a:lnTo>
                  <a:lnTo>
                    <a:pt x="827" y="15925"/>
                  </a:lnTo>
                  <a:lnTo>
                    <a:pt x="779" y="17027"/>
                  </a:lnTo>
                  <a:lnTo>
                    <a:pt x="739" y="18239"/>
                  </a:lnTo>
                  <a:lnTo>
                    <a:pt x="698" y="19396"/>
                  </a:lnTo>
                  <a:lnTo>
                    <a:pt x="671" y="20664"/>
                  </a:lnTo>
                  <a:lnTo>
                    <a:pt x="651" y="21876"/>
                  </a:lnTo>
                  <a:lnTo>
                    <a:pt x="637" y="23143"/>
                  </a:lnTo>
                  <a:lnTo>
                    <a:pt x="1" y="110808"/>
                  </a:lnTo>
                  <a:lnTo>
                    <a:pt x="1" y="112075"/>
                  </a:lnTo>
                  <a:lnTo>
                    <a:pt x="1" y="113287"/>
                  </a:lnTo>
                  <a:lnTo>
                    <a:pt x="14" y="114554"/>
                  </a:lnTo>
                  <a:lnTo>
                    <a:pt x="28" y="115767"/>
                  </a:lnTo>
                  <a:lnTo>
                    <a:pt x="55" y="116979"/>
                  </a:lnTo>
                  <a:lnTo>
                    <a:pt x="89" y="118136"/>
                  </a:lnTo>
                  <a:lnTo>
                    <a:pt x="122" y="119293"/>
                  </a:lnTo>
                  <a:lnTo>
                    <a:pt x="170" y="120450"/>
                  </a:lnTo>
                  <a:lnTo>
                    <a:pt x="224" y="121552"/>
                  </a:lnTo>
                  <a:lnTo>
                    <a:pt x="285" y="122654"/>
                  </a:lnTo>
                  <a:lnTo>
                    <a:pt x="346" y="123756"/>
                  </a:lnTo>
                  <a:lnTo>
                    <a:pt x="420" y="124748"/>
                  </a:lnTo>
                  <a:lnTo>
                    <a:pt x="495" y="125740"/>
                  </a:lnTo>
                  <a:lnTo>
                    <a:pt x="576" y="126731"/>
                  </a:lnTo>
                  <a:lnTo>
                    <a:pt x="664" y="127668"/>
                  </a:lnTo>
                  <a:lnTo>
                    <a:pt x="759" y="128550"/>
                  </a:lnTo>
                  <a:lnTo>
                    <a:pt x="861" y="129431"/>
                  </a:lnTo>
                  <a:lnTo>
                    <a:pt x="962" y="130258"/>
                  </a:lnTo>
                  <a:lnTo>
                    <a:pt x="1071" y="131029"/>
                  </a:lnTo>
                  <a:lnTo>
                    <a:pt x="1186" y="131801"/>
                  </a:lnTo>
                  <a:lnTo>
                    <a:pt x="1301" y="132462"/>
                  </a:lnTo>
                  <a:lnTo>
                    <a:pt x="1423" y="133123"/>
                  </a:lnTo>
                  <a:lnTo>
                    <a:pt x="1551" y="133729"/>
                  </a:lnTo>
                  <a:lnTo>
                    <a:pt x="1680" y="134280"/>
                  </a:lnTo>
                  <a:lnTo>
                    <a:pt x="1815" y="134831"/>
                  </a:lnTo>
                  <a:lnTo>
                    <a:pt x="1951" y="135272"/>
                  </a:lnTo>
                  <a:lnTo>
                    <a:pt x="2093" y="135658"/>
                  </a:lnTo>
                  <a:lnTo>
                    <a:pt x="2235" y="135988"/>
                  </a:lnTo>
                  <a:lnTo>
                    <a:pt x="2384" y="136264"/>
                  </a:lnTo>
                  <a:lnTo>
                    <a:pt x="2533" y="136539"/>
                  </a:lnTo>
                  <a:lnTo>
                    <a:pt x="2689" y="136705"/>
                  </a:lnTo>
                  <a:lnTo>
                    <a:pt x="2845" y="136815"/>
                  </a:lnTo>
                  <a:lnTo>
                    <a:pt x="9982" y="140231"/>
                  </a:lnTo>
                  <a:lnTo>
                    <a:pt x="10138" y="140286"/>
                  </a:lnTo>
                  <a:lnTo>
                    <a:pt x="10294" y="140231"/>
                  </a:lnTo>
                  <a:lnTo>
                    <a:pt x="10443" y="140176"/>
                  </a:lnTo>
                  <a:lnTo>
                    <a:pt x="10599" y="140011"/>
                  </a:lnTo>
                  <a:lnTo>
                    <a:pt x="10741" y="139790"/>
                  </a:lnTo>
                  <a:lnTo>
                    <a:pt x="10890" y="139570"/>
                  </a:lnTo>
                  <a:lnTo>
                    <a:pt x="11032" y="139239"/>
                  </a:lnTo>
                  <a:lnTo>
                    <a:pt x="11174" y="138854"/>
                  </a:lnTo>
                  <a:lnTo>
                    <a:pt x="11310" y="138413"/>
                  </a:lnTo>
                  <a:lnTo>
                    <a:pt x="11445" y="137972"/>
                  </a:lnTo>
                  <a:lnTo>
                    <a:pt x="11574" y="137421"/>
                  </a:lnTo>
                  <a:lnTo>
                    <a:pt x="11702" y="136815"/>
                  </a:lnTo>
                  <a:lnTo>
                    <a:pt x="11824" y="136209"/>
                  </a:lnTo>
                  <a:lnTo>
                    <a:pt x="11946" y="135548"/>
                  </a:lnTo>
                  <a:lnTo>
                    <a:pt x="12061" y="134831"/>
                  </a:lnTo>
                  <a:lnTo>
                    <a:pt x="12170" y="134060"/>
                  </a:lnTo>
                  <a:lnTo>
                    <a:pt x="12278" y="133233"/>
                  </a:lnTo>
                  <a:lnTo>
                    <a:pt x="12380" y="132407"/>
                  </a:lnTo>
                  <a:lnTo>
                    <a:pt x="12474" y="131525"/>
                  </a:lnTo>
                  <a:lnTo>
                    <a:pt x="12562" y="130589"/>
                  </a:lnTo>
                  <a:lnTo>
                    <a:pt x="12650" y="129652"/>
                  </a:lnTo>
                  <a:lnTo>
                    <a:pt x="12732" y="128660"/>
                  </a:lnTo>
                  <a:lnTo>
                    <a:pt x="12806" y="127613"/>
                  </a:lnTo>
                  <a:lnTo>
                    <a:pt x="12874" y="126566"/>
                  </a:lnTo>
                  <a:lnTo>
                    <a:pt x="12935" y="125464"/>
                  </a:lnTo>
                  <a:lnTo>
                    <a:pt x="12989" y="124362"/>
                  </a:lnTo>
                  <a:lnTo>
                    <a:pt x="13043" y="123205"/>
                  </a:lnTo>
                  <a:lnTo>
                    <a:pt x="13084" y="122048"/>
                  </a:lnTo>
                  <a:lnTo>
                    <a:pt x="13118" y="120836"/>
                  </a:lnTo>
                  <a:lnTo>
                    <a:pt x="13145" y="119624"/>
                  </a:lnTo>
                  <a:lnTo>
                    <a:pt x="13165" y="118356"/>
                  </a:lnTo>
                  <a:lnTo>
                    <a:pt x="13179" y="117144"/>
                  </a:lnTo>
                  <a:lnTo>
                    <a:pt x="13815" y="29480"/>
                  </a:lnTo>
                  <a:lnTo>
                    <a:pt x="13822" y="28212"/>
                  </a:lnTo>
                  <a:lnTo>
                    <a:pt x="13822" y="26945"/>
                  </a:lnTo>
                  <a:lnTo>
                    <a:pt x="13808" y="25733"/>
                  </a:lnTo>
                  <a:lnTo>
                    <a:pt x="13788" y="24521"/>
                  </a:lnTo>
                  <a:lnTo>
                    <a:pt x="13768" y="23308"/>
                  </a:lnTo>
                  <a:lnTo>
                    <a:pt x="13734" y="22096"/>
                  </a:lnTo>
                  <a:lnTo>
                    <a:pt x="13693" y="20939"/>
                  </a:lnTo>
                  <a:lnTo>
                    <a:pt x="13646" y="19782"/>
                  </a:lnTo>
                  <a:lnTo>
                    <a:pt x="13598" y="18680"/>
                  </a:lnTo>
                  <a:lnTo>
                    <a:pt x="13538" y="17578"/>
                  </a:lnTo>
                  <a:lnTo>
                    <a:pt x="13470" y="16531"/>
                  </a:lnTo>
                  <a:lnTo>
                    <a:pt x="13402" y="15484"/>
                  </a:lnTo>
                  <a:lnTo>
                    <a:pt x="13321" y="14492"/>
                  </a:lnTo>
                  <a:lnTo>
                    <a:pt x="13240" y="13500"/>
                  </a:lnTo>
                  <a:lnTo>
                    <a:pt x="13152" y="12564"/>
                  </a:lnTo>
                  <a:lnTo>
                    <a:pt x="13057" y="11682"/>
                  </a:lnTo>
                  <a:lnTo>
                    <a:pt x="12962" y="10801"/>
                  </a:lnTo>
                  <a:lnTo>
                    <a:pt x="12854" y="9974"/>
                  </a:lnTo>
                  <a:lnTo>
                    <a:pt x="12745" y="9203"/>
                  </a:lnTo>
                  <a:lnTo>
                    <a:pt x="12637" y="8486"/>
                  </a:lnTo>
                  <a:lnTo>
                    <a:pt x="12515" y="7770"/>
                  </a:lnTo>
                  <a:lnTo>
                    <a:pt x="12393" y="7109"/>
                  </a:lnTo>
                  <a:lnTo>
                    <a:pt x="12264" y="6503"/>
                  </a:lnTo>
                  <a:lnTo>
                    <a:pt x="12136" y="5952"/>
                  </a:lnTo>
                  <a:lnTo>
                    <a:pt x="12000" y="5456"/>
                  </a:lnTo>
                  <a:lnTo>
                    <a:pt x="11865" y="5015"/>
                  </a:lnTo>
                  <a:lnTo>
                    <a:pt x="11723" y="4574"/>
                  </a:lnTo>
                  <a:lnTo>
                    <a:pt x="11580" y="4244"/>
                  </a:lnTo>
                  <a:lnTo>
                    <a:pt x="11431" y="3968"/>
                  </a:lnTo>
                  <a:lnTo>
                    <a:pt x="11283" y="3748"/>
                  </a:lnTo>
                  <a:lnTo>
                    <a:pt x="11134" y="3582"/>
                  </a:lnTo>
                  <a:lnTo>
                    <a:pt x="10978" y="3472"/>
                  </a:lnTo>
                  <a:lnTo>
                    <a:pt x="3833" y="56"/>
                  </a:lnTo>
                  <a:lnTo>
                    <a:pt x="3678" y="1"/>
                  </a:lnTo>
                  <a:close/>
                </a:path>
              </a:pathLst>
            </a:custGeom>
            <a:solidFill>
              <a:srgbClr val="5ECDFF"/>
            </a:solidFill>
            <a:ln w="0">
              <a:noFill/>
            </a:ln>
          </p:spPr>
          <p:style>
            <a:lnRef idx="0">
              <a:scrgbClr r="0" g="0" b="0"/>
            </a:lnRef>
            <a:fillRef idx="0">
              <a:scrgbClr r="0" g="0" b="0"/>
            </a:fillRef>
            <a:effectRef idx="0">
              <a:scrgbClr r="0" g="0" b="0"/>
            </a:effectRef>
            <a:fontRef idx="minor"/>
          </p:style>
        </p:sp>
        <p:sp>
          <p:nvSpPr>
            <p:cNvPr id="700" name="Google Shape;1278;p45"/>
            <p:cNvSpPr/>
            <p:nvPr/>
          </p:nvSpPr>
          <p:spPr>
            <a:xfrm rot="10800000" flipH="1">
              <a:off x="7666560" y="1873080"/>
              <a:ext cx="226440" cy="324720"/>
            </a:xfrm>
            <a:custGeom>
              <a:avLst/>
              <a:gdLst/>
              <a:ahLst/>
              <a:cxnLst/>
              <a:rect l="l" t="t" r="r" b="b"/>
              <a:pathLst>
                <a:path w="13822" h="140287" fill="none">
                  <a:moveTo>
                    <a:pt x="2845" y="136815"/>
                  </a:moveTo>
                  <a:lnTo>
                    <a:pt x="9982" y="140231"/>
                  </a:lnTo>
                  <a:lnTo>
                    <a:pt x="9982" y="140231"/>
                  </a:lnTo>
                  <a:lnTo>
                    <a:pt x="10138" y="140286"/>
                  </a:lnTo>
                  <a:lnTo>
                    <a:pt x="10294" y="140231"/>
                  </a:lnTo>
                  <a:lnTo>
                    <a:pt x="10443" y="140176"/>
                  </a:lnTo>
                  <a:lnTo>
                    <a:pt x="10599" y="140011"/>
                  </a:lnTo>
                  <a:lnTo>
                    <a:pt x="10741" y="139790"/>
                  </a:lnTo>
                  <a:lnTo>
                    <a:pt x="10890" y="139570"/>
                  </a:lnTo>
                  <a:lnTo>
                    <a:pt x="11032" y="139239"/>
                  </a:lnTo>
                  <a:lnTo>
                    <a:pt x="11174" y="138854"/>
                  </a:lnTo>
                  <a:lnTo>
                    <a:pt x="11310" y="138413"/>
                  </a:lnTo>
                  <a:lnTo>
                    <a:pt x="11445" y="137972"/>
                  </a:lnTo>
                  <a:lnTo>
                    <a:pt x="11574" y="137421"/>
                  </a:lnTo>
                  <a:lnTo>
                    <a:pt x="11702" y="136815"/>
                  </a:lnTo>
                  <a:lnTo>
                    <a:pt x="11824" y="136209"/>
                  </a:lnTo>
                  <a:lnTo>
                    <a:pt x="11946" y="135548"/>
                  </a:lnTo>
                  <a:lnTo>
                    <a:pt x="12061" y="134831"/>
                  </a:lnTo>
                  <a:lnTo>
                    <a:pt x="12170" y="134060"/>
                  </a:lnTo>
                  <a:lnTo>
                    <a:pt x="12278" y="133233"/>
                  </a:lnTo>
                  <a:lnTo>
                    <a:pt x="12380" y="132407"/>
                  </a:lnTo>
                  <a:lnTo>
                    <a:pt x="12474" y="131525"/>
                  </a:lnTo>
                  <a:lnTo>
                    <a:pt x="12562" y="130589"/>
                  </a:lnTo>
                  <a:lnTo>
                    <a:pt x="12650" y="129652"/>
                  </a:lnTo>
                  <a:lnTo>
                    <a:pt x="12732" y="128660"/>
                  </a:lnTo>
                  <a:lnTo>
                    <a:pt x="12806" y="127613"/>
                  </a:lnTo>
                  <a:lnTo>
                    <a:pt x="12874" y="126566"/>
                  </a:lnTo>
                  <a:lnTo>
                    <a:pt x="12935" y="125464"/>
                  </a:lnTo>
                  <a:lnTo>
                    <a:pt x="12989" y="124362"/>
                  </a:lnTo>
                  <a:lnTo>
                    <a:pt x="13043" y="123205"/>
                  </a:lnTo>
                  <a:lnTo>
                    <a:pt x="13084" y="122048"/>
                  </a:lnTo>
                  <a:lnTo>
                    <a:pt x="13118" y="120836"/>
                  </a:lnTo>
                  <a:lnTo>
                    <a:pt x="13145" y="119624"/>
                  </a:lnTo>
                  <a:lnTo>
                    <a:pt x="13165" y="118356"/>
                  </a:lnTo>
                  <a:lnTo>
                    <a:pt x="13179" y="117144"/>
                  </a:lnTo>
                  <a:lnTo>
                    <a:pt x="13815" y="29480"/>
                  </a:lnTo>
                  <a:lnTo>
                    <a:pt x="13815" y="29480"/>
                  </a:lnTo>
                  <a:lnTo>
                    <a:pt x="13822" y="28212"/>
                  </a:lnTo>
                  <a:lnTo>
                    <a:pt x="13822" y="26945"/>
                  </a:lnTo>
                  <a:lnTo>
                    <a:pt x="13808" y="25733"/>
                  </a:lnTo>
                  <a:lnTo>
                    <a:pt x="13788" y="24521"/>
                  </a:lnTo>
                  <a:lnTo>
                    <a:pt x="13768" y="23308"/>
                  </a:lnTo>
                  <a:lnTo>
                    <a:pt x="13734" y="22096"/>
                  </a:lnTo>
                  <a:lnTo>
                    <a:pt x="13693" y="20939"/>
                  </a:lnTo>
                  <a:lnTo>
                    <a:pt x="13646" y="19782"/>
                  </a:lnTo>
                  <a:lnTo>
                    <a:pt x="13598" y="18680"/>
                  </a:lnTo>
                  <a:lnTo>
                    <a:pt x="13538" y="17578"/>
                  </a:lnTo>
                  <a:lnTo>
                    <a:pt x="13470" y="16531"/>
                  </a:lnTo>
                  <a:lnTo>
                    <a:pt x="13402" y="15484"/>
                  </a:lnTo>
                  <a:lnTo>
                    <a:pt x="13321" y="14492"/>
                  </a:lnTo>
                  <a:lnTo>
                    <a:pt x="13240" y="13500"/>
                  </a:lnTo>
                  <a:lnTo>
                    <a:pt x="13152" y="12564"/>
                  </a:lnTo>
                  <a:lnTo>
                    <a:pt x="13057" y="11682"/>
                  </a:lnTo>
                  <a:lnTo>
                    <a:pt x="12962" y="10801"/>
                  </a:lnTo>
                  <a:lnTo>
                    <a:pt x="12854" y="9974"/>
                  </a:lnTo>
                  <a:lnTo>
                    <a:pt x="12745" y="9203"/>
                  </a:lnTo>
                  <a:lnTo>
                    <a:pt x="12637" y="8486"/>
                  </a:lnTo>
                  <a:lnTo>
                    <a:pt x="12515" y="7770"/>
                  </a:lnTo>
                  <a:lnTo>
                    <a:pt x="12393" y="7109"/>
                  </a:lnTo>
                  <a:lnTo>
                    <a:pt x="12264" y="6503"/>
                  </a:lnTo>
                  <a:lnTo>
                    <a:pt x="12136" y="5952"/>
                  </a:lnTo>
                  <a:lnTo>
                    <a:pt x="12000" y="5456"/>
                  </a:lnTo>
                  <a:lnTo>
                    <a:pt x="11865" y="5015"/>
                  </a:lnTo>
                  <a:lnTo>
                    <a:pt x="11723" y="4574"/>
                  </a:lnTo>
                  <a:lnTo>
                    <a:pt x="11580" y="4244"/>
                  </a:lnTo>
                  <a:lnTo>
                    <a:pt x="11431" y="3968"/>
                  </a:lnTo>
                  <a:lnTo>
                    <a:pt x="11283" y="3748"/>
                  </a:lnTo>
                  <a:lnTo>
                    <a:pt x="11134" y="3582"/>
                  </a:lnTo>
                  <a:lnTo>
                    <a:pt x="10978" y="3472"/>
                  </a:lnTo>
                  <a:lnTo>
                    <a:pt x="3833" y="56"/>
                  </a:lnTo>
                  <a:lnTo>
                    <a:pt x="3833" y="56"/>
                  </a:lnTo>
                  <a:lnTo>
                    <a:pt x="3678" y="1"/>
                  </a:lnTo>
                  <a:lnTo>
                    <a:pt x="3529" y="1"/>
                  </a:lnTo>
                  <a:lnTo>
                    <a:pt x="3373" y="111"/>
                  </a:lnTo>
                  <a:lnTo>
                    <a:pt x="3224" y="221"/>
                  </a:lnTo>
                  <a:lnTo>
                    <a:pt x="3075" y="442"/>
                  </a:lnTo>
                  <a:lnTo>
                    <a:pt x="2933" y="717"/>
                  </a:lnTo>
                  <a:lnTo>
                    <a:pt x="2791" y="1048"/>
                  </a:lnTo>
                  <a:lnTo>
                    <a:pt x="2648" y="1378"/>
                  </a:lnTo>
                  <a:lnTo>
                    <a:pt x="2513" y="1819"/>
                  </a:lnTo>
                  <a:lnTo>
                    <a:pt x="2377" y="2315"/>
                  </a:lnTo>
                  <a:lnTo>
                    <a:pt x="2242" y="2811"/>
                  </a:lnTo>
                  <a:lnTo>
                    <a:pt x="2120" y="3417"/>
                  </a:lnTo>
                  <a:lnTo>
                    <a:pt x="1991" y="4023"/>
                  </a:lnTo>
                  <a:lnTo>
                    <a:pt x="1876" y="4740"/>
                  </a:lnTo>
                  <a:lnTo>
                    <a:pt x="1761" y="5456"/>
                  </a:lnTo>
                  <a:lnTo>
                    <a:pt x="1646" y="6227"/>
                  </a:lnTo>
                  <a:lnTo>
                    <a:pt x="1545" y="6999"/>
                  </a:lnTo>
                  <a:lnTo>
                    <a:pt x="1443" y="7825"/>
                  </a:lnTo>
                  <a:lnTo>
                    <a:pt x="1348" y="8762"/>
                  </a:lnTo>
                  <a:lnTo>
                    <a:pt x="1253" y="9643"/>
                  </a:lnTo>
                  <a:lnTo>
                    <a:pt x="1165" y="10635"/>
                  </a:lnTo>
                  <a:lnTo>
                    <a:pt x="1091" y="11627"/>
                  </a:lnTo>
                  <a:lnTo>
                    <a:pt x="1016" y="12619"/>
                  </a:lnTo>
                  <a:lnTo>
                    <a:pt x="949" y="13721"/>
                  </a:lnTo>
                  <a:lnTo>
                    <a:pt x="881" y="14768"/>
                  </a:lnTo>
                  <a:lnTo>
                    <a:pt x="827" y="15925"/>
                  </a:lnTo>
                  <a:lnTo>
                    <a:pt x="779" y="17027"/>
                  </a:lnTo>
                  <a:lnTo>
                    <a:pt x="739" y="18239"/>
                  </a:lnTo>
                  <a:lnTo>
                    <a:pt x="698" y="19396"/>
                  </a:lnTo>
                  <a:lnTo>
                    <a:pt x="671" y="20664"/>
                  </a:lnTo>
                  <a:lnTo>
                    <a:pt x="651" y="21876"/>
                  </a:lnTo>
                  <a:lnTo>
                    <a:pt x="637" y="23143"/>
                  </a:lnTo>
                  <a:lnTo>
                    <a:pt x="1" y="110808"/>
                  </a:lnTo>
                  <a:lnTo>
                    <a:pt x="1" y="110808"/>
                  </a:lnTo>
                  <a:lnTo>
                    <a:pt x="1" y="112075"/>
                  </a:lnTo>
                  <a:lnTo>
                    <a:pt x="1" y="113287"/>
                  </a:lnTo>
                  <a:lnTo>
                    <a:pt x="14" y="114554"/>
                  </a:lnTo>
                  <a:lnTo>
                    <a:pt x="28" y="115767"/>
                  </a:lnTo>
                  <a:lnTo>
                    <a:pt x="55" y="116979"/>
                  </a:lnTo>
                  <a:lnTo>
                    <a:pt x="89" y="118136"/>
                  </a:lnTo>
                  <a:lnTo>
                    <a:pt x="122" y="119293"/>
                  </a:lnTo>
                  <a:lnTo>
                    <a:pt x="170" y="120450"/>
                  </a:lnTo>
                  <a:lnTo>
                    <a:pt x="224" y="121552"/>
                  </a:lnTo>
                  <a:lnTo>
                    <a:pt x="285" y="122654"/>
                  </a:lnTo>
                  <a:lnTo>
                    <a:pt x="346" y="123756"/>
                  </a:lnTo>
                  <a:lnTo>
                    <a:pt x="420" y="124748"/>
                  </a:lnTo>
                  <a:lnTo>
                    <a:pt x="495" y="125740"/>
                  </a:lnTo>
                  <a:lnTo>
                    <a:pt x="576" y="126731"/>
                  </a:lnTo>
                  <a:lnTo>
                    <a:pt x="664" y="127668"/>
                  </a:lnTo>
                  <a:lnTo>
                    <a:pt x="759" y="128550"/>
                  </a:lnTo>
                  <a:lnTo>
                    <a:pt x="861" y="129431"/>
                  </a:lnTo>
                  <a:lnTo>
                    <a:pt x="962" y="130258"/>
                  </a:lnTo>
                  <a:lnTo>
                    <a:pt x="1071" y="131029"/>
                  </a:lnTo>
                  <a:lnTo>
                    <a:pt x="1186" y="131801"/>
                  </a:lnTo>
                  <a:lnTo>
                    <a:pt x="1301" y="132462"/>
                  </a:lnTo>
                  <a:lnTo>
                    <a:pt x="1423" y="133123"/>
                  </a:lnTo>
                  <a:lnTo>
                    <a:pt x="1551" y="133729"/>
                  </a:lnTo>
                  <a:lnTo>
                    <a:pt x="1680" y="134280"/>
                  </a:lnTo>
                  <a:lnTo>
                    <a:pt x="1815" y="134831"/>
                  </a:lnTo>
                  <a:lnTo>
                    <a:pt x="1951" y="135272"/>
                  </a:lnTo>
                  <a:lnTo>
                    <a:pt x="2093" y="135658"/>
                  </a:lnTo>
                  <a:lnTo>
                    <a:pt x="2235" y="135988"/>
                  </a:lnTo>
                  <a:lnTo>
                    <a:pt x="2384" y="136264"/>
                  </a:lnTo>
                  <a:lnTo>
                    <a:pt x="2533" y="136539"/>
                  </a:lnTo>
                  <a:lnTo>
                    <a:pt x="2689" y="136705"/>
                  </a:lnTo>
                  <a:lnTo>
                    <a:pt x="2845" y="136815"/>
                  </a:lnTo>
                </a:path>
              </a:pathLst>
            </a:custGeom>
            <a:noFill/>
            <a:ln w="0">
              <a:noFill/>
            </a:ln>
          </p:spPr>
          <p:style>
            <a:lnRef idx="0">
              <a:scrgbClr r="0" g="0" b="0"/>
            </a:lnRef>
            <a:fillRef idx="0">
              <a:scrgbClr r="0" g="0" b="0"/>
            </a:fillRef>
            <a:effectRef idx="0">
              <a:scrgbClr r="0" g="0" b="0"/>
            </a:effectRef>
            <a:fontRef idx="minor"/>
          </p:style>
        </p:sp>
        <p:sp>
          <p:nvSpPr>
            <p:cNvPr id="701" name="Google Shape;1279;p45"/>
            <p:cNvSpPr/>
            <p:nvPr/>
          </p:nvSpPr>
          <p:spPr>
            <a:xfrm rot="10800000" flipH="1">
              <a:off x="7666560" y="1873080"/>
              <a:ext cx="226440" cy="324720"/>
            </a:xfrm>
            <a:custGeom>
              <a:avLst/>
              <a:gdLst/>
              <a:ahLst/>
              <a:cxnLst/>
              <a:rect l="l" t="t" r="r" b="b"/>
              <a:pathLst>
                <a:path w="13822" h="140287">
                  <a:moveTo>
                    <a:pt x="3508" y="1"/>
                  </a:moveTo>
                  <a:lnTo>
                    <a:pt x="3359" y="111"/>
                  </a:lnTo>
                  <a:lnTo>
                    <a:pt x="3217" y="276"/>
                  </a:lnTo>
                  <a:lnTo>
                    <a:pt x="3075" y="442"/>
                  </a:lnTo>
                  <a:lnTo>
                    <a:pt x="2933" y="717"/>
                  </a:lnTo>
                  <a:lnTo>
                    <a:pt x="2797" y="993"/>
                  </a:lnTo>
                  <a:lnTo>
                    <a:pt x="2662" y="1378"/>
                  </a:lnTo>
                  <a:lnTo>
                    <a:pt x="2526" y="1764"/>
                  </a:lnTo>
                  <a:lnTo>
                    <a:pt x="2398" y="2205"/>
                  </a:lnTo>
                  <a:lnTo>
                    <a:pt x="2269" y="2701"/>
                  </a:lnTo>
                  <a:lnTo>
                    <a:pt x="2147" y="3252"/>
                  </a:lnTo>
                  <a:lnTo>
                    <a:pt x="2025" y="3858"/>
                  </a:lnTo>
                  <a:lnTo>
                    <a:pt x="1910" y="4519"/>
                  </a:lnTo>
                  <a:lnTo>
                    <a:pt x="1802" y="5180"/>
                  </a:lnTo>
                  <a:lnTo>
                    <a:pt x="1694" y="5897"/>
                  </a:lnTo>
                  <a:lnTo>
                    <a:pt x="1585" y="6668"/>
                  </a:lnTo>
                  <a:lnTo>
                    <a:pt x="1490" y="7439"/>
                  </a:lnTo>
                  <a:lnTo>
                    <a:pt x="1389" y="8321"/>
                  </a:lnTo>
                  <a:lnTo>
                    <a:pt x="1301" y="9148"/>
                  </a:lnTo>
                  <a:lnTo>
                    <a:pt x="1219" y="10084"/>
                  </a:lnTo>
                  <a:lnTo>
                    <a:pt x="1138" y="11021"/>
                  </a:lnTo>
                  <a:lnTo>
                    <a:pt x="1064" y="11958"/>
                  </a:lnTo>
                  <a:lnTo>
                    <a:pt x="989" y="13005"/>
                  </a:lnTo>
                  <a:lnTo>
                    <a:pt x="928" y="13996"/>
                  </a:lnTo>
                  <a:lnTo>
                    <a:pt x="867" y="15043"/>
                  </a:lnTo>
                  <a:lnTo>
                    <a:pt x="820" y="16145"/>
                  </a:lnTo>
                  <a:lnTo>
                    <a:pt x="773" y="17247"/>
                  </a:lnTo>
                  <a:lnTo>
                    <a:pt x="732" y="18404"/>
                  </a:lnTo>
                  <a:lnTo>
                    <a:pt x="698" y="19562"/>
                  </a:lnTo>
                  <a:lnTo>
                    <a:pt x="671" y="20719"/>
                  </a:lnTo>
                  <a:lnTo>
                    <a:pt x="651" y="21931"/>
                  </a:lnTo>
                  <a:lnTo>
                    <a:pt x="637" y="23143"/>
                  </a:lnTo>
                  <a:lnTo>
                    <a:pt x="1" y="110808"/>
                  </a:lnTo>
                  <a:lnTo>
                    <a:pt x="1" y="112295"/>
                  </a:lnTo>
                  <a:lnTo>
                    <a:pt x="1" y="113507"/>
                  </a:lnTo>
                  <a:lnTo>
                    <a:pt x="14" y="114665"/>
                  </a:lnTo>
                  <a:lnTo>
                    <a:pt x="28" y="115877"/>
                  </a:lnTo>
                  <a:lnTo>
                    <a:pt x="55" y="117034"/>
                  </a:lnTo>
                  <a:lnTo>
                    <a:pt x="89" y="118136"/>
                  </a:lnTo>
                  <a:lnTo>
                    <a:pt x="122" y="119293"/>
                  </a:lnTo>
                  <a:lnTo>
                    <a:pt x="170" y="120395"/>
                  </a:lnTo>
                  <a:lnTo>
                    <a:pt x="217" y="121442"/>
                  </a:lnTo>
                  <a:lnTo>
                    <a:pt x="271" y="122489"/>
                  </a:lnTo>
                  <a:lnTo>
                    <a:pt x="332" y="123536"/>
                  </a:lnTo>
                  <a:lnTo>
                    <a:pt x="400" y="124527"/>
                  </a:lnTo>
                  <a:lnTo>
                    <a:pt x="475" y="125519"/>
                  </a:lnTo>
                  <a:lnTo>
                    <a:pt x="556" y="126456"/>
                  </a:lnTo>
                  <a:lnTo>
                    <a:pt x="637" y="127393"/>
                  </a:lnTo>
                  <a:lnTo>
                    <a:pt x="725" y="128274"/>
                  </a:lnTo>
                  <a:lnTo>
                    <a:pt x="820" y="129101"/>
                  </a:lnTo>
                  <a:lnTo>
                    <a:pt x="915" y="129927"/>
                  </a:lnTo>
                  <a:lnTo>
                    <a:pt x="1023" y="130699"/>
                  </a:lnTo>
                  <a:lnTo>
                    <a:pt x="1125" y="131415"/>
                  </a:lnTo>
                  <a:lnTo>
                    <a:pt x="1240" y="132131"/>
                  </a:lnTo>
                  <a:lnTo>
                    <a:pt x="1355" y="132737"/>
                  </a:lnTo>
                  <a:lnTo>
                    <a:pt x="1470" y="133344"/>
                  </a:lnTo>
                  <a:lnTo>
                    <a:pt x="1592" y="133950"/>
                  </a:lnTo>
                  <a:lnTo>
                    <a:pt x="1721" y="134446"/>
                  </a:lnTo>
                  <a:lnTo>
                    <a:pt x="1849" y="134941"/>
                  </a:lnTo>
                  <a:lnTo>
                    <a:pt x="1985" y="135327"/>
                  </a:lnTo>
                  <a:lnTo>
                    <a:pt x="2120" y="135713"/>
                  </a:lnTo>
                  <a:lnTo>
                    <a:pt x="2262" y="136043"/>
                  </a:lnTo>
                  <a:lnTo>
                    <a:pt x="2405" y="136319"/>
                  </a:lnTo>
                  <a:lnTo>
                    <a:pt x="2547" y="136539"/>
                  </a:lnTo>
                  <a:lnTo>
                    <a:pt x="2696" y="136705"/>
                  </a:lnTo>
                  <a:lnTo>
                    <a:pt x="2845" y="136815"/>
                  </a:lnTo>
                  <a:lnTo>
                    <a:pt x="4971" y="137807"/>
                  </a:lnTo>
                  <a:lnTo>
                    <a:pt x="7274" y="138909"/>
                  </a:lnTo>
                  <a:lnTo>
                    <a:pt x="9982" y="140231"/>
                  </a:lnTo>
                  <a:lnTo>
                    <a:pt x="10165" y="140286"/>
                  </a:lnTo>
                  <a:lnTo>
                    <a:pt x="10314" y="140231"/>
                  </a:lnTo>
                  <a:lnTo>
                    <a:pt x="10456" y="140176"/>
                  </a:lnTo>
                  <a:lnTo>
                    <a:pt x="10605" y="140011"/>
                  </a:lnTo>
                  <a:lnTo>
                    <a:pt x="10748" y="139790"/>
                  </a:lnTo>
                  <a:lnTo>
                    <a:pt x="10890" y="139570"/>
                  </a:lnTo>
                  <a:lnTo>
                    <a:pt x="11025" y="139239"/>
                  </a:lnTo>
                  <a:lnTo>
                    <a:pt x="11161" y="138909"/>
                  </a:lnTo>
                  <a:lnTo>
                    <a:pt x="11296" y="138468"/>
                  </a:lnTo>
                  <a:lnTo>
                    <a:pt x="11425" y="138027"/>
                  </a:lnTo>
                  <a:lnTo>
                    <a:pt x="11547" y="137531"/>
                  </a:lnTo>
                  <a:lnTo>
                    <a:pt x="11675" y="136980"/>
                  </a:lnTo>
                  <a:lnTo>
                    <a:pt x="11790" y="136374"/>
                  </a:lnTo>
                  <a:lnTo>
                    <a:pt x="11906" y="135768"/>
                  </a:lnTo>
                  <a:lnTo>
                    <a:pt x="12021" y="135052"/>
                  </a:lnTo>
                  <a:lnTo>
                    <a:pt x="12129" y="134335"/>
                  </a:lnTo>
                  <a:lnTo>
                    <a:pt x="12231" y="133619"/>
                  </a:lnTo>
                  <a:lnTo>
                    <a:pt x="12332" y="132793"/>
                  </a:lnTo>
                  <a:lnTo>
                    <a:pt x="12427" y="131966"/>
                  </a:lnTo>
                  <a:lnTo>
                    <a:pt x="12515" y="131084"/>
                  </a:lnTo>
                  <a:lnTo>
                    <a:pt x="12603" y="130203"/>
                  </a:lnTo>
                  <a:lnTo>
                    <a:pt x="12684" y="129266"/>
                  </a:lnTo>
                  <a:lnTo>
                    <a:pt x="12759" y="128274"/>
                  </a:lnTo>
                  <a:lnTo>
                    <a:pt x="12827" y="127282"/>
                  </a:lnTo>
                  <a:lnTo>
                    <a:pt x="12894" y="126236"/>
                  </a:lnTo>
                  <a:lnTo>
                    <a:pt x="12948" y="125189"/>
                  </a:lnTo>
                  <a:lnTo>
                    <a:pt x="13003" y="124087"/>
                  </a:lnTo>
                  <a:lnTo>
                    <a:pt x="13050" y="122985"/>
                  </a:lnTo>
                  <a:lnTo>
                    <a:pt x="13091" y="121883"/>
                  </a:lnTo>
                  <a:lnTo>
                    <a:pt x="13124" y="120726"/>
                  </a:lnTo>
                  <a:lnTo>
                    <a:pt x="13152" y="119513"/>
                  </a:lnTo>
                  <a:lnTo>
                    <a:pt x="13165" y="118356"/>
                  </a:lnTo>
                  <a:lnTo>
                    <a:pt x="13179" y="117144"/>
                  </a:lnTo>
                  <a:lnTo>
                    <a:pt x="13815" y="29480"/>
                  </a:lnTo>
                  <a:lnTo>
                    <a:pt x="13822" y="27992"/>
                  </a:lnTo>
                  <a:lnTo>
                    <a:pt x="13815" y="26780"/>
                  </a:lnTo>
                  <a:lnTo>
                    <a:pt x="13808" y="25567"/>
                  </a:lnTo>
                  <a:lnTo>
                    <a:pt x="13788" y="24410"/>
                  </a:lnTo>
                  <a:lnTo>
                    <a:pt x="13768" y="23253"/>
                  </a:lnTo>
                  <a:lnTo>
                    <a:pt x="13734" y="22096"/>
                  </a:lnTo>
                  <a:lnTo>
                    <a:pt x="13693" y="20994"/>
                  </a:lnTo>
                  <a:lnTo>
                    <a:pt x="13653" y="19892"/>
                  </a:lnTo>
                  <a:lnTo>
                    <a:pt x="13605" y="18790"/>
                  </a:lnTo>
                  <a:lnTo>
                    <a:pt x="13544" y="17743"/>
                  </a:lnTo>
                  <a:lnTo>
                    <a:pt x="13483" y="16696"/>
                  </a:lnTo>
                  <a:lnTo>
                    <a:pt x="13416" y="15704"/>
                  </a:lnTo>
                  <a:lnTo>
                    <a:pt x="13341" y="14768"/>
                  </a:lnTo>
                  <a:lnTo>
                    <a:pt x="13267" y="13831"/>
                  </a:lnTo>
                  <a:lnTo>
                    <a:pt x="13185" y="12894"/>
                  </a:lnTo>
                  <a:lnTo>
                    <a:pt x="13091" y="12013"/>
                  </a:lnTo>
                  <a:lnTo>
                    <a:pt x="13003" y="11186"/>
                  </a:lnTo>
                  <a:lnTo>
                    <a:pt x="12901" y="10360"/>
                  </a:lnTo>
                  <a:lnTo>
                    <a:pt x="12799" y="9588"/>
                  </a:lnTo>
                  <a:lnTo>
                    <a:pt x="12691" y="8872"/>
                  </a:lnTo>
                  <a:lnTo>
                    <a:pt x="12583" y="8156"/>
                  </a:lnTo>
                  <a:lnTo>
                    <a:pt x="12468" y="7495"/>
                  </a:lnTo>
                  <a:lnTo>
                    <a:pt x="12346" y="6888"/>
                  </a:lnTo>
                  <a:lnTo>
                    <a:pt x="12224" y="6337"/>
                  </a:lnTo>
                  <a:lnTo>
                    <a:pt x="12095" y="5786"/>
                  </a:lnTo>
                  <a:lnTo>
                    <a:pt x="11966" y="5346"/>
                  </a:lnTo>
                  <a:lnTo>
                    <a:pt x="11838" y="4905"/>
                  </a:lnTo>
                  <a:lnTo>
                    <a:pt x="11696" y="4519"/>
                  </a:lnTo>
                  <a:lnTo>
                    <a:pt x="11560" y="4189"/>
                  </a:lnTo>
                  <a:lnTo>
                    <a:pt x="11418" y="3913"/>
                  </a:lnTo>
                  <a:lnTo>
                    <a:pt x="11276" y="3748"/>
                  </a:lnTo>
                  <a:lnTo>
                    <a:pt x="11127" y="3582"/>
                  </a:lnTo>
                  <a:lnTo>
                    <a:pt x="10978" y="3472"/>
                  </a:lnTo>
                  <a:lnTo>
                    <a:pt x="3833" y="56"/>
                  </a:lnTo>
                  <a:lnTo>
                    <a:pt x="3657"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702" name="Google Shape;1280;p45"/>
            <p:cNvSpPr/>
            <p:nvPr/>
          </p:nvSpPr>
          <p:spPr>
            <a:xfrm rot="10800000" flipH="1">
              <a:off x="7666560" y="1873080"/>
              <a:ext cx="226440" cy="324720"/>
            </a:xfrm>
            <a:custGeom>
              <a:avLst/>
              <a:gdLst/>
              <a:ahLst/>
              <a:cxnLst/>
              <a:rect l="l" t="t" r="r" b="b"/>
              <a:pathLst>
                <a:path w="13822" h="140287" fill="none">
                  <a:moveTo>
                    <a:pt x="10165" y="140286"/>
                  </a:moveTo>
                  <a:lnTo>
                    <a:pt x="10165" y="140286"/>
                  </a:lnTo>
                  <a:lnTo>
                    <a:pt x="9982" y="140231"/>
                  </a:lnTo>
                  <a:lnTo>
                    <a:pt x="7274" y="138909"/>
                  </a:lnTo>
                  <a:lnTo>
                    <a:pt x="4971" y="137807"/>
                  </a:lnTo>
                  <a:lnTo>
                    <a:pt x="2845" y="136815"/>
                  </a:lnTo>
                  <a:lnTo>
                    <a:pt x="2845" y="136815"/>
                  </a:lnTo>
                  <a:lnTo>
                    <a:pt x="2696" y="136705"/>
                  </a:lnTo>
                  <a:lnTo>
                    <a:pt x="2547" y="136539"/>
                  </a:lnTo>
                  <a:lnTo>
                    <a:pt x="2405" y="136319"/>
                  </a:lnTo>
                  <a:lnTo>
                    <a:pt x="2262" y="136043"/>
                  </a:lnTo>
                  <a:lnTo>
                    <a:pt x="2120" y="135713"/>
                  </a:lnTo>
                  <a:lnTo>
                    <a:pt x="1985" y="135327"/>
                  </a:lnTo>
                  <a:lnTo>
                    <a:pt x="1849" y="134941"/>
                  </a:lnTo>
                  <a:lnTo>
                    <a:pt x="1721" y="134446"/>
                  </a:lnTo>
                  <a:lnTo>
                    <a:pt x="1592" y="133950"/>
                  </a:lnTo>
                  <a:lnTo>
                    <a:pt x="1470" y="133344"/>
                  </a:lnTo>
                  <a:lnTo>
                    <a:pt x="1355" y="132737"/>
                  </a:lnTo>
                  <a:lnTo>
                    <a:pt x="1240" y="132131"/>
                  </a:lnTo>
                  <a:lnTo>
                    <a:pt x="1125" y="131415"/>
                  </a:lnTo>
                  <a:lnTo>
                    <a:pt x="1023" y="130699"/>
                  </a:lnTo>
                  <a:lnTo>
                    <a:pt x="915" y="129927"/>
                  </a:lnTo>
                  <a:lnTo>
                    <a:pt x="820" y="129101"/>
                  </a:lnTo>
                  <a:lnTo>
                    <a:pt x="725" y="128274"/>
                  </a:lnTo>
                  <a:lnTo>
                    <a:pt x="637" y="127393"/>
                  </a:lnTo>
                  <a:lnTo>
                    <a:pt x="556" y="126456"/>
                  </a:lnTo>
                  <a:lnTo>
                    <a:pt x="475" y="125519"/>
                  </a:lnTo>
                  <a:lnTo>
                    <a:pt x="400" y="124527"/>
                  </a:lnTo>
                  <a:lnTo>
                    <a:pt x="332" y="123536"/>
                  </a:lnTo>
                  <a:lnTo>
                    <a:pt x="271" y="122489"/>
                  </a:lnTo>
                  <a:lnTo>
                    <a:pt x="217" y="121442"/>
                  </a:lnTo>
                  <a:lnTo>
                    <a:pt x="170" y="120395"/>
                  </a:lnTo>
                  <a:lnTo>
                    <a:pt x="122" y="119293"/>
                  </a:lnTo>
                  <a:lnTo>
                    <a:pt x="89" y="118136"/>
                  </a:lnTo>
                  <a:lnTo>
                    <a:pt x="55" y="117034"/>
                  </a:lnTo>
                  <a:lnTo>
                    <a:pt x="28" y="115877"/>
                  </a:lnTo>
                  <a:lnTo>
                    <a:pt x="14" y="114665"/>
                  </a:lnTo>
                  <a:lnTo>
                    <a:pt x="1" y="113507"/>
                  </a:lnTo>
                  <a:lnTo>
                    <a:pt x="1" y="112295"/>
                  </a:lnTo>
                  <a:lnTo>
                    <a:pt x="1" y="112295"/>
                  </a:lnTo>
                  <a:lnTo>
                    <a:pt x="1" y="110808"/>
                  </a:lnTo>
                  <a:lnTo>
                    <a:pt x="637" y="23143"/>
                  </a:lnTo>
                  <a:lnTo>
                    <a:pt x="637" y="23143"/>
                  </a:lnTo>
                  <a:lnTo>
                    <a:pt x="651" y="21931"/>
                  </a:lnTo>
                  <a:lnTo>
                    <a:pt x="671" y="20719"/>
                  </a:lnTo>
                  <a:lnTo>
                    <a:pt x="698" y="19562"/>
                  </a:lnTo>
                  <a:lnTo>
                    <a:pt x="732" y="18404"/>
                  </a:lnTo>
                  <a:lnTo>
                    <a:pt x="773" y="17247"/>
                  </a:lnTo>
                  <a:lnTo>
                    <a:pt x="820" y="16145"/>
                  </a:lnTo>
                  <a:lnTo>
                    <a:pt x="867" y="15043"/>
                  </a:lnTo>
                  <a:lnTo>
                    <a:pt x="928" y="13996"/>
                  </a:lnTo>
                  <a:lnTo>
                    <a:pt x="989" y="13005"/>
                  </a:lnTo>
                  <a:lnTo>
                    <a:pt x="1064" y="11958"/>
                  </a:lnTo>
                  <a:lnTo>
                    <a:pt x="1138" y="11021"/>
                  </a:lnTo>
                  <a:lnTo>
                    <a:pt x="1219" y="10084"/>
                  </a:lnTo>
                  <a:lnTo>
                    <a:pt x="1301" y="9148"/>
                  </a:lnTo>
                  <a:lnTo>
                    <a:pt x="1389" y="8321"/>
                  </a:lnTo>
                  <a:lnTo>
                    <a:pt x="1490" y="7439"/>
                  </a:lnTo>
                  <a:lnTo>
                    <a:pt x="1585" y="6668"/>
                  </a:lnTo>
                  <a:lnTo>
                    <a:pt x="1694" y="5897"/>
                  </a:lnTo>
                  <a:lnTo>
                    <a:pt x="1802" y="5180"/>
                  </a:lnTo>
                  <a:lnTo>
                    <a:pt x="1910" y="4519"/>
                  </a:lnTo>
                  <a:lnTo>
                    <a:pt x="2025" y="3858"/>
                  </a:lnTo>
                  <a:lnTo>
                    <a:pt x="2147" y="3252"/>
                  </a:lnTo>
                  <a:lnTo>
                    <a:pt x="2269" y="2701"/>
                  </a:lnTo>
                  <a:lnTo>
                    <a:pt x="2398" y="2205"/>
                  </a:lnTo>
                  <a:lnTo>
                    <a:pt x="2526" y="1764"/>
                  </a:lnTo>
                  <a:lnTo>
                    <a:pt x="2662" y="1378"/>
                  </a:lnTo>
                  <a:lnTo>
                    <a:pt x="2797" y="993"/>
                  </a:lnTo>
                  <a:lnTo>
                    <a:pt x="2933" y="717"/>
                  </a:lnTo>
                  <a:lnTo>
                    <a:pt x="3075" y="442"/>
                  </a:lnTo>
                  <a:lnTo>
                    <a:pt x="3217" y="276"/>
                  </a:lnTo>
                  <a:lnTo>
                    <a:pt x="3359" y="111"/>
                  </a:lnTo>
                  <a:lnTo>
                    <a:pt x="3508" y="1"/>
                  </a:lnTo>
                  <a:lnTo>
                    <a:pt x="3657" y="1"/>
                  </a:lnTo>
                  <a:lnTo>
                    <a:pt x="3657" y="1"/>
                  </a:lnTo>
                  <a:lnTo>
                    <a:pt x="3833" y="56"/>
                  </a:lnTo>
                  <a:lnTo>
                    <a:pt x="10978" y="3472"/>
                  </a:lnTo>
                  <a:lnTo>
                    <a:pt x="10978" y="3472"/>
                  </a:lnTo>
                  <a:lnTo>
                    <a:pt x="11127" y="3582"/>
                  </a:lnTo>
                  <a:lnTo>
                    <a:pt x="11276" y="3748"/>
                  </a:lnTo>
                  <a:lnTo>
                    <a:pt x="11418" y="3913"/>
                  </a:lnTo>
                  <a:lnTo>
                    <a:pt x="11560" y="4189"/>
                  </a:lnTo>
                  <a:lnTo>
                    <a:pt x="11696" y="4519"/>
                  </a:lnTo>
                  <a:lnTo>
                    <a:pt x="11838" y="4905"/>
                  </a:lnTo>
                  <a:lnTo>
                    <a:pt x="11966" y="5346"/>
                  </a:lnTo>
                  <a:lnTo>
                    <a:pt x="12095" y="5786"/>
                  </a:lnTo>
                  <a:lnTo>
                    <a:pt x="12224" y="6337"/>
                  </a:lnTo>
                  <a:lnTo>
                    <a:pt x="12346" y="6888"/>
                  </a:lnTo>
                  <a:lnTo>
                    <a:pt x="12468" y="7495"/>
                  </a:lnTo>
                  <a:lnTo>
                    <a:pt x="12583" y="8156"/>
                  </a:lnTo>
                  <a:lnTo>
                    <a:pt x="12691" y="8872"/>
                  </a:lnTo>
                  <a:lnTo>
                    <a:pt x="12799" y="9588"/>
                  </a:lnTo>
                  <a:lnTo>
                    <a:pt x="12901" y="10360"/>
                  </a:lnTo>
                  <a:lnTo>
                    <a:pt x="13003" y="11186"/>
                  </a:lnTo>
                  <a:lnTo>
                    <a:pt x="13091" y="12013"/>
                  </a:lnTo>
                  <a:lnTo>
                    <a:pt x="13185" y="12894"/>
                  </a:lnTo>
                  <a:lnTo>
                    <a:pt x="13267" y="13831"/>
                  </a:lnTo>
                  <a:lnTo>
                    <a:pt x="13341" y="14768"/>
                  </a:lnTo>
                  <a:lnTo>
                    <a:pt x="13416" y="15704"/>
                  </a:lnTo>
                  <a:lnTo>
                    <a:pt x="13483" y="16696"/>
                  </a:lnTo>
                  <a:lnTo>
                    <a:pt x="13544" y="17743"/>
                  </a:lnTo>
                  <a:lnTo>
                    <a:pt x="13605" y="18790"/>
                  </a:lnTo>
                  <a:lnTo>
                    <a:pt x="13653" y="19892"/>
                  </a:lnTo>
                  <a:lnTo>
                    <a:pt x="13693" y="20994"/>
                  </a:lnTo>
                  <a:lnTo>
                    <a:pt x="13734" y="22096"/>
                  </a:lnTo>
                  <a:lnTo>
                    <a:pt x="13768" y="23253"/>
                  </a:lnTo>
                  <a:lnTo>
                    <a:pt x="13788" y="24410"/>
                  </a:lnTo>
                  <a:lnTo>
                    <a:pt x="13808" y="25567"/>
                  </a:lnTo>
                  <a:lnTo>
                    <a:pt x="13815" y="26780"/>
                  </a:lnTo>
                  <a:lnTo>
                    <a:pt x="13822" y="27992"/>
                  </a:lnTo>
                  <a:lnTo>
                    <a:pt x="13822" y="27992"/>
                  </a:lnTo>
                  <a:lnTo>
                    <a:pt x="13815" y="29480"/>
                  </a:lnTo>
                  <a:lnTo>
                    <a:pt x="13179" y="117144"/>
                  </a:lnTo>
                  <a:lnTo>
                    <a:pt x="13179" y="117144"/>
                  </a:lnTo>
                  <a:lnTo>
                    <a:pt x="13165" y="118356"/>
                  </a:lnTo>
                  <a:lnTo>
                    <a:pt x="13152" y="119513"/>
                  </a:lnTo>
                  <a:lnTo>
                    <a:pt x="13124" y="120726"/>
                  </a:lnTo>
                  <a:lnTo>
                    <a:pt x="13091" y="121883"/>
                  </a:lnTo>
                  <a:lnTo>
                    <a:pt x="13050" y="122985"/>
                  </a:lnTo>
                  <a:lnTo>
                    <a:pt x="13003" y="124087"/>
                  </a:lnTo>
                  <a:lnTo>
                    <a:pt x="12948" y="125189"/>
                  </a:lnTo>
                  <a:lnTo>
                    <a:pt x="12894" y="126236"/>
                  </a:lnTo>
                  <a:lnTo>
                    <a:pt x="12827" y="127282"/>
                  </a:lnTo>
                  <a:lnTo>
                    <a:pt x="12759" y="128274"/>
                  </a:lnTo>
                  <a:lnTo>
                    <a:pt x="12684" y="129266"/>
                  </a:lnTo>
                  <a:lnTo>
                    <a:pt x="12603" y="130203"/>
                  </a:lnTo>
                  <a:lnTo>
                    <a:pt x="12515" y="131084"/>
                  </a:lnTo>
                  <a:lnTo>
                    <a:pt x="12427" y="131966"/>
                  </a:lnTo>
                  <a:lnTo>
                    <a:pt x="12332" y="132793"/>
                  </a:lnTo>
                  <a:lnTo>
                    <a:pt x="12231" y="133619"/>
                  </a:lnTo>
                  <a:lnTo>
                    <a:pt x="12129" y="134335"/>
                  </a:lnTo>
                  <a:lnTo>
                    <a:pt x="12021" y="135052"/>
                  </a:lnTo>
                  <a:lnTo>
                    <a:pt x="11906" y="135768"/>
                  </a:lnTo>
                  <a:lnTo>
                    <a:pt x="11790" y="136374"/>
                  </a:lnTo>
                  <a:lnTo>
                    <a:pt x="11675" y="136980"/>
                  </a:lnTo>
                  <a:lnTo>
                    <a:pt x="11547" y="137531"/>
                  </a:lnTo>
                  <a:lnTo>
                    <a:pt x="11425" y="138027"/>
                  </a:lnTo>
                  <a:lnTo>
                    <a:pt x="11296" y="138468"/>
                  </a:lnTo>
                  <a:lnTo>
                    <a:pt x="11161" y="138909"/>
                  </a:lnTo>
                  <a:lnTo>
                    <a:pt x="11025" y="139239"/>
                  </a:lnTo>
                  <a:lnTo>
                    <a:pt x="10890" y="139570"/>
                  </a:lnTo>
                  <a:lnTo>
                    <a:pt x="10748" y="139790"/>
                  </a:lnTo>
                  <a:lnTo>
                    <a:pt x="10605" y="140011"/>
                  </a:lnTo>
                  <a:lnTo>
                    <a:pt x="10456" y="140176"/>
                  </a:lnTo>
                  <a:lnTo>
                    <a:pt x="10314" y="140231"/>
                  </a:lnTo>
                  <a:lnTo>
                    <a:pt x="10165" y="140286"/>
                  </a:lnTo>
                </a:path>
              </a:pathLst>
            </a:custGeom>
            <a:noFill/>
            <a:ln w="0">
              <a:noFill/>
            </a:ln>
          </p:spPr>
          <p:style>
            <a:lnRef idx="0">
              <a:scrgbClr r="0" g="0" b="0"/>
            </a:lnRef>
            <a:fillRef idx="0">
              <a:scrgbClr r="0" g="0" b="0"/>
            </a:fillRef>
            <a:effectRef idx="0">
              <a:scrgbClr r="0" g="0" b="0"/>
            </a:effectRef>
            <a:fontRef idx="minor"/>
          </p:style>
        </p:sp>
        <p:sp>
          <p:nvSpPr>
            <p:cNvPr id="703" name="Google Shape;1281;p45"/>
            <p:cNvSpPr/>
            <p:nvPr/>
          </p:nvSpPr>
          <p:spPr>
            <a:xfrm rot="10800000" flipH="1">
              <a:off x="5847120" y="2174400"/>
              <a:ext cx="1497240" cy="194400"/>
            </a:xfrm>
            <a:custGeom>
              <a:avLst/>
              <a:gdLst/>
              <a:ahLst/>
              <a:cxnLst/>
              <a:rect l="l" t="t" r="r" b="b"/>
              <a:pathLst>
                <a:path w="91076" h="84084">
                  <a:moveTo>
                    <a:pt x="292" y="1"/>
                  </a:moveTo>
                  <a:lnTo>
                    <a:pt x="0" y="40444"/>
                  </a:lnTo>
                  <a:lnTo>
                    <a:pt x="90784" y="84084"/>
                  </a:lnTo>
                  <a:lnTo>
                    <a:pt x="91075" y="43585"/>
                  </a:lnTo>
                  <a:lnTo>
                    <a:pt x="292"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704" name="Google Shape;1282;p45"/>
            <p:cNvSpPr/>
            <p:nvPr/>
          </p:nvSpPr>
          <p:spPr>
            <a:xfrm rot="10800000" flipH="1">
              <a:off x="5847120" y="2174400"/>
              <a:ext cx="1497240" cy="194400"/>
            </a:xfrm>
            <a:custGeom>
              <a:avLst/>
              <a:gdLst/>
              <a:ahLst/>
              <a:cxnLst/>
              <a:rect l="l" t="t" r="r" b="b"/>
              <a:pathLst>
                <a:path w="91076" h="84084" fill="none">
                  <a:moveTo>
                    <a:pt x="0" y="40444"/>
                  </a:moveTo>
                  <a:lnTo>
                    <a:pt x="90784" y="84084"/>
                  </a:lnTo>
                  <a:lnTo>
                    <a:pt x="91075" y="43585"/>
                  </a:lnTo>
                  <a:lnTo>
                    <a:pt x="292" y="1"/>
                  </a:lnTo>
                  <a:lnTo>
                    <a:pt x="0" y="40444"/>
                  </a:lnTo>
                </a:path>
              </a:pathLst>
            </a:custGeom>
            <a:noFill/>
            <a:ln w="0">
              <a:noFill/>
            </a:ln>
          </p:spPr>
          <p:style>
            <a:lnRef idx="0">
              <a:scrgbClr r="0" g="0" b="0"/>
            </a:lnRef>
            <a:fillRef idx="0">
              <a:scrgbClr r="0" g="0" b="0"/>
            </a:fillRef>
            <a:effectRef idx="0">
              <a:scrgbClr r="0" g="0" b="0"/>
            </a:effectRef>
            <a:fontRef idx="minor"/>
          </p:style>
        </p:sp>
        <p:sp>
          <p:nvSpPr>
            <p:cNvPr id="705" name="Google Shape;1283;p45"/>
            <p:cNvSpPr/>
            <p:nvPr/>
          </p:nvSpPr>
          <p:spPr>
            <a:xfrm rot="10800000" flipH="1">
              <a:off x="5847120" y="2251080"/>
              <a:ext cx="382680" cy="117720"/>
            </a:xfrm>
            <a:custGeom>
              <a:avLst/>
              <a:gdLst/>
              <a:ahLst/>
              <a:cxnLst/>
              <a:rect l="l" t="t" r="r" b="b"/>
              <a:pathLst>
                <a:path w="23310" h="51134" fill="none">
                  <a:moveTo>
                    <a:pt x="22158" y="51134"/>
                  </a:moveTo>
                  <a:lnTo>
                    <a:pt x="0" y="40444"/>
                  </a:lnTo>
                  <a:lnTo>
                    <a:pt x="292" y="1"/>
                  </a:lnTo>
                  <a:lnTo>
                    <a:pt x="23309" y="11021"/>
                  </a:lnTo>
                  <a:lnTo>
                    <a:pt x="23309" y="11021"/>
                  </a:lnTo>
                  <a:lnTo>
                    <a:pt x="23214" y="13445"/>
                  </a:lnTo>
                  <a:lnTo>
                    <a:pt x="23113" y="15870"/>
                  </a:lnTo>
                  <a:lnTo>
                    <a:pt x="23018" y="18294"/>
                  </a:lnTo>
                  <a:lnTo>
                    <a:pt x="22930" y="20719"/>
                  </a:lnTo>
                  <a:lnTo>
                    <a:pt x="22842" y="23198"/>
                  </a:lnTo>
                  <a:lnTo>
                    <a:pt x="22761" y="25678"/>
                  </a:lnTo>
                  <a:lnTo>
                    <a:pt x="22686" y="28157"/>
                  </a:lnTo>
                  <a:lnTo>
                    <a:pt x="22612" y="30637"/>
                  </a:lnTo>
                  <a:lnTo>
                    <a:pt x="22537" y="33171"/>
                  </a:lnTo>
                  <a:lnTo>
                    <a:pt x="22476" y="35706"/>
                  </a:lnTo>
                  <a:lnTo>
                    <a:pt x="22409" y="38240"/>
                  </a:lnTo>
                  <a:lnTo>
                    <a:pt x="22354" y="40775"/>
                  </a:lnTo>
                  <a:lnTo>
                    <a:pt x="22300" y="43365"/>
                  </a:lnTo>
                  <a:lnTo>
                    <a:pt x="22246" y="45955"/>
                  </a:lnTo>
                  <a:lnTo>
                    <a:pt x="22205" y="48544"/>
                  </a:lnTo>
                  <a:lnTo>
                    <a:pt x="22158" y="51134"/>
                  </a:lnTo>
                </a:path>
              </a:pathLst>
            </a:custGeom>
            <a:noFill/>
            <a:ln w="0">
              <a:noFill/>
            </a:ln>
          </p:spPr>
          <p:style>
            <a:lnRef idx="0">
              <a:scrgbClr r="0" g="0" b="0"/>
            </a:lnRef>
            <a:fillRef idx="0">
              <a:scrgbClr r="0" g="0" b="0"/>
            </a:fillRef>
            <a:effectRef idx="0">
              <a:scrgbClr r="0" g="0" b="0"/>
            </a:effectRef>
            <a:fontRef idx="minor"/>
          </p:style>
        </p:sp>
        <p:sp>
          <p:nvSpPr>
            <p:cNvPr id="706" name="Google Shape;1284;p45"/>
            <p:cNvSpPr/>
            <p:nvPr/>
          </p:nvSpPr>
          <p:spPr>
            <a:xfrm rot="10800000" flipH="1">
              <a:off x="6987600" y="2174400"/>
              <a:ext cx="356760" cy="117360"/>
            </a:xfrm>
            <a:custGeom>
              <a:avLst/>
              <a:gdLst/>
              <a:ahLst/>
              <a:cxnLst/>
              <a:rect l="l" t="t" r="r" b="b"/>
              <a:pathLst>
                <a:path w="21732" h="50913" fill="none">
                  <a:moveTo>
                    <a:pt x="21440" y="50913"/>
                  </a:moveTo>
                  <a:lnTo>
                    <a:pt x="569" y="40885"/>
                  </a:lnTo>
                  <a:lnTo>
                    <a:pt x="569" y="40885"/>
                  </a:lnTo>
                  <a:lnTo>
                    <a:pt x="563" y="38295"/>
                  </a:lnTo>
                  <a:lnTo>
                    <a:pt x="556" y="35650"/>
                  </a:lnTo>
                  <a:lnTo>
                    <a:pt x="542" y="33060"/>
                  </a:lnTo>
                  <a:lnTo>
                    <a:pt x="522" y="30471"/>
                  </a:lnTo>
                  <a:lnTo>
                    <a:pt x="502" y="27881"/>
                  </a:lnTo>
                  <a:lnTo>
                    <a:pt x="481" y="25291"/>
                  </a:lnTo>
                  <a:lnTo>
                    <a:pt x="447" y="22702"/>
                  </a:lnTo>
                  <a:lnTo>
                    <a:pt x="414" y="20167"/>
                  </a:lnTo>
                  <a:lnTo>
                    <a:pt x="380" y="17577"/>
                  </a:lnTo>
                  <a:lnTo>
                    <a:pt x="339" y="15043"/>
                  </a:lnTo>
                  <a:lnTo>
                    <a:pt x="292" y="12508"/>
                  </a:lnTo>
                  <a:lnTo>
                    <a:pt x="244" y="9973"/>
                  </a:lnTo>
                  <a:lnTo>
                    <a:pt x="190" y="7494"/>
                  </a:lnTo>
                  <a:lnTo>
                    <a:pt x="129" y="4959"/>
                  </a:lnTo>
                  <a:lnTo>
                    <a:pt x="68" y="2480"/>
                  </a:lnTo>
                  <a:lnTo>
                    <a:pt x="0" y="0"/>
                  </a:lnTo>
                  <a:lnTo>
                    <a:pt x="9745" y="4684"/>
                  </a:lnTo>
                  <a:lnTo>
                    <a:pt x="9637" y="8761"/>
                  </a:lnTo>
                  <a:lnTo>
                    <a:pt x="9637" y="8761"/>
                  </a:lnTo>
                  <a:lnTo>
                    <a:pt x="9623" y="9643"/>
                  </a:lnTo>
                  <a:lnTo>
                    <a:pt x="9610" y="10469"/>
                  </a:lnTo>
                  <a:lnTo>
                    <a:pt x="9603" y="11351"/>
                  </a:lnTo>
                  <a:lnTo>
                    <a:pt x="9596" y="12177"/>
                  </a:lnTo>
                  <a:lnTo>
                    <a:pt x="9596" y="12177"/>
                  </a:lnTo>
                  <a:lnTo>
                    <a:pt x="9603" y="13004"/>
                  </a:lnTo>
                  <a:lnTo>
                    <a:pt x="9610" y="13775"/>
                  </a:lnTo>
                  <a:lnTo>
                    <a:pt x="9617" y="14547"/>
                  </a:lnTo>
                  <a:lnTo>
                    <a:pt x="9630" y="15318"/>
                  </a:lnTo>
                  <a:lnTo>
                    <a:pt x="9671" y="16806"/>
                  </a:lnTo>
                  <a:lnTo>
                    <a:pt x="9725" y="18238"/>
                  </a:lnTo>
                  <a:lnTo>
                    <a:pt x="9799" y="19671"/>
                  </a:lnTo>
                  <a:lnTo>
                    <a:pt x="9881" y="20993"/>
                  </a:lnTo>
                  <a:lnTo>
                    <a:pt x="9982" y="22316"/>
                  </a:lnTo>
                  <a:lnTo>
                    <a:pt x="10091" y="23528"/>
                  </a:lnTo>
                  <a:lnTo>
                    <a:pt x="10212" y="24630"/>
                  </a:lnTo>
                  <a:lnTo>
                    <a:pt x="10348" y="25677"/>
                  </a:lnTo>
                  <a:lnTo>
                    <a:pt x="10490" y="26669"/>
                  </a:lnTo>
                  <a:lnTo>
                    <a:pt x="10646" y="27550"/>
                  </a:lnTo>
                  <a:lnTo>
                    <a:pt x="10734" y="27936"/>
                  </a:lnTo>
                  <a:lnTo>
                    <a:pt x="10815" y="28267"/>
                  </a:lnTo>
                  <a:lnTo>
                    <a:pt x="10903" y="28597"/>
                  </a:lnTo>
                  <a:lnTo>
                    <a:pt x="10991" y="28928"/>
                  </a:lnTo>
                  <a:lnTo>
                    <a:pt x="11079" y="29203"/>
                  </a:lnTo>
                  <a:lnTo>
                    <a:pt x="11174" y="29479"/>
                  </a:lnTo>
                  <a:lnTo>
                    <a:pt x="11269" y="29644"/>
                  </a:lnTo>
                  <a:lnTo>
                    <a:pt x="11364" y="29865"/>
                  </a:lnTo>
                  <a:lnTo>
                    <a:pt x="11364" y="29865"/>
                  </a:lnTo>
                  <a:lnTo>
                    <a:pt x="11391" y="29920"/>
                  </a:lnTo>
                  <a:lnTo>
                    <a:pt x="11391" y="29920"/>
                  </a:lnTo>
                  <a:lnTo>
                    <a:pt x="11506" y="30030"/>
                  </a:lnTo>
                  <a:lnTo>
                    <a:pt x="11614" y="30195"/>
                  </a:lnTo>
                  <a:lnTo>
                    <a:pt x="11723" y="30250"/>
                  </a:lnTo>
                  <a:lnTo>
                    <a:pt x="11838" y="30250"/>
                  </a:lnTo>
                  <a:lnTo>
                    <a:pt x="11838" y="30250"/>
                  </a:lnTo>
                  <a:lnTo>
                    <a:pt x="11933" y="30250"/>
                  </a:lnTo>
                  <a:lnTo>
                    <a:pt x="12027" y="30195"/>
                  </a:lnTo>
                  <a:lnTo>
                    <a:pt x="12122" y="30085"/>
                  </a:lnTo>
                  <a:lnTo>
                    <a:pt x="12217" y="29975"/>
                  </a:lnTo>
                  <a:lnTo>
                    <a:pt x="12312" y="29865"/>
                  </a:lnTo>
                  <a:lnTo>
                    <a:pt x="12400" y="29644"/>
                  </a:lnTo>
                  <a:lnTo>
                    <a:pt x="12583" y="29203"/>
                  </a:lnTo>
                  <a:lnTo>
                    <a:pt x="12752" y="28652"/>
                  </a:lnTo>
                  <a:lnTo>
                    <a:pt x="12921" y="27936"/>
                  </a:lnTo>
                  <a:lnTo>
                    <a:pt x="13077" y="27165"/>
                  </a:lnTo>
                  <a:lnTo>
                    <a:pt x="13233" y="26228"/>
                  </a:lnTo>
                  <a:lnTo>
                    <a:pt x="13368" y="25236"/>
                  </a:lnTo>
                  <a:lnTo>
                    <a:pt x="13504" y="24134"/>
                  </a:lnTo>
                  <a:lnTo>
                    <a:pt x="13619" y="22922"/>
                  </a:lnTo>
                  <a:lnTo>
                    <a:pt x="13673" y="22316"/>
                  </a:lnTo>
                  <a:lnTo>
                    <a:pt x="13727" y="21655"/>
                  </a:lnTo>
                  <a:lnTo>
                    <a:pt x="13774" y="20993"/>
                  </a:lnTo>
                  <a:lnTo>
                    <a:pt x="13815" y="20332"/>
                  </a:lnTo>
                  <a:lnTo>
                    <a:pt x="13862" y="19616"/>
                  </a:lnTo>
                  <a:lnTo>
                    <a:pt x="13896" y="18900"/>
                  </a:lnTo>
                  <a:lnTo>
                    <a:pt x="13930" y="18128"/>
                  </a:lnTo>
                  <a:lnTo>
                    <a:pt x="13964" y="17357"/>
                  </a:lnTo>
                  <a:lnTo>
                    <a:pt x="13984" y="16585"/>
                  </a:lnTo>
                  <a:lnTo>
                    <a:pt x="14011" y="15814"/>
                  </a:lnTo>
                  <a:lnTo>
                    <a:pt x="14248" y="6833"/>
                  </a:lnTo>
                  <a:lnTo>
                    <a:pt x="21731" y="10414"/>
                  </a:lnTo>
                  <a:lnTo>
                    <a:pt x="21440" y="50913"/>
                  </a:lnTo>
                </a:path>
              </a:pathLst>
            </a:custGeom>
            <a:noFill/>
            <a:ln w="0">
              <a:noFill/>
            </a:ln>
          </p:spPr>
          <p:style>
            <a:lnRef idx="0">
              <a:scrgbClr r="0" g="0" b="0"/>
            </a:lnRef>
            <a:fillRef idx="0">
              <a:scrgbClr r="0" g="0" b="0"/>
            </a:fillRef>
            <a:effectRef idx="0">
              <a:scrgbClr r="0" g="0" b="0"/>
            </a:effectRef>
            <a:fontRef idx="minor"/>
          </p:style>
        </p:sp>
        <p:sp>
          <p:nvSpPr>
            <p:cNvPr id="707" name="Google Shape;1285;p45"/>
            <p:cNvSpPr/>
            <p:nvPr/>
          </p:nvSpPr>
          <p:spPr>
            <a:xfrm rot="10800000" flipH="1">
              <a:off x="7283520" y="2110680"/>
              <a:ext cx="145800" cy="118800"/>
            </a:xfrm>
            <a:custGeom>
              <a:avLst/>
              <a:gdLst/>
              <a:ahLst/>
              <a:cxnLst/>
              <a:rect l="l" t="t" r="r" b="b"/>
              <a:pathLst>
                <a:path w="8899" h="51575">
                  <a:moveTo>
                    <a:pt x="346" y="0"/>
                  </a:moveTo>
                  <a:lnTo>
                    <a:pt x="0" y="47442"/>
                  </a:lnTo>
                  <a:lnTo>
                    <a:pt x="8553" y="51574"/>
                  </a:lnTo>
                  <a:lnTo>
                    <a:pt x="8899" y="4133"/>
                  </a:lnTo>
                  <a:lnTo>
                    <a:pt x="346"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08" name="Google Shape;1286;p45"/>
            <p:cNvSpPr/>
            <p:nvPr/>
          </p:nvSpPr>
          <p:spPr>
            <a:xfrm rot="10800000" flipH="1">
              <a:off x="7325640" y="2213640"/>
              <a:ext cx="70920" cy="99720"/>
            </a:xfrm>
            <a:custGeom>
              <a:avLst/>
              <a:gdLst/>
              <a:ahLst/>
              <a:cxnLst/>
              <a:rect l="l" t="t" r="r" b="b"/>
              <a:pathLst>
                <a:path w="4355" h="43365">
                  <a:moveTo>
                    <a:pt x="2174" y="0"/>
                  </a:moveTo>
                  <a:lnTo>
                    <a:pt x="2073" y="55"/>
                  </a:lnTo>
                  <a:lnTo>
                    <a:pt x="1964" y="166"/>
                  </a:lnTo>
                  <a:lnTo>
                    <a:pt x="1863" y="276"/>
                  </a:lnTo>
                  <a:lnTo>
                    <a:pt x="1761" y="496"/>
                  </a:lnTo>
                  <a:lnTo>
                    <a:pt x="1666" y="662"/>
                  </a:lnTo>
                  <a:lnTo>
                    <a:pt x="1571" y="937"/>
                  </a:lnTo>
                  <a:lnTo>
                    <a:pt x="1477" y="1213"/>
                  </a:lnTo>
                  <a:lnTo>
                    <a:pt x="1382" y="1543"/>
                  </a:lnTo>
                  <a:lnTo>
                    <a:pt x="1294" y="1929"/>
                  </a:lnTo>
                  <a:lnTo>
                    <a:pt x="1206" y="2315"/>
                  </a:lnTo>
                  <a:lnTo>
                    <a:pt x="1118" y="2755"/>
                  </a:lnTo>
                  <a:lnTo>
                    <a:pt x="1036" y="3251"/>
                  </a:lnTo>
                  <a:lnTo>
                    <a:pt x="955" y="3692"/>
                  </a:lnTo>
                  <a:lnTo>
                    <a:pt x="881" y="4243"/>
                  </a:lnTo>
                  <a:lnTo>
                    <a:pt x="806" y="4794"/>
                  </a:lnTo>
                  <a:lnTo>
                    <a:pt x="738" y="5400"/>
                  </a:lnTo>
                  <a:lnTo>
                    <a:pt x="671" y="6006"/>
                  </a:lnTo>
                  <a:lnTo>
                    <a:pt x="610" y="6612"/>
                  </a:lnTo>
                  <a:lnTo>
                    <a:pt x="549" y="7274"/>
                  </a:lnTo>
                  <a:lnTo>
                    <a:pt x="495" y="7990"/>
                  </a:lnTo>
                  <a:lnTo>
                    <a:pt x="447" y="8651"/>
                  </a:lnTo>
                  <a:lnTo>
                    <a:pt x="400" y="9422"/>
                  </a:lnTo>
                  <a:lnTo>
                    <a:pt x="352" y="10139"/>
                  </a:lnTo>
                  <a:lnTo>
                    <a:pt x="319" y="10910"/>
                  </a:lnTo>
                  <a:lnTo>
                    <a:pt x="285" y="11682"/>
                  </a:lnTo>
                  <a:lnTo>
                    <a:pt x="251" y="12508"/>
                  </a:lnTo>
                  <a:lnTo>
                    <a:pt x="231" y="13335"/>
                  </a:lnTo>
                  <a:lnTo>
                    <a:pt x="210" y="14161"/>
                  </a:lnTo>
                  <a:lnTo>
                    <a:pt x="197" y="15043"/>
                  </a:lnTo>
                  <a:lnTo>
                    <a:pt x="183" y="15924"/>
                  </a:lnTo>
                  <a:lnTo>
                    <a:pt x="0" y="41436"/>
                  </a:lnTo>
                  <a:lnTo>
                    <a:pt x="4165" y="43364"/>
                  </a:lnTo>
                  <a:lnTo>
                    <a:pt x="4348" y="17963"/>
                  </a:lnTo>
                  <a:lnTo>
                    <a:pt x="4355" y="17081"/>
                  </a:lnTo>
                  <a:lnTo>
                    <a:pt x="4348" y="16200"/>
                  </a:lnTo>
                  <a:lnTo>
                    <a:pt x="4341" y="15373"/>
                  </a:lnTo>
                  <a:lnTo>
                    <a:pt x="4328" y="14492"/>
                  </a:lnTo>
                  <a:lnTo>
                    <a:pt x="4314" y="13665"/>
                  </a:lnTo>
                  <a:lnTo>
                    <a:pt x="4287" y="12839"/>
                  </a:lnTo>
                  <a:lnTo>
                    <a:pt x="4260" y="12067"/>
                  </a:lnTo>
                  <a:lnTo>
                    <a:pt x="4233" y="11296"/>
                  </a:lnTo>
                  <a:lnTo>
                    <a:pt x="4192" y="10524"/>
                  </a:lnTo>
                  <a:lnTo>
                    <a:pt x="4152" y="9753"/>
                  </a:lnTo>
                  <a:lnTo>
                    <a:pt x="4111" y="9037"/>
                  </a:lnTo>
                  <a:lnTo>
                    <a:pt x="4057" y="8320"/>
                  </a:lnTo>
                  <a:lnTo>
                    <a:pt x="4003" y="7604"/>
                  </a:lnTo>
                  <a:lnTo>
                    <a:pt x="3948" y="6943"/>
                  </a:lnTo>
                  <a:lnTo>
                    <a:pt x="3887" y="6282"/>
                  </a:lnTo>
                  <a:lnTo>
                    <a:pt x="3820" y="5676"/>
                  </a:lnTo>
                  <a:lnTo>
                    <a:pt x="3752" y="5070"/>
                  </a:lnTo>
                  <a:lnTo>
                    <a:pt x="3684" y="4519"/>
                  </a:lnTo>
                  <a:lnTo>
                    <a:pt x="3610" y="3968"/>
                  </a:lnTo>
                  <a:lnTo>
                    <a:pt x="3529" y="3472"/>
                  </a:lnTo>
                  <a:lnTo>
                    <a:pt x="3447" y="2976"/>
                  </a:lnTo>
                  <a:lnTo>
                    <a:pt x="3366" y="2535"/>
                  </a:lnTo>
                  <a:lnTo>
                    <a:pt x="3278" y="2094"/>
                  </a:lnTo>
                  <a:lnTo>
                    <a:pt x="3190" y="1764"/>
                  </a:lnTo>
                  <a:lnTo>
                    <a:pt x="3095" y="1378"/>
                  </a:lnTo>
                  <a:lnTo>
                    <a:pt x="3000" y="1102"/>
                  </a:lnTo>
                  <a:lnTo>
                    <a:pt x="2905" y="772"/>
                  </a:lnTo>
                  <a:lnTo>
                    <a:pt x="2804" y="551"/>
                  </a:lnTo>
                  <a:lnTo>
                    <a:pt x="2702" y="386"/>
                  </a:lnTo>
                  <a:lnTo>
                    <a:pt x="2601" y="221"/>
                  </a:lnTo>
                  <a:lnTo>
                    <a:pt x="2492" y="111"/>
                  </a:lnTo>
                  <a:lnTo>
                    <a:pt x="2391"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09" name="Google Shape;1287;p45"/>
            <p:cNvSpPr/>
            <p:nvPr/>
          </p:nvSpPr>
          <p:spPr>
            <a:xfrm rot="10800000" flipH="1">
              <a:off x="6580080" y="1673280"/>
              <a:ext cx="27360" cy="73800"/>
            </a:xfrm>
            <a:custGeom>
              <a:avLst/>
              <a:gdLst/>
              <a:ahLst/>
              <a:cxnLst/>
              <a:rect l="l" t="t" r="r" b="b"/>
              <a:pathLst>
                <a:path w="1708" h="32179">
                  <a:moveTo>
                    <a:pt x="231" y="0"/>
                  </a:moveTo>
                  <a:lnTo>
                    <a:pt x="1" y="31463"/>
                  </a:lnTo>
                  <a:lnTo>
                    <a:pt x="1477" y="32179"/>
                  </a:lnTo>
                  <a:lnTo>
                    <a:pt x="1707" y="717"/>
                  </a:lnTo>
                  <a:lnTo>
                    <a:pt x="231"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10" name="Google Shape;1288;p45"/>
            <p:cNvSpPr/>
            <p:nvPr/>
          </p:nvSpPr>
          <p:spPr>
            <a:xfrm rot="10800000" flipH="1">
              <a:off x="6520320" y="1639800"/>
              <a:ext cx="142560" cy="51480"/>
            </a:xfrm>
            <a:custGeom>
              <a:avLst/>
              <a:gdLst/>
              <a:ahLst/>
              <a:cxnLst/>
              <a:rect l="l" t="t" r="r" b="b"/>
              <a:pathLst>
                <a:path w="8716" h="22481">
                  <a:moveTo>
                    <a:pt x="1138" y="0"/>
                  </a:moveTo>
                  <a:lnTo>
                    <a:pt x="1023" y="55"/>
                  </a:lnTo>
                  <a:lnTo>
                    <a:pt x="908" y="276"/>
                  </a:lnTo>
                  <a:lnTo>
                    <a:pt x="793" y="551"/>
                  </a:lnTo>
                  <a:lnTo>
                    <a:pt x="684" y="882"/>
                  </a:lnTo>
                  <a:lnTo>
                    <a:pt x="583" y="1323"/>
                  </a:lnTo>
                  <a:lnTo>
                    <a:pt x="488" y="1818"/>
                  </a:lnTo>
                  <a:lnTo>
                    <a:pt x="400" y="2425"/>
                  </a:lnTo>
                  <a:lnTo>
                    <a:pt x="319" y="3086"/>
                  </a:lnTo>
                  <a:lnTo>
                    <a:pt x="244" y="3802"/>
                  </a:lnTo>
                  <a:lnTo>
                    <a:pt x="176" y="4573"/>
                  </a:lnTo>
                  <a:lnTo>
                    <a:pt x="122" y="5345"/>
                  </a:lnTo>
                  <a:lnTo>
                    <a:pt x="75" y="6226"/>
                  </a:lnTo>
                  <a:lnTo>
                    <a:pt x="41" y="7163"/>
                  </a:lnTo>
                  <a:lnTo>
                    <a:pt x="14" y="8100"/>
                  </a:lnTo>
                  <a:lnTo>
                    <a:pt x="0" y="9092"/>
                  </a:lnTo>
                  <a:lnTo>
                    <a:pt x="0" y="9147"/>
                  </a:lnTo>
                  <a:lnTo>
                    <a:pt x="0" y="10139"/>
                  </a:lnTo>
                  <a:lnTo>
                    <a:pt x="14" y="11075"/>
                  </a:lnTo>
                  <a:lnTo>
                    <a:pt x="34" y="12067"/>
                  </a:lnTo>
                  <a:lnTo>
                    <a:pt x="68" y="12949"/>
                  </a:lnTo>
                  <a:lnTo>
                    <a:pt x="109" y="13830"/>
                  </a:lnTo>
                  <a:lnTo>
                    <a:pt x="163" y="14657"/>
                  </a:lnTo>
                  <a:lnTo>
                    <a:pt x="231" y="15428"/>
                  </a:lnTo>
                  <a:lnTo>
                    <a:pt x="298" y="16200"/>
                  </a:lnTo>
                  <a:lnTo>
                    <a:pt x="380" y="16861"/>
                  </a:lnTo>
                  <a:lnTo>
                    <a:pt x="468" y="17467"/>
                  </a:lnTo>
                  <a:lnTo>
                    <a:pt x="562" y="18018"/>
                  </a:lnTo>
                  <a:lnTo>
                    <a:pt x="664" y="18459"/>
                  </a:lnTo>
                  <a:lnTo>
                    <a:pt x="772" y="18844"/>
                  </a:lnTo>
                  <a:lnTo>
                    <a:pt x="887" y="19120"/>
                  </a:lnTo>
                  <a:lnTo>
                    <a:pt x="1003" y="19340"/>
                  </a:lnTo>
                  <a:lnTo>
                    <a:pt x="1124" y="19450"/>
                  </a:lnTo>
                  <a:lnTo>
                    <a:pt x="7449" y="22481"/>
                  </a:lnTo>
                  <a:lnTo>
                    <a:pt x="7571" y="22481"/>
                  </a:lnTo>
                  <a:lnTo>
                    <a:pt x="7693" y="22426"/>
                  </a:lnTo>
                  <a:lnTo>
                    <a:pt x="7808" y="22206"/>
                  </a:lnTo>
                  <a:lnTo>
                    <a:pt x="7917" y="21930"/>
                  </a:lnTo>
                  <a:lnTo>
                    <a:pt x="8025" y="21599"/>
                  </a:lnTo>
                  <a:lnTo>
                    <a:pt x="8127" y="21159"/>
                  </a:lnTo>
                  <a:lnTo>
                    <a:pt x="8228" y="20608"/>
                  </a:lnTo>
                  <a:lnTo>
                    <a:pt x="8316" y="20057"/>
                  </a:lnTo>
                  <a:lnTo>
                    <a:pt x="8397" y="19395"/>
                  </a:lnTo>
                  <a:lnTo>
                    <a:pt x="8472" y="18679"/>
                  </a:lnTo>
                  <a:lnTo>
                    <a:pt x="8540" y="17908"/>
                  </a:lnTo>
                  <a:lnTo>
                    <a:pt x="8594" y="17081"/>
                  </a:lnTo>
                  <a:lnTo>
                    <a:pt x="8641" y="16200"/>
                  </a:lnTo>
                  <a:lnTo>
                    <a:pt x="8682" y="15318"/>
                  </a:lnTo>
                  <a:lnTo>
                    <a:pt x="8702" y="14326"/>
                  </a:lnTo>
                  <a:lnTo>
                    <a:pt x="8716" y="13334"/>
                  </a:lnTo>
                  <a:lnTo>
                    <a:pt x="8716" y="12343"/>
                  </a:lnTo>
                  <a:lnTo>
                    <a:pt x="8709" y="11351"/>
                  </a:lnTo>
                  <a:lnTo>
                    <a:pt x="8682" y="10414"/>
                  </a:lnTo>
                  <a:lnTo>
                    <a:pt x="8648" y="9477"/>
                  </a:lnTo>
                  <a:lnTo>
                    <a:pt x="8607" y="8651"/>
                  </a:lnTo>
                  <a:lnTo>
                    <a:pt x="8546" y="7769"/>
                  </a:lnTo>
                  <a:lnTo>
                    <a:pt x="8485" y="6998"/>
                  </a:lnTo>
                  <a:lnTo>
                    <a:pt x="8411" y="6282"/>
                  </a:lnTo>
                  <a:lnTo>
                    <a:pt x="8330" y="5620"/>
                  </a:lnTo>
                  <a:lnTo>
                    <a:pt x="8242" y="5014"/>
                  </a:lnTo>
                  <a:lnTo>
                    <a:pt x="8147" y="4463"/>
                  </a:lnTo>
                  <a:lnTo>
                    <a:pt x="8045" y="4022"/>
                  </a:lnTo>
                  <a:lnTo>
                    <a:pt x="7937" y="3637"/>
                  </a:lnTo>
                  <a:lnTo>
                    <a:pt x="7829" y="3306"/>
                  </a:lnTo>
                  <a:lnTo>
                    <a:pt x="7707" y="3141"/>
                  </a:lnTo>
                  <a:lnTo>
                    <a:pt x="7585" y="3031"/>
                  </a:lnTo>
                  <a:lnTo>
                    <a:pt x="1260"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11" name="Google Shape;1289;p45"/>
            <p:cNvSpPr/>
            <p:nvPr/>
          </p:nvSpPr>
          <p:spPr>
            <a:xfrm rot="10800000" flipH="1">
              <a:off x="6176520" y="1713600"/>
              <a:ext cx="828720" cy="437760"/>
            </a:xfrm>
            <a:custGeom>
              <a:avLst/>
              <a:gdLst/>
              <a:ahLst/>
              <a:cxnLst/>
              <a:rect l="l" t="t" r="r" b="b"/>
              <a:pathLst>
                <a:path w="50431" h="188995">
                  <a:moveTo>
                    <a:pt x="1591" y="0"/>
                  </a:moveTo>
                  <a:lnTo>
                    <a:pt x="237" y="56258"/>
                  </a:lnTo>
                  <a:lnTo>
                    <a:pt x="176" y="58792"/>
                  </a:lnTo>
                  <a:lnTo>
                    <a:pt x="129" y="61382"/>
                  </a:lnTo>
                  <a:lnTo>
                    <a:pt x="88" y="63917"/>
                  </a:lnTo>
                  <a:lnTo>
                    <a:pt x="54" y="66451"/>
                  </a:lnTo>
                  <a:lnTo>
                    <a:pt x="27" y="69041"/>
                  </a:lnTo>
                  <a:lnTo>
                    <a:pt x="14" y="71576"/>
                  </a:lnTo>
                  <a:lnTo>
                    <a:pt x="7" y="74110"/>
                  </a:lnTo>
                  <a:lnTo>
                    <a:pt x="0" y="76590"/>
                  </a:lnTo>
                  <a:lnTo>
                    <a:pt x="7" y="79124"/>
                  </a:lnTo>
                  <a:lnTo>
                    <a:pt x="20" y="81604"/>
                  </a:lnTo>
                  <a:lnTo>
                    <a:pt x="47" y="84083"/>
                  </a:lnTo>
                  <a:lnTo>
                    <a:pt x="75" y="86563"/>
                  </a:lnTo>
                  <a:lnTo>
                    <a:pt x="108" y="89042"/>
                  </a:lnTo>
                  <a:lnTo>
                    <a:pt x="156" y="91467"/>
                  </a:lnTo>
                  <a:lnTo>
                    <a:pt x="203" y="93946"/>
                  </a:lnTo>
                  <a:lnTo>
                    <a:pt x="264" y="96371"/>
                  </a:lnTo>
                  <a:lnTo>
                    <a:pt x="332" y="98740"/>
                  </a:lnTo>
                  <a:lnTo>
                    <a:pt x="400" y="101109"/>
                  </a:lnTo>
                  <a:lnTo>
                    <a:pt x="481" y="103479"/>
                  </a:lnTo>
                  <a:lnTo>
                    <a:pt x="569" y="105848"/>
                  </a:lnTo>
                  <a:lnTo>
                    <a:pt x="664" y="108162"/>
                  </a:lnTo>
                  <a:lnTo>
                    <a:pt x="758" y="110421"/>
                  </a:lnTo>
                  <a:lnTo>
                    <a:pt x="867" y="112735"/>
                  </a:lnTo>
                  <a:lnTo>
                    <a:pt x="982" y="114995"/>
                  </a:lnTo>
                  <a:lnTo>
                    <a:pt x="1104" y="117199"/>
                  </a:lnTo>
                  <a:lnTo>
                    <a:pt x="1226" y="119403"/>
                  </a:lnTo>
                  <a:lnTo>
                    <a:pt x="1361" y="121551"/>
                  </a:lnTo>
                  <a:lnTo>
                    <a:pt x="1497" y="123700"/>
                  </a:lnTo>
                  <a:lnTo>
                    <a:pt x="1646" y="125849"/>
                  </a:lnTo>
                  <a:lnTo>
                    <a:pt x="1795" y="127943"/>
                  </a:lnTo>
                  <a:lnTo>
                    <a:pt x="1950" y="129982"/>
                  </a:lnTo>
                  <a:lnTo>
                    <a:pt x="2113" y="132021"/>
                  </a:lnTo>
                  <a:lnTo>
                    <a:pt x="2282" y="134004"/>
                  </a:lnTo>
                  <a:lnTo>
                    <a:pt x="2458" y="135988"/>
                  </a:lnTo>
                  <a:lnTo>
                    <a:pt x="2641" y="137916"/>
                  </a:lnTo>
                  <a:lnTo>
                    <a:pt x="2824" y="139790"/>
                  </a:lnTo>
                  <a:lnTo>
                    <a:pt x="3020" y="141663"/>
                  </a:lnTo>
                  <a:lnTo>
                    <a:pt x="3217" y="143481"/>
                  </a:lnTo>
                  <a:lnTo>
                    <a:pt x="3420" y="145245"/>
                  </a:lnTo>
                  <a:lnTo>
                    <a:pt x="3630" y="147008"/>
                  </a:lnTo>
                  <a:lnTo>
                    <a:pt x="3840" y="148716"/>
                  </a:lnTo>
                  <a:lnTo>
                    <a:pt x="4056" y="150369"/>
                  </a:lnTo>
                  <a:lnTo>
                    <a:pt x="4280" y="151967"/>
                  </a:lnTo>
                  <a:lnTo>
                    <a:pt x="4510" y="153565"/>
                  </a:lnTo>
                  <a:lnTo>
                    <a:pt x="4747" y="155108"/>
                  </a:lnTo>
                  <a:lnTo>
                    <a:pt x="4984" y="156595"/>
                  </a:lnTo>
                  <a:lnTo>
                    <a:pt x="5228" y="158028"/>
                  </a:lnTo>
                  <a:lnTo>
                    <a:pt x="5478" y="159460"/>
                  </a:lnTo>
                  <a:lnTo>
                    <a:pt x="5729" y="160783"/>
                  </a:lnTo>
                  <a:lnTo>
                    <a:pt x="5986" y="162105"/>
                  </a:lnTo>
                  <a:lnTo>
                    <a:pt x="6250" y="163373"/>
                  </a:lnTo>
                  <a:lnTo>
                    <a:pt x="6515" y="164530"/>
                  </a:lnTo>
                  <a:lnTo>
                    <a:pt x="6785" y="165687"/>
                  </a:lnTo>
                  <a:lnTo>
                    <a:pt x="7063" y="166789"/>
                  </a:lnTo>
                  <a:lnTo>
                    <a:pt x="7341" y="167891"/>
                  </a:lnTo>
                  <a:lnTo>
                    <a:pt x="7625" y="168883"/>
                  </a:lnTo>
                  <a:lnTo>
                    <a:pt x="7910" y="169819"/>
                  </a:lnTo>
                  <a:lnTo>
                    <a:pt x="8201" y="170701"/>
                  </a:lnTo>
                  <a:lnTo>
                    <a:pt x="8499" y="171527"/>
                  </a:lnTo>
                  <a:lnTo>
                    <a:pt x="8797" y="172299"/>
                  </a:lnTo>
                  <a:lnTo>
                    <a:pt x="9101" y="173015"/>
                  </a:lnTo>
                  <a:lnTo>
                    <a:pt x="9406" y="173676"/>
                  </a:lnTo>
                  <a:lnTo>
                    <a:pt x="9718" y="174282"/>
                  </a:lnTo>
                  <a:lnTo>
                    <a:pt x="10029" y="174778"/>
                  </a:lnTo>
                  <a:lnTo>
                    <a:pt x="10442" y="175384"/>
                  </a:lnTo>
                  <a:lnTo>
                    <a:pt x="10855" y="175880"/>
                  </a:lnTo>
                  <a:lnTo>
                    <a:pt x="11268" y="176266"/>
                  </a:lnTo>
                  <a:lnTo>
                    <a:pt x="11682" y="176486"/>
                  </a:lnTo>
                  <a:lnTo>
                    <a:pt x="37286" y="188829"/>
                  </a:lnTo>
                  <a:lnTo>
                    <a:pt x="37611" y="188939"/>
                  </a:lnTo>
                  <a:lnTo>
                    <a:pt x="37929" y="188994"/>
                  </a:lnTo>
                  <a:lnTo>
                    <a:pt x="38248" y="188939"/>
                  </a:lnTo>
                  <a:lnTo>
                    <a:pt x="38559" y="188884"/>
                  </a:lnTo>
                  <a:lnTo>
                    <a:pt x="38871" y="188719"/>
                  </a:lnTo>
                  <a:lnTo>
                    <a:pt x="39182" y="188553"/>
                  </a:lnTo>
                  <a:lnTo>
                    <a:pt x="39494" y="188278"/>
                  </a:lnTo>
                  <a:lnTo>
                    <a:pt x="39798" y="187947"/>
                  </a:lnTo>
                  <a:lnTo>
                    <a:pt x="40103" y="187562"/>
                  </a:lnTo>
                  <a:lnTo>
                    <a:pt x="40408" y="187121"/>
                  </a:lnTo>
                  <a:lnTo>
                    <a:pt x="40713" y="186570"/>
                  </a:lnTo>
                  <a:lnTo>
                    <a:pt x="41004" y="186019"/>
                  </a:lnTo>
                  <a:lnTo>
                    <a:pt x="41302" y="185413"/>
                  </a:lnTo>
                  <a:lnTo>
                    <a:pt x="41593" y="184696"/>
                  </a:lnTo>
                  <a:lnTo>
                    <a:pt x="41884" y="183980"/>
                  </a:lnTo>
                  <a:lnTo>
                    <a:pt x="42169" y="183154"/>
                  </a:lnTo>
                  <a:lnTo>
                    <a:pt x="42453" y="182327"/>
                  </a:lnTo>
                  <a:lnTo>
                    <a:pt x="42731" y="181445"/>
                  </a:lnTo>
                  <a:lnTo>
                    <a:pt x="43008" y="180454"/>
                  </a:lnTo>
                  <a:lnTo>
                    <a:pt x="43286" y="179462"/>
                  </a:lnTo>
                  <a:lnTo>
                    <a:pt x="43557" y="178360"/>
                  </a:lnTo>
                  <a:lnTo>
                    <a:pt x="43821" y="177258"/>
                  </a:lnTo>
                  <a:lnTo>
                    <a:pt x="44085" y="176101"/>
                  </a:lnTo>
                  <a:lnTo>
                    <a:pt x="44342" y="174889"/>
                  </a:lnTo>
                  <a:lnTo>
                    <a:pt x="44600" y="173621"/>
                  </a:lnTo>
                  <a:lnTo>
                    <a:pt x="44850" y="172299"/>
                  </a:lnTo>
                  <a:lnTo>
                    <a:pt x="45094" y="170921"/>
                  </a:lnTo>
                  <a:lnTo>
                    <a:pt x="45338" y="169544"/>
                  </a:lnTo>
                  <a:lnTo>
                    <a:pt x="45575" y="168056"/>
                  </a:lnTo>
                  <a:lnTo>
                    <a:pt x="45812" y="166568"/>
                  </a:lnTo>
                  <a:lnTo>
                    <a:pt x="46042" y="165026"/>
                  </a:lnTo>
                  <a:lnTo>
                    <a:pt x="46266" y="163428"/>
                  </a:lnTo>
                  <a:lnTo>
                    <a:pt x="46482" y="161830"/>
                  </a:lnTo>
                  <a:lnTo>
                    <a:pt x="46699" y="160122"/>
                  </a:lnTo>
                  <a:lnTo>
                    <a:pt x="46909" y="158414"/>
                  </a:lnTo>
                  <a:lnTo>
                    <a:pt x="47119" y="156650"/>
                  </a:lnTo>
                  <a:lnTo>
                    <a:pt x="47315" y="154887"/>
                  </a:lnTo>
                  <a:lnTo>
                    <a:pt x="47512" y="153014"/>
                  </a:lnTo>
                  <a:lnTo>
                    <a:pt x="47701" y="151140"/>
                  </a:lnTo>
                  <a:lnTo>
                    <a:pt x="47884" y="149212"/>
                  </a:lnTo>
                  <a:lnTo>
                    <a:pt x="48067" y="147283"/>
                  </a:lnTo>
                  <a:lnTo>
                    <a:pt x="48236" y="145300"/>
                  </a:lnTo>
                  <a:lnTo>
                    <a:pt x="48405" y="143261"/>
                  </a:lnTo>
                  <a:lnTo>
                    <a:pt x="48568" y="141222"/>
                  </a:lnTo>
                  <a:lnTo>
                    <a:pt x="48724" y="139128"/>
                  </a:lnTo>
                  <a:lnTo>
                    <a:pt x="48873" y="136980"/>
                  </a:lnTo>
                  <a:lnTo>
                    <a:pt x="49015" y="134831"/>
                  </a:lnTo>
                  <a:lnTo>
                    <a:pt x="49150" y="132682"/>
                  </a:lnTo>
                  <a:lnTo>
                    <a:pt x="49279" y="130423"/>
                  </a:lnTo>
                  <a:lnTo>
                    <a:pt x="49408" y="128163"/>
                  </a:lnTo>
                  <a:lnTo>
                    <a:pt x="49523" y="125904"/>
                  </a:lnTo>
                  <a:lnTo>
                    <a:pt x="49631" y="123590"/>
                  </a:lnTo>
                  <a:lnTo>
                    <a:pt x="49740" y="121276"/>
                  </a:lnTo>
                  <a:lnTo>
                    <a:pt x="49834" y="118907"/>
                  </a:lnTo>
                  <a:lnTo>
                    <a:pt x="49929" y="116482"/>
                  </a:lnTo>
                  <a:lnTo>
                    <a:pt x="50010" y="114058"/>
                  </a:lnTo>
                  <a:lnTo>
                    <a:pt x="50085" y="111633"/>
                  </a:lnTo>
                  <a:lnTo>
                    <a:pt x="50153" y="109154"/>
                  </a:lnTo>
                  <a:lnTo>
                    <a:pt x="50214" y="106674"/>
                  </a:lnTo>
                  <a:lnTo>
                    <a:pt x="50268" y="104140"/>
                  </a:lnTo>
                  <a:lnTo>
                    <a:pt x="50315" y="101605"/>
                  </a:lnTo>
                  <a:lnTo>
                    <a:pt x="50356" y="99071"/>
                  </a:lnTo>
                  <a:lnTo>
                    <a:pt x="50383" y="96481"/>
                  </a:lnTo>
                  <a:lnTo>
                    <a:pt x="50410" y="93891"/>
                  </a:lnTo>
                  <a:lnTo>
                    <a:pt x="50423" y="91412"/>
                  </a:lnTo>
                  <a:lnTo>
                    <a:pt x="50430" y="88987"/>
                  </a:lnTo>
                  <a:lnTo>
                    <a:pt x="50430" y="86563"/>
                  </a:lnTo>
                  <a:lnTo>
                    <a:pt x="50417" y="84138"/>
                  </a:lnTo>
                  <a:lnTo>
                    <a:pt x="50403" y="81714"/>
                  </a:lnTo>
                  <a:lnTo>
                    <a:pt x="50383" y="79290"/>
                  </a:lnTo>
                  <a:lnTo>
                    <a:pt x="50356" y="76865"/>
                  </a:lnTo>
                  <a:lnTo>
                    <a:pt x="50315" y="74441"/>
                  </a:lnTo>
                  <a:lnTo>
                    <a:pt x="49455" y="22977"/>
                  </a:lnTo>
                  <a:lnTo>
                    <a:pt x="1591"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712" name="Google Shape;1290;p45"/>
            <p:cNvSpPr/>
            <p:nvPr/>
          </p:nvSpPr>
          <p:spPr>
            <a:xfrm rot="10800000" flipH="1">
              <a:off x="6176520" y="1713600"/>
              <a:ext cx="828720" cy="437760"/>
            </a:xfrm>
            <a:custGeom>
              <a:avLst/>
              <a:gdLst/>
              <a:ahLst/>
              <a:cxnLst/>
              <a:rect l="l" t="t" r="r" b="b"/>
              <a:pathLst>
                <a:path w="50431" h="188995" fill="none">
                  <a:moveTo>
                    <a:pt x="1591" y="0"/>
                  </a:moveTo>
                  <a:lnTo>
                    <a:pt x="237" y="56258"/>
                  </a:lnTo>
                  <a:lnTo>
                    <a:pt x="237" y="56258"/>
                  </a:lnTo>
                  <a:lnTo>
                    <a:pt x="176" y="58792"/>
                  </a:lnTo>
                  <a:lnTo>
                    <a:pt x="129" y="61382"/>
                  </a:lnTo>
                  <a:lnTo>
                    <a:pt x="88" y="63917"/>
                  </a:lnTo>
                  <a:lnTo>
                    <a:pt x="54" y="66451"/>
                  </a:lnTo>
                  <a:lnTo>
                    <a:pt x="27" y="69041"/>
                  </a:lnTo>
                  <a:lnTo>
                    <a:pt x="14" y="71576"/>
                  </a:lnTo>
                  <a:lnTo>
                    <a:pt x="7" y="74110"/>
                  </a:lnTo>
                  <a:lnTo>
                    <a:pt x="0" y="76590"/>
                  </a:lnTo>
                  <a:lnTo>
                    <a:pt x="7" y="79124"/>
                  </a:lnTo>
                  <a:lnTo>
                    <a:pt x="20" y="81604"/>
                  </a:lnTo>
                  <a:lnTo>
                    <a:pt x="47" y="84083"/>
                  </a:lnTo>
                  <a:lnTo>
                    <a:pt x="75" y="86563"/>
                  </a:lnTo>
                  <a:lnTo>
                    <a:pt x="108" y="89042"/>
                  </a:lnTo>
                  <a:lnTo>
                    <a:pt x="156" y="91467"/>
                  </a:lnTo>
                  <a:lnTo>
                    <a:pt x="203" y="93946"/>
                  </a:lnTo>
                  <a:lnTo>
                    <a:pt x="264" y="96371"/>
                  </a:lnTo>
                  <a:lnTo>
                    <a:pt x="332" y="98740"/>
                  </a:lnTo>
                  <a:lnTo>
                    <a:pt x="400" y="101109"/>
                  </a:lnTo>
                  <a:lnTo>
                    <a:pt x="481" y="103479"/>
                  </a:lnTo>
                  <a:lnTo>
                    <a:pt x="569" y="105848"/>
                  </a:lnTo>
                  <a:lnTo>
                    <a:pt x="664" y="108162"/>
                  </a:lnTo>
                  <a:lnTo>
                    <a:pt x="758" y="110421"/>
                  </a:lnTo>
                  <a:lnTo>
                    <a:pt x="867" y="112735"/>
                  </a:lnTo>
                  <a:lnTo>
                    <a:pt x="982" y="114995"/>
                  </a:lnTo>
                  <a:lnTo>
                    <a:pt x="1104" y="117199"/>
                  </a:lnTo>
                  <a:lnTo>
                    <a:pt x="1226" y="119403"/>
                  </a:lnTo>
                  <a:lnTo>
                    <a:pt x="1361" y="121551"/>
                  </a:lnTo>
                  <a:lnTo>
                    <a:pt x="1497" y="123700"/>
                  </a:lnTo>
                  <a:lnTo>
                    <a:pt x="1646" y="125849"/>
                  </a:lnTo>
                  <a:lnTo>
                    <a:pt x="1795" y="127943"/>
                  </a:lnTo>
                  <a:lnTo>
                    <a:pt x="1950" y="129982"/>
                  </a:lnTo>
                  <a:lnTo>
                    <a:pt x="2113" y="132021"/>
                  </a:lnTo>
                  <a:lnTo>
                    <a:pt x="2282" y="134004"/>
                  </a:lnTo>
                  <a:lnTo>
                    <a:pt x="2458" y="135988"/>
                  </a:lnTo>
                  <a:lnTo>
                    <a:pt x="2641" y="137916"/>
                  </a:lnTo>
                  <a:lnTo>
                    <a:pt x="2824" y="139790"/>
                  </a:lnTo>
                  <a:lnTo>
                    <a:pt x="3020" y="141663"/>
                  </a:lnTo>
                  <a:lnTo>
                    <a:pt x="3217" y="143481"/>
                  </a:lnTo>
                  <a:lnTo>
                    <a:pt x="3420" y="145245"/>
                  </a:lnTo>
                  <a:lnTo>
                    <a:pt x="3630" y="147008"/>
                  </a:lnTo>
                  <a:lnTo>
                    <a:pt x="3840" y="148716"/>
                  </a:lnTo>
                  <a:lnTo>
                    <a:pt x="4056" y="150369"/>
                  </a:lnTo>
                  <a:lnTo>
                    <a:pt x="4280" y="151967"/>
                  </a:lnTo>
                  <a:lnTo>
                    <a:pt x="4510" y="153565"/>
                  </a:lnTo>
                  <a:lnTo>
                    <a:pt x="4747" y="155108"/>
                  </a:lnTo>
                  <a:lnTo>
                    <a:pt x="4984" y="156595"/>
                  </a:lnTo>
                  <a:lnTo>
                    <a:pt x="5228" y="158028"/>
                  </a:lnTo>
                  <a:lnTo>
                    <a:pt x="5478" y="159460"/>
                  </a:lnTo>
                  <a:lnTo>
                    <a:pt x="5729" y="160783"/>
                  </a:lnTo>
                  <a:lnTo>
                    <a:pt x="5986" y="162105"/>
                  </a:lnTo>
                  <a:lnTo>
                    <a:pt x="6250" y="163373"/>
                  </a:lnTo>
                  <a:lnTo>
                    <a:pt x="6515" y="164530"/>
                  </a:lnTo>
                  <a:lnTo>
                    <a:pt x="6785" y="165687"/>
                  </a:lnTo>
                  <a:lnTo>
                    <a:pt x="7063" y="166789"/>
                  </a:lnTo>
                  <a:lnTo>
                    <a:pt x="7341" y="167891"/>
                  </a:lnTo>
                  <a:lnTo>
                    <a:pt x="7625" y="168883"/>
                  </a:lnTo>
                  <a:lnTo>
                    <a:pt x="7910" y="169819"/>
                  </a:lnTo>
                  <a:lnTo>
                    <a:pt x="8201" y="170701"/>
                  </a:lnTo>
                  <a:lnTo>
                    <a:pt x="8499" y="171527"/>
                  </a:lnTo>
                  <a:lnTo>
                    <a:pt x="8797" y="172299"/>
                  </a:lnTo>
                  <a:lnTo>
                    <a:pt x="9101" y="173015"/>
                  </a:lnTo>
                  <a:lnTo>
                    <a:pt x="9406" y="173676"/>
                  </a:lnTo>
                  <a:lnTo>
                    <a:pt x="9718" y="174282"/>
                  </a:lnTo>
                  <a:lnTo>
                    <a:pt x="10029" y="174778"/>
                  </a:lnTo>
                  <a:lnTo>
                    <a:pt x="10029" y="174778"/>
                  </a:lnTo>
                  <a:lnTo>
                    <a:pt x="10442" y="175384"/>
                  </a:lnTo>
                  <a:lnTo>
                    <a:pt x="10855" y="175880"/>
                  </a:lnTo>
                  <a:lnTo>
                    <a:pt x="11268" y="176266"/>
                  </a:lnTo>
                  <a:lnTo>
                    <a:pt x="11682" y="176486"/>
                  </a:lnTo>
                  <a:lnTo>
                    <a:pt x="37286" y="188829"/>
                  </a:lnTo>
                  <a:lnTo>
                    <a:pt x="37286" y="188829"/>
                  </a:lnTo>
                  <a:lnTo>
                    <a:pt x="37611" y="188939"/>
                  </a:lnTo>
                  <a:lnTo>
                    <a:pt x="37929" y="188994"/>
                  </a:lnTo>
                  <a:lnTo>
                    <a:pt x="38248" y="188939"/>
                  </a:lnTo>
                  <a:lnTo>
                    <a:pt x="38559" y="188884"/>
                  </a:lnTo>
                  <a:lnTo>
                    <a:pt x="38871" y="188719"/>
                  </a:lnTo>
                  <a:lnTo>
                    <a:pt x="39182" y="188553"/>
                  </a:lnTo>
                  <a:lnTo>
                    <a:pt x="39494" y="188278"/>
                  </a:lnTo>
                  <a:lnTo>
                    <a:pt x="39798" y="187947"/>
                  </a:lnTo>
                  <a:lnTo>
                    <a:pt x="40103" y="187562"/>
                  </a:lnTo>
                  <a:lnTo>
                    <a:pt x="40408" y="187121"/>
                  </a:lnTo>
                  <a:lnTo>
                    <a:pt x="40713" y="186570"/>
                  </a:lnTo>
                  <a:lnTo>
                    <a:pt x="41004" y="186019"/>
                  </a:lnTo>
                  <a:lnTo>
                    <a:pt x="41302" y="185413"/>
                  </a:lnTo>
                  <a:lnTo>
                    <a:pt x="41593" y="184696"/>
                  </a:lnTo>
                  <a:lnTo>
                    <a:pt x="41884" y="183980"/>
                  </a:lnTo>
                  <a:lnTo>
                    <a:pt x="42169" y="183154"/>
                  </a:lnTo>
                  <a:lnTo>
                    <a:pt x="42453" y="182327"/>
                  </a:lnTo>
                  <a:lnTo>
                    <a:pt x="42731" y="181445"/>
                  </a:lnTo>
                  <a:lnTo>
                    <a:pt x="43008" y="180454"/>
                  </a:lnTo>
                  <a:lnTo>
                    <a:pt x="43286" y="179462"/>
                  </a:lnTo>
                  <a:lnTo>
                    <a:pt x="43557" y="178360"/>
                  </a:lnTo>
                  <a:lnTo>
                    <a:pt x="43821" y="177258"/>
                  </a:lnTo>
                  <a:lnTo>
                    <a:pt x="44085" y="176101"/>
                  </a:lnTo>
                  <a:lnTo>
                    <a:pt x="44342" y="174889"/>
                  </a:lnTo>
                  <a:lnTo>
                    <a:pt x="44600" y="173621"/>
                  </a:lnTo>
                  <a:lnTo>
                    <a:pt x="44850" y="172299"/>
                  </a:lnTo>
                  <a:lnTo>
                    <a:pt x="45094" y="170921"/>
                  </a:lnTo>
                  <a:lnTo>
                    <a:pt x="45338" y="169544"/>
                  </a:lnTo>
                  <a:lnTo>
                    <a:pt x="45575" y="168056"/>
                  </a:lnTo>
                  <a:lnTo>
                    <a:pt x="45812" y="166568"/>
                  </a:lnTo>
                  <a:lnTo>
                    <a:pt x="46042" y="165026"/>
                  </a:lnTo>
                  <a:lnTo>
                    <a:pt x="46266" y="163428"/>
                  </a:lnTo>
                  <a:lnTo>
                    <a:pt x="46482" y="161830"/>
                  </a:lnTo>
                  <a:lnTo>
                    <a:pt x="46699" y="160122"/>
                  </a:lnTo>
                  <a:lnTo>
                    <a:pt x="46909" y="158414"/>
                  </a:lnTo>
                  <a:lnTo>
                    <a:pt x="47119" y="156650"/>
                  </a:lnTo>
                  <a:lnTo>
                    <a:pt x="47315" y="154887"/>
                  </a:lnTo>
                  <a:lnTo>
                    <a:pt x="47512" y="153014"/>
                  </a:lnTo>
                  <a:lnTo>
                    <a:pt x="47701" y="151140"/>
                  </a:lnTo>
                  <a:lnTo>
                    <a:pt x="47884" y="149212"/>
                  </a:lnTo>
                  <a:lnTo>
                    <a:pt x="48067" y="147283"/>
                  </a:lnTo>
                  <a:lnTo>
                    <a:pt x="48236" y="145300"/>
                  </a:lnTo>
                  <a:lnTo>
                    <a:pt x="48405" y="143261"/>
                  </a:lnTo>
                  <a:lnTo>
                    <a:pt x="48568" y="141222"/>
                  </a:lnTo>
                  <a:lnTo>
                    <a:pt x="48724" y="139128"/>
                  </a:lnTo>
                  <a:lnTo>
                    <a:pt x="48873" y="136980"/>
                  </a:lnTo>
                  <a:lnTo>
                    <a:pt x="49015" y="134831"/>
                  </a:lnTo>
                  <a:lnTo>
                    <a:pt x="49150" y="132682"/>
                  </a:lnTo>
                  <a:lnTo>
                    <a:pt x="49279" y="130423"/>
                  </a:lnTo>
                  <a:lnTo>
                    <a:pt x="49408" y="128163"/>
                  </a:lnTo>
                  <a:lnTo>
                    <a:pt x="49523" y="125904"/>
                  </a:lnTo>
                  <a:lnTo>
                    <a:pt x="49631" y="123590"/>
                  </a:lnTo>
                  <a:lnTo>
                    <a:pt x="49740" y="121276"/>
                  </a:lnTo>
                  <a:lnTo>
                    <a:pt x="49834" y="118907"/>
                  </a:lnTo>
                  <a:lnTo>
                    <a:pt x="49929" y="116482"/>
                  </a:lnTo>
                  <a:lnTo>
                    <a:pt x="50010" y="114058"/>
                  </a:lnTo>
                  <a:lnTo>
                    <a:pt x="50085" y="111633"/>
                  </a:lnTo>
                  <a:lnTo>
                    <a:pt x="50153" y="109154"/>
                  </a:lnTo>
                  <a:lnTo>
                    <a:pt x="50214" y="106674"/>
                  </a:lnTo>
                  <a:lnTo>
                    <a:pt x="50268" y="104140"/>
                  </a:lnTo>
                  <a:lnTo>
                    <a:pt x="50315" y="101605"/>
                  </a:lnTo>
                  <a:lnTo>
                    <a:pt x="50356" y="99071"/>
                  </a:lnTo>
                  <a:lnTo>
                    <a:pt x="50383" y="96481"/>
                  </a:lnTo>
                  <a:lnTo>
                    <a:pt x="50410" y="93891"/>
                  </a:lnTo>
                  <a:lnTo>
                    <a:pt x="50410" y="93891"/>
                  </a:lnTo>
                  <a:lnTo>
                    <a:pt x="50423" y="91412"/>
                  </a:lnTo>
                  <a:lnTo>
                    <a:pt x="50430" y="88987"/>
                  </a:lnTo>
                  <a:lnTo>
                    <a:pt x="50430" y="86563"/>
                  </a:lnTo>
                  <a:lnTo>
                    <a:pt x="50417" y="84138"/>
                  </a:lnTo>
                  <a:lnTo>
                    <a:pt x="50403" y="81714"/>
                  </a:lnTo>
                  <a:lnTo>
                    <a:pt x="50383" y="79290"/>
                  </a:lnTo>
                  <a:lnTo>
                    <a:pt x="50356" y="76865"/>
                  </a:lnTo>
                  <a:lnTo>
                    <a:pt x="50315" y="74441"/>
                  </a:lnTo>
                  <a:lnTo>
                    <a:pt x="49455" y="22977"/>
                  </a:lnTo>
                  <a:lnTo>
                    <a:pt x="1591" y="0"/>
                  </a:lnTo>
                </a:path>
              </a:pathLst>
            </a:custGeom>
            <a:noFill/>
            <a:ln w="0">
              <a:noFill/>
            </a:ln>
          </p:spPr>
          <p:style>
            <a:lnRef idx="0">
              <a:scrgbClr r="0" g="0" b="0"/>
            </a:lnRef>
            <a:fillRef idx="0">
              <a:scrgbClr r="0" g="0" b="0"/>
            </a:fillRef>
            <a:effectRef idx="0">
              <a:scrgbClr r="0" g="0" b="0"/>
            </a:effectRef>
            <a:fontRef idx="minor"/>
          </p:style>
        </p:sp>
        <p:sp>
          <p:nvSpPr>
            <p:cNvPr id="713" name="Google Shape;1291;p45"/>
            <p:cNvSpPr/>
            <p:nvPr/>
          </p:nvSpPr>
          <p:spPr>
            <a:xfrm rot="10800000" flipH="1">
              <a:off x="6176520" y="1713600"/>
              <a:ext cx="828720" cy="437760"/>
            </a:xfrm>
            <a:custGeom>
              <a:avLst/>
              <a:gdLst/>
              <a:ahLst/>
              <a:cxnLst/>
              <a:rect l="l" t="t" r="r" b="b"/>
              <a:pathLst>
                <a:path w="50431" h="188995" fill="none">
                  <a:moveTo>
                    <a:pt x="38024" y="188994"/>
                  </a:moveTo>
                  <a:lnTo>
                    <a:pt x="38024" y="188994"/>
                  </a:lnTo>
                  <a:lnTo>
                    <a:pt x="37658" y="188939"/>
                  </a:lnTo>
                  <a:lnTo>
                    <a:pt x="37286" y="188829"/>
                  </a:lnTo>
                  <a:lnTo>
                    <a:pt x="26173" y="183484"/>
                  </a:lnTo>
                  <a:lnTo>
                    <a:pt x="24697" y="182768"/>
                  </a:lnTo>
                  <a:lnTo>
                    <a:pt x="11682" y="176486"/>
                  </a:lnTo>
                  <a:lnTo>
                    <a:pt x="11682" y="176486"/>
                  </a:lnTo>
                  <a:lnTo>
                    <a:pt x="11268" y="176266"/>
                  </a:lnTo>
                  <a:lnTo>
                    <a:pt x="10855" y="175880"/>
                  </a:lnTo>
                  <a:lnTo>
                    <a:pt x="10442" y="175384"/>
                  </a:lnTo>
                  <a:lnTo>
                    <a:pt x="10029" y="174778"/>
                  </a:lnTo>
                  <a:lnTo>
                    <a:pt x="10029" y="174778"/>
                  </a:lnTo>
                  <a:lnTo>
                    <a:pt x="9752" y="174337"/>
                  </a:lnTo>
                  <a:lnTo>
                    <a:pt x="9481" y="173786"/>
                  </a:lnTo>
                  <a:lnTo>
                    <a:pt x="9210" y="173235"/>
                  </a:lnTo>
                  <a:lnTo>
                    <a:pt x="8939" y="172629"/>
                  </a:lnTo>
                  <a:lnTo>
                    <a:pt x="8675" y="171968"/>
                  </a:lnTo>
                  <a:lnTo>
                    <a:pt x="8417" y="171307"/>
                  </a:lnTo>
                  <a:lnTo>
                    <a:pt x="8153" y="170536"/>
                  </a:lnTo>
                  <a:lnTo>
                    <a:pt x="7896" y="169764"/>
                  </a:lnTo>
                  <a:lnTo>
                    <a:pt x="7645" y="168938"/>
                  </a:lnTo>
                  <a:lnTo>
                    <a:pt x="7395" y="168056"/>
                  </a:lnTo>
                  <a:lnTo>
                    <a:pt x="7151" y="167174"/>
                  </a:lnTo>
                  <a:lnTo>
                    <a:pt x="6907" y="166183"/>
                  </a:lnTo>
                  <a:lnTo>
                    <a:pt x="6664" y="165191"/>
                  </a:lnTo>
                  <a:lnTo>
                    <a:pt x="6427" y="164199"/>
                  </a:lnTo>
                  <a:lnTo>
                    <a:pt x="6196" y="163097"/>
                  </a:lnTo>
                  <a:lnTo>
                    <a:pt x="5966" y="161995"/>
                  </a:lnTo>
                  <a:lnTo>
                    <a:pt x="5743" y="160838"/>
                  </a:lnTo>
                  <a:lnTo>
                    <a:pt x="5519" y="159681"/>
                  </a:lnTo>
                  <a:lnTo>
                    <a:pt x="5296" y="158414"/>
                  </a:lnTo>
                  <a:lnTo>
                    <a:pt x="5079" y="157201"/>
                  </a:lnTo>
                  <a:lnTo>
                    <a:pt x="4869" y="155879"/>
                  </a:lnTo>
                  <a:lnTo>
                    <a:pt x="4659" y="154557"/>
                  </a:lnTo>
                  <a:lnTo>
                    <a:pt x="4456" y="153179"/>
                  </a:lnTo>
                  <a:lnTo>
                    <a:pt x="4253" y="151801"/>
                  </a:lnTo>
                  <a:lnTo>
                    <a:pt x="4056" y="150369"/>
                  </a:lnTo>
                  <a:lnTo>
                    <a:pt x="3867" y="148881"/>
                  </a:lnTo>
                  <a:lnTo>
                    <a:pt x="3677" y="147393"/>
                  </a:lnTo>
                  <a:lnTo>
                    <a:pt x="3494" y="145906"/>
                  </a:lnTo>
                  <a:lnTo>
                    <a:pt x="3311" y="144363"/>
                  </a:lnTo>
                  <a:lnTo>
                    <a:pt x="3135" y="142765"/>
                  </a:lnTo>
                  <a:lnTo>
                    <a:pt x="2966" y="141167"/>
                  </a:lnTo>
                  <a:lnTo>
                    <a:pt x="2797" y="139514"/>
                  </a:lnTo>
                  <a:lnTo>
                    <a:pt x="2634" y="137806"/>
                  </a:lnTo>
                  <a:lnTo>
                    <a:pt x="2472" y="136153"/>
                  </a:lnTo>
                  <a:lnTo>
                    <a:pt x="2323" y="134390"/>
                  </a:lnTo>
                  <a:lnTo>
                    <a:pt x="2167" y="132682"/>
                  </a:lnTo>
                  <a:lnTo>
                    <a:pt x="2025" y="130919"/>
                  </a:lnTo>
                  <a:lnTo>
                    <a:pt x="1883" y="129100"/>
                  </a:lnTo>
                  <a:lnTo>
                    <a:pt x="1747" y="127282"/>
                  </a:lnTo>
                  <a:lnTo>
                    <a:pt x="1612" y="125408"/>
                  </a:lnTo>
                  <a:lnTo>
                    <a:pt x="1490" y="123535"/>
                  </a:lnTo>
                  <a:lnTo>
                    <a:pt x="1368" y="121662"/>
                  </a:lnTo>
                  <a:lnTo>
                    <a:pt x="1246" y="119788"/>
                  </a:lnTo>
                  <a:lnTo>
                    <a:pt x="1138" y="117805"/>
                  </a:lnTo>
                  <a:lnTo>
                    <a:pt x="1029" y="115876"/>
                  </a:lnTo>
                  <a:lnTo>
                    <a:pt x="928" y="113893"/>
                  </a:lnTo>
                  <a:lnTo>
                    <a:pt x="826" y="111909"/>
                  </a:lnTo>
                  <a:lnTo>
                    <a:pt x="738" y="109925"/>
                  </a:lnTo>
                  <a:lnTo>
                    <a:pt x="650" y="107887"/>
                  </a:lnTo>
                  <a:lnTo>
                    <a:pt x="569" y="105848"/>
                  </a:lnTo>
                  <a:lnTo>
                    <a:pt x="494" y="103754"/>
                  </a:lnTo>
                  <a:lnTo>
                    <a:pt x="420" y="101715"/>
                  </a:lnTo>
                  <a:lnTo>
                    <a:pt x="352" y="99622"/>
                  </a:lnTo>
                  <a:lnTo>
                    <a:pt x="298" y="97528"/>
                  </a:lnTo>
                  <a:lnTo>
                    <a:pt x="237" y="95379"/>
                  </a:lnTo>
                  <a:lnTo>
                    <a:pt x="190" y="93285"/>
                  </a:lnTo>
                  <a:lnTo>
                    <a:pt x="149" y="91136"/>
                  </a:lnTo>
                  <a:lnTo>
                    <a:pt x="108" y="88987"/>
                  </a:lnTo>
                  <a:lnTo>
                    <a:pt x="75" y="86783"/>
                  </a:lnTo>
                  <a:lnTo>
                    <a:pt x="47" y="84634"/>
                  </a:lnTo>
                  <a:lnTo>
                    <a:pt x="27" y="82430"/>
                  </a:lnTo>
                  <a:lnTo>
                    <a:pt x="14" y="80226"/>
                  </a:lnTo>
                  <a:lnTo>
                    <a:pt x="7" y="78022"/>
                  </a:lnTo>
                  <a:lnTo>
                    <a:pt x="0" y="75818"/>
                  </a:lnTo>
                  <a:lnTo>
                    <a:pt x="0" y="75818"/>
                  </a:lnTo>
                  <a:lnTo>
                    <a:pt x="7" y="73394"/>
                  </a:lnTo>
                  <a:lnTo>
                    <a:pt x="14" y="70969"/>
                  </a:lnTo>
                  <a:lnTo>
                    <a:pt x="34" y="68490"/>
                  </a:lnTo>
                  <a:lnTo>
                    <a:pt x="61" y="66066"/>
                  </a:lnTo>
                  <a:lnTo>
                    <a:pt x="95" y="63641"/>
                  </a:lnTo>
                  <a:lnTo>
                    <a:pt x="135" y="61162"/>
                  </a:lnTo>
                  <a:lnTo>
                    <a:pt x="183" y="58682"/>
                  </a:lnTo>
                  <a:lnTo>
                    <a:pt x="237" y="56258"/>
                  </a:lnTo>
                  <a:lnTo>
                    <a:pt x="1591" y="0"/>
                  </a:lnTo>
                  <a:lnTo>
                    <a:pt x="49455" y="22977"/>
                  </a:lnTo>
                  <a:lnTo>
                    <a:pt x="50315" y="74441"/>
                  </a:lnTo>
                  <a:lnTo>
                    <a:pt x="50315" y="74441"/>
                  </a:lnTo>
                  <a:lnTo>
                    <a:pt x="50363" y="77802"/>
                  </a:lnTo>
                  <a:lnTo>
                    <a:pt x="50403" y="81163"/>
                  </a:lnTo>
                  <a:lnTo>
                    <a:pt x="50423" y="84579"/>
                  </a:lnTo>
                  <a:lnTo>
                    <a:pt x="50430" y="87940"/>
                  </a:lnTo>
                  <a:lnTo>
                    <a:pt x="50430" y="87940"/>
                  </a:lnTo>
                  <a:lnTo>
                    <a:pt x="50423" y="90916"/>
                  </a:lnTo>
                  <a:lnTo>
                    <a:pt x="50410" y="93891"/>
                  </a:lnTo>
                  <a:lnTo>
                    <a:pt x="50410" y="93891"/>
                  </a:lnTo>
                  <a:lnTo>
                    <a:pt x="50383" y="96371"/>
                  </a:lnTo>
                  <a:lnTo>
                    <a:pt x="50356" y="98850"/>
                  </a:lnTo>
                  <a:lnTo>
                    <a:pt x="50322" y="101330"/>
                  </a:lnTo>
                  <a:lnTo>
                    <a:pt x="50275" y="103809"/>
                  </a:lnTo>
                  <a:lnTo>
                    <a:pt x="50227" y="106234"/>
                  </a:lnTo>
                  <a:lnTo>
                    <a:pt x="50166" y="108603"/>
                  </a:lnTo>
                  <a:lnTo>
                    <a:pt x="50105" y="111027"/>
                  </a:lnTo>
                  <a:lnTo>
                    <a:pt x="50031" y="113342"/>
                  </a:lnTo>
                  <a:lnTo>
                    <a:pt x="49956" y="115711"/>
                  </a:lnTo>
                  <a:lnTo>
                    <a:pt x="49868" y="118025"/>
                  </a:lnTo>
                  <a:lnTo>
                    <a:pt x="49780" y="120339"/>
                  </a:lnTo>
                  <a:lnTo>
                    <a:pt x="49679" y="122598"/>
                  </a:lnTo>
                  <a:lnTo>
                    <a:pt x="49577" y="124802"/>
                  </a:lnTo>
                  <a:lnTo>
                    <a:pt x="49469" y="127061"/>
                  </a:lnTo>
                  <a:lnTo>
                    <a:pt x="49347" y="129210"/>
                  </a:lnTo>
                  <a:lnTo>
                    <a:pt x="49225" y="131359"/>
                  </a:lnTo>
                  <a:lnTo>
                    <a:pt x="49096" y="133508"/>
                  </a:lnTo>
                  <a:lnTo>
                    <a:pt x="48968" y="135602"/>
                  </a:lnTo>
                  <a:lnTo>
                    <a:pt x="48825" y="137696"/>
                  </a:lnTo>
                  <a:lnTo>
                    <a:pt x="48676" y="139735"/>
                  </a:lnTo>
                  <a:lnTo>
                    <a:pt x="48527" y="141718"/>
                  </a:lnTo>
                  <a:lnTo>
                    <a:pt x="48372" y="143702"/>
                  </a:lnTo>
                  <a:lnTo>
                    <a:pt x="48209" y="145630"/>
                  </a:lnTo>
                  <a:lnTo>
                    <a:pt x="48040" y="147559"/>
                  </a:lnTo>
                  <a:lnTo>
                    <a:pt x="47870" y="149432"/>
                  </a:lnTo>
                  <a:lnTo>
                    <a:pt x="47688" y="151250"/>
                  </a:lnTo>
                  <a:lnTo>
                    <a:pt x="47505" y="153069"/>
                  </a:lnTo>
                  <a:lnTo>
                    <a:pt x="47315" y="154832"/>
                  </a:lnTo>
                  <a:lnTo>
                    <a:pt x="47126" y="156595"/>
                  </a:lnTo>
                  <a:lnTo>
                    <a:pt x="46929" y="158303"/>
                  </a:lnTo>
                  <a:lnTo>
                    <a:pt x="46726" y="159956"/>
                  </a:lnTo>
                  <a:lnTo>
                    <a:pt x="46516" y="161554"/>
                  </a:lnTo>
                  <a:lnTo>
                    <a:pt x="46306" y="163152"/>
                  </a:lnTo>
                  <a:lnTo>
                    <a:pt x="46089" y="164695"/>
                  </a:lnTo>
                  <a:lnTo>
                    <a:pt x="45873" y="166183"/>
                  </a:lnTo>
                  <a:lnTo>
                    <a:pt x="45649" y="167615"/>
                  </a:lnTo>
                  <a:lnTo>
                    <a:pt x="45419" y="169048"/>
                  </a:lnTo>
                  <a:lnTo>
                    <a:pt x="45189" y="170425"/>
                  </a:lnTo>
                  <a:lnTo>
                    <a:pt x="44952" y="171748"/>
                  </a:lnTo>
                  <a:lnTo>
                    <a:pt x="44708" y="173070"/>
                  </a:lnTo>
                  <a:lnTo>
                    <a:pt x="44464" y="174282"/>
                  </a:lnTo>
                  <a:lnTo>
                    <a:pt x="44214" y="175495"/>
                  </a:lnTo>
                  <a:lnTo>
                    <a:pt x="43963" y="176652"/>
                  </a:lnTo>
                  <a:lnTo>
                    <a:pt x="43713" y="177754"/>
                  </a:lnTo>
                  <a:lnTo>
                    <a:pt x="43455" y="178801"/>
                  </a:lnTo>
                  <a:lnTo>
                    <a:pt x="43191" y="179792"/>
                  </a:lnTo>
                  <a:lnTo>
                    <a:pt x="42927" y="180784"/>
                  </a:lnTo>
                  <a:lnTo>
                    <a:pt x="42656" y="181666"/>
                  </a:lnTo>
                  <a:lnTo>
                    <a:pt x="42385" y="182547"/>
                  </a:lnTo>
                  <a:lnTo>
                    <a:pt x="42114" y="183319"/>
                  </a:lnTo>
                  <a:lnTo>
                    <a:pt x="41837" y="184090"/>
                  </a:lnTo>
                  <a:lnTo>
                    <a:pt x="41559" y="184807"/>
                  </a:lnTo>
                  <a:lnTo>
                    <a:pt x="41275" y="185468"/>
                  </a:lnTo>
                  <a:lnTo>
                    <a:pt x="40990" y="186074"/>
                  </a:lnTo>
                  <a:lnTo>
                    <a:pt x="40706" y="186625"/>
                  </a:lnTo>
                  <a:lnTo>
                    <a:pt x="40415" y="187121"/>
                  </a:lnTo>
                  <a:lnTo>
                    <a:pt x="40123" y="187506"/>
                  </a:lnTo>
                  <a:lnTo>
                    <a:pt x="39832" y="187892"/>
                  </a:lnTo>
                  <a:lnTo>
                    <a:pt x="39534" y="188223"/>
                  </a:lnTo>
                  <a:lnTo>
                    <a:pt x="39236" y="188498"/>
                  </a:lnTo>
                  <a:lnTo>
                    <a:pt x="38938" y="188719"/>
                  </a:lnTo>
                  <a:lnTo>
                    <a:pt x="38634" y="188884"/>
                  </a:lnTo>
                  <a:lnTo>
                    <a:pt x="38329" y="188939"/>
                  </a:lnTo>
                  <a:lnTo>
                    <a:pt x="38024" y="188994"/>
                  </a:lnTo>
                </a:path>
              </a:pathLst>
            </a:custGeom>
            <a:noFill/>
            <a:ln w="0">
              <a:noFill/>
            </a:ln>
          </p:spPr>
          <p:style>
            <a:lnRef idx="0">
              <a:scrgbClr r="0" g="0" b="0"/>
            </a:lnRef>
            <a:fillRef idx="0">
              <a:scrgbClr r="0" g="0" b="0"/>
            </a:fillRef>
            <a:effectRef idx="0">
              <a:scrgbClr r="0" g="0" b="0"/>
            </a:effectRef>
            <a:fontRef idx="minor"/>
          </p:style>
        </p:sp>
        <p:sp>
          <p:nvSpPr>
            <p:cNvPr id="714" name="Google Shape;1292;p45"/>
            <p:cNvSpPr/>
            <p:nvPr/>
          </p:nvSpPr>
          <p:spPr>
            <a:xfrm rot="10800000" flipH="1">
              <a:off x="6465960" y="1830240"/>
              <a:ext cx="16200" cy="109080"/>
            </a:xfrm>
            <a:custGeom>
              <a:avLst/>
              <a:gdLst/>
              <a:ahLst/>
              <a:cxnLst/>
              <a:rect l="l" t="t" r="r" b="b"/>
              <a:pathLst>
                <a:path w="1023" h="47332">
                  <a:moveTo>
                    <a:pt x="346" y="1"/>
                  </a:moveTo>
                  <a:lnTo>
                    <a:pt x="0" y="47001"/>
                  </a:lnTo>
                  <a:lnTo>
                    <a:pt x="684" y="47332"/>
                  </a:lnTo>
                  <a:lnTo>
                    <a:pt x="1023" y="331"/>
                  </a:lnTo>
                  <a:lnTo>
                    <a:pt x="346"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15" name="Google Shape;1293;p45"/>
            <p:cNvSpPr/>
            <p:nvPr/>
          </p:nvSpPr>
          <p:spPr>
            <a:xfrm rot="10800000" flipH="1">
              <a:off x="6508440" y="1827360"/>
              <a:ext cx="16200" cy="109080"/>
            </a:xfrm>
            <a:custGeom>
              <a:avLst/>
              <a:gdLst/>
              <a:ahLst/>
              <a:cxnLst/>
              <a:rect l="l" t="t" r="r" b="b"/>
              <a:pathLst>
                <a:path w="1023" h="47388">
                  <a:moveTo>
                    <a:pt x="345" y="1"/>
                  </a:moveTo>
                  <a:lnTo>
                    <a:pt x="0" y="47056"/>
                  </a:lnTo>
                  <a:lnTo>
                    <a:pt x="684" y="47387"/>
                  </a:lnTo>
                  <a:lnTo>
                    <a:pt x="1023" y="331"/>
                  </a:lnTo>
                  <a:lnTo>
                    <a:pt x="345"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16" name="Google Shape;1294;p45"/>
            <p:cNvSpPr/>
            <p:nvPr/>
          </p:nvSpPr>
          <p:spPr>
            <a:xfrm rot="10800000" flipH="1">
              <a:off x="6551280" y="1824480"/>
              <a:ext cx="16200" cy="109080"/>
            </a:xfrm>
            <a:custGeom>
              <a:avLst/>
              <a:gdLst/>
              <a:ahLst/>
              <a:cxnLst/>
              <a:rect l="l" t="t" r="r" b="b"/>
              <a:pathLst>
                <a:path w="1023" h="47332">
                  <a:moveTo>
                    <a:pt x="339" y="0"/>
                  </a:moveTo>
                  <a:lnTo>
                    <a:pt x="0" y="47001"/>
                  </a:lnTo>
                  <a:lnTo>
                    <a:pt x="684" y="47331"/>
                  </a:lnTo>
                  <a:lnTo>
                    <a:pt x="1023" y="331"/>
                  </a:lnTo>
                  <a:lnTo>
                    <a:pt x="339"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17" name="Google Shape;1295;p45"/>
            <p:cNvSpPr/>
            <p:nvPr/>
          </p:nvSpPr>
          <p:spPr>
            <a:xfrm rot="10800000" flipH="1">
              <a:off x="6594480" y="1821600"/>
              <a:ext cx="16200" cy="109080"/>
            </a:xfrm>
            <a:custGeom>
              <a:avLst/>
              <a:gdLst/>
              <a:ahLst/>
              <a:cxnLst/>
              <a:rect l="l" t="t" r="r" b="b"/>
              <a:pathLst>
                <a:path w="1023" h="47332">
                  <a:moveTo>
                    <a:pt x="339" y="1"/>
                  </a:moveTo>
                  <a:lnTo>
                    <a:pt x="0" y="47001"/>
                  </a:lnTo>
                  <a:lnTo>
                    <a:pt x="677" y="47332"/>
                  </a:lnTo>
                  <a:lnTo>
                    <a:pt x="1023" y="331"/>
                  </a:lnTo>
                  <a:lnTo>
                    <a:pt x="339"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18" name="Google Shape;1296;p45"/>
            <p:cNvSpPr/>
            <p:nvPr/>
          </p:nvSpPr>
          <p:spPr>
            <a:xfrm rot="10800000" flipH="1">
              <a:off x="6636960" y="1818720"/>
              <a:ext cx="16200" cy="109080"/>
            </a:xfrm>
            <a:custGeom>
              <a:avLst/>
              <a:gdLst/>
              <a:ahLst/>
              <a:cxnLst/>
              <a:rect l="l" t="t" r="r" b="b"/>
              <a:pathLst>
                <a:path w="1024" h="47387">
                  <a:moveTo>
                    <a:pt x="346" y="1"/>
                  </a:moveTo>
                  <a:lnTo>
                    <a:pt x="1" y="47056"/>
                  </a:lnTo>
                  <a:lnTo>
                    <a:pt x="685" y="47387"/>
                  </a:lnTo>
                  <a:lnTo>
                    <a:pt x="1023" y="331"/>
                  </a:lnTo>
                  <a:lnTo>
                    <a:pt x="346"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19" name="Google Shape;1297;p45"/>
            <p:cNvSpPr/>
            <p:nvPr/>
          </p:nvSpPr>
          <p:spPr>
            <a:xfrm rot="10800000" flipH="1">
              <a:off x="6680160" y="1815840"/>
              <a:ext cx="16200" cy="109080"/>
            </a:xfrm>
            <a:custGeom>
              <a:avLst/>
              <a:gdLst/>
              <a:ahLst/>
              <a:cxnLst/>
              <a:rect l="l" t="t" r="r" b="b"/>
              <a:pathLst>
                <a:path w="1024" h="47333">
                  <a:moveTo>
                    <a:pt x="339" y="1"/>
                  </a:moveTo>
                  <a:lnTo>
                    <a:pt x="1" y="47057"/>
                  </a:lnTo>
                  <a:lnTo>
                    <a:pt x="678" y="47332"/>
                  </a:lnTo>
                  <a:lnTo>
                    <a:pt x="1023" y="332"/>
                  </a:lnTo>
                  <a:lnTo>
                    <a:pt x="339"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20" name="Google Shape;1298;p45"/>
            <p:cNvSpPr/>
            <p:nvPr/>
          </p:nvSpPr>
          <p:spPr>
            <a:xfrm rot="10800000" flipH="1">
              <a:off x="6206040" y="2103840"/>
              <a:ext cx="790200" cy="542160"/>
            </a:xfrm>
            <a:custGeom>
              <a:avLst/>
              <a:gdLst/>
              <a:ahLst/>
              <a:cxnLst/>
              <a:rect l="l" t="t" r="r" b="b"/>
              <a:pathLst>
                <a:path w="48095" h="234122">
                  <a:moveTo>
                    <a:pt x="23688" y="0"/>
                  </a:moveTo>
                  <a:lnTo>
                    <a:pt x="23086" y="166"/>
                  </a:lnTo>
                  <a:lnTo>
                    <a:pt x="22476" y="441"/>
                  </a:lnTo>
                  <a:lnTo>
                    <a:pt x="21874" y="827"/>
                  </a:lnTo>
                  <a:lnTo>
                    <a:pt x="21278" y="1323"/>
                  </a:lnTo>
                  <a:lnTo>
                    <a:pt x="20688" y="1984"/>
                  </a:lnTo>
                  <a:lnTo>
                    <a:pt x="20099" y="2700"/>
                  </a:lnTo>
                  <a:lnTo>
                    <a:pt x="19510" y="3582"/>
                  </a:lnTo>
                  <a:lnTo>
                    <a:pt x="18935" y="4574"/>
                  </a:lnTo>
                  <a:lnTo>
                    <a:pt x="18359" y="5676"/>
                  </a:lnTo>
                  <a:lnTo>
                    <a:pt x="17790" y="6833"/>
                  </a:lnTo>
                  <a:lnTo>
                    <a:pt x="17221" y="8155"/>
                  </a:lnTo>
                  <a:lnTo>
                    <a:pt x="16666" y="9588"/>
                  </a:lnTo>
                  <a:lnTo>
                    <a:pt x="16111" y="11131"/>
                  </a:lnTo>
                  <a:lnTo>
                    <a:pt x="15569" y="12784"/>
                  </a:lnTo>
                  <a:lnTo>
                    <a:pt x="15027" y="14547"/>
                  </a:lnTo>
                  <a:lnTo>
                    <a:pt x="14492" y="16365"/>
                  </a:lnTo>
                  <a:lnTo>
                    <a:pt x="13964" y="18349"/>
                  </a:lnTo>
                  <a:lnTo>
                    <a:pt x="13443" y="20387"/>
                  </a:lnTo>
                  <a:lnTo>
                    <a:pt x="12928" y="22536"/>
                  </a:lnTo>
                  <a:lnTo>
                    <a:pt x="12420" y="24795"/>
                  </a:lnTo>
                  <a:lnTo>
                    <a:pt x="11919" y="27110"/>
                  </a:lnTo>
                  <a:lnTo>
                    <a:pt x="11425" y="29589"/>
                  </a:lnTo>
                  <a:lnTo>
                    <a:pt x="10944" y="32124"/>
                  </a:lnTo>
                  <a:lnTo>
                    <a:pt x="10463" y="34714"/>
                  </a:lnTo>
                  <a:lnTo>
                    <a:pt x="9996" y="37469"/>
                  </a:lnTo>
                  <a:lnTo>
                    <a:pt x="9535" y="40279"/>
                  </a:lnTo>
                  <a:lnTo>
                    <a:pt x="9081" y="43144"/>
                  </a:lnTo>
                  <a:lnTo>
                    <a:pt x="8641" y="46119"/>
                  </a:lnTo>
                  <a:lnTo>
                    <a:pt x="8208" y="49205"/>
                  </a:lnTo>
                  <a:lnTo>
                    <a:pt x="7781" y="52346"/>
                  </a:lnTo>
                  <a:lnTo>
                    <a:pt x="7361" y="55597"/>
                  </a:lnTo>
                  <a:lnTo>
                    <a:pt x="6955" y="58903"/>
                  </a:lnTo>
                  <a:lnTo>
                    <a:pt x="6562" y="62264"/>
                  </a:lnTo>
                  <a:lnTo>
                    <a:pt x="6176" y="65735"/>
                  </a:lnTo>
                  <a:lnTo>
                    <a:pt x="5797" y="69261"/>
                  </a:lnTo>
                  <a:lnTo>
                    <a:pt x="5431" y="72898"/>
                  </a:lnTo>
                  <a:lnTo>
                    <a:pt x="5072" y="76590"/>
                  </a:lnTo>
                  <a:lnTo>
                    <a:pt x="4727" y="80337"/>
                  </a:lnTo>
                  <a:lnTo>
                    <a:pt x="4395" y="84194"/>
                  </a:lnTo>
                  <a:lnTo>
                    <a:pt x="4070" y="88106"/>
                  </a:lnTo>
                  <a:lnTo>
                    <a:pt x="3759" y="92073"/>
                  </a:lnTo>
                  <a:lnTo>
                    <a:pt x="3461" y="96095"/>
                  </a:lnTo>
                  <a:lnTo>
                    <a:pt x="3170" y="100228"/>
                  </a:lnTo>
                  <a:lnTo>
                    <a:pt x="2892" y="104360"/>
                  </a:lnTo>
                  <a:lnTo>
                    <a:pt x="2628" y="108603"/>
                  </a:lnTo>
                  <a:lnTo>
                    <a:pt x="2377" y="112901"/>
                  </a:lnTo>
                  <a:lnTo>
                    <a:pt x="2133" y="117254"/>
                  </a:lnTo>
                  <a:lnTo>
                    <a:pt x="1910" y="121662"/>
                  </a:lnTo>
                  <a:lnTo>
                    <a:pt x="1693" y="126070"/>
                  </a:lnTo>
                  <a:lnTo>
                    <a:pt x="1490" y="130588"/>
                  </a:lnTo>
                  <a:lnTo>
                    <a:pt x="1307" y="135161"/>
                  </a:lnTo>
                  <a:lnTo>
                    <a:pt x="1131" y="139790"/>
                  </a:lnTo>
                  <a:lnTo>
                    <a:pt x="969" y="144473"/>
                  </a:lnTo>
                  <a:lnTo>
                    <a:pt x="820" y="149157"/>
                  </a:lnTo>
                  <a:lnTo>
                    <a:pt x="691" y="153950"/>
                  </a:lnTo>
                  <a:lnTo>
                    <a:pt x="569" y="158744"/>
                  </a:lnTo>
                  <a:lnTo>
                    <a:pt x="468" y="163593"/>
                  </a:lnTo>
                  <a:lnTo>
                    <a:pt x="380" y="168497"/>
                  </a:lnTo>
                  <a:lnTo>
                    <a:pt x="305" y="173456"/>
                  </a:lnTo>
                  <a:lnTo>
                    <a:pt x="244" y="178415"/>
                  </a:lnTo>
                  <a:lnTo>
                    <a:pt x="197" y="183484"/>
                  </a:lnTo>
                  <a:lnTo>
                    <a:pt x="0" y="211034"/>
                  </a:lnTo>
                  <a:lnTo>
                    <a:pt x="47850" y="234121"/>
                  </a:lnTo>
                  <a:lnTo>
                    <a:pt x="48047" y="206571"/>
                  </a:lnTo>
                  <a:lnTo>
                    <a:pt x="48081" y="201557"/>
                  </a:lnTo>
                  <a:lnTo>
                    <a:pt x="48094" y="196543"/>
                  </a:lnTo>
                  <a:lnTo>
                    <a:pt x="48088" y="191529"/>
                  </a:lnTo>
                  <a:lnTo>
                    <a:pt x="48074" y="186625"/>
                  </a:lnTo>
                  <a:lnTo>
                    <a:pt x="48040" y="181666"/>
                  </a:lnTo>
                  <a:lnTo>
                    <a:pt x="47993" y="176762"/>
                  </a:lnTo>
                  <a:lnTo>
                    <a:pt x="47925" y="171913"/>
                  </a:lnTo>
                  <a:lnTo>
                    <a:pt x="47850" y="167119"/>
                  </a:lnTo>
                  <a:lnTo>
                    <a:pt x="47756" y="162326"/>
                  </a:lnTo>
                  <a:lnTo>
                    <a:pt x="47654" y="157532"/>
                  </a:lnTo>
                  <a:lnTo>
                    <a:pt x="47532" y="152848"/>
                  </a:lnTo>
                  <a:lnTo>
                    <a:pt x="47397" y="148165"/>
                  </a:lnTo>
                  <a:lnTo>
                    <a:pt x="47248" y="143537"/>
                  </a:lnTo>
                  <a:lnTo>
                    <a:pt x="47085" y="138908"/>
                  </a:lnTo>
                  <a:lnTo>
                    <a:pt x="46909" y="134390"/>
                  </a:lnTo>
                  <a:lnTo>
                    <a:pt x="46726" y="129872"/>
                  </a:lnTo>
                  <a:lnTo>
                    <a:pt x="46523" y="125409"/>
                  </a:lnTo>
                  <a:lnTo>
                    <a:pt x="46307" y="121056"/>
                  </a:lnTo>
                  <a:lnTo>
                    <a:pt x="46083" y="116703"/>
                  </a:lnTo>
                  <a:lnTo>
                    <a:pt x="45839" y="112405"/>
                  </a:lnTo>
                  <a:lnTo>
                    <a:pt x="45589" y="108162"/>
                  </a:lnTo>
                  <a:lnTo>
                    <a:pt x="45325" y="103975"/>
                  </a:lnTo>
                  <a:lnTo>
                    <a:pt x="45047" y="99842"/>
                  </a:lnTo>
                  <a:lnTo>
                    <a:pt x="44763" y="95765"/>
                  </a:lnTo>
                  <a:lnTo>
                    <a:pt x="44458" y="91742"/>
                  </a:lnTo>
                  <a:lnTo>
                    <a:pt x="44146" y="87775"/>
                  </a:lnTo>
                  <a:lnTo>
                    <a:pt x="43828" y="83918"/>
                  </a:lnTo>
                  <a:lnTo>
                    <a:pt x="43489" y="80116"/>
                  </a:lnTo>
                  <a:lnTo>
                    <a:pt x="43144" y="76369"/>
                  </a:lnTo>
                  <a:lnTo>
                    <a:pt x="42792" y="72678"/>
                  </a:lnTo>
                  <a:lnTo>
                    <a:pt x="42426" y="69041"/>
                  </a:lnTo>
                  <a:lnTo>
                    <a:pt x="42047" y="65515"/>
                  </a:lnTo>
                  <a:lnTo>
                    <a:pt x="41661" y="62043"/>
                  </a:lnTo>
                  <a:lnTo>
                    <a:pt x="41268" y="58682"/>
                  </a:lnTo>
                  <a:lnTo>
                    <a:pt x="40862" y="55376"/>
                  </a:lnTo>
                  <a:lnTo>
                    <a:pt x="40442" y="52125"/>
                  </a:lnTo>
                  <a:lnTo>
                    <a:pt x="40015" y="48984"/>
                  </a:lnTo>
                  <a:lnTo>
                    <a:pt x="39582" y="45954"/>
                  </a:lnTo>
                  <a:lnTo>
                    <a:pt x="39135" y="42923"/>
                  </a:lnTo>
                  <a:lnTo>
                    <a:pt x="38681" y="40058"/>
                  </a:lnTo>
                  <a:lnTo>
                    <a:pt x="38221" y="37248"/>
                  </a:lnTo>
                  <a:lnTo>
                    <a:pt x="37747" y="34493"/>
                  </a:lnTo>
                  <a:lnTo>
                    <a:pt x="37266" y="31903"/>
                  </a:lnTo>
                  <a:lnTo>
                    <a:pt x="36778" y="29369"/>
                  </a:lnTo>
                  <a:lnTo>
                    <a:pt x="36284" y="26889"/>
                  </a:lnTo>
                  <a:lnTo>
                    <a:pt x="35783" y="24520"/>
                  </a:lnTo>
                  <a:lnTo>
                    <a:pt x="35268" y="22316"/>
                  </a:lnTo>
                  <a:lnTo>
                    <a:pt x="34754" y="20112"/>
                  </a:lnTo>
                  <a:lnTo>
                    <a:pt x="34225" y="18073"/>
                  </a:lnTo>
                  <a:lnTo>
                    <a:pt x="33690" y="16145"/>
                  </a:lnTo>
                  <a:lnTo>
                    <a:pt x="33149" y="14271"/>
                  </a:lnTo>
                  <a:lnTo>
                    <a:pt x="32600" y="12508"/>
                  </a:lnTo>
                  <a:lnTo>
                    <a:pt x="32045" y="10910"/>
                  </a:lnTo>
                  <a:lnTo>
                    <a:pt x="31483" y="9367"/>
                  </a:lnTo>
                  <a:lnTo>
                    <a:pt x="30914" y="7935"/>
                  </a:lnTo>
                  <a:lnTo>
                    <a:pt x="30345" y="6612"/>
                  </a:lnTo>
                  <a:lnTo>
                    <a:pt x="29763" y="5400"/>
                  </a:lnTo>
                  <a:lnTo>
                    <a:pt x="29180" y="4353"/>
                  </a:lnTo>
                  <a:lnTo>
                    <a:pt x="28584" y="3361"/>
                  </a:lnTo>
                  <a:lnTo>
                    <a:pt x="27989" y="2535"/>
                  </a:lnTo>
                  <a:lnTo>
                    <a:pt x="27386" y="1764"/>
                  </a:lnTo>
                  <a:lnTo>
                    <a:pt x="26776" y="1157"/>
                  </a:lnTo>
                  <a:lnTo>
                    <a:pt x="26167" y="717"/>
                  </a:lnTo>
                  <a:lnTo>
                    <a:pt x="25551" y="331"/>
                  </a:lnTo>
                  <a:lnTo>
                    <a:pt x="25537" y="331"/>
                  </a:lnTo>
                  <a:lnTo>
                    <a:pt x="24921" y="111"/>
                  </a:lnTo>
                  <a:lnTo>
                    <a:pt x="24305"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721" name="Google Shape;1299;p45"/>
            <p:cNvSpPr/>
            <p:nvPr/>
          </p:nvSpPr>
          <p:spPr>
            <a:xfrm rot="10800000" flipH="1">
              <a:off x="6206040" y="2103840"/>
              <a:ext cx="790200" cy="542160"/>
            </a:xfrm>
            <a:custGeom>
              <a:avLst/>
              <a:gdLst/>
              <a:ahLst/>
              <a:cxnLst/>
              <a:rect l="l" t="t" r="r" b="b"/>
              <a:pathLst>
                <a:path w="48095" h="234122" fill="none">
                  <a:moveTo>
                    <a:pt x="25537" y="331"/>
                  </a:moveTo>
                  <a:lnTo>
                    <a:pt x="25537" y="331"/>
                  </a:lnTo>
                  <a:lnTo>
                    <a:pt x="24921" y="111"/>
                  </a:lnTo>
                  <a:lnTo>
                    <a:pt x="24305" y="0"/>
                  </a:lnTo>
                  <a:lnTo>
                    <a:pt x="23688" y="0"/>
                  </a:lnTo>
                  <a:lnTo>
                    <a:pt x="23086" y="166"/>
                  </a:lnTo>
                  <a:lnTo>
                    <a:pt x="22476" y="441"/>
                  </a:lnTo>
                  <a:lnTo>
                    <a:pt x="21874" y="827"/>
                  </a:lnTo>
                  <a:lnTo>
                    <a:pt x="21278" y="1323"/>
                  </a:lnTo>
                  <a:lnTo>
                    <a:pt x="20688" y="1984"/>
                  </a:lnTo>
                  <a:lnTo>
                    <a:pt x="20099" y="2700"/>
                  </a:lnTo>
                  <a:lnTo>
                    <a:pt x="19510" y="3582"/>
                  </a:lnTo>
                  <a:lnTo>
                    <a:pt x="18935" y="4574"/>
                  </a:lnTo>
                  <a:lnTo>
                    <a:pt x="18359" y="5676"/>
                  </a:lnTo>
                  <a:lnTo>
                    <a:pt x="17790" y="6833"/>
                  </a:lnTo>
                  <a:lnTo>
                    <a:pt x="17221" y="8155"/>
                  </a:lnTo>
                  <a:lnTo>
                    <a:pt x="16666" y="9588"/>
                  </a:lnTo>
                  <a:lnTo>
                    <a:pt x="16111" y="11131"/>
                  </a:lnTo>
                  <a:lnTo>
                    <a:pt x="15569" y="12784"/>
                  </a:lnTo>
                  <a:lnTo>
                    <a:pt x="15027" y="14547"/>
                  </a:lnTo>
                  <a:lnTo>
                    <a:pt x="14492" y="16365"/>
                  </a:lnTo>
                  <a:lnTo>
                    <a:pt x="13964" y="18349"/>
                  </a:lnTo>
                  <a:lnTo>
                    <a:pt x="13443" y="20387"/>
                  </a:lnTo>
                  <a:lnTo>
                    <a:pt x="12928" y="22536"/>
                  </a:lnTo>
                  <a:lnTo>
                    <a:pt x="12420" y="24795"/>
                  </a:lnTo>
                  <a:lnTo>
                    <a:pt x="11919" y="27110"/>
                  </a:lnTo>
                  <a:lnTo>
                    <a:pt x="11425" y="29589"/>
                  </a:lnTo>
                  <a:lnTo>
                    <a:pt x="10944" y="32124"/>
                  </a:lnTo>
                  <a:lnTo>
                    <a:pt x="10463" y="34714"/>
                  </a:lnTo>
                  <a:lnTo>
                    <a:pt x="9996" y="37469"/>
                  </a:lnTo>
                  <a:lnTo>
                    <a:pt x="9535" y="40279"/>
                  </a:lnTo>
                  <a:lnTo>
                    <a:pt x="9081" y="43144"/>
                  </a:lnTo>
                  <a:lnTo>
                    <a:pt x="8641" y="46119"/>
                  </a:lnTo>
                  <a:lnTo>
                    <a:pt x="8208" y="49205"/>
                  </a:lnTo>
                  <a:lnTo>
                    <a:pt x="7781" y="52346"/>
                  </a:lnTo>
                  <a:lnTo>
                    <a:pt x="7361" y="55597"/>
                  </a:lnTo>
                  <a:lnTo>
                    <a:pt x="6955" y="58903"/>
                  </a:lnTo>
                  <a:lnTo>
                    <a:pt x="6562" y="62264"/>
                  </a:lnTo>
                  <a:lnTo>
                    <a:pt x="6176" y="65735"/>
                  </a:lnTo>
                  <a:lnTo>
                    <a:pt x="5797" y="69261"/>
                  </a:lnTo>
                  <a:lnTo>
                    <a:pt x="5431" y="72898"/>
                  </a:lnTo>
                  <a:lnTo>
                    <a:pt x="5072" y="76590"/>
                  </a:lnTo>
                  <a:lnTo>
                    <a:pt x="4727" y="80337"/>
                  </a:lnTo>
                  <a:lnTo>
                    <a:pt x="4395" y="84194"/>
                  </a:lnTo>
                  <a:lnTo>
                    <a:pt x="4070" y="88106"/>
                  </a:lnTo>
                  <a:lnTo>
                    <a:pt x="3759" y="92073"/>
                  </a:lnTo>
                  <a:lnTo>
                    <a:pt x="3461" y="96095"/>
                  </a:lnTo>
                  <a:lnTo>
                    <a:pt x="3170" y="100228"/>
                  </a:lnTo>
                  <a:lnTo>
                    <a:pt x="2892" y="104360"/>
                  </a:lnTo>
                  <a:lnTo>
                    <a:pt x="2628" y="108603"/>
                  </a:lnTo>
                  <a:lnTo>
                    <a:pt x="2377" y="112901"/>
                  </a:lnTo>
                  <a:lnTo>
                    <a:pt x="2133" y="117254"/>
                  </a:lnTo>
                  <a:lnTo>
                    <a:pt x="1910" y="121662"/>
                  </a:lnTo>
                  <a:lnTo>
                    <a:pt x="1693" y="126070"/>
                  </a:lnTo>
                  <a:lnTo>
                    <a:pt x="1490" y="130588"/>
                  </a:lnTo>
                  <a:lnTo>
                    <a:pt x="1307" y="135161"/>
                  </a:lnTo>
                  <a:lnTo>
                    <a:pt x="1131" y="139790"/>
                  </a:lnTo>
                  <a:lnTo>
                    <a:pt x="969" y="144473"/>
                  </a:lnTo>
                  <a:lnTo>
                    <a:pt x="820" y="149157"/>
                  </a:lnTo>
                  <a:lnTo>
                    <a:pt x="691" y="153950"/>
                  </a:lnTo>
                  <a:lnTo>
                    <a:pt x="569" y="158744"/>
                  </a:lnTo>
                  <a:lnTo>
                    <a:pt x="468" y="163593"/>
                  </a:lnTo>
                  <a:lnTo>
                    <a:pt x="380" y="168497"/>
                  </a:lnTo>
                  <a:lnTo>
                    <a:pt x="305" y="173456"/>
                  </a:lnTo>
                  <a:lnTo>
                    <a:pt x="244" y="178415"/>
                  </a:lnTo>
                  <a:lnTo>
                    <a:pt x="197" y="183484"/>
                  </a:lnTo>
                  <a:lnTo>
                    <a:pt x="197" y="183484"/>
                  </a:lnTo>
                  <a:lnTo>
                    <a:pt x="0" y="211034"/>
                  </a:lnTo>
                  <a:lnTo>
                    <a:pt x="47850" y="234121"/>
                  </a:lnTo>
                  <a:lnTo>
                    <a:pt x="48047" y="206571"/>
                  </a:lnTo>
                  <a:lnTo>
                    <a:pt x="48047" y="206571"/>
                  </a:lnTo>
                  <a:lnTo>
                    <a:pt x="48081" y="201557"/>
                  </a:lnTo>
                  <a:lnTo>
                    <a:pt x="48094" y="196543"/>
                  </a:lnTo>
                  <a:lnTo>
                    <a:pt x="48088" y="191529"/>
                  </a:lnTo>
                  <a:lnTo>
                    <a:pt x="48074" y="186625"/>
                  </a:lnTo>
                  <a:lnTo>
                    <a:pt x="48040" y="181666"/>
                  </a:lnTo>
                  <a:lnTo>
                    <a:pt x="47993" y="176762"/>
                  </a:lnTo>
                  <a:lnTo>
                    <a:pt x="47925" y="171913"/>
                  </a:lnTo>
                  <a:lnTo>
                    <a:pt x="47850" y="167119"/>
                  </a:lnTo>
                  <a:lnTo>
                    <a:pt x="47756" y="162326"/>
                  </a:lnTo>
                  <a:lnTo>
                    <a:pt x="47654" y="157532"/>
                  </a:lnTo>
                  <a:lnTo>
                    <a:pt x="47532" y="152848"/>
                  </a:lnTo>
                  <a:lnTo>
                    <a:pt x="47397" y="148165"/>
                  </a:lnTo>
                  <a:lnTo>
                    <a:pt x="47248" y="143537"/>
                  </a:lnTo>
                  <a:lnTo>
                    <a:pt x="47085" y="138908"/>
                  </a:lnTo>
                  <a:lnTo>
                    <a:pt x="46909" y="134390"/>
                  </a:lnTo>
                  <a:lnTo>
                    <a:pt x="46726" y="129872"/>
                  </a:lnTo>
                  <a:lnTo>
                    <a:pt x="46523" y="125409"/>
                  </a:lnTo>
                  <a:lnTo>
                    <a:pt x="46307" y="121056"/>
                  </a:lnTo>
                  <a:lnTo>
                    <a:pt x="46083" y="116703"/>
                  </a:lnTo>
                  <a:lnTo>
                    <a:pt x="45839" y="112405"/>
                  </a:lnTo>
                  <a:lnTo>
                    <a:pt x="45589" y="108162"/>
                  </a:lnTo>
                  <a:lnTo>
                    <a:pt x="45325" y="103975"/>
                  </a:lnTo>
                  <a:lnTo>
                    <a:pt x="45047" y="99842"/>
                  </a:lnTo>
                  <a:lnTo>
                    <a:pt x="44763" y="95765"/>
                  </a:lnTo>
                  <a:lnTo>
                    <a:pt x="44458" y="91742"/>
                  </a:lnTo>
                  <a:lnTo>
                    <a:pt x="44146" y="87775"/>
                  </a:lnTo>
                  <a:lnTo>
                    <a:pt x="43828" y="83918"/>
                  </a:lnTo>
                  <a:lnTo>
                    <a:pt x="43489" y="80116"/>
                  </a:lnTo>
                  <a:lnTo>
                    <a:pt x="43144" y="76369"/>
                  </a:lnTo>
                  <a:lnTo>
                    <a:pt x="42792" y="72678"/>
                  </a:lnTo>
                  <a:lnTo>
                    <a:pt x="42426" y="69041"/>
                  </a:lnTo>
                  <a:lnTo>
                    <a:pt x="42047" y="65515"/>
                  </a:lnTo>
                  <a:lnTo>
                    <a:pt x="41661" y="62043"/>
                  </a:lnTo>
                  <a:lnTo>
                    <a:pt x="41268" y="58682"/>
                  </a:lnTo>
                  <a:lnTo>
                    <a:pt x="40862" y="55376"/>
                  </a:lnTo>
                  <a:lnTo>
                    <a:pt x="40442" y="52125"/>
                  </a:lnTo>
                  <a:lnTo>
                    <a:pt x="40015" y="48984"/>
                  </a:lnTo>
                  <a:lnTo>
                    <a:pt x="39582" y="45954"/>
                  </a:lnTo>
                  <a:lnTo>
                    <a:pt x="39135" y="42923"/>
                  </a:lnTo>
                  <a:lnTo>
                    <a:pt x="38681" y="40058"/>
                  </a:lnTo>
                  <a:lnTo>
                    <a:pt x="38221" y="37248"/>
                  </a:lnTo>
                  <a:lnTo>
                    <a:pt x="37747" y="34493"/>
                  </a:lnTo>
                  <a:lnTo>
                    <a:pt x="37266" y="31903"/>
                  </a:lnTo>
                  <a:lnTo>
                    <a:pt x="36778" y="29369"/>
                  </a:lnTo>
                  <a:lnTo>
                    <a:pt x="36284" y="26889"/>
                  </a:lnTo>
                  <a:lnTo>
                    <a:pt x="35783" y="24520"/>
                  </a:lnTo>
                  <a:lnTo>
                    <a:pt x="35268" y="22316"/>
                  </a:lnTo>
                  <a:lnTo>
                    <a:pt x="34754" y="20112"/>
                  </a:lnTo>
                  <a:lnTo>
                    <a:pt x="34225" y="18073"/>
                  </a:lnTo>
                  <a:lnTo>
                    <a:pt x="33690" y="16145"/>
                  </a:lnTo>
                  <a:lnTo>
                    <a:pt x="33149" y="14271"/>
                  </a:lnTo>
                  <a:lnTo>
                    <a:pt x="32600" y="12508"/>
                  </a:lnTo>
                  <a:lnTo>
                    <a:pt x="32045" y="10910"/>
                  </a:lnTo>
                  <a:lnTo>
                    <a:pt x="31483" y="9367"/>
                  </a:lnTo>
                  <a:lnTo>
                    <a:pt x="30914" y="7935"/>
                  </a:lnTo>
                  <a:lnTo>
                    <a:pt x="30345" y="6612"/>
                  </a:lnTo>
                  <a:lnTo>
                    <a:pt x="29763" y="5400"/>
                  </a:lnTo>
                  <a:lnTo>
                    <a:pt x="29180" y="4353"/>
                  </a:lnTo>
                  <a:lnTo>
                    <a:pt x="28584" y="3361"/>
                  </a:lnTo>
                  <a:lnTo>
                    <a:pt x="27989" y="2535"/>
                  </a:lnTo>
                  <a:lnTo>
                    <a:pt x="27386" y="1764"/>
                  </a:lnTo>
                  <a:lnTo>
                    <a:pt x="26776" y="1157"/>
                  </a:lnTo>
                  <a:lnTo>
                    <a:pt x="26167" y="717"/>
                  </a:lnTo>
                  <a:lnTo>
                    <a:pt x="25551" y="331"/>
                  </a:lnTo>
                  <a:lnTo>
                    <a:pt x="25551" y="331"/>
                  </a:lnTo>
                  <a:lnTo>
                    <a:pt x="25537" y="331"/>
                  </a:lnTo>
                </a:path>
              </a:pathLst>
            </a:custGeom>
            <a:noFill/>
            <a:ln w="0">
              <a:noFill/>
            </a:ln>
          </p:spPr>
          <p:style>
            <a:lnRef idx="0">
              <a:scrgbClr r="0" g="0" b="0"/>
            </a:lnRef>
            <a:fillRef idx="0">
              <a:scrgbClr r="0" g="0" b="0"/>
            </a:fillRef>
            <a:effectRef idx="0">
              <a:scrgbClr r="0" g="0" b="0"/>
            </a:effectRef>
            <a:fontRef idx="minor"/>
          </p:style>
        </p:sp>
        <p:sp>
          <p:nvSpPr>
            <p:cNvPr id="722" name="Google Shape;1300;p45"/>
            <p:cNvSpPr/>
            <p:nvPr/>
          </p:nvSpPr>
          <p:spPr>
            <a:xfrm rot="10800000" flipH="1">
              <a:off x="6497280" y="2332800"/>
              <a:ext cx="239040" cy="274320"/>
            </a:xfrm>
            <a:custGeom>
              <a:avLst/>
              <a:gdLst/>
              <a:ahLst/>
              <a:cxnLst/>
              <a:rect l="l" t="t" r="r" b="b"/>
              <a:pathLst>
                <a:path w="14567" h="118521">
                  <a:moveTo>
                    <a:pt x="7280" y="0"/>
                  </a:moveTo>
                  <a:lnTo>
                    <a:pt x="7097" y="55"/>
                  </a:lnTo>
                  <a:lnTo>
                    <a:pt x="6921" y="110"/>
                  </a:lnTo>
                  <a:lnTo>
                    <a:pt x="6745" y="165"/>
                  </a:lnTo>
                  <a:lnTo>
                    <a:pt x="6569" y="276"/>
                  </a:lnTo>
                  <a:lnTo>
                    <a:pt x="6393" y="441"/>
                  </a:lnTo>
                  <a:lnTo>
                    <a:pt x="6217" y="661"/>
                  </a:lnTo>
                  <a:lnTo>
                    <a:pt x="6047" y="882"/>
                  </a:lnTo>
                  <a:lnTo>
                    <a:pt x="5878" y="1102"/>
                  </a:lnTo>
                  <a:lnTo>
                    <a:pt x="5702" y="1433"/>
                  </a:lnTo>
                  <a:lnTo>
                    <a:pt x="5539" y="1708"/>
                  </a:lnTo>
                  <a:lnTo>
                    <a:pt x="5370" y="2094"/>
                  </a:lnTo>
                  <a:lnTo>
                    <a:pt x="5201" y="2480"/>
                  </a:lnTo>
                  <a:lnTo>
                    <a:pt x="5038" y="2865"/>
                  </a:lnTo>
                  <a:lnTo>
                    <a:pt x="4876" y="3306"/>
                  </a:lnTo>
                  <a:lnTo>
                    <a:pt x="4558" y="4298"/>
                  </a:lnTo>
                  <a:lnTo>
                    <a:pt x="4246" y="5400"/>
                  </a:lnTo>
                  <a:lnTo>
                    <a:pt x="3941" y="6612"/>
                  </a:lnTo>
                  <a:lnTo>
                    <a:pt x="3643" y="7934"/>
                  </a:lnTo>
                  <a:lnTo>
                    <a:pt x="3352" y="9367"/>
                  </a:lnTo>
                  <a:lnTo>
                    <a:pt x="3074" y="10910"/>
                  </a:lnTo>
                  <a:lnTo>
                    <a:pt x="2804" y="12563"/>
                  </a:lnTo>
                  <a:lnTo>
                    <a:pt x="2546" y="14271"/>
                  </a:lnTo>
                  <a:lnTo>
                    <a:pt x="2296" y="16144"/>
                  </a:lnTo>
                  <a:lnTo>
                    <a:pt x="2052" y="18073"/>
                  </a:lnTo>
                  <a:lnTo>
                    <a:pt x="1822" y="20057"/>
                  </a:lnTo>
                  <a:lnTo>
                    <a:pt x="1605" y="22150"/>
                  </a:lnTo>
                  <a:lnTo>
                    <a:pt x="1402" y="24354"/>
                  </a:lnTo>
                  <a:lnTo>
                    <a:pt x="1205" y="26613"/>
                  </a:lnTo>
                  <a:lnTo>
                    <a:pt x="1023" y="28928"/>
                  </a:lnTo>
                  <a:lnTo>
                    <a:pt x="860" y="31352"/>
                  </a:lnTo>
                  <a:lnTo>
                    <a:pt x="704" y="33832"/>
                  </a:lnTo>
                  <a:lnTo>
                    <a:pt x="630" y="35099"/>
                  </a:lnTo>
                  <a:lnTo>
                    <a:pt x="562" y="36366"/>
                  </a:lnTo>
                  <a:lnTo>
                    <a:pt x="501" y="37689"/>
                  </a:lnTo>
                  <a:lnTo>
                    <a:pt x="440" y="39011"/>
                  </a:lnTo>
                  <a:lnTo>
                    <a:pt x="379" y="40333"/>
                  </a:lnTo>
                  <a:lnTo>
                    <a:pt x="325" y="41656"/>
                  </a:lnTo>
                  <a:lnTo>
                    <a:pt x="278" y="43033"/>
                  </a:lnTo>
                  <a:lnTo>
                    <a:pt x="230" y="44411"/>
                  </a:lnTo>
                  <a:lnTo>
                    <a:pt x="190" y="45788"/>
                  </a:lnTo>
                  <a:lnTo>
                    <a:pt x="156" y="47221"/>
                  </a:lnTo>
                  <a:lnTo>
                    <a:pt x="122" y="48598"/>
                  </a:lnTo>
                  <a:lnTo>
                    <a:pt x="88" y="50031"/>
                  </a:lnTo>
                  <a:lnTo>
                    <a:pt x="68" y="51464"/>
                  </a:lnTo>
                  <a:lnTo>
                    <a:pt x="41" y="52951"/>
                  </a:lnTo>
                  <a:lnTo>
                    <a:pt x="27" y="54384"/>
                  </a:lnTo>
                  <a:lnTo>
                    <a:pt x="14" y="55872"/>
                  </a:lnTo>
                  <a:lnTo>
                    <a:pt x="7" y="57414"/>
                  </a:lnTo>
                  <a:lnTo>
                    <a:pt x="0" y="58902"/>
                  </a:lnTo>
                  <a:lnTo>
                    <a:pt x="0" y="60445"/>
                  </a:lnTo>
                  <a:lnTo>
                    <a:pt x="7" y="61933"/>
                  </a:lnTo>
                  <a:lnTo>
                    <a:pt x="20" y="63420"/>
                  </a:lnTo>
                  <a:lnTo>
                    <a:pt x="34" y="64908"/>
                  </a:lnTo>
                  <a:lnTo>
                    <a:pt x="54" y="66396"/>
                  </a:lnTo>
                  <a:lnTo>
                    <a:pt x="75" y="67828"/>
                  </a:lnTo>
                  <a:lnTo>
                    <a:pt x="102" y="69316"/>
                  </a:lnTo>
                  <a:lnTo>
                    <a:pt x="136" y="70749"/>
                  </a:lnTo>
                  <a:lnTo>
                    <a:pt x="176" y="72181"/>
                  </a:lnTo>
                  <a:lnTo>
                    <a:pt x="217" y="73559"/>
                  </a:lnTo>
                  <a:lnTo>
                    <a:pt x="257" y="74991"/>
                  </a:lnTo>
                  <a:lnTo>
                    <a:pt x="312" y="76369"/>
                  </a:lnTo>
                  <a:lnTo>
                    <a:pt x="366" y="77746"/>
                  </a:lnTo>
                  <a:lnTo>
                    <a:pt x="420" y="79124"/>
                  </a:lnTo>
                  <a:lnTo>
                    <a:pt x="481" y="80502"/>
                  </a:lnTo>
                  <a:lnTo>
                    <a:pt x="549" y="81824"/>
                  </a:lnTo>
                  <a:lnTo>
                    <a:pt x="616" y="83146"/>
                  </a:lnTo>
                  <a:lnTo>
                    <a:pt x="691" y="84414"/>
                  </a:lnTo>
                  <a:lnTo>
                    <a:pt x="765" y="85736"/>
                  </a:lnTo>
                  <a:lnTo>
                    <a:pt x="847" y="87003"/>
                  </a:lnTo>
                  <a:lnTo>
                    <a:pt x="928" y="88271"/>
                  </a:lnTo>
                  <a:lnTo>
                    <a:pt x="1016" y="89483"/>
                  </a:lnTo>
                  <a:lnTo>
                    <a:pt x="1111" y="90695"/>
                  </a:lnTo>
                  <a:lnTo>
                    <a:pt x="1205" y="91907"/>
                  </a:lnTo>
                  <a:lnTo>
                    <a:pt x="1300" y="93064"/>
                  </a:lnTo>
                  <a:lnTo>
                    <a:pt x="1402" y="94221"/>
                  </a:lnTo>
                  <a:lnTo>
                    <a:pt x="1510" y="95379"/>
                  </a:lnTo>
                  <a:lnTo>
                    <a:pt x="1619" y="96481"/>
                  </a:lnTo>
                  <a:lnTo>
                    <a:pt x="1727" y="97583"/>
                  </a:lnTo>
                  <a:lnTo>
                    <a:pt x="1842" y="98629"/>
                  </a:lnTo>
                  <a:lnTo>
                    <a:pt x="1957" y="99676"/>
                  </a:lnTo>
                  <a:lnTo>
                    <a:pt x="2079" y="100723"/>
                  </a:lnTo>
                  <a:lnTo>
                    <a:pt x="2201" y="101715"/>
                  </a:lnTo>
                  <a:lnTo>
                    <a:pt x="2330" y="102707"/>
                  </a:lnTo>
                  <a:lnTo>
                    <a:pt x="2458" y="103644"/>
                  </a:lnTo>
                  <a:lnTo>
                    <a:pt x="2594" y="104580"/>
                  </a:lnTo>
                  <a:lnTo>
                    <a:pt x="2729" y="105517"/>
                  </a:lnTo>
                  <a:lnTo>
                    <a:pt x="2865" y="106399"/>
                  </a:lnTo>
                  <a:lnTo>
                    <a:pt x="3007" y="107225"/>
                  </a:lnTo>
                  <a:lnTo>
                    <a:pt x="3149" y="108052"/>
                  </a:lnTo>
                  <a:lnTo>
                    <a:pt x="3291" y="108823"/>
                  </a:lnTo>
                  <a:lnTo>
                    <a:pt x="3440" y="109594"/>
                  </a:lnTo>
                  <a:lnTo>
                    <a:pt x="3589" y="110366"/>
                  </a:lnTo>
                  <a:lnTo>
                    <a:pt x="3745" y="111082"/>
                  </a:lnTo>
                  <a:lnTo>
                    <a:pt x="3901" y="111743"/>
                  </a:lnTo>
                  <a:lnTo>
                    <a:pt x="4056" y="112405"/>
                  </a:lnTo>
                  <a:lnTo>
                    <a:pt x="4219" y="113011"/>
                  </a:lnTo>
                  <a:lnTo>
                    <a:pt x="4381" y="113617"/>
                  </a:lnTo>
                  <a:lnTo>
                    <a:pt x="4544" y="114168"/>
                  </a:lnTo>
                  <a:lnTo>
                    <a:pt x="4713" y="114719"/>
                  </a:lnTo>
                  <a:lnTo>
                    <a:pt x="4876" y="115215"/>
                  </a:lnTo>
                  <a:lnTo>
                    <a:pt x="5052" y="115655"/>
                  </a:lnTo>
                  <a:lnTo>
                    <a:pt x="5221" y="116096"/>
                  </a:lnTo>
                  <a:lnTo>
                    <a:pt x="5397" y="116537"/>
                  </a:lnTo>
                  <a:lnTo>
                    <a:pt x="5573" y="116868"/>
                  </a:lnTo>
                  <a:lnTo>
                    <a:pt x="5749" y="117198"/>
                  </a:lnTo>
                  <a:lnTo>
                    <a:pt x="5925" y="117474"/>
                  </a:lnTo>
                  <a:lnTo>
                    <a:pt x="6108" y="117749"/>
                  </a:lnTo>
                  <a:lnTo>
                    <a:pt x="6291" y="117970"/>
                  </a:lnTo>
                  <a:lnTo>
                    <a:pt x="6474" y="118190"/>
                  </a:lnTo>
                  <a:lnTo>
                    <a:pt x="6664" y="118300"/>
                  </a:lnTo>
                  <a:lnTo>
                    <a:pt x="6846" y="118410"/>
                  </a:lnTo>
                  <a:lnTo>
                    <a:pt x="7070" y="118521"/>
                  </a:lnTo>
                  <a:lnTo>
                    <a:pt x="7469" y="118521"/>
                  </a:lnTo>
                  <a:lnTo>
                    <a:pt x="7646" y="118466"/>
                  </a:lnTo>
                  <a:lnTo>
                    <a:pt x="7822" y="118355"/>
                  </a:lnTo>
                  <a:lnTo>
                    <a:pt x="7998" y="118245"/>
                  </a:lnTo>
                  <a:lnTo>
                    <a:pt x="8174" y="118080"/>
                  </a:lnTo>
                  <a:lnTo>
                    <a:pt x="8350" y="117915"/>
                  </a:lnTo>
                  <a:lnTo>
                    <a:pt x="8519" y="117694"/>
                  </a:lnTo>
                  <a:lnTo>
                    <a:pt x="8688" y="117419"/>
                  </a:lnTo>
                  <a:lnTo>
                    <a:pt x="8864" y="117143"/>
                  </a:lnTo>
                  <a:lnTo>
                    <a:pt x="9027" y="116813"/>
                  </a:lnTo>
                  <a:lnTo>
                    <a:pt x="9196" y="116482"/>
                  </a:lnTo>
                  <a:lnTo>
                    <a:pt x="9359" y="116096"/>
                  </a:lnTo>
                  <a:lnTo>
                    <a:pt x="9528" y="115655"/>
                  </a:lnTo>
                  <a:lnTo>
                    <a:pt x="9684" y="115215"/>
                  </a:lnTo>
                  <a:lnTo>
                    <a:pt x="10009" y="114278"/>
                  </a:lnTo>
                  <a:lnTo>
                    <a:pt x="10320" y="113176"/>
                  </a:lnTo>
                  <a:lnTo>
                    <a:pt x="10625" y="111964"/>
                  </a:lnTo>
                  <a:lnTo>
                    <a:pt x="10923" y="110641"/>
                  </a:lnTo>
                  <a:lnTo>
                    <a:pt x="11208" y="109209"/>
                  </a:lnTo>
                  <a:lnTo>
                    <a:pt x="11485" y="107666"/>
                  </a:lnTo>
                  <a:lnTo>
                    <a:pt x="11756" y="106013"/>
                  </a:lnTo>
                  <a:lnTo>
                    <a:pt x="12020" y="104305"/>
                  </a:lnTo>
                  <a:lnTo>
                    <a:pt x="12271" y="102486"/>
                  </a:lnTo>
                  <a:lnTo>
                    <a:pt x="12508" y="100558"/>
                  </a:lnTo>
                  <a:lnTo>
                    <a:pt x="12738" y="98519"/>
                  </a:lnTo>
                  <a:lnTo>
                    <a:pt x="12955" y="96425"/>
                  </a:lnTo>
                  <a:lnTo>
                    <a:pt x="13165" y="94277"/>
                  </a:lnTo>
                  <a:lnTo>
                    <a:pt x="13354" y="92017"/>
                  </a:lnTo>
                  <a:lnTo>
                    <a:pt x="13537" y="89703"/>
                  </a:lnTo>
                  <a:lnTo>
                    <a:pt x="13706" y="87279"/>
                  </a:lnTo>
                  <a:lnTo>
                    <a:pt x="13862" y="84799"/>
                  </a:lnTo>
                  <a:lnTo>
                    <a:pt x="13930" y="83532"/>
                  </a:lnTo>
                  <a:lnTo>
                    <a:pt x="13998" y="82265"/>
                  </a:lnTo>
                  <a:lnTo>
                    <a:pt x="14065" y="80942"/>
                  </a:lnTo>
                  <a:lnTo>
                    <a:pt x="14126" y="79620"/>
                  </a:lnTo>
                  <a:lnTo>
                    <a:pt x="14180" y="78297"/>
                  </a:lnTo>
                  <a:lnTo>
                    <a:pt x="14235" y="76975"/>
                  </a:lnTo>
                  <a:lnTo>
                    <a:pt x="14289" y="75598"/>
                  </a:lnTo>
                  <a:lnTo>
                    <a:pt x="14329" y="74220"/>
                  </a:lnTo>
                  <a:lnTo>
                    <a:pt x="14377" y="72843"/>
                  </a:lnTo>
                  <a:lnTo>
                    <a:pt x="14411" y="71465"/>
                  </a:lnTo>
                  <a:lnTo>
                    <a:pt x="14444" y="70032"/>
                  </a:lnTo>
                  <a:lnTo>
                    <a:pt x="14478" y="68600"/>
                  </a:lnTo>
                  <a:lnTo>
                    <a:pt x="14505" y="67167"/>
                  </a:lnTo>
                  <a:lnTo>
                    <a:pt x="14526" y="65735"/>
                  </a:lnTo>
                  <a:lnTo>
                    <a:pt x="14539" y="64302"/>
                  </a:lnTo>
                  <a:lnTo>
                    <a:pt x="14553" y="62814"/>
                  </a:lnTo>
                  <a:lnTo>
                    <a:pt x="14553" y="62704"/>
                  </a:lnTo>
                  <a:lnTo>
                    <a:pt x="14566" y="61161"/>
                  </a:lnTo>
                  <a:lnTo>
                    <a:pt x="14566" y="59619"/>
                  </a:lnTo>
                  <a:lnTo>
                    <a:pt x="14566" y="58131"/>
                  </a:lnTo>
                  <a:lnTo>
                    <a:pt x="14560" y="56588"/>
                  </a:lnTo>
                  <a:lnTo>
                    <a:pt x="14553" y="55100"/>
                  </a:lnTo>
                  <a:lnTo>
                    <a:pt x="14533" y="53613"/>
                  </a:lnTo>
                  <a:lnTo>
                    <a:pt x="14519" y="52180"/>
                  </a:lnTo>
                  <a:lnTo>
                    <a:pt x="14492" y="50692"/>
                  </a:lnTo>
                  <a:lnTo>
                    <a:pt x="14465" y="49260"/>
                  </a:lnTo>
                  <a:lnTo>
                    <a:pt x="14431" y="47772"/>
                  </a:lnTo>
                  <a:lnTo>
                    <a:pt x="14397" y="46339"/>
                  </a:lnTo>
                  <a:lnTo>
                    <a:pt x="14350" y="44962"/>
                  </a:lnTo>
                  <a:lnTo>
                    <a:pt x="14309" y="43529"/>
                  </a:lnTo>
                  <a:lnTo>
                    <a:pt x="14255" y="42152"/>
                  </a:lnTo>
                  <a:lnTo>
                    <a:pt x="14207" y="40774"/>
                  </a:lnTo>
                  <a:lnTo>
                    <a:pt x="14147" y="39397"/>
                  </a:lnTo>
                  <a:lnTo>
                    <a:pt x="14086" y="38019"/>
                  </a:lnTo>
                  <a:lnTo>
                    <a:pt x="14018" y="36697"/>
                  </a:lnTo>
                  <a:lnTo>
                    <a:pt x="13950" y="35374"/>
                  </a:lnTo>
                  <a:lnTo>
                    <a:pt x="13876" y="34052"/>
                  </a:lnTo>
                  <a:lnTo>
                    <a:pt x="13801" y="32785"/>
                  </a:lnTo>
                  <a:lnTo>
                    <a:pt x="13720" y="31517"/>
                  </a:lnTo>
                  <a:lnTo>
                    <a:pt x="13639" y="30250"/>
                  </a:lnTo>
                  <a:lnTo>
                    <a:pt x="13551" y="29038"/>
                  </a:lnTo>
                  <a:lnTo>
                    <a:pt x="13456" y="27826"/>
                  </a:lnTo>
                  <a:lnTo>
                    <a:pt x="13361" y="26613"/>
                  </a:lnTo>
                  <a:lnTo>
                    <a:pt x="13266" y="25456"/>
                  </a:lnTo>
                  <a:lnTo>
                    <a:pt x="13165" y="24299"/>
                  </a:lnTo>
                  <a:lnTo>
                    <a:pt x="13056" y="23142"/>
                  </a:lnTo>
                  <a:lnTo>
                    <a:pt x="12948" y="22040"/>
                  </a:lnTo>
                  <a:lnTo>
                    <a:pt x="12840" y="20938"/>
                  </a:lnTo>
                  <a:lnTo>
                    <a:pt x="12724" y="19836"/>
                  </a:lnTo>
                  <a:lnTo>
                    <a:pt x="12603" y="18789"/>
                  </a:lnTo>
                  <a:lnTo>
                    <a:pt x="12481" y="17797"/>
                  </a:lnTo>
                  <a:lnTo>
                    <a:pt x="12359" y="16751"/>
                  </a:lnTo>
                  <a:lnTo>
                    <a:pt x="12230" y="15814"/>
                  </a:lnTo>
                  <a:lnTo>
                    <a:pt x="12101" y="14822"/>
                  </a:lnTo>
                  <a:lnTo>
                    <a:pt x="11973" y="13885"/>
                  </a:lnTo>
                  <a:lnTo>
                    <a:pt x="11837" y="13004"/>
                  </a:lnTo>
                  <a:lnTo>
                    <a:pt x="11695" y="12122"/>
                  </a:lnTo>
                  <a:lnTo>
                    <a:pt x="11553" y="11296"/>
                  </a:lnTo>
                  <a:lnTo>
                    <a:pt x="11411" y="10469"/>
                  </a:lnTo>
                  <a:lnTo>
                    <a:pt x="11268" y="9643"/>
                  </a:lnTo>
                  <a:lnTo>
                    <a:pt x="11119" y="8871"/>
                  </a:lnTo>
                  <a:lnTo>
                    <a:pt x="10971" y="8155"/>
                  </a:lnTo>
                  <a:lnTo>
                    <a:pt x="10815" y="7439"/>
                  </a:lnTo>
                  <a:lnTo>
                    <a:pt x="10659" y="6722"/>
                  </a:lnTo>
                  <a:lnTo>
                    <a:pt x="10503" y="6116"/>
                  </a:lnTo>
                  <a:lnTo>
                    <a:pt x="10341" y="5455"/>
                  </a:lnTo>
                  <a:lnTo>
                    <a:pt x="10178" y="4849"/>
                  </a:lnTo>
                  <a:lnTo>
                    <a:pt x="10016" y="4298"/>
                  </a:lnTo>
                  <a:lnTo>
                    <a:pt x="9846" y="3802"/>
                  </a:lnTo>
                  <a:lnTo>
                    <a:pt x="9677" y="3306"/>
                  </a:lnTo>
                  <a:lnTo>
                    <a:pt x="9508" y="2810"/>
                  </a:lnTo>
                  <a:lnTo>
                    <a:pt x="9332" y="2424"/>
                  </a:lnTo>
                  <a:lnTo>
                    <a:pt x="9162" y="1984"/>
                  </a:lnTo>
                  <a:lnTo>
                    <a:pt x="8986" y="1653"/>
                  </a:lnTo>
                  <a:lnTo>
                    <a:pt x="8804" y="1322"/>
                  </a:lnTo>
                  <a:lnTo>
                    <a:pt x="8627" y="1047"/>
                  </a:lnTo>
                  <a:lnTo>
                    <a:pt x="8445" y="771"/>
                  </a:lnTo>
                  <a:lnTo>
                    <a:pt x="8262" y="551"/>
                  </a:lnTo>
                  <a:lnTo>
                    <a:pt x="8079" y="386"/>
                  </a:lnTo>
                  <a:lnTo>
                    <a:pt x="7889" y="220"/>
                  </a:lnTo>
                  <a:lnTo>
                    <a:pt x="7706" y="110"/>
                  </a:lnTo>
                  <a:lnTo>
                    <a:pt x="7490" y="55"/>
                  </a:lnTo>
                  <a:lnTo>
                    <a:pt x="7280"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23" name="Google Shape;1301;p45"/>
            <p:cNvSpPr/>
            <p:nvPr/>
          </p:nvSpPr>
          <p:spPr>
            <a:xfrm rot="10800000" flipH="1">
              <a:off x="4861800" y="1933200"/>
              <a:ext cx="482040" cy="90000"/>
            </a:xfrm>
            <a:custGeom>
              <a:avLst/>
              <a:gdLst/>
              <a:ahLst/>
              <a:cxnLst/>
              <a:rect l="l" t="t" r="r" b="b"/>
              <a:pathLst>
                <a:path w="29357" h="39178">
                  <a:moveTo>
                    <a:pt x="16564" y="1"/>
                  </a:moveTo>
                  <a:lnTo>
                    <a:pt x="15975" y="56"/>
                  </a:lnTo>
                  <a:lnTo>
                    <a:pt x="15393" y="166"/>
                  </a:lnTo>
                  <a:lnTo>
                    <a:pt x="14804" y="331"/>
                  </a:lnTo>
                  <a:lnTo>
                    <a:pt x="14221" y="607"/>
                  </a:lnTo>
                  <a:lnTo>
                    <a:pt x="13639" y="882"/>
                  </a:lnTo>
                  <a:lnTo>
                    <a:pt x="13057" y="1268"/>
                  </a:lnTo>
                  <a:lnTo>
                    <a:pt x="12481" y="1654"/>
                  </a:lnTo>
                  <a:lnTo>
                    <a:pt x="11905" y="2095"/>
                  </a:lnTo>
                  <a:lnTo>
                    <a:pt x="11337" y="2591"/>
                  </a:lnTo>
                  <a:lnTo>
                    <a:pt x="10775" y="3086"/>
                  </a:lnTo>
                  <a:lnTo>
                    <a:pt x="10219" y="3693"/>
                  </a:lnTo>
                  <a:lnTo>
                    <a:pt x="9671" y="4299"/>
                  </a:lnTo>
                  <a:lnTo>
                    <a:pt x="9129" y="4905"/>
                  </a:lnTo>
                  <a:lnTo>
                    <a:pt x="8601" y="5621"/>
                  </a:lnTo>
                  <a:lnTo>
                    <a:pt x="8073" y="6282"/>
                  </a:lnTo>
                  <a:lnTo>
                    <a:pt x="7565" y="6999"/>
                  </a:lnTo>
                  <a:lnTo>
                    <a:pt x="7057" y="7770"/>
                  </a:lnTo>
                  <a:lnTo>
                    <a:pt x="6569" y="8541"/>
                  </a:lnTo>
                  <a:lnTo>
                    <a:pt x="6088" y="9313"/>
                  </a:lnTo>
                  <a:lnTo>
                    <a:pt x="5621" y="10139"/>
                  </a:lnTo>
                  <a:lnTo>
                    <a:pt x="5167" y="10911"/>
                  </a:lnTo>
                  <a:lnTo>
                    <a:pt x="4734" y="11737"/>
                  </a:lnTo>
                  <a:lnTo>
                    <a:pt x="4307" y="12564"/>
                  </a:lnTo>
                  <a:lnTo>
                    <a:pt x="3901" y="13390"/>
                  </a:lnTo>
                  <a:lnTo>
                    <a:pt x="3508" y="14217"/>
                  </a:lnTo>
                  <a:lnTo>
                    <a:pt x="3136" y="15043"/>
                  </a:lnTo>
                  <a:lnTo>
                    <a:pt x="2777" y="15870"/>
                  </a:lnTo>
                  <a:lnTo>
                    <a:pt x="2438" y="16696"/>
                  </a:lnTo>
                  <a:lnTo>
                    <a:pt x="2120" y="17468"/>
                  </a:lnTo>
                  <a:lnTo>
                    <a:pt x="1822" y="18294"/>
                  </a:lnTo>
                  <a:lnTo>
                    <a:pt x="1544" y="19066"/>
                  </a:lnTo>
                  <a:lnTo>
                    <a:pt x="1287" y="19837"/>
                  </a:lnTo>
                  <a:lnTo>
                    <a:pt x="1057" y="20553"/>
                  </a:lnTo>
                  <a:lnTo>
                    <a:pt x="847" y="21270"/>
                  </a:lnTo>
                  <a:lnTo>
                    <a:pt x="657" y="21931"/>
                  </a:lnTo>
                  <a:lnTo>
                    <a:pt x="495" y="22592"/>
                  </a:lnTo>
                  <a:lnTo>
                    <a:pt x="359" y="23198"/>
                  </a:lnTo>
                  <a:lnTo>
                    <a:pt x="244" y="23804"/>
                  </a:lnTo>
                  <a:lnTo>
                    <a:pt x="156" y="24355"/>
                  </a:lnTo>
                  <a:lnTo>
                    <a:pt x="88" y="24906"/>
                  </a:lnTo>
                  <a:lnTo>
                    <a:pt x="41" y="25402"/>
                  </a:lnTo>
                  <a:lnTo>
                    <a:pt x="14" y="25898"/>
                  </a:lnTo>
                  <a:lnTo>
                    <a:pt x="7" y="26118"/>
                  </a:lnTo>
                  <a:lnTo>
                    <a:pt x="0" y="26339"/>
                  </a:lnTo>
                  <a:lnTo>
                    <a:pt x="7" y="26559"/>
                  </a:lnTo>
                  <a:lnTo>
                    <a:pt x="14" y="26780"/>
                  </a:lnTo>
                  <a:lnTo>
                    <a:pt x="21" y="27000"/>
                  </a:lnTo>
                  <a:lnTo>
                    <a:pt x="41" y="27220"/>
                  </a:lnTo>
                  <a:lnTo>
                    <a:pt x="82" y="27606"/>
                  </a:lnTo>
                  <a:lnTo>
                    <a:pt x="149" y="27992"/>
                  </a:lnTo>
                  <a:lnTo>
                    <a:pt x="224" y="28377"/>
                  </a:lnTo>
                  <a:lnTo>
                    <a:pt x="319" y="28708"/>
                  </a:lnTo>
                  <a:lnTo>
                    <a:pt x="434" y="29039"/>
                  </a:lnTo>
                  <a:lnTo>
                    <a:pt x="556" y="29314"/>
                  </a:lnTo>
                  <a:lnTo>
                    <a:pt x="698" y="29645"/>
                  </a:lnTo>
                  <a:lnTo>
                    <a:pt x="860" y="29920"/>
                  </a:lnTo>
                  <a:lnTo>
                    <a:pt x="1030" y="30141"/>
                  </a:lnTo>
                  <a:lnTo>
                    <a:pt x="1416" y="30637"/>
                  </a:lnTo>
                  <a:lnTo>
                    <a:pt x="1849" y="31077"/>
                  </a:lnTo>
                  <a:lnTo>
                    <a:pt x="2337" y="31408"/>
                  </a:lnTo>
                  <a:lnTo>
                    <a:pt x="2865" y="31739"/>
                  </a:lnTo>
                  <a:lnTo>
                    <a:pt x="3441" y="32069"/>
                  </a:lnTo>
                  <a:lnTo>
                    <a:pt x="4057" y="32290"/>
                  </a:lnTo>
                  <a:lnTo>
                    <a:pt x="4707" y="32510"/>
                  </a:lnTo>
                  <a:lnTo>
                    <a:pt x="5384" y="32730"/>
                  </a:lnTo>
                  <a:lnTo>
                    <a:pt x="6833" y="33116"/>
                  </a:lnTo>
                  <a:lnTo>
                    <a:pt x="8364" y="33447"/>
                  </a:lnTo>
                  <a:lnTo>
                    <a:pt x="9962" y="33777"/>
                  </a:lnTo>
                  <a:lnTo>
                    <a:pt x="11601" y="34218"/>
                  </a:lnTo>
                  <a:lnTo>
                    <a:pt x="13239" y="34714"/>
                  </a:lnTo>
                  <a:lnTo>
                    <a:pt x="14059" y="35045"/>
                  </a:lnTo>
                  <a:lnTo>
                    <a:pt x="14865" y="35375"/>
                  </a:lnTo>
                  <a:lnTo>
                    <a:pt x="15664" y="35761"/>
                  </a:lnTo>
                  <a:lnTo>
                    <a:pt x="16449" y="36202"/>
                  </a:lnTo>
                  <a:lnTo>
                    <a:pt x="17215" y="36698"/>
                  </a:lnTo>
                  <a:lnTo>
                    <a:pt x="17959" y="37249"/>
                  </a:lnTo>
                  <a:lnTo>
                    <a:pt x="18677" y="37800"/>
                  </a:lnTo>
                  <a:lnTo>
                    <a:pt x="19368" y="38240"/>
                  </a:lnTo>
                  <a:lnTo>
                    <a:pt x="20038" y="38571"/>
                  </a:lnTo>
                  <a:lnTo>
                    <a:pt x="20689" y="38847"/>
                  </a:lnTo>
                  <a:lnTo>
                    <a:pt x="21312" y="39012"/>
                  </a:lnTo>
                  <a:lnTo>
                    <a:pt x="21908" y="39122"/>
                  </a:lnTo>
                  <a:lnTo>
                    <a:pt x="22476" y="39177"/>
                  </a:lnTo>
                  <a:lnTo>
                    <a:pt x="23032" y="39122"/>
                  </a:lnTo>
                  <a:lnTo>
                    <a:pt x="23553" y="39067"/>
                  </a:lnTo>
                  <a:lnTo>
                    <a:pt x="24054" y="38902"/>
                  </a:lnTo>
                  <a:lnTo>
                    <a:pt x="24535" y="38736"/>
                  </a:lnTo>
                  <a:lnTo>
                    <a:pt x="24989" y="38516"/>
                  </a:lnTo>
                  <a:lnTo>
                    <a:pt x="25422" y="38240"/>
                  </a:lnTo>
                  <a:lnTo>
                    <a:pt x="25828" y="37910"/>
                  </a:lnTo>
                  <a:lnTo>
                    <a:pt x="26214" y="37579"/>
                  </a:lnTo>
                  <a:lnTo>
                    <a:pt x="26573" y="37249"/>
                  </a:lnTo>
                  <a:lnTo>
                    <a:pt x="26912" y="36863"/>
                  </a:lnTo>
                  <a:lnTo>
                    <a:pt x="27230" y="36477"/>
                  </a:lnTo>
                  <a:lnTo>
                    <a:pt x="27521" y="36092"/>
                  </a:lnTo>
                  <a:lnTo>
                    <a:pt x="27792" y="35651"/>
                  </a:lnTo>
                  <a:lnTo>
                    <a:pt x="28266" y="34879"/>
                  </a:lnTo>
                  <a:lnTo>
                    <a:pt x="28652" y="34163"/>
                  </a:lnTo>
                  <a:lnTo>
                    <a:pt x="28950" y="33502"/>
                  </a:lnTo>
                  <a:lnTo>
                    <a:pt x="29167" y="33006"/>
                  </a:lnTo>
                  <a:lnTo>
                    <a:pt x="29336" y="32510"/>
                  </a:lnTo>
                  <a:lnTo>
                    <a:pt x="29357" y="29645"/>
                  </a:lnTo>
                  <a:lnTo>
                    <a:pt x="29201" y="28377"/>
                  </a:lnTo>
                  <a:lnTo>
                    <a:pt x="29032" y="27110"/>
                  </a:lnTo>
                  <a:lnTo>
                    <a:pt x="28862" y="25898"/>
                  </a:lnTo>
                  <a:lnTo>
                    <a:pt x="28686" y="24686"/>
                  </a:lnTo>
                  <a:lnTo>
                    <a:pt x="28510" y="23529"/>
                  </a:lnTo>
                  <a:lnTo>
                    <a:pt x="28320" y="22427"/>
                  </a:lnTo>
                  <a:lnTo>
                    <a:pt x="28138" y="21325"/>
                  </a:lnTo>
                  <a:lnTo>
                    <a:pt x="27941" y="20278"/>
                  </a:lnTo>
                  <a:lnTo>
                    <a:pt x="27745" y="19231"/>
                  </a:lnTo>
                  <a:lnTo>
                    <a:pt x="27542" y="18239"/>
                  </a:lnTo>
                  <a:lnTo>
                    <a:pt x="27339" y="17247"/>
                  </a:lnTo>
                  <a:lnTo>
                    <a:pt x="27129" y="16311"/>
                  </a:lnTo>
                  <a:lnTo>
                    <a:pt x="26919" y="15429"/>
                  </a:lnTo>
                  <a:lnTo>
                    <a:pt x="26702" y="14547"/>
                  </a:lnTo>
                  <a:lnTo>
                    <a:pt x="26479" y="13666"/>
                  </a:lnTo>
                  <a:lnTo>
                    <a:pt x="26255" y="12894"/>
                  </a:lnTo>
                  <a:lnTo>
                    <a:pt x="26025" y="12068"/>
                  </a:lnTo>
                  <a:lnTo>
                    <a:pt x="25795" y="11352"/>
                  </a:lnTo>
                  <a:lnTo>
                    <a:pt x="25564" y="10580"/>
                  </a:lnTo>
                  <a:lnTo>
                    <a:pt x="25327" y="9864"/>
                  </a:lnTo>
                  <a:lnTo>
                    <a:pt x="25084" y="9203"/>
                  </a:lnTo>
                  <a:lnTo>
                    <a:pt x="24840" y="8541"/>
                  </a:lnTo>
                  <a:lnTo>
                    <a:pt x="24345" y="7329"/>
                  </a:lnTo>
                  <a:lnTo>
                    <a:pt x="23837" y="6227"/>
                  </a:lnTo>
                  <a:lnTo>
                    <a:pt x="23316" y="5235"/>
                  </a:lnTo>
                  <a:lnTo>
                    <a:pt x="22795" y="4299"/>
                  </a:lnTo>
                  <a:lnTo>
                    <a:pt x="22253" y="3472"/>
                  </a:lnTo>
                  <a:lnTo>
                    <a:pt x="21711" y="2756"/>
                  </a:lnTo>
                  <a:lnTo>
                    <a:pt x="21163" y="2095"/>
                  </a:lnTo>
                  <a:lnTo>
                    <a:pt x="20601" y="1599"/>
                  </a:lnTo>
                  <a:lnTo>
                    <a:pt x="20038" y="1103"/>
                  </a:lnTo>
                  <a:lnTo>
                    <a:pt x="19470" y="717"/>
                  </a:lnTo>
                  <a:lnTo>
                    <a:pt x="18894" y="442"/>
                  </a:lnTo>
                  <a:lnTo>
                    <a:pt x="18312" y="221"/>
                  </a:lnTo>
                  <a:lnTo>
                    <a:pt x="17736" y="56"/>
                  </a:lnTo>
                  <a:lnTo>
                    <a:pt x="17147"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24" name="Google Shape;1302;p45"/>
            <p:cNvSpPr/>
            <p:nvPr/>
          </p:nvSpPr>
          <p:spPr>
            <a:xfrm rot="10800000" flipH="1">
              <a:off x="4861800" y="1933200"/>
              <a:ext cx="482040" cy="90000"/>
            </a:xfrm>
            <a:custGeom>
              <a:avLst/>
              <a:gdLst/>
              <a:ahLst/>
              <a:cxnLst/>
              <a:rect l="l" t="t" r="r" b="b"/>
              <a:pathLst>
                <a:path w="29357" h="39178" fill="none">
                  <a:moveTo>
                    <a:pt x="29336" y="32510"/>
                  </a:moveTo>
                  <a:lnTo>
                    <a:pt x="29336" y="32510"/>
                  </a:lnTo>
                  <a:lnTo>
                    <a:pt x="29167" y="33006"/>
                  </a:lnTo>
                  <a:lnTo>
                    <a:pt x="28950" y="33502"/>
                  </a:lnTo>
                  <a:lnTo>
                    <a:pt x="28652" y="34163"/>
                  </a:lnTo>
                  <a:lnTo>
                    <a:pt x="28266" y="34879"/>
                  </a:lnTo>
                  <a:lnTo>
                    <a:pt x="27792" y="35651"/>
                  </a:lnTo>
                  <a:lnTo>
                    <a:pt x="27521" y="36092"/>
                  </a:lnTo>
                  <a:lnTo>
                    <a:pt x="27230" y="36477"/>
                  </a:lnTo>
                  <a:lnTo>
                    <a:pt x="26912" y="36863"/>
                  </a:lnTo>
                  <a:lnTo>
                    <a:pt x="26573" y="37249"/>
                  </a:lnTo>
                  <a:lnTo>
                    <a:pt x="26214" y="37579"/>
                  </a:lnTo>
                  <a:lnTo>
                    <a:pt x="25828" y="37910"/>
                  </a:lnTo>
                  <a:lnTo>
                    <a:pt x="25422" y="38240"/>
                  </a:lnTo>
                  <a:lnTo>
                    <a:pt x="24989" y="38516"/>
                  </a:lnTo>
                  <a:lnTo>
                    <a:pt x="24535" y="38736"/>
                  </a:lnTo>
                  <a:lnTo>
                    <a:pt x="24054" y="38902"/>
                  </a:lnTo>
                  <a:lnTo>
                    <a:pt x="23553" y="39067"/>
                  </a:lnTo>
                  <a:lnTo>
                    <a:pt x="23032" y="39122"/>
                  </a:lnTo>
                  <a:lnTo>
                    <a:pt x="22476" y="39177"/>
                  </a:lnTo>
                  <a:lnTo>
                    <a:pt x="21908" y="39122"/>
                  </a:lnTo>
                  <a:lnTo>
                    <a:pt x="21312" y="39012"/>
                  </a:lnTo>
                  <a:lnTo>
                    <a:pt x="20689" y="38847"/>
                  </a:lnTo>
                  <a:lnTo>
                    <a:pt x="20038" y="38571"/>
                  </a:lnTo>
                  <a:lnTo>
                    <a:pt x="19368" y="38240"/>
                  </a:lnTo>
                  <a:lnTo>
                    <a:pt x="18677" y="37800"/>
                  </a:lnTo>
                  <a:lnTo>
                    <a:pt x="17959" y="37249"/>
                  </a:lnTo>
                  <a:lnTo>
                    <a:pt x="17959" y="37249"/>
                  </a:lnTo>
                  <a:lnTo>
                    <a:pt x="17215" y="36698"/>
                  </a:lnTo>
                  <a:lnTo>
                    <a:pt x="16449" y="36202"/>
                  </a:lnTo>
                  <a:lnTo>
                    <a:pt x="15664" y="35761"/>
                  </a:lnTo>
                  <a:lnTo>
                    <a:pt x="14865" y="35375"/>
                  </a:lnTo>
                  <a:lnTo>
                    <a:pt x="14059" y="35045"/>
                  </a:lnTo>
                  <a:lnTo>
                    <a:pt x="13239" y="34714"/>
                  </a:lnTo>
                  <a:lnTo>
                    <a:pt x="11601" y="34218"/>
                  </a:lnTo>
                  <a:lnTo>
                    <a:pt x="9962" y="33777"/>
                  </a:lnTo>
                  <a:lnTo>
                    <a:pt x="8364" y="33447"/>
                  </a:lnTo>
                  <a:lnTo>
                    <a:pt x="6833" y="33116"/>
                  </a:lnTo>
                  <a:lnTo>
                    <a:pt x="5384" y="32730"/>
                  </a:lnTo>
                  <a:lnTo>
                    <a:pt x="4707" y="32510"/>
                  </a:lnTo>
                  <a:lnTo>
                    <a:pt x="4057" y="32290"/>
                  </a:lnTo>
                  <a:lnTo>
                    <a:pt x="3441" y="32069"/>
                  </a:lnTo>
                  <a:lnTo>
                    <a:pt x="2865" y="31739"/>
                  </a:lnTo>
                  <a:lnTo>
                    <a:pt x="2337" y="31408"/>
                  </a:lnTo>
                  <a:lnTo>
                    <a:pt x="1849" y="31077"/>
                  </a:lnTo>
                  <a:lnTo>
                    <a:pt x="1416" y="30637"/>
                  </a:lnTo>
                  <a:lnTo>
                    <a:pt x="1030" y="30141"/>
                  </a:lnTo>
                  <a:lnTo>
                    <a:pt x="860" y="29920"/>
                  </a:lnTo>
                  <a:lnTo>
                    <a:pt x="698" y="29645"/>
                  </a:lnTo>
                  <a:lnTo>
                    <a:pt x="556" y="29314"/>
                  </a:lnTo>
                  <a:lnTo>
                    <a:pt x="434" y="29039"/>
                  </a:lnTo>
                  <a:lnTo>
                    <a:pt x="319" y="28708"/>
                  </a:lnTo>
                  <a:lnTo>
                    <a:pt x="224" y="28377"/>
                  </a:lnTo>
                  <a:lnTo>
                    <a:pt x="149" y="27992"/>
                  </a:lnTo>
                  <a:lnTo>
                    <a:pt x="82" y="27606"/>
                  </a:lnTo>
                  <a:lnTo>
                    <a:pt x="41" y="27220"/>
                  </a:lnTo>
                  <a:lnTo>
                    <a:pt x="21" y="27000"/>
                  </a:lnTo>
                  <a:lnTo>
                    <a:pt x="14" y="26780"/>
                  </a:lnTo>
                  <a:lnTo>
                    <a:pt x="7" y="26559"/>
                  </a:lnTo>
                  <a:lnTo>
                    <a:pt x="0" y="26339"/>
                  </a:lnTo>
                  <a:lnTo>
                    <a:pt x="7" y="26118"/>
                  </a:lnTo>
                  <a:lnTo>
                    <a:pt x="14" y="25898"/>
                  </a:lnTo>
                  <a:lnTo>
                    <a:pt x="41" y="25402"/>
                  </a:lnTo>
                  <a:lnTo>
                    <a:pt x="88" y="24906"/>
                  </a:lnTo>
                  <a:lnTo>
                    <a:pt x="156" y="24355"/>
                  </a:lnTo>
                  <a:lnTo>
                    <a:pt x="244" y="23804"/>
                  </a:lnTo>
                  <a:lnTo>
                    <a:pt x="244" y="23804"/>
                  </a:lnTo>
                  <a:lnTo>
                    <a:pt x="359" y="23198"/>
                  </a:lnTo>
                  <a:lnTo>
                    <a:pt x="495" y="22592"/>
                  </a:lnTo>
                  <a:lnTo>
                    <a:pt x="657" y="21931"/>
                  </a:lnTo>
                  <a:lnTo>
                    <a:pt x="847" y="21270"/>
                  </a:lnTo>
                  <a:lnTo>
                    <a:pt x="1057" y="20553"/>
                  </a:lnTo>
                  <a:lnTo>
                    <a:pt x="1287" y="19837"/>
                  </a:lnTo>
                  <a:lnTo>
                    <a:pt x="1544" y="19066"/>
                  </a:lnTo>
                  <a:lnTo>
                    <a:pt x="1822" y="18294"/>
                  </a:lnTo>
                  <a:lnTo>
                    <a:pt x="2120" y="17468"/>
                  </a:lnTo>
                  <a:lnTo>
                    <a:pt x="2438" y="16696"/>
                  </a:lnTo>
                  <a:lnTo>
                    <a:pt x="2777" y="15870"/>
                  </a:lnTo>
                  <a:lnTo>
                    <a:pt x="3136" y="15043"/>
                  </a:lnTo>
                  <a:lnTo>
                    <a:pt x="3508" y="14217"/>
                  </a:lnTo>
                  <a:lnTo>
                    <a:pt x="3901" y="13390"/>
                  </a:lnTo>
                  <a:lnTo>
                    <a:pt x="4307" y="12564"/>
                  </a:lnTo>
                  <a:lnTo>
                    <a:pt x="4734" y="11737"/>
                  </a:lnTo>
                  <a:lnTo>
                    <a:pt x="5167" y="10911"/>
                  </a:lnTo>
                  <a:lnTo>
                    <a:pt x="5621" y="10139"/>
                  </a:lnTo>
                  <a:lnTo>
                    <a:pt x="6088" y="9313"/>
                  </a:lnTo>
                  <a:lnTo>
                    <a:pt x="6569" y="8541"/>
                  </a:lnTo>
                  <a:lnTo>
                    <a:pt x="7057" y="7770"/>
                  </a:lnTo>
                  <a:lnTo>
                    <a:pt x="7565" y="6999"/>
                  </a:lnTo>
                  <a:lnTo>
                    <a:pt x="8073" y="6282"/>
                  </a:lnTo>
                  <a:lnTo>
                    <a:pt x="8601" y="5621"/>
                  </a:lnTo>
                  <a:lnTo>
                    <a:pt x="9129" y="4905"/>
                  </a:lnTo>
                  <a:lnTo>
                    <a:pt x="9671" y="4299"/>
                  </a:lnTo>
                  <a:lnTo>
                    <a:pt x="10219" y="3693"/>
                  </a:lnTo>
                  <a:lnTo>
                    <a:pt x="10775" y="3086"/>
                  </a:lnTo>
                  <a:lnTo>
                    <a:pt x="11337" y="2591"/>
                  </a:lnTo>
                  <a:lnTo>
                    <a:pt x="11905" y="2095"/>
                  </a:lnTo>
                  <a:lnTo>
                    <a:pt x="12481" y="1654"/>
                  </a:lnTo>
                  <a:lnTo>
                    <a:pt x="13057" y="1268"/>
                  </a:lnTo>
                  <a:lnTo>
                    <a:pt x="13639" y="882"/>
                  </a:lnTo>
                  <a:lnTo>
                    <a:pt x="14221" y="607"/>
                  </a:lnTo>
                  <a:lnTo>
                    <a:pt x="14804" y="331"/>
                  </a:lnTo>
                  <a:lnTo>
                    <a:pt x="15393" y="166"/>
                  </a:lnTo>
                  <a:lnTo>
                    <a:pt x="15975" y="56"/>
                  </a:lnTo>
                  <a:lnTo>
                    <a:pt x="16564" y="1"/>
                  </a:lnTo>
                  <a:lnTo>
                    <a:pt x="17147" y="1"/>
                  </a:lnTo>
                  <a:lnTo>
                    <a:pt x="17736" y="56"/>
                  </a:lnTo>
                  <a:lnTo>
                    <a:pt x="18312" y="221"/>
                  </a:lnTo>
                  <a:lnTo>
                    <a:pt x="18894" y="442"/>
                  </a:lnTo>
                  <a:lnTo>
                    <a:pt x="19470" y="717"/>
                  </a:lnTo>
                  <a:lnTo>
                    <a:pt x="20038" y="1103"/>
                  </a:lnTo>
                  <a:lnTo>
                    <a:pt x="20601" y="1599"/>
                  </a:lnTo>
                  <a:lnTo>
                    <a:pt x="21163" y="2095"/>
                  </a:lnTo>
                  <a:lnTo>
                    <a:pt x="21711" y="2756"/>
                  </a:lnTo>
                  <a:lnTo>
                    <a:pt x="22253" y="3472"/>
                  </a:lnTo>
                  <a:lnTo>
                    <a:pt x="22795" y="4299"/>
                  </a:lnTo>
                  <a:lnTo>
                    <a:pt x="23316" y="5235"/>
                  </a:lnTo>
                  <a:lnTo>
                    <a:pt x="23837" y="6227"/>
                  </a:lnTo>
                  <a:lnTo>
                    <a:pt x="24345" y="7329"/>
                  </a:lnTo>
                  <a:lnTo>
                    <a:pt x="24840" y="8541"/>
                  </a:lnTo>
                  <a:lnTo>
                    <a:pt x="25084" y="9203"/>
                  </a:lnTo>
                  <a:lnTo>
                    <a:pt x="25327" y="9864"/>
                  </a:lnTo>
                  <a:lnTo>
                    <a:pt x="25564" y="10580"/>
                  </a:lnTo>
                  <a:lnTo>
                    <a:pt x="25795" y="11352"/>
                  </a:lnTo>
                  <a:lnTo>
                    <a:pt x="26025" y="12068"/>
                  </a:lnTo>
                  <a:lnTo>
                    <a:pt x="26255" y="12894"/>
                  </a:lnTo>
                  <a:lnTo>
                    <a:pt x="26479" y="13666"/>
                  </a:lnTo>
                  <a:lnTo>
                    <a:pt x="26702" y="14547"/>
                  </a:lnTo>
                  <a:lnTo>
                    <a:pt x="26919" y="15429"/>
                  </a:lnTo>
                  <a:lnTo>
                    <a:pt x="27129" y="16311"/>
                  </a:lnTo>
                  <a:lnTo>
                    <a:pt x="27339" y="17247"/>
                  </a:lnTo>
                  <a:lnTo>
                    <a:pt x="27542" y="18239"/>
                  </a:lnTo>
                  <a:lnTo>
                    <a:pt x="27745" y="19231"/>
                  </a:lnTo>
                  <a:lnTo>
                    <a:pt x="27941" y="20278"/>
                  </a:lnTo>
                  <a:lnTo>
                    <a:pt x="28138" y="21325"/>
                  </a:lnTo>
                  <a:lnTo>
                    <a:pt x="28320" y="22427"/>
                  </a:lnTo>
                  <a:lnTo>
                    <a:pt x="28510" y="23529"/>
                  </a:lnTo>
                  <a:lnTo>
                    <a:pt x="28686" y="24686"/>
                  </a:lnTo>
                  <a:lnTo>
                    <a:pt x="28862" y="25898"/>
                  </a:lnTo>
                  <a:lnTo>
                    <a:pt x="29032" y="27110"/>
                  </a:lnTo>
                  <a:lnTo>
                    <a:pt x="29201" y="28377"/>
                  </a:lnTo>
                  <a:lnTo>
                    <a:pt x="29357" y="29645"/>
                  </a:lnTo>
                </a:path>
              </a:pathLst>
            </a:custGeom>
            <a:noFill/>
            <a:ln w="0">
              <a:noFill/>
            </a:ln>
          </p:spPr>
          <p:style>
            <a:lnRef idx="0">
              <a:scrgbClr r="0" g="0" b="0"/>
            </a:lnRef>
            <a:fillRef idx="0">
              <a:scrgbClr r="0" g="0" b="0"/>
            </a:fillRef>
            <a:effectRef idx="0">
              <a:scrgbClr r="0" g="0" b="0"/>
            </a:effectRef>
            <a:fontRef idx="minor"/>
          </p:style>
        </p:sp>
        <p:sp>
          <p:nvSpPr>
            <p:cNvPr id="725" name="Google Shape;1303;p45"/>
            <p:cNvSpPr/>
            <p:nvPr/>
          </p:nvSpPr>
          <p:spPr>
            <a:xfrm rot="10800000" flipH="1">
              <a:off x="5384520" y="1919520"/>
              <a:ext cx="42480" cy="103680"/>
            </a:xfrm>
            <a:custGeom>
              <a:avLst/>
              <a:gdLst/>
              <a:ahLst/>
              <a:cxnLst/>
              <a:rect l="l" t="t" r="r" b="b"/>
              <a:pathLst>
                <a:path w="2622" h="45073">
                  <a:moveTo>
                    <a:pt x="319" y="1"/>
                  </a:moveTo>
                  <a:lnTo>
                    <a:pt x="1" y="43916"/>
                  </a:lnTo>
                  <a:lnTo>
                    <a:pt x="2303" y="45073"/>
                  </a:lnTo>
                  <a:lnTo>
                    <a:pt x="2621" y="1103"/>
                  </a:lnTo>
                  <a:lnTo>
                    <a:pt x="319" y="1"/>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726" name="Google Shape;1304;p45"/>
            <p:cNvSpPr/>
            <p:nvPr/>
          </p:nvSpPr>
          <p:spPr>
            <a:xfrm rot="10800000" flipH="1">
              <a:off x="5384520" y="1919520"/>
              <a:ext cx="42480" cy="103680"/>
            </a:xfrm>
            <a:custGeom>
              <a:avLst/>
              <a:gdLst/>
              <a:ahLst/>
              <a:cxnLst/>
              <a:rect l="l" t="t" r="r" b="b"/>
              <a:pathLst>
                <a:path w="2622" h="45073" fill="none">
                  <a:moveTo>
                    <a:pt x="1" y="43916"/>
                  </a:moveTo>
                  <a:lnTo>
                    <a:pt x="2303" y="45073"/>
                  </a:lnTo>
                  <a:lnTo>
                    <a:pt x="2621" y="1103"/>
                  </a:lnTo>
                  <a:lnTo>
                    <a:pt x="319" y="1"/>
                  </a:lnTo>
                  <a:lnTo>
                    <a:pt x="1" y="43916"/>
                  </a:lnTo>
                </a:path>
              </a:pathLst>
            </a:custGeom>
            <a:noFill/>
            <a:ln w="0">
              <a:noFill/>
            </a:ln>
          </p:spPr>
          <p:style>
            <a:lnRef idx="0">
              <a:scrgbClr r="0" g="0" b="0"/>
            </a:lnRef>
            <a:fillRef idx="0">
              <a:scrgbClr r="0" g="0" b="0"/>
            </a:fillRef>
            <a:effectRef idx="0">
              <a:scrgbClr r="0" g="0" b="0"/>
            </a:effectRef>
            <a:fontRef idx="minor"/>
          </p:style>
        </p:sp>
        <p:sp>
          <p:nvSpPr>
            <p:cNvPr id="727" name="Google Shape;1305;p45"/>
            <p:cNvSpPr/>
            <p:nvPr/>
          </p:nvSpPr>
          <p:spPr>
            <a:xfrm rot="10800000" flipH="1">
              <a:off x="5337720" y="1904400"/>
              <a:ext cx="133560" cy="79920"/>
            </a:xfrm>
            <a:custGeom>
              <a:avLst/>
              <a:gdLst/>
              <a:ahLst/>
              <a:cxnLst/>
              <a:rect l="l" t="t" r="r" b="b"/>
              <a:pathLst>
                <a:path w="8174" h="34824">
                  <a:moveTo>
                    <a:pt x="224" y="0"/>
                  </a:moveTo>
                  <a:lnTo>
                    <a:pt x="0" y="31022"/>
                  </a:lnTo>
                  <a:lnTo>
                    <a:pt x="7950" y="34824"/>
                  </a:lnTo>
                  <a:lnTo>
                    <a:pt x="8174" y="3802"/>
                  </a:lnTo>
                  <a:lnTo>
                    <a:pt x="224"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728" name="Google Shape;1306;p45"/>
            <p:cNvSpPr/>
            <p:nvPr/>
          </p:nvSpPr>
          <p:spPr>
            <a:xfrm rot="10800000" flipH="1">
              <a:off x="5470200" y="1882080"/>
              <a:ext cx="479880" cy="108720"/>
            </a:xfrm>
            <a:custGeom>
              <a:avLst/>
              <a:gdLst/>
              <a:ahLst/>
              <a:cxnLst/>
              <a:rect l="l" t="t" r="r" b="b"/>
              <a:pathLst>
                <a:path w="29215" h="47222">
                  <a:moveTo>
                    <a:pt x="8560" y="0"/>
                  </a:moveTo>
                  <a:lnTo>
                    <a:pt x="8005" y="110"/>
                  </a:lnTo>
                  <a:lnTo>
                    <a:pt x="7456" y="331"/>
                  </a:lnTo>
                  <a:lnTo>
                    <a:pt x="6908" y="606"/>
                  </a:lnTo>
                  <a:lnTo>
                    <a:pt x="6373" y="1047"/>
                  </a:lnTo>
                  <a:lnTo>
                    <a:pt x="5845" y="1543"/>
                  </a:lnTo>
                  <a:lnTo>
                    <a:pt x="5323" y="2204"/>
                  </a:lnTo>
                  <a:lnTo>
                    <a:pt x="4815" y="2921"/>
                  </a:lnTo>
                  <a:lnTo>
                    <a:pt x="4565" y="3361"/>
                  </a:lnTo>
                  <a:lnTo>
                    <a:pt x="4314" y="3802"/>
                  </a:lnTo>
                  <a:lnTo>
                    <a:pt x="4070" y="4243"/>
                  </a:lnTo>
                  <a:lnTo>
                    <a:pt x="3827" y="4794"/>
                  </a:lnTo>
                  <a:lnTo>
                    <a:pt x="3583" y="5290"/>
                  </a:lnTo>
                  <a:lnTo>
                    <a:pt x="3346" y="5896"/>
                  </a:lnTo>
                  <a:lnTo>
                    <a:pt x="3116" y="6502"/>
                  </a:lnTo>
                  <a:lnTo>
                    <a:pt x="2885" y="7108"/>
                  </a:lnTo>
                  <a:lnTo>
                    <a:pt x="2655" y="7769"/>
                  </a:lnTo>
                  <a:lnTo>
                    <a:pt x="2432" y="8486"/>
                  </a:lnTo>
                  <a:lnTo>
                    <a:pt x="2208" y="9202"/>
                  </a:lnTo>
                  <a:lnTo>
                    <a:pt x="1991" y="9973"/>
                  </a:lnTo>
                  <a:lnTo>
                    <a:pt x="1775" y="10800"/>
                  </a:lnTo>
                  <a:lnTo>
                    <a:pt x="1565" y="11626"/>
                  </a:lnTo>
                  <a:lnTo>
                    <a:pt x="1362" y="12508"/>
                  </a:lnTo>
                  <a:lnTo>
                    <a:pt x="1158" y="13390"/>
                  </a:lnTo>
                  <a:lnTo>
                    <a:pt x="962" y="14381"/>
                  </a:lnTo>
                  <a:lnTo>
                    <a:pt x="766" y="15318"/>
                  </a:lnTo>
                  <a:lnTo>
                    <a:pt x="576" y="16365"/>
                  </a:lnTo>
                  <a:lnTo>
                    <a:pt x="386" y="17412"/>
                  </a:lnTo>
                  <a:lnTo>
                    <a:pt x="204" y="18514"/>
                  </a:lnTo>
                  <a:lnTo>
                    <a:pt x="28" y="19616"/>
                  </a:lnTo>
                  <a:lnTo>
                    <a:pt x="0" y="22316"/>
                  </a:lnTo>
                  <a:lnTo>
                    <a:pt x="163" y="22922"/>
                  </a:lnTo>
                  <a:lnTo>
                    <a:pt x="366" y="23638"/>
                  </a:lnTo>
                  <a:lnTo>
                    <a:pt x="651" y="24520"/>
                  </a:lnTo>
                  <a:lnTo>
                    <a:pt x="1023" y="25622"/>
                  </a:lnTo>
                  <a:lnTo>
                    <a:pt x="1484" y="26834"/>
                  </a:lnTo>
                  <a:lnTo>
                    <a:pt x="1748" y="27495"/>
                  </a:lnTo>
                  <a:lnTo>
                    <a:pt x="2032" y="28156"/>
                  </a:lnTo>
                  <a:lnTo>
                    <a:pt x="2344" y="28818"/>
                  </a:lnTo>
                  <a:lnTo>
                    <a:pt x="2675" y="29534"/>
                  </a:lnTo>
                  <a:lnTo>
                    <a:pt x="3028" y="30250"/>
                  </a:lnTo>
                  <a:lnTo>
                    <a:pt x="3407" y="30911"/>
                  </a:lnTo>
                  <a:lnTo>
                    <a:pt x="3806" y="31628"/>
                  </a:lnTo>
                  <a:lnTo>
                    <a:pt x="4233" y="32289"/>
                  </a:lnTo>
                  <a:lnTo>
                    <a:pt x="4680" y="32950"/>
                  </a:lnTo>
                  <a:lnTo>
                    <a:pt x="5147" y="33611"/>
                  </a:lnTo>
                  <a:lnTo>
                    <a:pt x="5648" y="34217"/>
                  </a:lnTo>
                  <a:lnTo>
                    <a:pt x="6170" y="34824"/>
                  </a:lnTo>
                  <a:lnTo>
                    <a:pt x="6711" y="35375"/>
                  </a:lnTo>
                  <a:lnTo>
                    <a:pt x="7280" y="35926"/>
                  </a:lnTo>
                  <a:lnTo>
                    <a:pt x="7876" y="36366"/>
                  </a:lnTo>
                  <a:lnTo>
                    <a:pt x="8492" y="36807"/>
                  </a:lnTo>
                  <a:lnTo>
                    <a:pt x="9143" y="37193"/>
                  </a:lnTo>
                  <a:lnTo>
                    <a:pt x="9813" y="37468"/>
                  </a:lnTo>
                  <a:lnTo>
                    <a:pt x="10510" y="37744"/>
                  </a:lnTo>
                  <a:lnTo>
                    <a:pt x="11228" y="37909"/>
                  </a:lnTo>
                  <a:lnTo>
                    <a:pt x="11980" y="38130"/>
                  </a:lnTo>
                  <a:lnTo>
                    <a:pt x="12745" y="38350"/>
                  </a:lnTo>
                  <a:lnTo>
                    <a:pt x="13524" y="38681"/>
                  </a:lnTo>
                  <a:lnTo>
                    <a:pt x="14323" y="39066"/>
                  </a:lnTo>
                  <a:lnTo>
                    <a:pt x="15129" y="39562"/>
                  </a:lnTo>
                  <a:lnTo>
                    <a:pt x="15948" y="40003"/>
                  </a:lnTo>
                  <a:lnTo>
                    <a:pt x="17587" y="41105"/>
                  </a:lnTo>
                  <a:lnTo>
                    <a:pt x="19212" y="42262"/>
                  </a:lnTo>
                  <a:lnTo>
                    <a:pt x="20804" y="43419"/>
                  </a:lnTo>
                  <a:lnTo>
                    <a:pt x="22334" y="44576"/>
                  </a:lnTo>
                  <a:lnTo>
                    <a:pt x="23777" y="45568"/>
                  </a:lnTo>
                  <a:lnTo>
                    <a:pt x="24454" y="46009"/>
                  </a:lnTo>
                  <a:lnTo>
                    <a:pt x="25104" y="46395"/>
                  </a:lnTo>
                  <a:lnTo>
                    <a:pt x="25713" y="46725"/>
                  </a:lnTo>
                  <a:lnTo>
                    <a:pt x="26289" y="46946"/>
                  </a:lnTo>
                  <a:lnTo>
                    <a:pt x="26817" y="47111"/>
                  </a:lnTo>
                  <a:lnTo>
                    <a:pt x="27305" y="47221"/>
                  </a:lnTo>
                  <a:lnTo>
                    <a:pt x="27745" y="47221"/>
                  </a:lnTo>
                  <a:lnTo>
                    <a:pt x="28138" y="47111"/>
                  </a:lnTo>
                  <a:lnTo>
                    <a:pt x="28314" y="47001"/>
                  </a:lnTo>
                  <a:lnTo>
                    <a:pt x="28470" y="46891"/>
                  </a:lnTo>
                  <a:lnTo>
                    <a:pt x="28618" y="46725"/>
                  </a:lnTo>
                  <a:lnTo>
                    <a:pt x="28747" y="46505"/>
                  </a:lnTo>
                  <a:lnTo>
                    <a:pt x="28862" y="46284"/>
                  </a:lnTo>
                  <a:lnTo>
                    <a:pt x="28964" y="46064"/>
                  </a:lnTo>
                  <a:lnTo>
                    <a:pt x="29045" y="45789"/>
                  </a:lnTo>
                  <a:lnTo>
                    <a:pt x="29113" y="45458"/>
                  </a:lnTo>
                  <a:lnTo>
                    <a:pt x="29160" y="45072"/>
                  </a:lnTo>
                  <a:lnTo>
                    <a:pt x="29181" y="44907"/>
                  </a:lnTo>
                  <a:lnTo>
                    <a:pt x="29194" y="44687"/>
                  </a:lnTo>
                  <a:lnTo>
                    <a:pt x="29208" y="44466"/>
                  </a:lnTo>
                  <a:lnTo>
                    <a:pt x="29214" y="44246"/>
                  </a:lnTo>
                  <a:lnTo>
                    <a:pt x="29214" y="44025"/>
                  </a:lnTo>
                  <a:lnTo>
                    <a:pt x="29208" y="43805"/>
                  </a:lnTo>
                  <a:lnTo>
                    <a:pt x="29187" y="43309"/>
                  </a:lnTo>
                  <a:lnTo>
                    <a:pt x="29147" y="42758"/>
                  </a:lnTo>
                  <a:lnTo>
                    <a:pt x="29086" y="42152"/>
                  </a:lnTo>
                  <a:lnTo>
                    <a:pt x="29011" y="41491"/>
                  </a:lnTo>
                  <a:lnTo>
                    <a:pt x="28910" y="40830"/>
                  </a:lnTo>
                  <a:lnTo>
                    <a:pt x="28781" y="40058"/>
                  </a:lnTo>
                  <a:lnTo>
                    <a:pt x="28632" y="39232"/>
                  </a:lnTo>
                  <a:lnTo>
                    <a:pt x="28456" y="38405"/>
                  </a:lnTo>
                  <a:lnTo>
                    <a:pt x="28253" y="37468"/>
                  </a:lnTo>
                  <a:lnTo>
                    <a:pt x="28036" y="36532"/>
                  </a:lnTo>
                  <a:lnTo>
                    <a:pt x="27792" y="35540"/>
                  </a:lnTo>
                  <a:lnTo>
                    <a:pt x="27528" y="34493"/>
                  </a:lnTo>
                  <a:lnTo>
                    <a:pt x="27244" y="33446"/>
                  </a:lnTo>
                  <a:lnTo>
                    <a:pt x="26939" y="32344"/>
                  </a:lnTo>
                  <a:lnTo>
                    <a:pt x="26614" y="31187"/>
                  </a:lnTo>
                  <a:lnTo>
                    <a:pt x="26275" y="30030"/>
                  </a:lnTo>
                  <a:lnTo>
                    <a:pt x="25910" y="28873"/>
                  </a:lnTo>
                  <a:lnTo>
                    <a:pt x="25537" y="27661"/>
                  </a:lnTo>
                  <a:lnTo>
                    <a:pt x="25145" y="26448"/>
                  </a:lnTo>
                  <a:lnTo>
                    <a:pt x="24731" y="25236"/>
                  </a:lnTo>
                  <a:lnTo>
                    <a:pt x="24312" y="24024"/>
                  </a:lnTo>
                  <a:lnTo>
                    <a:pt x="23871" y="22757"/>
                  </a:lnTo>
                  <a:lnTo>
                    <a:pt x="23424" y="21544"/>
                  </a:lnTo>
                  <a:lnTo>
                    <a:pt x="22957" y="20277"/>
                  </a:lnTo>
                  <a:lnTo>
                    <a:pt x="22483" y="19065"/>
                  </a:lnTo>
                  <a:lnTo>
                    <a:pt x="21989" y="17853"/>
                  </a:lnTo>
                  <a:lnTo>
                    <a:pt x="21494" y="16641"/>
                  </a:lnTo>
                  <a:lnTo>
                    <a:pt x="20980" y="15428"/>
                  </a:lnTo>
                  <a:lnTo>
                    <a:pt x="20465" y="14271"/>
                  </a:lnTo>
                  <a:lnTo>
                    <a:pt x="19937" y="13114"/>
                  </a:lnTo>
                  <a:lnTo>
                    <a:pt x="19402" y="11957"/>
                  </a:lnTo>
                  <a:lnTo>
                    <a:pt x="18853" y="10855"/>
                  </a:lnTo>
                  <a:lnTo>
                    <a:pt x="18305" y="9808"/>
                  </a:lnTo>
                  <a:lnTo>
                    <a:pt x="17750" y="8761"/>
                  </a:lnTo>
                  <a:lnTo>
                    <a:pt x="17188" y="7769"/>
                  </a:lnTo>
                  <a:lnTo>
                    <a:pt x="16619" y="6833"/>
                  </a:lnTo>
                  <a:lnTo>
                    <a:pt x="16050" y="5951"/>
                  </a:lnTo>
                  <a:lnTo>
                    <a:pt x="15474" y="5125"/>
                  </a:lnTo>
                  <a:lnTo>
                    <a:pt x="14899" y="4298"/>
                  </a:lnTo>
                  <a:lnTo>
                    <a:pt x="14316" y="3582"/>
                  </a:lnTo>
                  <a:lnTo>
                    <a:pt x="13741" y="2865"/>
                  </a:lnTo>
                  <a:lnTo>
                    <a:pt x="13158" y="2259"/>
                  </a:lnTo>
                  <a:lnTo>
                    <a:pt x="12576" y="1708"/>
                  </a:lnTo>
                  <a:lnTo>
                    <a:pt x="11994" y="1212"/>
                  </a:lnTo>
                  <a:lnTo>
                    <a:pt x="11418" y="827"/>
                  </a:lnTo>
                  <a:lnTo>
                    <a:pt x="10836" y="496"/>
                  </a:lnTo>
                  <a:lnTo>
                    <a:pt x="10260" y="221"/>
                  </a:lnTo>
                  <a:lnTo>
                    <a:pt x="9691" y="55"/>
                  </a:lnTo>
                  <a:lnTo>
                    <a:pt x="9122"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29" name="Google Shape;1307;p45"/>
            <p:cNvSpPr/>
            <p:nvPr/>
          </p:nvSpPr>
          <p:spPr>
            <a:xfrm rot="10800000" flipH="1">
              <a:off x="5470200" y="1882080"/>
              <a:ext cx="479880" cy="108720"/>
            </a:xfrm>
            <a:custGeom>
              <a:avLst/>
              <a:gdLst/>
              <a:ahLst/>
              <a:cxnLst/>
              <a:rect l="l" t="t" r="r" b="b"/>
              <a:pathLst>
                <a:path w="29215" h="47222" fill="none">
                  <a:moveTo>
                    <a:pt x="0" y="22316"/>
                  </a:moveTo>
                  <a:lnTo>
                    <a:pt x="0" y="22316"/>
                  </a:lnTo>
                  <a:lnTo>
                    <a:pt x="163" y="22922"/>
                  </a:lnTo>
                  <a:lnTo>
                    <a:pt x="366" y="23638"/>
                  </a:lnTo>
                  <a:lnTo>
                    <a:pt x="651" y="24520"/>
                  </a:lnTo>
                  <a:lnTo>
                    <a:pt x="1023" y="25622"/>
                  </a:lnTo>
                  <a:lnTo>
                    <a:pt x="1484" y="26834"/>
                  </a:lnTo>
                  <a:lnTo>
                    <a:pt x="1748" y="27495"/>
                  </a:lnTo>
                  <a:lnTo>
                    <a:pt x="2032" y="28156"/>
                  </a:lnTo>
                  <a:lnTo>
                    <a:pt x="2344" y="28818"/>
                  </a:lnTo>
                  <a:lnTo>
                    <a:pt x="2675" y="29534"/>
                  </a:lnTo>
                  <a:lnTo>
                    <a:pt x="3028" y="30250"/>
                  </a:lnTo>
                  <a:lnTo>
                    <a:pt x="3407" y="30911"/>
                  </a:lnTo>
                  <a:lnTo>
                    <a:pt x="3806" y="31628"/>
                  </a:lnTo>
                  <a:lnTo>
                    <a:pt x="4233" y="32289"/>
                  </a:lnTo>
                  <a:lnTo>
                    <a:pt x="4680" y="32950"/>
                  </a:lnTo>
                  <a:lnTo>
                    <a:pt x="5147" y="33611"/>
                  </a:lnTo>
                  <a:lnTo>
                    <a:pt x="5648" y="34217"/>
                  </a:lnTo>
                  <a:lnTo>
                    <a:pt x="6170" y="34824"/>
                  </a:lnTo>
                  <a:lnTo>
                    <a:pt x="6711" y="35375"/>
                  </a:lnTo>
                  <a:lnTo>
                    <a:pt x="7280" y="35926"/>
                  </a:lnTo>
                  <a:lnTo>
                    <a:pt x="7876" y="36366"/>
                  </a:lnTo>
                  <a:lnTo>
                    <a:pt x="8492" y="36807"/>
                  </a:lnTo>
                  <a:lnTo>
                    <a:pt x="9143" y="37193"/>
                  </a:lnTo>
                  <a:lnTo>
                    <a:pt x="9813" y="37468"/>
                  </a:lnTo>
                  <a:lnTo>
                    <a:pt x="10510" y="37744"/>
                  </a:lnTo>
                  <a:lnTo>
                    <a:pt x="11228" y="37909"/>
                  </a:lnTo>
                  <a:lnTo>
                    <a:pt x="11228" y="37909"/>
                  </a:lnTo>
                  <a:lnTo>
                    <a:pt x="11980" y="38130"/>
                  </a:lnTo>
                  <a:lnTo>
                    <a:pt x="12745" y="38350"/>
                  </a:lnTo>
                  <a:lnTo>
                    <a:pt x="13524" y="38681"/>
                  </a:lnTo>
                  <a:lnTo>
                    <a:pt x="14323" y="39066"/>
                  </a:lnTo>
                  <a:lnTo>
                    <a:pt x="15129" y="39562"/>
                  </a:lnTo>
                  <a:lnTo>
                    <a:pt x="15948" y="40003"/>
                  </a:lnTo>
                  <a:lnTo>
                    <a:pt x="17587" y="41105"/>
                  </a:lnTo>
                  <a:lnTo>
                    <a:pt x="19212" y="42262"/>
                  </a:lnTo>
                  <a:lnTo>
                    <a:pt x="20804" y="43419"/>
                  </a:lnTo>
                  <a:lnTo>
                    <a:pt x="22334" y="44576"/>
                  </a:lnTo>
                  <a:lnTo>
                    <a:pt x="23777" y="45568"/>
                  </a:lnTo>
                  <a:lnTo>
                    <a:pt x="24454" y="46009"/>
                  </a:lnTo>
                  <a:lnTo>
                    <a:pt x="25104" y="46395"/>
                  </a:lnTo>
                  <a:lnTo>
                    <a:pt x="25713" y="46725"/>
                  </a:lnTo>
                  <a:lnTo>
                    <a:pt x="26289" y="46946"/>
                  </a:lnTo>
                  <a:lnTo>
                    <a:pt x="26817" y="47111"/>
                  </a:lnTo>
                  <a:lnTo>
                    <a:pt x="27305" y="47221"/>
                  </a:lnTo>
                  <a:lnTo>
                    <a:pt x="27745" y="47221"/>
                  </a:lnTo>
                  <a:lnTo>
                    <a:pt x="28138" y="47111"/>
                  </a:lnTo>
                  <a:lnTo>
                    <a:pt x="28314" y="47001"/>
                  </a:lnTo>
                  <a:lnTo>
                    <a:pt x="28470" y="46891"/>
                  </a:lnTo>
                  <a:lnTo>
                    <a:pt x="28618" y="46725"/>
                  </a:lnTo>
                  <a:lnTo>
                    <a:pt x="28747" y="46505"/>
                  </a:lnTo>
                  <a:lnTo>
                    <a:pt x="28862" y="46284"/>
                  </a:lnTo>
                  <a:lnTo>
                    <a:pt x="28964" y="46064"/>
                  </a:lnTo>
                  <a:lnTo>
                    <a:pt x="29045" y="45789"/>
                  </a:lnTo>
                  <a:lnTo>
                    <a:pt x="29113" y="45458"/>
                  </a:lnTo>
                  <a:lnTo>
                    <a:pt x="29160" y="45072"/>
                  </a:lnTo>
                  <a:lnTo>
                    <a:pt x="29181" y="44907"/>
                  </a:lnTo>
                  <a:lnTo>
                    <a:pt x="29194" y="44687"/>
                  </a:lnTo>
                  <a:lnTo>
                    <a:pt x="29208" y="44466"/>
                  </a:lnTo>
                  <a:lnTo>
                    <a:pt x="29214" y="44246"/>
                  </a:lnTo>
                  <a:lnTo>
                    <a:pt x="29214" y="44025"/>
                  </a:lnTo>
                  <a:lnTo>
                    <a:pt x="29208" y="43805"/>
                  </a:lnTo>
                  <a:lnTo>
                    <a:pt x="29187" y="43309"/>
                  </a:lnTo>
                  <a:lnTo>
                    <a:pt x="29147" y="42758"/>
                  </a:lnTo>
                  <a:lnTo>
                    <a:pt x="29086" y="42152"/>
                  </a:lnTo>
                  <a:lnTo>
                    <a:pt x="29011" y="41491"/>
                  </a:lnTo>
                  <a:lnTo>
                    <a:pt x="29011" y="41491"/>
                  </a:lnTo>
                  <a:lnTo>
                    <a:pt x="28910" y="40830"/>
                  </a:lnTo>
                  <a:lnTo>
                    <a:pt x="28781" y="40058"/>
                  </a:lnTo>
                  <a:lnTo>
                    <a:pt x="28632" y="39232"/>
                  </a:lnTo>
                  <a:lnTo>
                    <a:pt x="28456" y="38405"/>
                  </a:lnTo>
                  <a:lnTo>
                    <a:pt x="28253" y="37468"/>
                  </a:lnTo>
                  <a:lnTo>
                    <a:pt x="28036" y="36532"/>
                  </a:lnTo>
                  <a:lnTo>
                    <a:pt x="27792" y="35540"/>
                  </a:lnTo>
                  <a:lnTo>
                    <a:pt x="27528" y="34493"/>
                  </a:lnTo>
                  <a:lnTo>
                    <a:pt x="27244" y="33446"/>
                  </a:lnTo>
                  <a:lnTo>
                    <a:pt x="26939" y="32344"/>
                  </a:lnTo>
                  <a:lnTo>
                    <a:pt x="26614" y="31187"/>
                  </a:lnTo>
                  <a:lnTo>
                    <a:pt x="26275" y="30030"/>
                  </a:lnTo>
                  <a:lnTo>
                    <a:pt x="25910" y="28873"/>
                  </a:lnTo>
                  <a:lnTo>
                    <a:pt x="25537" y="27661"/>
                  </a:lnTo>
                  <a:lnTo>
                    <a:pt x="25145" y="26448"/>
                  </a:lnTo>
                  <a:lnTo>
                    <a:pt x="24731" y="25236"/>
                  </a:lnTo>
                  <a:lnTo>
                    <a:pt x="24312" y="24024"/>
                  </a:lnTo>
                  <a:lnTo>
                    <a:pt x="23871" y="22757"/>
                  </a:lnTo>
                  <a:lnTo>
                    <a:pt x="23424" y="21544"/>
                  </a:lnTo>
                  <a:lnTo>
                    <a:pt x="22957" y="20277"/>
                  </a:lnTo>
                  <a:lnTo>
                    <a:pt x="22483" y="19065"/>
                  </a:lnTo>
                  <a:lnTo>
                    <a:pt x="21989" y="17853"/>
                  </a:lnTo>
                  <a:lnTo>
                    <a:pt x="21494" y="16641"/>
                  </a:lnTo>
                  <a:lnTo>
                    <a:pt x="20980" y="15428"/>
                  </a:lnTo>
                  <a:lnTo>
                    <a:pt x="20465" y="14271"/>
                  </a:lnTo>
                  <a:lnTo>
                    <a:pt x="19937" y="13114"/>
                  </a:lnTo>
                  <a:lnTo>
                    <a:pt x="19402" y="11957"/>
                  </a:lnTo>
                  <a:lnTo>
                    <a:pt x="18853" y="10855"/>
                  </a:lnTo>
                  <a:lnTo>
                    <a:pt x="18305" y="9808"/>
                  </a:lnTo>
                  <a:lnTo>
                    <a:pt x="17750" y="8761"/>
                  </a:lnTo>
                  <a:lnTo>
                    <a:pt x="17188" y="7769"/>
                  </a:lnTo>
                  <a:lnTo>
                    <a:pt x="16619" y="6833"/>
                  </a:lnTo>
                  <a:lnTo>
                    <a:pt x="16050" y="5951"/>
                  </a:lnTo>
                  <a:lnTo>
                    <a:pt x="15474" y="5125"/>
                  </a:lnTo>
                  <a:lnTo>
                    <a:pt x="14899" y="4298"/>
                  </a:lnTo>
                  <a:lnTo>
                    <a:pt x="14316" y="3582"/>
                  </a:lnTo>
                  <a:lnTo>
                    <a:pt x="13741" y="2865"/>
                  </a:lnTo>
                  <a:lnTo>
                    <a:pt x="13158" y="2259"/>
                  </a:lnTo>
                  <a:lnTo>
                    <a:pt x="12576" y="1708"/>
                  </a:lnTo>
                  <a:lnTo>
                    <a:pt x="11994" y="1212"/>
                  </a:lnTo>
                  <a:lnTo>
                    <a:pt x="11418" y="827"/>
                  </a:lnTo>
                  <a:lnTo>
                    <a:pt x="10836" y="496"/>
                  </a:lnTo>
                  <a:lnTo>
                    <a:pt x="10260" y="221"/>
                  </a:lnTo>
                  <a:lnTo>
                    <a:pt x="9691" y="55"/>
                  </a:lnTo>
                  <a:lnTo>
                    <a:pt x="9122" y="0"/>
                  </a:lnTo>
                  <a:lnTo>
                    <a:pt x="8560" y="0"/>
                  </a:lnTo>
                  <a:lnTo>
                    <a:pt x="8005" y="110"/>
                  </a:lnTo>
                  <a:lnTo>
                    <a:pt x="7456" y="331"/>
                  </a:lnTo>
                  <a:lnTo>
                    <a:pt x="6908" y="606"/>
                  </a:lnTo>
                  <a:lnTo>
                    <a:pt x="6373" y="1047"/>
                  </a:lnTo>
                  <a:lnTo>
                    <a:pt x="5845" y="1543"/>
                  </a:lnTo>
                  <a:lnTo>
                    <a:pt x="5323" y="2204"/>
                  </a:lnTo>
                  <a:lnTo>
                    <a:pt x="4815" y="2921"/>
                  </a:lnTo>
                  <a:lnTo>
                    <a:pt x="4565" y="3361"/>
                  </a:lnTo>
                  <a:lnTo>
                    <a:pt x="4314" y="3802"/>
                  </a:lnTo>
                  <a:lnTo>
                    <a:pt x="4070" y="4243"/>
                  </a:lnTo>
                  <a:lnTo>
                    <a:pt x="3827" y="4794"/>
                  </a:lnTo>
                  <a:lnTo>
                    <a:pt x="3583" y="5290"/>
                  </a:lnTo>
                  <a:lnTo>
                    <a:pt x="3346" y="5896"/>
                  </a:lnTo>
                  <a:lnTo>
                    <a:pt x="3116" y="6502"/>
                  </a:lnTo>
                  <a:lnTo>
                    <a:pt x="2885" y="7108"/>
                  </a:lnTo>
                  <a:lnTo>
                    <a:pt x="2655" y="7769"/>
                  </a:lnTo>
                  <a:lnTo>
                    <a:pt x="2432" y="8486"/>
                  </a:lnTo>
                  <a:lnTo>
                    <a:pt x="2208" y="9202"/>
                  </a:lnTo>
                  <a:lnTo>
                    <a:pt x="1991" y="9973"/>
                  </a:lnTo>
                  <a:lnTo>
                    <a:pt x="1775" y="10800"/>
                  </a:lnTo>
                  <a:lnTo>
                    <a:pt x="1565" y="11626"/>
                  </a:lnTo>
                  <a:lnTo>
                    <a:pt x="1362" y="12508"/>
                  </a:lnTo>
                  <a:lnTo>
                    <a:pt x="1158" y="13390"/>
                  </a:lnTo>
                  <a:lnTo>
                    <a:pt x="962" y="14381"/>
                  </a:lnTo>
                  <a:lnTo>
                    <a:pt x="766" y="15318"/>
                  </a:lnTo>
                  <a:lnTo>
                    <a:pt x="576" y="16365"/>
                  </a:lnTo>
                  <a:lnTo>
                    <a:pt x="386" y="17412"/>
                  </a:lnTo>
                  <a:lnTo>
                    <a:pt x="204" y="18514"/>
                  </a:lnTo>
                  <a:lnTo>
                    <a:pt x="28" y="19616"/>
                  </a:lnTo>
                </a:path>
              </a:pathLst>
            </a:custGeom>
            <a:noFill/>
            <a:ln w="0">
              <a:noFill/>
            </a:ln>
          </p:spPr>
          <p:style>
            <a:lnRef idx="0">
              <a:scrgbClr r="0" g="0" b="0"/>
            </a:lnRef>
            <a:fillRef idx="0">
              <a:scrgbClr r="0" g="0" b="0"/>
            </a:fillRef>
            <a:effectRef idx="0">
              <a:scrgbClr r="0" g="0" b="0"/>
            </a:effectRef>
            <a:fontRef idx="minor"/>
          </p:style>
        </p:sp>
        <p:sp>
          <p:nvSpPr>
            <p:cNvPr id="730" name="Google Shape;1308;p45"/>
            <p:cNvSpPr/>
            <p:nvPr/>
          </p:nvSpPr>
          <p:spPr>
            <a:xfrm rot="10800000" flipH="1">
              <a:off x="5307840" y="2014200"/>
              <a:ext cx="226440" cy="324720"/>
            </a:xfrm>
            <a:custGeom>
              <a:avLst/>
              <a:gdLst/>
              <a:ahLst/>
              <a:cxnLst/>
              <a:rect l="l" t="t" r="r" b="b"/>
              <a:pathLst>
                <a:path w="13822" h="140286">
                  <a:moveTo>
                    <a:pt x="3684" y="0"/>
                  </a:moveTo>
                  <a:lnTo>
                    <a:pt x="3528" y="55"/>
                  </a:lnTo>
                  <a:lnTo>
                    <a:pt x="3379" y="110"/>
                  </a:lnTo>
                  <a:lnTo>
                    <a:pt x="3224" y="276"/>
                  </a:lnTo>
                  <a:lnTo>
                    <a:pt x="3075" y="441"/>
                  </a:lnTo>
                  <a:lnTo>
                    <a:pt x="2932" y="717"/>
                  </a:lnTo>
                  <a:lnTo>
                    <a:pt x="2790" y="1047"/>
                  </a:lnTo>
                  <a:lnTo>
                    <a:pt x="2648" y="1433"/>
                  </a:lnTo>
                  <a:lnTo>
                    <a:pt x="2512" y="1819"/>
                  </a:lnTo>
                  <a:lnTo>
                    <a:pt x="2377" y="2314"/>
                  </a:lnTo>
                  <a:lnTo>
                    <a:pt x="2248" y="2865"/>
                  </a:lnTo>
                  <a:lnTo>
                    <a:pt x="2120" y="3416"/>
                  </a:lnTo>
                  <a:lnTo>
                    <a:pt x="1998" y="4078"/>
                  </a:lnTo>
                  <a:lnTo>
                    <a:pt x="1876" y="4739"/>
                  </a:lnTo>
                  <a:lnTo>
                    <a:pt x="1761" y="5455"/>
                  </a:lnTo>
                  <a:lnTo>
                    <a:pt x="1652" y="6227"/>
                  </a:lnTo>
                  <a:lnTo>
                    <a:pt x="1544" y="6998"/>
                  </a:lnTo>
                  <a:lnTo>
                    <a:pt x="1442" y="7880"/>
                  </a:lnTo>
                  <a:lnTo>
                    <a:pt x="1348" y="8761"/>
                  </a:lnTo>
                  <a:lnTo>
                    <a:pt x="1260" y="9698"/>
                  </a:lnTo>
                  <a:lnTo>
                    <a:pt x="1172" y="10635"/>
                  </a:lnTo>
                  <a:lnTo>
                    <a:pt x="1090" y="11626"/>
                  </a:lnTo>
                  <a:lnTo>
                    <a:pt x="1016" y="12673"/>
                  </a:lnTo>
                  <a:lnTo>
                    <a:pt x="948" y="13720"/>
                  </a:lnTo>
                  <a:lnTo>
                    <a:pt x="887" y="14822"/>
                  </a:lnTo>
                  <a:lnTo>
                    <a:pt x="833" y="15924"/>
                  </a:lnTo>
                  <a:lnTo>
                    <a:pt x="779" y="17081"/>
                  </a:lnTo>
                  <a:lnTo>
                    <a:pt x="738" y="18238"/>
                  </a:lnTo>
                  <a:lnTo>
                    <a:pt x="704" y="19451"/>
                  </a:lnTo>
                  <a:lnTo>
                    <a:pt x="677" y="20663"/>
                  </a:lnTo>
                  <a:lnTo>
                    <a:pt x="657" y="21875"/>
                  </a:lnTo>
                  <a:lnTo>
                    <a:pt x="643" y="23142"/>
                  </a:lnTo>
                  <a:lnTo>
                    <a:pt x="7" y="110807"/>
                  </a:lnTo>
                  <a:lnTo>
                    <a:pt x="0" y="112074"/>
                  </a:lnTo>
                  <a:lnTo>
                    <a:pt x="0" y="113341"/>
                  </a:lnTo>
                  <a:lnTo>
                    <a:pt x="14" y="114554"/>
                  </a:lnTo>
                  <a:lnTo>
                    <a:pt x="27" y="115766"/>
                  </a:lnTo>
                  <a:lnTo>
                    <a:pt x="54" y="116978"/>
                  </a:lnTo>
                  <a:lnTo>
                    <a:pt x="88" y="118190"/>
                  </a:lnTo>
                  <a:lnTo>
                    <a:pt x="129" y="119347"/>
                  </a:lnTo>
                  <a:lnTo>
                    <a:pt x="176" y="120449"/>
                  </a:lnTo>
                  <a:lnTo>
                    <a:pt x="224" y="121606"/>
                  </a:lnTo>
                  <a:lnTo>
                    <a:pt x="285" y="122709"/>
                  </a:lnTo>
                  <a:lnTo>
                    <a:pt x="352" y="123755"/>
                  </a:lnTo>
                  <a:lnTo>
                    <a:pt x="420" y="124802"/>
                  </a:lnTo>
                  <a:lnTo>
                    <a:pt x="501" y="125794"/>
                  </a:lnTo>
                  <a:lnTo>
                    <a:pt x="582" y="126731"/>
                  </a:lnTo>
                  <a:lnTo>
                    <a:pt x="671" y="127668"/>
                  </a:lnTo>
                  <a:lnTo>
                    <a:pt x="765" y="128604"/>
                  </a:lnTo>
                  <a:lnTo>
                    <a:pt x="860" y="129431"/>
                  </a:lnTo>
                  <a:lnTo>
                    <a:pt x="968" y="130257"/>
                  </a:lnTo>
                  <a:lnTo>
                    <a:pt x="1077" y="131084"/>
                  </a:lnTo>
                  <a:lnTo>
                    <a:pt x="1185" y="131800"/>
                  </a:lnTo>
                  <a:lnTo>
                    <a:pt x="1307" y="132516"/>
                  </a:lnTo>
                  <a:lnTo>
                    <a:pt x="1429" y="133178"/>
                  </a:lnTo>
                  <a:lnTo>
                    <a:pt x="1551" y="133784"/>
                  </a:lnTo>
                  <a:lnTo>
                    <a:pt x="1686" y="134335"/>
                  </a:lnTo>
                  <a:lnTo>
                    <a:pt x="1815" y="134831"/>
                  </a:lnTo>
                  <a:lnTo>
                    <a:pt x="1957" y="135271"/>
                  </a:lnTo>
                  <a:lnTo>
                    <a:pt x="2099" y="135657"/>
                  </a:lnTo>
                  <a:lnTo>
                    <a:pt x="2242" y="136043"/>
                  </a:lnTo>
                  <a:lnTo>
                    <a:pt x="2391" y="136318"/>
                  </a:lnTo>
                  <a:lnTo>
                    <a:pt x="2540" y="136539"/>
                  </a:lnTo>
                  <a:lnTo>
                    <a:pt x="2689" y="136704"/>
                  </a:lnTo>
                  <a:lnTo>
                    <a:pt x="2844" y="136814"/>
                  </a:lnTo>
                  <a:lnTo>
                    <a:pt x="9989" y="140230"/>
                  </a:lnTo>
                  <a:lnTo>
                    <a:pt x="10144" y="140285"/>
                  </a:lnTo>
                  <a:lnTo>
                    <a:pt x="10293" y="140285"/>
                  </a:lnTo>
                  <a:lnTo>
                    <a:pt x="10449" y="140175"/>
                  </a:lnTo>
                  <a:lnTo>
                    <a:pt x="10598" y="140010"/>
                  </a:lnTo>
                  <a:lnTo>
                    <a:pt x="10747" y="139845"/>
                  </a:lnTo>
                  <a:lnTo>
                    <a:pt x="10889" y="139569"/>
                  </a:lnTo>
                  <a:lnTo>
                    <a:pt x="11031" y="139239"/>
                  </a:lnTo>
                  <a:lnTo>
                    <a:pt x="11174" y="138853"/>
                  </a:lnTo>
                  <a:lnTo>
                    <a:pt x="11309" y="138467"/>
                  </a:lnTo>
                  <a:lnTo>
                    <a:pt x="11445" y="137971"/>
                  </a:lnTo>
                  <a:lnTo>
                    <a:pt x="11580" y="137420"/>
                  </a:lnTo>
                  <a:lnTo>
                    <a:pt x="11702" y="136869"/>
                  </a:lnTo>
                  <a:lnTo>
                    <a:pt x="11824" y="136208"/>
                  </a:lnTo>
                  <a:lnTo>
                    <a:pt x="11946" y="135547"/>
                  </a:lnTo>
                  <a:lnTo>
                    <a:pt x="12061" y="134831"/>
                  </a:lnTo>
                  <a:lnTo>
                    <a:pt x="12169" y="134059"/>
                  </a:lnTo>
                  <a:lnTo>
                    <a:pt x="12278" y="133288"/>
                  </a:lnTo>
                  <a:lnTo>
                    <a:pt x="12379" y="132406"/>
                  </a:lnTo>
                  <a:lnTo>
                    <a:pt x="12474" y="131525"/>
                  </a:lnTo>
                  <a:lnTo>
                    <a:pt x="12569" y="130643"/>
                  </a:lnTo>
                  <a:lnTo>
                    <a:pt x="12650" y="129651"/>
                  </a:lnTo>
                  <a:lnTo>
                    <a:pt x="12731" y="128659"/>
                  </a:lnTo>
                  <a:lnTo>
                    <a:pt x="12806" y="127612"/>
                  </a:lnTo>
                  <a:lnTo>
                    <a:pt x="12873" y="126566"/>
                  </a:lnTo>
                  <a:lnTo>
                    <a:pt x="12941" y="125464"/>
                  </a:lnTo>
                  <a:lnTo>
                    <a:pt x="12995" y="124362"/>
                  </a:lnTo>
                  <a:lnTo>
                    <a:pt x="13043" y="123204"/>
                  </a:lnTo>
                  <a:lnTo>
                    <a:pt x="13083" y="122047"/>
                  </a:lnTo>
                  <a:lnTo>
                    <a:pt x="13117" y="120835"/>
                  </a:lnTo>
                  <a:lnTo>
                    <a:pt x="13151" y="119623"/>
                  </a:lnTo>
                  <a:lnTo>
                    <a:pt x="13171" y="118411"/>
                  </a:lnTo>
                  <a:lnTo>
                    <a:pt x="13185" y="117143"/>
                  </a:lnTo>
                  <a:lnTo>
                    <a:pt x="13822" y="29479"/>
                  </a:lnTo>
                  <a:lnTo>
                    <a:pt x="13822" y="28212"/>
                  </a:lnTo>
                  <a:lnTo>
                    <a:pt x="13822" y="26999"/>
                  </a:lnTo>
                  <a:lnTo>
                    <a:pt x="13808" y="25732"/>
                  </a:lnTo>
                  <a:lnTo>
                    <a:pt x="13794" y="24520"/>
                  </a:lnTo>
                  <a:lnTo>
                    <a:pt x="13767" y="23308"/>
                  </a:lnTo>
                  <a:lnTo>
                    <a:pt x="13733" y="22151"/>
                  </a:lnTo>
                  <a:lnTo>
                    <a:pt x="13700" y="20938"/>
                  </a:lnTo>
                  <a:lnTo>
                    <a:pt x="13652" y="19836"/>
                  </a:lnTo>
                  <a:lnTo>
                    <a:pt x="13598" y="18679"/>
                  </a:lnTo>
                  <a:lnTo>
                    <a:pt x="13537" y="17632"/>
                  </a:lnTo>
                  <a:lnTo>
                    <a:pt x="13476" y="16530"/>
                  </a:lnTo>
                  <a:lnTo>
                    <a:pt x="13402" y="15539"/>
                  </a:lnTo>
                  <a:lnTo>
                    <a:pt x="13327" y="14492"/>
                  </a:lnTo>
                  <a:lnTo>
                    <a:pt x="13246" y="13555"/>
                  </a:lnTo>
                  <a:lnTo>
                    <a:pt x="13151" y="12618"/>
                  </a:lnTo>
                  <a:lnTo>
                    <a:pt x="13063" y="11682"/>
                  </a:lnTo>
                  <a:lnTo>
                    <a:pt x="12961" y="10855"/>
                  </a:lnTo>
                  <a:lnTo>
                    <a:pt x="12860" y="10029"/>
                  </a:lnTo>
                  <a:lnTo>
                    <a:pt x="12752" y="9202"/>
                  </a:lnTo>
                  <a:lnTo>
                    <a:pt x="12636" y="8486"/>
                  </a:lnTo>
                  <a:lnTo>
                    <a:pt x="12515" y="7769"/>
                  </a:lnTo>
                  <a:lnTo>
                    <a:pt x="12393" y="7163"/>
                  </a:lnTo>
                  <a:lnTo>
                    <a:pt x="12271" y="6557"/>
                  </a:lnTo>
                  <a:lnTo>
                    <a:pt x="12142" y="5951"/>
                  </a:lnTo>
                  <a:lnTo>
                    <a:pt x="12007" y="5455"/>
                  </a:lnTo>
                  <a:lnTo>
                    <a:pt x="11871" y="5014"/>
                  </a:lnTo>
                  <a:lnTo>
                    <a:pt x="11729" y="4629"/>
                  </a:lnTo>
                  <a:lnTo>
                    <a:pt x="11580" y="4298"/>
                  </a:lnTo>
                  <a:lnTo>
                    <a:pt x="11438" y="3967"/>
                  </a:lnTo>
                  <a:lnTo>
                    <a:pt x="11289" y="3747"/>
                  </a:lnTo>
                  <a:lnTo>
                    <a:pt x="11133" y="3582"/>
                  </a:lnTo>
                  <a:lnTo>
                    <a:pt x="10977" y="3472"/>
                  </a:lnTo>
                  <a:lnTo>
                    <a:pt x="3840" y="55"/>
                  </a:lnTo>
                  <a:lnTo>
                    <a:pt x="3684"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731" name="Google Shape;1309;p45"/>
            <p:cNvSpPr/>
            <p:nvPr/>
          </p:nvSpPr>
          <p:spPr>
            <a:xfrm rot="10800000" flipH="1">
              <a:off x="5307840" y="2014200"/>
              <a:ext cx="226440" cy="324720"/>
            </a:xfrm>
            <a:custGeom>
              <a:avLst/>
              <a:gdLst/>
              <a:ahLst/>
              <a:cxnLst/>
              <a:rect l="l" t="t" r="r" b="b"/>
              <a:pathLst>
                <a:path w="13822" h="140286" fill="none">
                  <a:moveTo>
                    <a:pt x="2844" y="136814"/>
                  </a:moveTo>
                  <a:lnTo>
                    <a:pt x="9989" y="140230"/>
                  </a:lnTo>
                  <a:lnTo>
                    <a:pt x="9989" y="140230"/>
                  </a:lnTo>
                  <a:lnTo>
                    <a:pt x="10144" y="140285"/>
                  </a:lnTo>
                  <a:lnTo>
                    <a:pt x="10293" y="140285"/>
                  </a:lnTo>
                  <a:lnTo>
                    <a:pt x="10449" y="140175"/>
                  </a:lnTo>
                  <a:lnTo>
                    <a:pt x="10598" y="140010"/>
                  </a:lnTo>
                  <a:lnTo>
                    <a:pt x="10747" y="139845"/>
                  </a:lnTo>
                  <a:lnTo>
                    <a:pt x="10889" y="139569"/>
                  </a:lnTo>
                  <a:lnTo>
                    <a:pt x="11031" y="139239"/>
                  </a:lnTo>
                  <a:lnTo>
                    <a:pt x="11174" y="138853"/>
                  </a:lnTo>
                  <a:lnTo>
                    <a:pt x="11309" y="138467"/>
                  </a:lnTo>
                  <a:lnTo>
                    <a:pt x="11445" y="137971"/>
                  </a:lnTo>
                  <a:lnTo>
                    <a:pt x="11580" y="137420"/>
                  </a:lnTo>
                  <a:lnTo>
                    <a:pt x="11702" y="136869"/>
                  </a:lnTo>
                  <a:lnTo>
                    <a:pt x="11824" y="136208"/>
                  </a:lnTo>
                  <a:lnTo>
                    <a:pt x="11946" y="135547"/>
                  </a:lnTo>
                  <a:lnTo>
                    <a:pt x="12061" y="134831"/>
                  </a:lnTo>
                  <a:lnTo>
                    <a:pt x="12169" y="134059"/>
                  </a:lnTo>
                  <a:lnTo>
                    <a:pt x="12278" y="133288"/>
                  </a:lnTo>
                  <a:lnTo>
                    <a:pt x="12379" y="132406"/>
                  </a:lnTo>
                  <a:lnTo>
                    <a:pt x="12474" y="131525"/>
                  </a:lnTo>
                  <a:lnTo>
                    <a:pt x="12569" y="130643"/>
                  </a:lnTo>
                  <a:lnTo>
                    <a:pt x="12650" y="129651"/>
                  </a:lnTo>
                  <a:lnTo>
                    <a:pt x="12731" y="128659"/>
                  </a:lnTo>
                  <a:lnTo>
                    <a:pt x="12806" y="127612"/>
                  </a:lnTo>
                  <a:lnTo>
                    <a:pt x="12873" y="126566"/>
                  </a:lnTo>
                  <a:lnTo>
                    <a:pt x="12941" y="125464"/>
                  </a:lnTo>
                  <a:lnTo>
                    <a:pt x="12995" y="124362"/>
                  </a:lnTo>
                  <a:lnTo>
                    <a:pt x="13043" y="123204"/>
                  </a:lnTo>
                  <a:lnTo>
                    <a:pt x="13083" y="122047"/>
                  </a:lnTo>
                  <a:lnTo>
                    <a:pt x="13117" y="120835"/>
                  </a:lnTo>
                  <a:lnTo>
                    <a:pt x="13151" y="119623"/>
                  </a:lnTo>
                  <a:lnTo>
                    <a:pt x="13171" y="118411"/>
                  </a:lnTo>
                  <a:lnTo>
                    <a:pt x="13185" y="117143"/>
                  </a:lnTo>
                  <a:lnTo>
                    <a:pt x="13822" y="29479"/>
                  </a:lnTo>
                  <a:lnTo>
                    <a:pt x="13822" y="29479"/>
                  </a:lnTo>
                  <a:lnTo>
                    <a:pt x="13822" y="28212"/>
                  </a:lnTo>
                  <a:lnTo>
                    <a:pt x="13822" y="26999"/>
                  </a:lnTo>
                  <a:lnTo>
                    <a:pt x="13808" y="25732"/>
                  </a:lnTo>
                  <a:lnTo>
                    <a:pt x="13794" y="24520"/>
                  </a:lnTo>
                  <a:lnTo>
                    <a:pt x="13767" y="23308"/>
                  </a:lnTo>
                  <a:lnTo>
                    <a:pt x="13733" y="22151"/>
                  </a:lnTo>
                  <a:lnTo>
                    <a:pt x="13700" y="20938"/>
                  </a:lnTo>
                  <a:lnTo>
                    <a:pt x="13652" y="19836"/>
                  </a:lnTo>
                  <a:lnTo>
                    <a:pt x="13598" y="18679"/>
                  </a:lnTo>
                  <a:lnTo>
                    <a:pt x="13537" y="17632"/>
                  </a:lnTo>
                  <a:lnTo>
                    <a:pt x="13476" y="16530"/>
                  </a:lnTo>
                  <a:lnTo>
                    <a:pt x="13402" y="15539"/>
                  </a:lnTo>
                  <a:lnTo>
                    <a:pt x="13327" y="14492"/>
                  </a:lnTo>
                  <a:lnTo>
                    <a:pt x="13246" y="13555"/>
                  </a:lnTo>
                  <a:lnTo>
                    <a:pt x="13151" y="12618"/>
                  </a:lnTo>
                  <a:lnTo>
                    <a:pt x="13063" y="11682"/>
                  </a:lnTo>
                  <a:lnTo>
                    <a:pt x="12961" y="10855"/>
                  </a:lnTo>
                  <a:lnTo>
                    <a:pt x="12860" y="10029"/>
                  </a:lnTo>
                  <a:lnTo>
                    <a:pt x="12752" y="9202"/>
                  </a:lnTo>
                  <a:lnTo>
                    <a:pt x="12636" y="8486"/>
                  </a:lnTo>
                  <a:lnTo>
                    <a:pt x="12515" y="7769"/>
                  </a:lnTo>
                  <a:lnTo>
                    <a:pt x="12393" y="7163"/>
                  </a:lnTo>
                  <a:lnTo>
                    <a:pt x="12271" y="6557"/>
                  </a:lnTo>
                  <a:lnTo>
                    <a:pt x="12142" y="5951"/>
                  </a:lnTo>
                  <a:lnTo>
                    <a:pt x="12007" y="5455"/>
                  </a:lnTo>
                  <a:lnTo>
                    <a:pt x="11871" y="5014"/>
                  </a:lnTo>
                  <a:lnTo>
                    <a:pt x="11729" y="4629"/>
                  </a:lnTo>
                  <a:lnTo>
                    <a:pt x="11580" y="4298"/>
                  </a:lnTo>
                  <a:lnTo>
                    <a:pt x="11438" y="3967"/>
                  </a:lnTo>
                  <a:lnTo>
                    <a:pt x="11289" y="3747"/>
                  </a:lnTo>
                  <a:lnTo>
                    <a:pt x="11133" y="3582"/>
                  </a:lnTo>
                  <a:lnTo>
                    <a:pt x="10977" y="3472"/>
                  </a:lnTo>
                  <a:lnTo>
                    <a:pt x="3840" y="55"/>
                  </a:lnTo>
                  <a:lnTo>
                    <a:pt x="3840" y="55"/>
                  </a:lnTo>
                  <a:lnTo>
                    <a:pt x="3684" y="0"/>
                  </a:lnTo>
                  <a:lnTo>
                    <a:pt x="3528" y="55"/>
                  </a:lnTo>
                  <a:lnTo>
                    <a:pt x="3379" y="110"/>
                  </a:lnTo>
                  <a:lnTo>
                    <a:pt x="3224" y="276"/>
                  </a:lnTo>
                  <a:lnTo>
                    <a:pt x="3075" y="441"/>
                  </a:lnTo>
                  <a:lnTo>
                    <a:pt x="2932" y="717"/>
                  </a:lnTo>
                  <a:lnTo>
                    <a:pt x="2790" y="1047"/>
                  </a:lnTo>
                  <a:lnTo>
                    <a:pt x="2648" y="1433"/>
                  </a:lnTo>
                  <a:lnTo>
                    <a:pt x="2512" y="1819"/>
                  </a:lnTo>
                  <a:lnTo>
                    <a:pt x="2377" y="2314"/>
                  </a:lnTo>
                  <a:lnTo>
                    <a:pt x="2248" y="2865"/>
                  </a:lnTo>
                  <a:lnTo>
                    <a:pt x="2120" y="3416"/>
                  </a:lnTo>
                  <a:lnTo>
                    <a:pt x="1998" y="4078"/>
                  </a:lnTo>
                  <a:lnTo>
                    <a:pt x="1876" y="4739"/>
                  </a:lnTo>
                  <a:lnTo>
                    <a:pt x="1761" y="5455"/>
                  </a:lnTo>
                  <a:lnTo>
                    <a:pt x="1652" y="6227"/>
                  </a:lnTo>
                  <a:lnTo>
                    <a:pt x="1544" y="6998"/>
                  </a:lnTo>
                  <a:lnTo>
                    <a:pt x="1442" y="7880"/>
                  </a:lnTo>
                  <a:lnTo>
                    <a:pt x="1348" y="8761"/>
                  </a:lnTo>
                  <a:lnTo>
                    <a:pt x="1260" y="9698"/>
                  </a:lnTo>
                  <a:lnTo>
                    <a:pt x="1172" y="10635"/>
                  </a:lnTo>
                  <a:lnTo>
                    <a:pt x="1090" y="11626"/>
                  </a:lnTo>
                  <a:lnTo>
                    <a:pt x="1016" y="12673"/>
                  </a:lnTo>
                  <a:lnTo>
                    <a:pt x="948" y="13720"/>
                  </a:lnTo>
                  <a:lnTo>
                    <a:pt x="887" y="14822"/>
                  </a:lnTo>
                  <a:lnTo>
                    <a:pt x="833" y="15924"/>
                  </a:lnTo>
                  <a:lnTo>
                    <a:pt x="779" y="17081"/>
                  </a:lnTo>
                  <a:lnTo>
                    <a:pt x="738" y="18238"/>
                  </a:lnTo>
                  <a:lnTo>
                    <a:pt x="704" y="19451"/>
                  </a:lnTo>
                  <a:lnTo>
                    <a:pt x="677" y="20663"/>
                  </a:lnTo>
                  <a:lnTo>
                    <a:pt x="657" y="21875"/>
                  </a:lnTo>
                  <a:lnTo>
                    <a:pt x="643" y="23142"/>
                  </a:lnTo>
                  <a:lnTo>
                    <a:pt x="7" y="110807"/>
                  </a:lnTo>
                  <a:lnTo>
                    <a:pt x="7" y="110807"/>
                  </a:lnTo>
                  <a:lnTo>
                    <a:pt x="0" y="112074"/>
                  </a:lnTo>
                  <a:lnTo>
                    <a:pt x="0" y="113341"/>
                  </a:lnTo>
                  <a:lnTo>
                    <a:pt x="14" y="114554"/>
                  </a:lnTo>
                  <a:lnTo>
                    <a:pt x="27" y="115766"/>
                  </a:lnTo>
                  <a:lnTo>
                    <a:pt x="54" y="116978"/>
                  </a:lnTo>
                  <a:lnTo>
                    <a:pt x="88" y="118190"/>
                  </a:lnTo>
                  <a:lnTo>
                    <a:pt x="129" y="119347"/>
                  </a:lnTo>
                  <a:lnTo>
                    <a:pt x="176" y="120449"/>
                  </a:lnTo>
                  <a:lnTo>
                    <a:pt x="224" y="121606"/>
                  </a:lnTo>
                  <a:lnTo>
                    <a:pt x="285" y="122709"/>
                  </a:lnTo>
                  <a:lnTo>
                    <a:pt x="352" y="123755"/>
                  </a:lnTo>
                  <a:lnTo>
                    <a:pt x="420" y="124802"/>
                  </a:lnTo>
                  <a:lnTo>
                    <a:pt x="501" y="125794"/>
                  </a:lnTo>
                  <a:lnTo>
                    <a:pt x="582" y="126731"/>
                  </a:lnTo>
                  <a:lnTo>
                    <a:pt x="671" y="127668"/>
                  </a:lnTo>
                  <a:lnTo>
                    <a:pt x="765" y="128604"/>
                  </a:lnTo>
                  <a:lnTo>
                    <a:pt x="860" y="129431"/>
                  </a:lnTo>
                  <a:lnTo>
                    <a:pt x="968" y="130257"/>
                  </a:lnTo>
                  <a:lnTo>
                    <a:pt x="1077" y="131084"/>
                  </a:lnTo>
                  <a:lnTo>
                    <a:pt x="1185" y="131800"/>
                  </a:lnTo>
                  <a:lnTo>
                    <a:pt x="1307" y="132516"/>
                  </a:lnTo>
                  <a:lnTo>
                    <a:pt x="1429" y="133178"/>
                  </a:lnTo>
                  <a:lnTo>
                    <a:pt x="1551" y="133784"/>
                  </a:lnTo>
                  <a:lnTo>
                    <a:pt x="1686" y="134335"/>
                  </a:lnTo>
                  <a:lnTo>
                    <a:pt x="1815" y="134831"/>
                  </a:lnTo>
                  <a:lnTo>
                    <a:pt x="1957" y="135271"/>
                  </a:lnTo>
                  <a:lnTo>
                    <a:pt x="2099" y="135657"/>
                  </a:lnTo>
                  <a:lnTo>
                    <a:pt x="2242" y="136043"/>
                  </a:lnTo>
                  <a:lnTo>
                    <a:pt x="2391" y="136318"/>
                  </a:lnTo>
                  <a:lnTo>
                    <a:pt x="2540" y="136539"/>
                  </a:lnTo>
                  <a:lnTo>
                    <a:pt x="2689" y="136704"/>
                  </a:lnTo>
                  <a:lnTo>
                    <a:pt x="2844" y="136814"/>
                  </a:lnTo>
                </a:path>
              </a:pathLst>
            </a:custGeom>
            <a:noFill/>
            <a:ln w="0">
              <a:noFill/>
            </a:ln>
          </p:spPr>
          <p:style>
            <a:lnRef idx="0">
              <a:scrgbClr r="0" g="0" b="0"/>
            </a:lnRef>
            <a:fillRef idx="0">
              <a:scrgbClr r="0" g="0" b="0"/>
            </a:fillRef>
            <a:effectRef idx="0">
              <a:scrgbClr r="0" g="0" b="0"/>
            </a:effectRef>
            <a:fontRef idx="minor"/>
          </p:style>
        </p:sp>
        <p:sp>
          <p:nvSpPr>
            <p:cNvPr id="732" name="Google Shape;1310;p45"/>
            <p:cNvSpPr/>
            <p:nvPr/>
          </p:nvSpPr>
          <p:spPr>
            <a:xfrm rot="10800000" flipH="1">
              <a:off x="5307840" y="2014200"/>
              <a:ext cx="226440" cy="324720"/>
            </a:xfrm>
            <a:custGeom>
              <a:avLst/>
              <a:gdLst/>
              <a:ahLst/>
              <a:cxnLst/>
              <a:rect l="l" t="t" r="r" b="b"/>
              <a:pathLst>
                <a:path w="13822" h="140286" fill="none">
                  <a:moveTo>
                    <a:pt x="10165" y="140285"/>
                  </a:moveTo>
                  <a:lnTo>
                    <a:pt x="10165" y="140285"/>
                  </a:lnTo>
                  <a:lnTo>
                    <a:pt x="9989" y="140230"/>
                  </a:lnTo>
                  <a:lnTo>
                    <a:pt x="7280" y="138963"/>
                  </a:lnTo>
                  <a:lnTo>
                    <a:pt x="4977" y="137861"/>
                  </a:lnTo>
                  <a:lnTo>
                    <a:pt x="2844" y="136814"/>
                  </a:lnTo>
                  <a:lnTo>
                    <a:pt x="2844" y="136814"/>
                  </a:lnTo>
                  <a:lnTo>
                    <a:pt x="2695" y="136704"/>
                  </a:lnTo>
                  <a:lnTo>
                    <a:pt x="2546" y="136539"/>
                  </a:lnTo>
                  <a:lnTo>
                    <a:pt x="2404" y="136318"/>
                  </a:lnTo>
                  <a:lnTo>
                    <a:pt x="2262" y="136043"/>
                  </a:lnTo>
                  <a:lnTo>
                    <a:pt x="2120" y="135767"/>
                  </a:lnTo>
                  <a:lnTo>
                    <a:pt x="1984" y="135382"/>
                  </a:lnTo>
                  <a:lnTo>
                    <a:pt x="1856" y="134941"/>
                  </a:lnTo>
                  <a:lnTo>
                    <a:pt x="1727" y="134500"/>
                  </a:lnTo>
                  <a:lnTo>
                    <a:pt x="1598" y="133949"/>
                  </a:lnTo>
                  <a:lnTo>
                    <a:pt x="1476" y="133398"/>
                  </a:lnTo>
                  <a:lnTo>
                    <a:pt x="1354" y="132792"/>
                  </a:lnTo>
                  <a:lnTo>
                    <a:pt x="1239" y="132131"/>
                  </a:lnTo>
                  <a:lnTo>
                    <a:pt x="1131" y="131414"/>
                  </a:lnTo>
                  <a:lnTo>
                    <a:pt x="1023" y="130698"/>
                  </a:lnTo>
                  <a:lnTo>
                    <a:pt x="921" y="129927"/>
                  </a:lnTo>
                  <a:lnTo>
                    <a:pt x="819" y="129100"/>
                  </a:lnTo>
                  <a:lnTo>
                    <a:pt x="725" y="128274"/>
                  </a:lnTo>
                  <a:lnTo>
                    <a:pt x="637" y="127392"/>
                  </a:lnTo>
                  <a:lnTo>
                    <a:pt x="555" y="126455"/>
                  </a:lnTo>
                  <a:lnTo>
                    <a:pt x="481" y="125519"/>
                  </a:lnTo>
                  <a:lnTo>
                    <a:pt x="406" y="124582"/>
                  </a:lnTo>
                  <a:lnTo>
                    <a:pt x="339" y="123535"/>
                  </a:lnTo>
                  <a:lnTo>
                    <a:pt x="278" y="122543"/>
                  </a:lnTo>
                  <a:lnTo>
                    <a:pt x="217" y="121496"/>
                  </a:lnTo>
                  <a:lnTo>
                    <a:pt x="169" y="120394"/>
                  </a:lnTo>
                  <a:lnTo>
                    <a:pt x="129" y="119292"/>
                  </a:lnTo>
                  <a:lnTo>
                    <a:pt x="88" y="118190"/>
                  </a:lnTo>
                  <a:lnTo>
                    <a:pt x="54" y="117033"/>
                  </a:lnTo>
                  <a:lnTo>
                    <a:pt x="34" y="115876"/>
                  </a:lnTo>
                  <a:lnTo>
                    <a:pt x="14" y="114719"/>
                  </a:lnTo>
                  <a:lnTo>
                    <a:pt x="0" y="113507"/>
                  </a:lnTo>
                  <a:lnTo>
                    <a:pt x="0" y="112295"/>
                  </a:lnTo>
                  <a:lnTo>
                    <a:pt x="0" y="112295"/>
                  </a:lnTo>
                  <a:lnTo>
                    <a:pt x="7" y="110807"/>
                  </a:lnTo>
                  <a:lnTo>
                    <a:pt x="643" y="23142"/>
                  </a:lnTo>
                  <a:lnTo>
                    <a:pt x="643" y="23142"/>
                  </a:lnTo>
                  <a:lnTo>
                    <a:pt x="657" y="21930"/>
                  </a:lnTo>
                  <a:lnTo>
                    <a:pt x="671" y="20773"/>
                  </a:lnTo>
                  <a:lnTo>
                    <a:pt x="698" y="19561"/>
                  </a:lnTo>
                  <a:lnTo>
                    <a:pt x="731" y="18404"/>
                  </a:lnTo>
                  <a:lnTo>
                    <a:pt x="772" y="17302"/>
                  </a:lnTo>
                  <a:lnTo>
                    <a:pt x="819" y="16145"/>
                  </a:lnTo>
                  <a:lnTo>
                    <a:pt x="874" y="15098"/>
                  </a:lnTo>
                  <a:lnTo>
                    <a:pt x="928" y="14051"/>
                  </a:lnTo>
                  <a:lnTo>
                    <a:pt x="996" y="13004"/>
                  </a:lnTo>
                  <a:lnTo>
                    <a:pt x="1063" y="12012"/>
                  </a:lnTo>
                  <a:lnTo>
                    <a:pt x="1138" y="11020"/>
                  </a:lnTo>
                  <a:lnTo>
                    <a:pt x="1219" y="10084"/>
                  </a:lnTo>
                  <a:lnTo>
                    <a:pt x="1307" y="9202"/>
                  </a:lnTo>
                  <a:lnTo>
                    <a:pt x="1395" y="8320"/>
                  </a:lnTo>
                  <a:lnTo>
                    <a:pt x="1490" y="7494"/>
                  </a:lnTo>
                  <a:lnTo>
                    <a:pt x="1591" y="6667"/>
                  </a:lnTo>
                  <a:lnTo>
                    <a:pt x="1693" y="5896"/>
                  </a:lnTo>
                  <a:lnTo>
                    <a:pt x="1801" y="5180"/>
                  </a:lnTo>
                  <a:lnTo>
                    <a:pt x="1917" y="4518"/>
                  </a:lnTo>
                  <a:lnTo>
                    <a:pt x="2032" y="3912"/>
                  </a:lnTo>
                  <a:lnTo>
                    <a:pt x="2147" y="3306"/>
                  </a:lnTo>
                  <a:lnTo>
                    <a:pt x="2275" y="2755"/>
                  </a:lnTo>
                  <a:lnTo>
                    <a:pt x="2397" y="2259"/>
                  </a:lnTo>
                  <a:lnTo>
                    <a:pt x="2526" y="1763"/>
                  </a:lnTo>
                  <a:lnTo>
                    <a:pt x="2661" y="1378"/>
                  </a:lnTo>
                  <a:lnTo>
                    <a:pt x="2797" y="1047"/>
                  </a:lnTo>
                  <a:lnTo>
                    <a:pt x="2932" y="717"/>
                  </a:lnTo>
                  <a:lnTo>
                    <a:pt x="3075" y="441"/>
                  </a:lnTo>
                  <a:lnTo>
                    <a:pt x="3217" y="276"/>
                  </a:lnTo>
                  <a:lnTo>
                    <a:pt x="3359" y="110"/>
                  </a:lnTo>
                  <a:lnTo>
                    <a:pt x="3508" y="55"/>
                  </a:lnTo>
                  <a:lnTo>
                    <a:pt x="3657" y="0"/>
                  </a:lnTo>
                  <a:lnTo>
                    <a:pt x="3657" y="0"/>
                  </a:lnTo>
                  <a:lnTo>
                    <a:pt x="3840" y="55"/>
                  </a:lnTo>
                  <a:lnTo>
                    <a:pt x="10977" y="3472"/>
                  </a:lnTo>
                  <a:lnTo>
                    <a:pt x="10977" y="3472"/>
                  </a:lnTo>
                  <a:lnTo>
                    <a:pt x="11126" y="3582"/>
                  </a:lnTo>
                  <a:lnTo>
                    <a:pt x="11275" y="3747"/>
                  </a:lnTo>
                  <a:lnTo>
                    <a:pt x="11417" y="3967"/>
                  </a:lnTo>
                  <a:lnTo>
                    <a:pt x="11560" y="4243"/>
                  </a:lnTo>
                  <a:lnTo>
                    <a:pt x="11702" y="4574"/>
                  </a:lnTo>
                  <a:lnTo>
                    <a:pt x="11837" y="4904"/>
                  </a:lnTo>
                  <a:lnTo>
                    <a:pt x="11973" y="5345"/>
                  </a:lnTo>
                  <a:lnTo>
                    <a:pt x="12101" y="5841"/>
                  </a:lnTo>
                  <a:lnTo>
                    <a:pt x="12223" y="6337"/>
                  </a:lnTo>
                  <a:lnTo>
                    <a:pt x="12352" y="6888"/>
                  </a:lnTo>
                  <a:lnTo>
                    <a:pt x="12467" y="7494"/>
                  </a:lnTo>
                  <a:lnTo>
                    <a:pt x="12582" y="8155"/>
                  </a:lnTo>
                  <a:lnTo>
                    <a:pt x="12697" y="8871"/>
                  </a:lnTo>
                  <a:lnTo>
                    <a:pt x="12799" y="9588"/>
                  </a:lnTo>
                  <a:lnTo>
                    <a:pt x="12907" y="10359"/>
                  </a:lnTo>
                  <a:lnTo>
                    <a:pt x="13002" y="11186"/>
                  </a:lnTo>
                  <a:lnTo>
                    <a:pt x="13097" y="12012"/>
                  </a:lnTo>
                  <a:lnTo>
                    <a:pt x="13185" y="12894"/>
                  </a:lnTo>
                  <a:lnTo>
                    <a:pt x="13266" y="13830"/>
                  </a:lnTo>
                  <a:lnTo>
                    <a:pt x="13347" y="14767"/>
                  </a:lnTo>
                  <a:lnTo>
                    <a:pt x="13422" y="15759"/>
                  </a:lnTo>
                  <a:lnTo>
                    <a:pt x="13490" y="16751"/>
                  </a:lnTo>
                  <a:lnTo>
                    <a:pt x="13551" y="17743"/>
                  </a:lnTo>
                  <a:lnTo>
                    <a:pt x="13605" y="18845"/>
                  </a:lnTo>
                  <a:lnTo>
                    <a:pt x="13652" y="19891"/>
                  </a:lnTo>
                  <a:lnTo>
                    <a:pt x="13700" y="20993"/>
                  </a:lnTo>
                  <a:lnTo>
                    <a:pt x="13733" y="22095"/>
                  </a:lnTo>
                  <a:lnTo>
                    <a:pt x="13767" y="23253"/>
                  </a:lnTo>
                  <a:lnTo>
                    <a:pt x="13794" y="24410"/>
                  </a:lnTo>
                  <a:lnTo>
                    <a:pt x="13808" y="25622"/>
                  </a:lnTo>
                  <a:lnTo>
                    <a:pt x="13822" y="26779"/>
                  </a:lnTo>
                  <a:lnTo>
                    <a:pt x="13822" y="27991"/>
                  </a:lnTo>
                  <a:lnTo>
                    <a:pt x="13822" y="27991"/>
                  </a:lnTo>
                  <a:lnTo>
                    <a:pt x="13822" y="29479"/>
                  </a:lnTo>
                  <a:lnTo>
                    <a:pt x="13185" y="117143"/>
                  </a:lnTo>
                  <a:lnTo>
                    <a:pt x="13185" y="117143"/>
                  </a:lnTo>
                  <a:lnTo>
                    <a:pt x="13171" y="118356"/>
                  </a:lnTo>
                  <a:lnTo>
                    <a:pt x="13151" y="119568"/>
                  </a:lnTo>
                  <a:lnTo>
                    <a:pt x="13124" y="120725"/>
                  </a:lnTo>
                  <a:lnTo>
                    <a:pt x="13090" y="121882"/>
                  </a:lnTo>
                  <a:lnTo>
                    <a:pt x="13050" y="123039"/>
                  </a:lnTo>
                  <a:lnTo>
                    <a:pt x="13002" y="124141"/>
                  </a:lnTo>
                  <a:lnTo>
                    <a:pt x="12955" y="125188"/>
                  </a:lnTo>
                  <a:lnTo>
                    <a:pt x="12894" y="126290"/>
                  </a:lnTo>
                  <a:lnTo>
                    <a:pt x="12833" y="127282"/>
                  </a:lnTo>
                  <a:lnTo>
                    <a:pt x="12758" y="128274"/>
                  </a:lnTo>
                  <a:lnTo>
                    <a:pt x="12684" y="129265"/>
                  </a:lnTo>
                  <a:lnTo>
                    <a:pt x="12603" y="130202"/>
                  </a:lnTo>
                  <a:lnTo>
                    <a:pt x="12521" y="131084"/>
                  </a:lnTo>
                  <a:lnTo>
                    <a:pt x="12426" y="131965"/>
                  </a:lnTo>
                  <a:lnTo>
                    <a:pt x="12332" y="132792"/>
                  </a:lnTo>
                  <a:lnTo>
                    <a:pt x="12237" y="133618"/>
                  </a:lnTo>
                  <a:lnTo>
                    <a:pt x="12129" y="134390"/>
                  </a:lnTo>
                  <a:lnTo>
                    <a:pt x="12020" y="135106"/>
                  </a:lnTo>
                  <a:lnTo>
                    <a:pt x="11912" y="135767"/>
                  </a:lnTo>
                  <a:lnTo>
                    <a:pt x="11797" y="136428"/>
                  </a:lnTo>
                  <a:lnTo>
                    <a:pt x="11675" y="136979"/>
                  </a:lnTo>
                  <a:lnTo>
                    <a:pt x="11553" y="137530"/>
                  </a:lnTo>
                  <a:lnTo>
                    <a:pt x="11424" y="138026"/>
                  </a:lnTo>
                  <a:lnTo>
                    <a:pt x="11296" y="138522"/>
                  </a:lnTo>
                  <a:lnTo>
                    <a:pt x="11160" y="138908"/>
                  </a:lnTo>
                  <a:lnTo>
                    <a:pt x="11025" y="139294"/>
                  </a:lnTo>
                  <a:lnTo>
                    <a:pt x="10889" y="139569"/>
                  </a:lnTo>
                  <a:lnTo>
                    <a:pt x="10747" y="139845"/>
                  </a:lnTo>
                  <a:lnTo>
                    <a:pt x="10605" y="140010"/>
                  </a:lnTo>
                  <a:lnTo>
                    <a:pt x="10463" y="140175"/>
                  </a:lnTo>
                  <a:lnTo>
                    <a:pt x="10314" y="140230"/>
                  </a:lnTo>
                  <a:lnTo>
                    <a:pt x="10165" y="140285"/>
                  </a:lnTo>
                </a:path>
              </a:pathLst>
            </a:custGeom>
            <a:solidFill>
              <a:schemeClr val="lt2"/>
            </a:solidFill>
            <a:ln w="0">
              <a:noFill/>
            </a:ln>
          </p:spPr>
          <p:style>
            <a:lnRef idx="0">
              <a:scrgbClr r="0" g="0" b="0"/>
            </a:lnRef>
            <a:fillRef idx="0">
              <a:scrgbClr r="0" g="0" b="0"/>
            </a:fillRef>
            <a:effectRef idx="0">
              <a:scrgbClr r="0" g="0" b="0"/>
            </a:effectRef>
            <a:fontRef idx="minor"/>
          </p:style>
        </p:sp>
        <p:sp>
          <p:nvSpPr>
            <p:cNvPr id="733" name="Google Shape;1311;p45"/>
            <p:cNvSpPr/>
            <p:nvPr/>
          </p:nvSpPr>
          <p:spPr>
            <a:xfrm rot="10800000" flipH="1">
              <a:off x="5282640" y="1947600"/>
              <a:ext cx="2646000" cy="312120"/>
            </a:xfrm>
            <a:custGeom>
              <a:avLst/>
              <a:gdLst/>
              <a:ahLst/>
              <a:cxnLst/>
              <a:rect l="l" t="t" r="r" b="b"/>
              <a:pathLst>
                <a:path w="160935" h="134831">
                  <a:moveTo>
                    <a:pt x="204" y="1"/>
                  </a:moveTo>
                  <a:lnTo>
                    <a:pt x="1" y="28928"/>
                  </a:lnTo>
                  <a:lnTo>
                    <a:pt x="14899" y="40775"/>
                  </a:lnTo>
                  <a:lnTo>
                    <a:pt x="18833" y="76755"/>
                  </a:lnTo>
                  <a:lnTo>
                    <a:pt x="139536" y="134831"/>
                  </a:lnTo>
                  <a:lnTo>
                    <a:pt x="144100" y="101881"/>
                  </a:lnTo>
                  <a:lnTo>
                    <a:pt x="160691" y="109815"/>
                  </a:lnTo>
                  <a:lnTo>
                    <a:pt x="160935" y="77306"/>
                  </a:lnTo>
                  <a:lnTo>
                    <a:pt x="204"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34" name="Google Shape;1312;p45"/>
            <p:cNvSpPr/>
            <p:nvPr/>
          </p:nvSpPr>
          <p:spPr>
            <a:xfrm rot="10800000" flipH="1">
              <a:off x="5743080" y="2217960"/>
              <a:ext cx="145800" cy="118800"/>
            </a:xfrm>
            <a:custGeom>
              <a:avLst/>
              <a:gdLst/>
              <a:ahLst/>
              <a:cxnLst/>
              <a:rect l="l" t="t" r="r" b="b"/>
              <a:pathLst>
                <a:path w="8899" h="51575">
                  <a:moveTo>
                    <a:pt x="346" y="1"/>
                  </a:moveTo>
                  <a:lnTo>
                    <a:pt x="1" y="47442"/>
                  </a:lnTo>
                  <a:lnTo>
                    <a:pt x="8560" y="51575"/>
                  </a:lnTo>
                  <a:lnTo>
                    <a:pt x="8899" y="4133"/>
                  </a:lnTo>
                  <a:lnTo>
                    <a:pt x="346"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35" name="Google Shape;1313;p45"/>
            <p:cNvSpPr/>
            <p:nvPr/>
          </p:nvSpPr>
          <p:spPr>
            <a:xfrm rot="10800000" flipH="1">
              <a:off x="5784480" y="2322360"/>
              <a:ext cx="70920" cy="99720"/>
            </a:xfrm>
            <a:custGeom>
              <a:avLst/>
              <a:gdLst/>
              <a:ahLst/>
              <a:cxnLst/>
              <a:rect l="l" t="t" r="r" b="b"/>
              <a:pathLst>
                <a:path w="4349" h="43255">
                  <a:moveTo>
                    <a:pt x="2181" y="1"/>
                  </a:moveTo>
                  <a:lnTo>
                    <a:pt x="2079" y="56"/>
                  </a:lnTo>
                  <a:lnTo>
                    <a:pt x="1978" y="166"/>
                  </a:lnTo>
                  <a:lnTo>
                    <a:pt x="1876" y="276"/>
                  </a:lnTo>
                  <a:lnTo>
                    <a:pt x="1775" y="442"/>
                  </a:lnTo>
                  <a:lnTo>
                    <a:pt x="1673" y="662"/>
                  </a:lnTo>
                  <a:lnTo>
                    <a:pt x="1578" y="938"/>
                  </a:lnTo>
                  <a:lnTo>
                    <a:pt x="1484" y="1213"/>
                  </a:lnTo>
                  <a:lnTo>
                    <a:pt x="1396" y="1544"/>
                  </a:lnTo>
                  <a:lnTo>
                    <a:pt x="1301" y="1930"/>
                  </a:lnTo>
                  <a:lnTo>
                    <a:pt x="1219" y="2315"/>
                  </a:lnTo>
                  <a:lnTo>
                    <a:pt x="1131" y="2756"/>
                  </a:lnTo>
                  <a:lnTo>
                    <a:pt x="1050" y="3197"/>
                  </a:lnTo>
                  <a:lnTo>
                    <a:pt x="969" y="3693"/>
                  </a:lnTo>
                  <a:lnTo>
                    <a:pt x="894" y="4189"/>
                  </a:lnTo>
                  <a:lnTo>
                    <a:pt x="820" y="4740"/>
                  </a:lnTo>
                  <a:lnTo>
                    <a:pt x="752" y="5346"/>
                  </a:lnTo>
                  <a:lnTo>
                    <a:pt x="684" y="5952"/>
                  </a:lnTo>
                  <a:lnTo>
                    <a:pt x="624" y="6558"/>
                  </a:lnTo>
                  <a:lnTo>
                    <a:pt x="563" y="7219"/>
                  </a:lnTo>
                  <a:lnTo>
                    <a:pt x="508" y="7880"/>
                  </a:lnTo>
                  <a:lnTo>
                    <a:pt x="454" y="8597"/>
                  </a:lnTo>
                  <a:lnTo>
                    <a:pt x="407" y="9313"/>
                  </a:lnTo>
                  <a:lnTo>
                    <a:pt x="366" y="10029"/>
                  </a:lnTo>
                  <a:lnTo>
                    <a:pt x="326" y="10801"/>
                  </a:lnTo>
                  <a:lnTo>
                    <a:pt x="292" y="11572"/>
                  </a:lnTo>
                  <a:lnTo>
                    <a:pt x="265" y="12399"/>
                  </a:lnTo>
                  <a:lnTo>
                    <a:pt x="238" y="13225"/>
                  </a:lnTo>
                  <a:lnTo>
                    <a:pt x="217" y="14052"/>
                  </a:lnTo>
                  <a:lnTo>
                    <a:pt x="204" y="14878"/>
                  </a:lnTo>
                  <a:lnTo>
                    <a:pt x="190" y="15760"/>
                  </a:lnTo>
                  <a:lnTo>
                    <a:pt x="1" y="41216"/>
                  </a:lnTo>
                  <a:lnTo>
                    <a:pt x="4165" y="43255"/>
                  </a:lnTo>
                  <a:lnTo>
                    <a:pt x="4348" y="17743"/>
                  </a:lnTo>
                  <a:lnTo>
                    <a:pt x="4348" y="16862"/>
                  </a:lnTo>
                  <a:lnTo>
                    <a:pt x="4348" y="16035"/>
                  </a:lnTo>
                  <a:lnTo>
                    <a:pt x="4335" y="15154"/>
                  </a:lnTo>
                  <a:lnTo>
                    <a:pt x="4328" y="14327"/>
                  </a:lnTo>
                  <a:lnTo>
                    <a:pt x="4307" y="13501"/>
                  </a:lnTo>
                  <a:lnTo>
                    <a:pt x="4280" y="12729"/>
                  </a:lnTo>
                  <a:lnTo>
                    <a:pt x="4253" y="11903"/>
                  </a:lnTo>
                  <a:lnTo>
                    <a:pt x="4226" y="11131"/>
                  </a:lnTo>
                  <a:lnTo>
                    <a:pt x="4186" y="10360"/>
                  </a:lnTo>
                  <a:lnTo>
                    <a:pt x="4145" y="9644"/>
                  </a:lnTo>
                  <a:lnTo>
                    <a:pt x="4104" y="8927"/>
                  </a:lnTo>
                  <a:lnTo>
                    <a:pt x="4050" y="8211"/>
                  </a:lnTo>
                  <a:lnTo>
                    <a:pt x="3996" y="7550"/>
                  </a:lnTo>
                  <a:lnTo>
                    <a:pt x="3942" y="6889"/>
                  </a:lnTo>
                  <a:lnTo>
                    <a:pt x="3881" y="6227"/>
                  </a:lnTo>
                  <a:lnTo>
                    <a:pt x="3820" y="5621"/>
                  </a:lnTo>
                  <a:lnTo>
                    <a:pt x="3745" y="5015"/>
                  </a:lnTo>
                  <a:lnTo>
                    <a:pt x="3678" y="4464"/>
                  </a:lnTo>
                  <a:lnTo>
                    <a:pt x="3603" y="3913"/>
                  </a:lnTo>
                  <a:lnTo>
                    <a:pt x="3529" y="3417"/>
                  </a:lnTo>
                  <a:lnTo>
                    <a:pt x="3447" y="2976"/>
                  </a:lnTo>
                  <a:lnTo>
                    <a:pt x="3359" y="2536"/>
                  </a:lnTo>
                  <a:lnTo>
                    <a:pt x="3278" y="2095"/>
                  </a:lnTo>
                  <a:lnTo>
                    <a:pt x="3183" y="1709"/>
                  </a:lnTo>
                  <a:lnTo>
                    <a:pt x="3095" y="1379"/>
                  </a:lnTo>
                  <a:lnTo>
                    <a:pt x="3000" y="1048"/>
                  </a:lnTo>
                  <a:lnTo>
                    <a:pt x="2906" y="772"/>
                  </a:lnTo>
                  <a:lnTo>
                    <a:pt x="2804" y="552"/>
                  </a:lnTo>
                  <a:lnTo>
                    <a:pt x="2709" y="387"/>
                  </a:lnTo>
                  <a:lnTo>
                    <a:pt x="2601" y="221"/>
                  </a:lnTo>
                  <a:lnTo>
                    <a:pt x="2499" y="111"/>
                  </a:lnTo>
                  <a:lnTo>
                    <a:pt x="2391"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36" name="Google Shape;1314;p45"/>
            <p:cNvSpPr/>
            <p:nvPr/>
          </p:nvSpPr>
          <p:spPr>
            <a:xfrm rot="10800000" flipH="1">
              <a:off x="6526440" y="2366280"/>
              <a:ext cx="180000" cy="206640"/>
            </a:xfrm>
            <a:custGeom>
              <a:avLst/>
              <a:gdLst/>
              <a:ahLst/>
              <a:cxnLst/>
              <a:rect l="l" t="t" r="r" b="b"/>
              <a:pathLst>
                <a:path w="10992" h="89429">
                  <a:moveTo>
                    <a:pt x="5519" y="1"/>
                  </a:moveTo>
                  <a:lnTo>
                    <a:pt x="5235" y="56"/>
                  </a:lnTo>
                  <a:lnTo>
                    <a:pt x="4964" y="221"/>
                  </a:lnTo>
                  <a:lnTo>
                    <a:pt x="4686" y="497"/>
                  </a:lnTo>
                  <a:lnTo>
                    <a:pt x="4422" y="882"/>
                  </a:lnTo>
                  <a:lnTo>
                    <a:pt x="4151" y="1378"/>
                  </a:lnTo>
                  <a:lnTo>
                    <a:pt x="3894" y="1929"/>
                  </a:lnTo>
                  <a:lnTo>
                    <a:pt x="3644" y="2646"/>
                  </a:lnTo>
                  <a:lnTo>
                    <a:pt x="3393" y="3417"/>
                  </a:lnTo>
                  <a:lnTo>
                    <a:pt x="3149" y="4299"/>
                  </a:lnTo>
                  <a:lnTo>
                    <a:pt x="2912" y="5290"/>
                  </a:lnTo>
                  <a:lnTo>
                    <a:pt x="2682" y="6337"/>
                  </a:lnTo>
                  <a:lnTo>
                    <a:pt x="2458" y="7494"/>
                  </a:lnTo>
                  <a:lnTo>
                    <a:pt x="2242" y="8707"/>
                  </a:lnTo>
                  <a:lnTo>
                    <a:pt x="2032" y="10029"/>
                  </a:lnTo>
                  <a:lnTo>
                    <a:pt x="1835" y="11406"/>
                  </a:lnTo>
                  <a:lnTo>
                    <a:pt x="1639" y="12894"/>
                  </a:lnTo>
                  <a:lnTo>
                    <a:pt x="1456" y="14437"/>
                  </a:lnTo>
                  <a:lnTo>
                    <a:pt x="1280" y="16035"/>
                  </a:lnTo>
                  <a:lnTo>
                    <a:pt x="1118" y="17743"/>
                  </a:lnTo>
                  <a:lnTo>
                    <a:pt x="962" y="19506"/>
                  </a:lnTo>
                  <a:lnTo>
                    <a:pt x="820" y="21269"/>
                  </a:lnTo>
                  <a:lnTo>
                    <a:pt x="684" y="23143"/>
                  </a:lnTo>
                  <a:lnTo>
                    <a:pt x="562" y="25071"/>
                  </a:lnTo>
                  <a:lnTo>
                    <a:pt x="447" y="27055"/>
                  </a:lnTo>
                  <a:lnTo>
                    <a:pt x="346" y="29094"/>
                  </a:lnTo>
                  <a:lnTo>
                    <a:pt x="258" y="31187"/>
                  </a:lnTo>
                  <a:lnTo>
                    <a:pt x="183" y="33336"/>
                  </a:lnTo>
                  <a:lnTo>
                    <a:pt x="122" y="35485"/>
                  </a:lnTo>
                  <a:lnTo>
                    <a:pt x="68" y="37744"/>
                  </a:lnTo>
                  <a:lnTo>
                    <a:pt x="34" y="40003"/>
                  </a:lnTo>
                  <a:lnTo>
                    <a:pt x="14" y="42263"/>
                  </a:lnTo>
                  <a:lnTo>
                    <a:pt x="0" y="44577"/>
                  </a:lnTo>
                  <a:lnTo>
                    <a:pt x="7" y="46836"/>
                  </a:lnTo>
                  <a:lnTo>
                    <a:pt x="27" y="49095"/>
                  </a:lnTo>
                  <a:lnTo>
                    <a:pt x="61" y="51299"/>
                  </a:lnTo>
                  <a:lnTo>
                    <a:pt x="109" y="53503"/>
                  </a:lnTo>
                  <a:lnTo>
                    <a:pt x="170" y="55652"/>
                  </a:lnTo>
                  <a:lnTo>
                    <a:pt x="237" y="57746"/>
                  </a:lnTo>
                  <a:lnTo>
                    <a:pt x="325" y="59784"/>
                  </a:lnTo>
                  <a:lnTo>
                    <a:pt x="420" y="61823"/>
                  </a:lnTo>
                  <a:lnTo>
                    <a:pt x="529" y="63807"/>
                  </a:lnTo>
                  <a:lnTo>
                    <a:pt x="644" y="65735"/>
                  </a:lnTo>
                  <a:lnTo>
                    <a:pt x="779" y="67609"/>
                  </a:lnTo>
                  <a:lnTo>
                    <a:pt x="915" y="69427"/>
                  </a:lnTo>
                  <a:lnTo>
                    <a:pt x="1070" y="71190"/>
                  </a:lnTo>
                  <a:lnTo>
                    <a:pt x="1226" y="72898"/>
                  </a:lnTo>
                  <a:lnTo>
                    <a:pt x="1402" y="74496"/>
                  </a:lnTo>
                  <a:lnTo>
                    <a:pt x="1578" y="76039"/>
                  </a:lnTo>
                  <a:lnTo>
                    <a:pt x="1768" y="77582"/>
                  </a:lnTo>
                  <a:lnTo>
                    <a:pt x="1964" y="78959"/>
                  </a:lnTo>
                  <a:lnTo>
                    <a:pt x="2174" y="80337"/>
                  </a:lnTo>
                  <a:lnTo>
                    <a:pt x="2384" y="81604"/>
                  </a:lnTo>
                  <a:lnTo>
                    <a:pt x="2607" y="82761"/>
                  </a:lnTo>
                  <a:lnTo>
                    <a:pt x="2838" y="83863"/>
                  </a:lnTo>
                  <a:lnTo>
                    <a:pt x="3075" y="84855"/>
                  </a:lnTo>
                  <a:lnTo>
                    <a:pt x="3319" y="85792"/>
                  </a:lnTo>
                  <a:lnTo>
                    <a:pt x="3562" y="86563"/>
                  </a:lnTo>
                  <a:lnTo>
                    <a:pt x="3820" y="87335"/>
                  </a:lnTo>
                  <a:lnTo>
                    <a:pt x="4084" y="87941"/>
                  </a:lnTo>
                  <a:lnTo>
                    <a:pt x="4348" y="88437"/>
                  </a:lnTo>
                  <a:lnTo>
                    <a:pt x="4619" y="88877"/>
                  </a:lnTo>
                  <a:lnTo>
                    <a:pt x="4896" y="89153"/>
                  </a:lnTo>
                  <a:lnTo>
                    <a:pt x="5181" y="89373"/>
                  </a:lnTo>
                  <a:lnTo>
                    <a:pt x="5458" y="89428"/>
                  </a:lnTo>
                  <a:lnTo>
                    <a:pt x="5743" y="89373"/>
                  </a:lnTo>
                  <a:lnTo>
                    <a:pt x="6014" y="89263"/>
                  </a:lnTo>
                  <a:lnTo>
                    <a:pt x="6291" y="88988"/>
                  </a:lnTo>
                  <a:lnTo>
                    <a:pt x="6555" y="88602"/>
                  </a:lnTo>
                  <a:lnTo>
                    <a:pt x="6820" y="88161"/>
                  </a:lnTo>
                  <a:lnTo>
                    <a:pt x="7084" y="87555"/>
                  </a:lnTo>
                  <a:lnTo>
                    <a:pt x="7334" y="86894"/>
                  </a:lnTo>
                  <a:lnTo>
                    <a:pt x="7585" y="86122"/>
                  </a:lnTo>
                  <a:lnTo>
                    <a:pt x="7829" y="85241"/>
                  </a:lnTo>
                  <a:lnTo>
                    <a:pt x="8066" y="84304"/>
                  </a:lnTo>
                  <a:lnTo>
                    <a:pt x="8296" y="83257"/>
                  </a:lnTo>
                  <a:lnTo>
                    <a:pt x="8519" y="82100"/>
                  </a:lnTo>
                  <a:lnTo>
                    <a:pt x="8736" y="80888"/>
                  </a:lnTo>
                  <a:lnTo>
                    <a:pt x="8946" y="79565"/>
                  </a:lnTo>
                  <a:lnTo>
                    <a:pt x="9149" y="78188"/>
                  </a:lnTo>
                  <a:lnTo>
                    <a:pt x="9339" y="76755"/>
                  </a:lnTo>
                  <a:lnTo>
                    <a:pt x="9522" y="75213"/>
                  </a:lnTo>
                  <a:lnTo>
                    <a:pt x="9698" y="73615"/>
                  </a:lnTo>
                  <a:lnTo>
                    <a:pt x="9867" y="71907"/>
                  </a:lnTo>
                  <a:lnTo>
                    <a:pt x="10023" y="70198"/>
                  </a:lnTo>
                  <a:lnTo>
                    <a:pt x="10165" y="68380"/>
                  </a:lnTo>
                  <a:lnTo>
                    <a:pt x="10300" y="66507"/>
                  </a:lnTo>
                  <a:lnTo>
                    <a:pt x="10422" y="64578"/>
                  </a:lnTo>
                  <a:lnTo>
                    <a:pt x="10537" y="62650"/>
                  </a:lnTo>
                  <a:lnTo>
                    <a:pt x="10639" y="60611"/>
                  </a:lnTo>
                  <a:lnTo>
                    <a:pt x="10727" y="58517"/>
                  </a:lnTo>
                  <a:lnTo>
                    <a:pt x="10808" y="56368"/>
                  </a:lnTo>
                  <a:lnTo>
                    <a:pt x="10869" y="54219"/>
                  </a:lnTo>
                  <a:lnTo>
                    <a:pt x="10923" y="52015"/>
                  </a:lnTo>
                  <a:lnTo>
                    <a:pt x="10957" y="49756"/>
                  </a:lnTo>
                  <a:lnTo>
                    <a:pt x="10984" y="47442"/>
                  </a:lnTo>
                  <a:lnTo>
                    <a:pt x="10984" y="47167"/>
                  </a:lnTo>
                  <a:lnTo>
                    <a:pt x="10991" y="44907"/>
                  </a:lnTo>
                  <a:lnTo>
                    <a:pt x="10984" y="42593"/>
                  </a:lnTo>
                  <a:lnTo>
                    <a:pt x="10964" y="40334"/>
                  </a:lnTo>
                  <a:lnTo>
                    <a:pt x="10930" y="38130"/>
                  </a:lnTo>
                  <a:lnTo>
                    <a:pt x="10889" y="35926"/>
                  </a:lnTo>
                  <a:lnTo>
                    <a:pt x="10829" y="33777"/>
                  </a:lnTo>
                  <a:lnTo>
                    <a:pt x="10754" y="31683"/>
                  </a:lnTo>
                  <a:lnTo>
                    <a:pt x="10673" y="29590"/>
                  </a:lnTo>
                  <a:lnTo>
                    <a:pt x="10571" y="27606"/>
                  </a:lnTo>
                  <a:lnTo>
                    <a:pt x="10463" y="25622"/>
                  </a:lnTo>
                  <a:lnTo>
                    <a:pt x="10348" y="23694"/>
                  </a:lnTo>
                  <a:lnTo>
                    <a:pt x="10219" y="21820"/>
                  </a:lnTo>
                  <a:lnTo>
                    <a:pt x="10077" y="20002"/>
                  </a:lnTo>
                  <a:lnTo>
                    <a:pt x="9921" y="18239"/>
                  </a:lnTo>
                  <a:lnTo>
                    <a:pt x="9759" y="16531"/>
                  </a:lnTo>
                  <a:lnTo>
                    <a:pt x="9589" y="14878"/>
                  </a:lnTo>
                  <a:lnTo>
                    <a:pt x="9413" y="13335"/>
                  </a:lnTo>
                  <a:lnTo>
                    <a:pt x="9224" y="11847"/>
                  </a:lnTo>
                  <a:lnTo>
                    <a:pt x="9020" y="10415"/>
                  </a:lnTo>
                  <a:lnTo>
                    <a:pt x="8817" y="9092"/>
                  </a:lnTo>
                  <a:lnTo>
                    <a:pt x="8601" y="7825"/>
                  </a:lnTo>
                  <a:lnTo>
                    <a:pt x="8377" y="6668"/>
                  </a:lnTo>
                  <a:lnTo>
                    <a:pt x="8147" y="5566"/>
                  </a:lnTo>
                  <a:lnTo>
                    <a:pt x="7910" y="4574"/>
                  </a:lnTo>
                  <a:lnTo>
                    <a:pt x="7666" y="3637"/>
                  </a:lnTo>
                  <a:lnTo>
                    <a:pt x="7416" y="2811"/>
                  </a:lnTo>
                  <a:lnTo>
                    <a:pt x="7158" y="2095"/>
                  </a:lnTo>
                  <a:lnTo>
                    <a:pt x="6901" y="1488"/>
                  </a:lnTo>
                  <a:lnTo>
                    <a:pt x="6630" y="993"/>
                  </a:lnTo>
                  <a:lnTo>
                    <a:pt x="6359" y="552"/>
                  </a:lnTo>
                  <a:lnTo>
                    <a:pt x="6081" y="276"/>
                  </a:lnTo>
                  <a:lnTo>
                    <a:pt x="5797" y="111"/>
                  </a:lnTo>
                  <a:lnTo>
                    <a:pt x="5519" y="1"/>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737" name="Google Shape;1315;p45"/>
            <p:cNvSpPr/>
            <p:nvPr/>
          </p:nvSpPr>
          <p:spPr>
            <a:xfrm rot="10800000" flipH="1">
              <a:off x="6543000" y="2385720"/>
              <a:ext cx="146880" cy="168480"/>
            </a:xfrm>
            <a:custGeom>
              <a:avLst/>
              <a:gdLst/>
              <a:ahLst/>
              <a:cxnLst/>
              <a:rect l="l" t="t" r="r" b="b"/>
              <a:pathLst>
                <a:path w="8967" h="72954">
                  <a:moveTo>
                    <a:pt x="4287" y="0"/>
                  </a:moveTo>
                  <a:lnTo>
                    <a:pt x="4057" y="166"/>
                  </a:lnTo>
                  <a:lnTo>
                    <a:pt x="3834" y="386"/>
                  </a:lnTo>
                  <a:lnTo>
                    <a:pt x="3617" y="662"/>
                  </a:lnTo>
                  <a:lnTo>
                    <a:pt x="3400" y="1047"/>
                  </a:lnTo>
                  <a:lnTo>
                    <a:pt x="3190" y="1543"/>
                  </a:lnTo>
                  <a:lnTo>
                    <a:pt x="2980" y="2094"/>
                  </a:lnTo>
                  <a:lnTo>
                    <a:pt x="2777" y="2755"/>
                  </a:lnTo>
                  <a:lnTo>
                    <a:pt x="2581" y="3417"/>
                  </a:lnTo>
                  <a:lnTo>
                    <a:pt x="2385" y="4243"/>
                  </a:lnTo>
                  <a:lnTo>
                    <a:pt x="2195" y="5070"/>
                  </a:lnTo>
                  <a:lnTo>
                    <a:pt x="2012" y="6006"/>
                  </a:lnTo>
                  <a:lnTo>
                    <a:pt x="1836" y="7053"/>
                  </a:lnTo>
                  <a:lnTo>
                    <a:pt x="1667" y="8100"/>
                  </a:lnTo>
                  <a:lnTo>
                    <a:pt x="1504" y="9202"/>
                  </a:lnTo>
                  <a:lnTo>
                    <a:pt x="1348" y="10414"/>
                  </a:lnTo>
                  <a:lnTo>
                    <a:pt x="1193" y="11682"/>
                  </a:lnTo>
                  <a:lnTo>
                    <a:pt x="1050" y="13004"/>
                  </a:lnTo>
                  <a:lnTo>
                    <a:pt x="915" y="14382"/>
                  </a:lnTo>
                  <a:lnTo>
                    <a:pt x="793" y="15759"/>
                  </a:lnTo>
                  <a:lnTo>
                    <a:pt x="671" y="17247"/>
                  </a:lnTo>
                  <a:lnTo>
                    <a:pt x="563" y="18790"/>
                  </a:lnTo>
                  <a:lnTo>
                    <a:pt x="461" y="20332"/>
                  </a:lnTo>
                  <a:lnTo>
                    <a:pt x="367" y="21985"/>
                  </a:lnTo>
                  <a:lnTo>
                    <a:pt x="285" y="23638"/>
                  </a:lnTo>
                  <a:lnTo>
                    <a:pt x="211" y="25347"/>
                  </a:lnTo>
                  <a:lnTo>
                    <a:pt x="150" y="27055"/>
                  </a:lnTo>
                  <a:lnTo>
                    <a:pt x="96" y="28818"/>
                  </a:lnTo>
                  <a:lnTo>
                    <a:pt x="55" y="30636"/>
                  </a:lnTo>
                  <a:lnTo>
                    <a:pt x="28" y="32510"/>
                  </a:lnTo>
                  <a:lnTo>
                    <a:pt x="8" y="34383"/>
                  </a:lnTo>
                  <a:lnTo>
                    <a:pt x="1" y="36256"/>
                  </a:lnTo>
                  <a:lnTo>
                    <a:pt x="8" y="38075"/>
                  </a:lnTo>
                  <a:lnTo>
                    <a:pt x="21" y="39948"/>
                  </a:lnTo>
                  <a:lnTo>
                    <a:pt x="48" y="41711"/>
                  </a:lnTo>
                  <a:lnTo>
                    <a:pt x="82" y="43530"/>
                  </a:lnTo>
                  <a:lnTo>
                    <a:pt x="130" y="45293"/>
                  </a:lnTo>
                  <a:lnTo>
                    <a:pt x="190" y="47001"/>
                  </a:lnTo>
                  <a:lnTo>
                    <a:pt x="258" y="48709"/>
                  </a:lnTo>
                  <a:lnTo>
                    <a:pt x="333" y="50362"/>
                  </a:lnTo>
                  <a:lnTo>
                    <a:pt x="421" y="51960"/>
                  </a:lnTo>
                  <a:lnTo>
                    <a:pt x="522" y="53558"/>
                  </a:lnTo>
                  <a:lnTo>
                    <a:pt x="624" y="55046"/>
                  </a:lnTo>
                  <a:lnTo>
                    <a:pt x="739" y="56533"/>
                  </a:lnTo>
                  <a:lnTo>
                    <a:pt x="861" y="57966"/>
                  </a:lnTo>
                  <a:lnTo>
                    <a:pt x="996" y="59399"/>
                  </a:lnTo>
                  <a:lnTo>
                    <a:pt x="1132" y="60721"/>
                  </a:lnTo>
                  <a:lnTo>
                    <a:pt x="1281" y="61988"/>
                  </a:lnTo>
                  <a:lnTo>
                    <a:pt x="1436" y="63200"/>
                  </a:lnTo>
                  <a:lnTo>
                    <a:pt x="1592" y="64358"/>
                  </a:lnTo>
                  <a:lnTo>
                    <a:pt x="1762" y="65460"/>
                  </a:lnTo>
                  <a:lnTo>
                    <a:pt x="1938" y="66506"/>
                  </a:lnTo>
                  <a:lnTo>
                    <a:pt x="2120" y="67498"/>
                  </a:lnTo>
                  <a:lnTo>
                    <a:pt x="2303" y="68380"/>
                  </a:lnTo>
                  <a:lnTo>
                    <a:pt x="2500" y="69206"/>
                  </a:lnTo>
                  <a:lnTo>
                    <a:pt x="2696" y="69923"/>
                  </a:lnTo>
                  <a:lnTo>
                    <a:pt x="2899" y="70639"/>
                  </a:lnTo>
                  <a:lnTo>
                    <a:pt x="3109" y="71190"/>
                  </a:lnTo>
                  <a:lnTo>
                    <a:pt x="3319" y="71741"/>
                  </a:lnTo>
                  <a:lnTo>
                    <a:pt x="3543" y="72127"/>
                  </a:lnTo>
                  <a:lnTo>
                    <a:pt x="3759" y="72457"/>
                  </a:lnTo>
                  <a:lnTo>
                    <a:pt x="3989" y="72733"/>
                  </a:lnTo>
                  <a:lnTo>
                    <a:pt x="4220" y="72898"/>
                  </a:lnTo>
                  <a:lnTo>
                    <a:pt x="4450" y="72953"/>
                  </a:lnTo>
                  <a:lnTo>
                    <a:pt x="4673" y="72953"/>
                  </a:lnTo>
                  <a:lnTo>
                    <a:pt x="4904" y="72788"/>
                  </a:lnTo>
                  <a:lnTo>
                    <a:pt x="5127" y="72567"/>
                  </a:lnTo>
                  <a:lnTo>
                    <a:pt x="5344" y="72292"/>
                  </a:lnTo>
                  <a:lnTo>
                    <a:pt x="5561" y="71906"/>
                  </a:lnTo>
                  <a:lnTo>
                    <a:pt x="5770" y="71410"/>
                  </a:lnTo>
                  <a:lnTo>
                    <a:pt x="5980" y="70859"/>
                  </a:lnTo>
                  <a:lnTo>
                    <a:pt x="6184" y="70253"/>
                  </a:lnTo>
                  <a:lnTo>
                    <a:pt x="6380" y="69537"/>
                  </a:lnTo>
                  <a:lnTo>
                    <a:pt x="6576" y="68766"/>
                  </a:lnTo>
                  <a:lnTo>
                    <a:pt x="6766" y="67884"/>
                  </a:lnTo>
                  <a:lnTo>
                    <a:pt x="6949" y="66947"/>
                  </a:lnTo>
                  <a:lnTo>
                    <a:pt x="7125" y="65955"/>
                  </a:lnTo>
                  <a:lnTo>
                    <a:pt x="7294" y="64909"/>
                  </a:lnTo>
                  <a:lnTo>
                    <a:pt x="7463" y="63751"/>
                  </a:lnTo>
                  <a:lnTo>
                    <a:pt x="7619" y="62594"/>
                  </a:lnTo>
                  <a:lnTo>
                    <a:pt x="7768" y="61327"/>
                  </a:lnTo>
                  <a:lnTo>
                    <a:pt x="7910" y="60005"/>
                  </a:lnTo>
                  <a:lnTo>
                    <a:pt x="8046" y="58627"/>
                  </a:lnTo>
                  <a:lnTo>
                    <a:pt x="8175" y="57194"/>
                  </a:lnTo>
                  <a:lnTo>
                    <a:pt x="8290" y="55762"/>
                  </a:lnTo>
                  <a:lnTo>
                    <a:pt x="8405" y="54219"/>
                  </a:lnTo>
                  <a:lnTo>
                    <a:pt x="8506" y="52676"/>
                  </a:lnTo>
                  <a:lnTo>
                    <a:pt x="8594" y="51023"/>
                  </a:lnTo>
                  <a:lnTo>
                    <a:pt x="8682" y="49370"/>
                  </a:lnTo>
                  <a:lnTo>
                    <a:pt x="8750" y="47662"/>
                  </a:lnTo>
                  <a:lnTo>
                    <a:pt x="8818" y="45954"/>
                  </a:lnTo>
                  <a:lnTo>
                    <a:pt x="8865" y="44191"/>
                  </a:lnTo>
                  <a:lnTo>
                    <a:pt x="8906" y="42373"/>
                  </a:lnTo>
                  <a:lnTo>
                    <a:pt x="8940" y="40499"/>
                  </a:lnTo>
                  <a:lnTo>
                    <a:pt x="8960" y="38626"/>
                  </a:lnTo>
                  <a:lnTo>
                    <a:pt x="8960" y="38571"/>
                  </a:lnTo>
                  <a:lnTo>
                    <a:pt x="8967" y="36697"/>
                  </a:lnTo>
                  <a:lnTo>
                    <a:pt x="8967" y="34879"/>
                  </a:lnTo>
                  <a:lnTo>
                    <a:pt x="8947" y="33005"/>
                  </a:lnTo>
                  <a:lnTo>
                    <a:pt x="8919" y="31187"/>
                  </a:lnTo>
                  <a:lnTo>
                    <a:pt x="8886" y="29424"/>
                  </a:lnTo>
                  <a:lnTo>
                    <a:pt x="8838" y="27661"/>
                  </a:lnTo>
                  <a:lnTo>
                    <a:pt x="8777" y="25953"/>
                  </a:lnTo>
                  <a:lnTo>
                    <a:pt x="8709" y="24245"/>
                  </a:lnTo>
                  <a:lnTo>
                    <a:pt x="8628" y="22592"/>
                  </a:lnTo>
                  <a:lnTo>
                    <a:pt x="8547" y="20994"/>
                  </a:lnTo>
                  <a:lnTo>
                    <a:pt x="8445" y="19396"/>
                  </a:lnTo>
                  <a:lnTo>
                    <a:pt x="8344" y="17853"/>
                  </a:lnTo>
                  <a:lnTo>
                    <a:pt x="8229" y="16365"/>
                  </a:lnTo>
                  <a:lnTo>
                    <a:pt x="8100" y="14933"/>
                  </a:lnTo>
                  <a:lnTo>
                    <a:pt x="7971" y="13555"/>
                  </a:lnTo>
                  <a:lnTo>
                    <a:pt x="7836" y="12233"/>
                  </a:lnTo>
                  <a:lnTo>
                    <a:pt x="7687" y="10965"/>
                  </a:lnTo>
                  <a:lnTo>
                    <a:pt x="7531" y="9698"/>
                  </a:lnTo>
                  <a:lnTo>
                    <a:pt x="7369" y="8541"/>
                  </a:lnTo>
                  <a:lnTo>
                    <a:pt x="7199" y="7439"/>
                  </a:lnTo>
                  <a:lnTo>
                    <a:pt x="7030" y="6447"/>
                  </a:lnTo>
                  <a:lnTo>
                    <a:pt x="6847" y="5455"/>
                  </a:lnTo>
                  <a:lnTo>
                    <a:pt x="6658" y="4574"/>
                  </a:lnTo>
                  <a:lnTo>
                    <a:pt x="6468" y="3747"/>
                  </a:lnTo>
                  <a:lnTo>
                    <a:pt x="6265" y="2976"/>
                  </a:lnTo>
                  <a:lnTo>
                    <a:pt x="6062" y="2315"/>
                  </a:lnTo>
                  <a:lnTo>
                    <a:pt x="5852" y="1709"/>
                  </a:lnTo>
                  <a:lnTo>
                    <a:pt x="5642" y="1213"/>
                  </a:lnTo>
                  <a:lnTo>
                    <a:pt x="5425" y="772"/>
                  </a:lnTo>
                  <a:lnTo>
                    <a:pt x="5202" y="441"/>
                  </a:lnTo>
                  <a:lnTo>
                    <a:pt x="4971" y="221"/>
                  </a:lnTo>
                  <a:lnTo>
                    <a:pt x="4741" y="56"/>
                  </a:lnTo>
                  <a:lnTo>
                    <a:pt x="4511"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38" name="Google Shape;1316;p45"/>
            <p:cNvSpPr/>
            <p:nvPr/>
          </p:nvSpPr>
          <p:spPr>
            <a:xfrm rot="10800000" flipH="1">
              <a:off x="6758640" y="2306520"/>
              <a:ext cx="56160" cy="64440"/>
            </a:xfrm>
            <a:custGeom>
              <a:avLst/>
              <a:gdLst/>
              <a:ahLst/>
              <a:cxnLst/>
              <a:rect l="l" t="t" r="r" b="b"/>
              <a:pathLst>
                <a:path w="3455" h="28102">
                  <a:moveTo>
                    <a:pt x="1646" y="0"/>
                  </a:moveTo>
                  <a:lnTo>
                    <a:pt x="1558" y="55"/>
                  </a:lnTo>
                  <a:lnTo>
                    <a:pt x="1396" y="276"/>
                  </a:lnTo>
                  <a:lnTo>
                    <a:pt x="1233" y="606"/>
                  </a:lnTo>
                  <a:lnTo>
                    <a:pt x="1078" y="1047"/>
                  </a:lnTo>
                  <a:lnTo>
                    <a:pt x="935" y="1598"/>
                  </a:lnTo>
                  <a:lnTo>
                    <a:pt x="793" y="2259"/>
                  </a:lnTo>
                  <a:lnTo>
                    <a:pt x="665" y="2976"/>
                  </a:lnTo>
                  <a:lnTo>
                    <a:pt x="543" y="3857"/>
                  </a:lnTo>
                  <a:lnTo>
                    <a:pt x="434" y="4794"/>
                  </a:lnTo>
                  <a:lnTo>
                    <a:pt x="333" y="5786"/>
                  </a:lnTo>
                  <a:lnTo>
                    <a:pt x="245" y="6888"/>
                  </a:lnTo>
                  <a:lnTo>
                    <a:pt x="163" y="8100"/>
                  </a:lnTo>
                  <a:lnTo>
                    <a:pt x="102" y="9312"/>
                  </a:lnTo>
                  <a:lnTo>
                    <a:pt x="55" y="10579"/>
                  </a:lnTo>
                  <a:lnTo>
                    <a:pt x="35" y="11241"/>
                  </a:lnTo>
                  <a:lnTo>
                    <a:pt x="21" y="11957"/>
                  </a:lnTo>
                  <a:lnTo>
                    <a:pt x="8" y="12618"/>
                  </a:lnTo>
                  <a:lnTo>
                    <a:pt x="8" y="13334"/>
                  </a:lnTo>
                  <a:lnTo>
                    <a:pt x="1" y="14051"/>
                  </a:lnTo>
                  <a:lnTo>
                    <a:pt x="1" y="14767"/>
                  </a:lnTo>
                  <a:lnTo>
                    <a:pt x="8" y="15428"/>
                  </a:lnTo>
                  <a:lnTo>
                    <a:pt x="21" y="16144"/>
                  </a:lnTo>
                  <a:lnTo>
                    <a:pt x="35" y="16806"/>
                  </a:lnTo>
                  <a:lnTo>
                    <a:pt x="55" y="17522"/>
                  </a:lnTo>
                  <a:lnTo>
                    <a:pt x="75" y="18183"/>
                  </a:lnTo>
                  <a:lnTo>
                    <a:pt x="102" y="18789"/>
                  </a:lnTo>
                  <a:lnTo>
                    <a:pt x="170" y="20057"/>
                  </a:lnTo>
                  <a:lnTo>
                    <a:pt x="245" y="21269"/>
                  </a:lnTo>
                  <a:lnTo>
                    <a:pt x="340" y="22371"/>
                  </a:lnTo>
                  <a:lnTo>
                    <a:pt x="441" y="23418"/>
                  </a:lnTo>
                  <a:lnTo>
                    <a:pt x="556" y="24354"/>
                  </a:lnTo>
                  <a:lnTo>
                    <a:pt x="685" y="25236"/>
                  </a:lnTo>
                  <a:lnTo>
                    <a:pt x="820" y="26007"/>
                  </a:lnTo>
                  <a:lnTo>
                    <a:pt x="963" y="26669"/>
                  </a:lnTo>
                  <a:lnTo>
                    <a:pt x="1037" y="26944"/>
                  </a:lnTo>
                  <a:lnTo>
                    <a:pt x="1118" y="27220"/>
                  </a:lnTo>
                  <a:lnTo>
                    <a:pt x="1200" y="27440"/>
                  </a:lnTo>
                  <a:lnTo>
                    <a:pt x="1281" y="27660"/>
                  </a:lnTo>
                  <a:lnTo>
                    <a:pt x="1362" y="27826"/>
                  </a:lnTo>
                  <a:lnTo>
                    <a:pt x="1450" y="27936"/>
                  </a:lnTo>
                  <a:lnTo>
                    <a:pt x="1538" y="28046"/>
                  </a:lnTo>
                  <a:lnTo>
                    <a:pt x="1626" y="28101"/>
                  </a:lnTo>
                  <a:lnTo>
                    <a:pt x="1816" y="28101"/>
                  </a:lnTo>
                  <a:lnTo>
                    <a:pt x="1897" y="28046"/>
                  </a:lnTo>
                  <a:lnTo>
                    <a:pt x="2066" y="27881"/>
                  </a:lnTo>
                  <a:lnTo>
                    <a:pt x="2222" y="27550"/>
                  </a:lnTo>
                  <a:lnTo>
                    <a:pt x="2378" y="27109"/>
                  </a:lnTo>
                  <a:lnTo>
                    <a:pt x="2520" y="26558"/>
                  </a:lnTo>
                  <a:lnTo>
                    <a:pt x="2662" y="25897"/>
                  </a:lnTo>
                  <a:lnTo>
                    <a:pt x="2791" y="25181"/>
                  </a:lnTo>
                  <a:lnTo>
                    <a:pt x="2913" y="24299"/>
                  </a:lnTo>
                  <a:lnTo>
                    <a:pt x="3021" y="23363"/>
                  </a:lnTo>
                  <a:lnTo>
                    <a:pt x="3123" y="22371"/>
                  </a:lnTo>
                  <a:lnTo>
                    <a:pt x="3211" y="21269"/>
                  </a:lnTo>
                  <a:lnTo>
                    <a:pt x="3285" y="20112"/>
                  </a:lnTo>
                  <a:lnTo>
                    <a:pt x="3353" y="18899"/>
                  </a:lnTo>
                  <a:lnTo>
                    <a:pt x="3400" y="17632"/>
                  </a:lnTo>
                  <a:lnTo>
                    <a:pt x="3421" y="16971"/>
                  </a:lnTo>
                  <a:lnTo>
                    <a:pt x="3434" y="16310"/>
                  </a:lnTo>
                  <a:lnTo>
                    <a:pt x="3448" y="15593"/>
                  </a:lnTo>
                  <a:lnTo>
                    <a:pt x="3455" y="14932"/>
                  </a:lnTo>
                  <a:lnTo>
                    <a:pt x="3455" y="14822"/>
                  </a:lnTo>
                  <a:lnTo>
                    <a:pt x="3455" y="14106"/>
                  </a:lnTo>
                  <a:lnTo>
                    <a:pt x="3455" y="13389"/>
                  </a:lnTo>
                  <a:lnTo>
                    <a:pt x="3448" y="12673"/>
                  </a:lnTo>
                  <a:lnTo>
                    <a:pt x="3441" y="11957"/>
                  </a:lnTo>
                  <a:lnTo>
                    <a:pt x="3421" y="11296"/>
                  </a:lnTo>
                  <a:lnTo>
                    <a:pt x="3407" y="10579"/>
                  </a:lnTo>
                  <a:lnTo>
                    <a:pt x="3380" y="9918"/>
                  </a:lnTo>
                  <a:lnTo>
                    <a:pt x="3353" y="9312"/>
                  </a:lnTo>
                  <a:lnTo>
                    <a:pt x="3326" y="8651"/>
                  </a:lnTo>
                  <a:lnTo>
                    <a:pt x="3292" y="8045"/>
                  </a:lnTo>
                  <a:lnTo>
                    <a:pt x="3211" y="6833"/>
                  </a:lnTo>
                  <a:lnTo>
                    <a:pt x="3123" y="5731"/>
                  </a:lnTo>
                  <a:lnTo>
                    <a:pt x="3014" y="4684"/>
                  </a:lnTo>
                  <a:lnTo>
                    <a:pt x="2899" y="3692"/>
                  </a:lnTo>
                  <a:lnTo>
                    <a:pt x="2771" y="2865"/>
                  </a:lnTo>
                  <a:lnTo>
                    <a:pt x="2635" y="2094"/>
                  </a:lnTo>
                  <a:lnTo>
                    <a:pt x="2561" y="1708"/>
                  </a:lnTo>
                  <a:lnTo>
                    <a:pt x="2486" y="1433"/>
                  </a:lnTo>
                  <a:lnTo>
                    <a:pt x="2412" y="1157"/>
                  </a:lnTo>
                  <a:lnTo>
                    <a:pt x="2330" y="882"/>
                  </a:lnTo>
                  <a:lnTo>
                    <a:pt x="2249" y="661"/>
                  </a:lnTo>
                  <a:lnTo>
                    <a:pt x="2168" y="441"/>
                  </a:lnTo>
                  <a:lnTo>
                    <a:pt x="2080" y="276"/>
                  </a:lnTo>
                  <a:lnTo>
                    <a:pt x="1999" y="165"/>
                  </a:lnTo>
                  <a:lnTo>
                    <a:pt x="1911" y="55"/>
                  </a:lnTo>
                  <a:lnTo>
                    <a:pt x="1823"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39" name="Google Shape;1317;p45"/>
            <p:cNvSpPr/>
            <p:nvPr/>
          </p:nvSpPr>
          <p:spPr>
            <a:xfrm rot="10800000" flipH="1">
              <a:off x="6208560" y="2148840"/>
              <a:ext cx="786240" cy="53280"/>
            </a:xfrm>
            <a:custGeom>
              <a:avLst/>
              <a:gdLst/>
              <a:ahLst/>
              <a:cxnLst/>
              <a:rect l="l" t="t" r="r" b="b"/>
              <a:pathLst>
                <a:path w="47844" h="23253">
                  <a:moveTo>
                    <a:pt x="122" y="1"/>
                  </a:moveTo>
                  <a:lnTo>
                    <a:pt x="27" y="56"/>
                  </a:lnTo>
                  <a:lnTo>
                    <a:pt x="7" y="111"/>
                  </a:lnTo>
                  <a:lnTo>
                    <a:pt x="0" y="166"/>
                  </a:lnTo>
                  <a:lnTo>
                    <a:pt x="7" y="221"/>
                  </a:lnTo>
                  <a:lnTo>
                    <a:pt x="27" y="276"/>
                  </a:lnTo>
                  <a:lnTo>
                    <a:pt x="122" y="386"/>
                  </a:lnTo>
                  <a:lnTo>
                    <a:pt x="481" y="772"/>
                  </a:lnTo>
                  <a:lnTo>
                    <a:pt x="1070" y="1213"/>
                  </a:lnTo>
                  <a:lnTo>
                    <a:pt x="1869" y="1819"/>
                  </a:lnTo>
                  <a:lnTo>
                    <a:pt x="2878" y="2425"/>
                  </a:lnTo>
                  <a:lnTo>
                    <a:pt x="4077" y="3196"/>
                  </a:lnTo>
                  <a:lnTo>
                    <a:pt x="6995" y="4849"/>
                  </a:lnTo>
                  <a:lnTo>
                    <a:pt x="10530" y="6778"/>
                  </a:lnTo>
                  <a:lnTo>
                    <a:pt x="14594" y="8872"/>
                  </a:lnTo>
                  <a:lnTo>
                    <a:pt x="19083" y="11131"/>
                  </a:lnTo>
                  <a:lnTo>
                    <a:pt x="23905" y="13445"/>
                  </a:lnTo>
                  <a:lnTo>
                    <a:pt x="28726" y="15704"/>
                  </a:lnTo>
                  <a:lnTo>
                    <a:pt x="33216" y="17743"/>
                  </a:lnTo>
                  <a:lnTo>
                    <a:pt x="37279" y="19506"/>
                  </a:lnTo>
                  <a:lnTo>
                    <a:pt x="40828" y="20994"/>
                  </a:lnTo>
                  <a:lnTo>
                    <a:pt x="43746" y="22151"/>
                  </a:lnTo>
                  <a:lnTo>
                    <a:pt x="44952" y="22592"/>
                  </a:lnTo>
                  <a:lnTo>
                    <a:pt x="45961" y="22922"/>
                  </a:lnTo>
                  <a:lnTo>
                    <a:pt x="46767" y="23143"/>
                  </a:lnTo>
                  <a:lnTo>
                    <a:pt x="47356" y="23253"/>
                  </a:lnTo>
                  <a:lnTo>
                    <a:pt x="47715" y="23253"/>
                  </a:lnTo>
                  <a:lnTo>
                    <a:pt x="47810" y="23198"/>
                  </a:lnTo>
                  <a:lnTo>
                    <a:pt x="47837" y="23198"/>
                  </a:lnTo>
                  <a:lnTo>
                    <a:pt x="47843" y="23143"/>
                  </a:lnTo>
                  <a:lnTo>
                    <a:pt x="47837" y="23088"/>
                  </a:lnTo>
                  <a:lnTo>
                    <a:pt x="47810" y="23032"/>
                  </a:lnTo>
                  <a:lnTo>
                    <a:pt x="47715" y="22867"/>
                  </a:lnTo>
                  <a:lnTo>
                    <a:pt x="47356" y="22537"/>
                  </a:lnTo>
                  <a:lnTo>
                    <a:pt x="46767" y="22041"/>
                  </a:lnTo>
                  <a:lnTo>
                    <a:pt x="45961" y="21490"/>
                  </a:lnTo>
                  <a:lnTo>
                    <a:pt x="44959" y="20828"/>
                  </a:lnTo>
                  <a:lnTo>
                    <a:pt x="43760" y="20112"/>
                  </a:lnTo>
                  <a:lnTo>
                    <a:pt x="40841" y="18459"/>
                  </a:lnTo>
                  <a:lnTo>
                    <a:pt x="37300" y="16531"/>
                  </a:lnTo>
                  <a:lnTo>
                    <a:pt x="33237" y="14382"/>
                  </a:lnTo>
                  <a:lnTo>
                    <a:pt x="28747" y="12123"/>
                  </a:lnTo>
                  <a:lnTo>
                    <a:pt x="23932" y="9808"/>
                  </a:lnTo>
                  <a:lnTo>
                    <a:pt x="19110" y="7494"/>
                  </a:lnTo>
                  <a:lnTo>
                    <a:pt x="14621" y="5455"/>
                  </a:lnTo>
                  <a:lnTo>
                    <a:pt x="10557" y="3692"/>
                  </a:lnTo>
                  <a:lnTo>
                    <a:pt x="7016" y="2205"/>
                  </a:lnTo>
                  <a:lnTo>
                    <a:pt x="4090" y="1047"/>
                  </a:lnTo>
                  <a:lnTo>
                    <a:pt x="2892" y="662"/>
                  </a:lnTo>
                  <a:lnTo>
                    <a:pt x="1883" y="331"/>
                  </a:lnTo>
                  <a:lnTo>
                    <a:pt x="1077" y="111"/>
                  </a:lnTo>
                  <a:lnTo>
                    <a:pt x="488"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0" name="Google Shape;1318;p45"/>
            <p:cNvSpPr/>
            <p:nvPr/>
          </p:nvSpPr>
          <p:spPr>
            <a:xfrm rot="10800000" flipH="1">
              <a:off x="5738400" y="2223360"/>
              <a:ext cx="153720" cy="12960"/>
            </a:xfrm>
            <a:custGeom>
              <a:avLst/>
              <a:gdLst/>
              <a:ahLst/>
              <a:cxnLst/>
              <a:rect l="l" t="t" r="r" b="b"/>
              <a:pathLst>
                <a:path w="9401" h="5897">
                  <a:moveTo>
                    <a:pt x="1768" y="1"/>
                  </a:moveTo>
                  <a:lnTo>
                    <a:pt x="1179" y="111"/>
                  </a:lnTo>
                  <a:lnTo>
                    <a:pt x="590" y="331"/>
                  </a:lnTo>
                  <a:lnTo>
                    <a:pt x="1" y="662"/>
                  </a:lnTo>
                  <a:lnTo>
                    <a:pt x="583" y="1599"/>
                  </a:lnTo>
                  <a:lnTo>
                    <a:pt x="1165" y="2370"/>
                  </a:lnTo>
                  <a:lnTo>
                    <a:pt x="1748" y="3086"/>
                  </a:lnTo>
                  <a:lnTo>
                    <a:pt x="2330" y="3637"/>
                  </a:lnTo>
                  <a:lnTo>
                    <a:pt x="2919" y="4078"/>
                  </a:lnTo>
                  <a:lnTo>
                    <a:pt x="3508" y="4409"/>
                  </a:lnTo>
                  <a:lnTo>
                    <a:pt x="4098" y="4629"/>
                  </a:lnTo>
                  <a:lnTo>
                    <a:pt x="4694" y="4739"/>
                  </a:lnTo>
                  <a:lnTo>
                    <a:pt x="5276" y="5235"/>
                  </a:lnTo>
                  <a:lnTo>
                    <a:pt x="5865" y="5566"/>
                  </a:lnTo>
                  <a:lnTo>
                    <a:pt x="6454" y="5786"/>
                  </a:lnTo>
                  <a:lnTo>
                    <a:pt x="7043" y="5896"/>
                  </a:lnTo>
                  <a:lnTo>
                    <a:pt x="7633" y="5896"/>
                  </a:lnTo>
                  <a:lnTo>
                    <a:pt x="8222" y="5786"/>
                  </a:lnTo>
                  <a:lnTo>
                    <a:pt x="8811" y="5511"/>
                  </a:lnTo>
                  <a:lnTo>
                    <a:pt x="9400" y="5180"/>
                  </a:lnTo>
                  <a:lnTo>
                    <a:pt x="8818" y="4243"/>
                  </a:lnTo>
                  <a:lnTo>
                    <a:pt x="8235" y="3472"/>
                  </a:lnTo>
                  <a:lnTo>
                    <a:pt x="7653" y="2811"/>
                  </a:lnTo>
                  <a:lnTo>
                    <a:pt x="7071" y="2260"/>
                  </a:lnTo>
                  <a:lnTo>
                    <a:pt x="6481" y="1764"/>
                  </a:lnTo>
                  <a:lnTo>
                    <a:pt x="5892" y="1433"/>
                  </a:lnTo>
                  <a:lnTo>
                    <a:pt x="5303" y="1213"/>
                  </a:lnTo>
                  <a:lnTo>
                    <a:pt x="4714" y="1103"/>
                  </a:lnTo>
                  <a:lnTo>
                    <a:pt x="4132" y="662"/>
                  </a:lnTo>
                  <a:lnTo>
                    <a:pt x="3542" y="331"/>
                  </a:lnTo>
                  <a:lnTo>
                    <a:pt x="2946" y="111"/>
                  </a:lnTo>
                  <a:lnTo>
                    <a:pt x="2357"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1" name="Google Shape;1319;p45"/>
            <p:cNvSpPr/>
            <p:nvPr/>
          </p:nvSpPr>
          <p:spPr>
            <a:xfrm rot="10800000" flipH="1">
              <a:off x="7281720" y="2118960"/>
              <a:ext cx="156240" cy="12960"/>
            </a:xfrm>
            <a:custGeom>
              <a:avLst/>
              <a:gdLst/>
              <a:ahLst/>
              <a:cxnLst/>
              <a:rect l="l" t="t" r="r" b="b"/>
              <a:pathLst>
                <a:path w="9536" h="5952">
                  <a:moveTo>
                    <a:pt x="1795" y="1"/>
                  </a:moveTo>
                  <a:lnTo>
                    <a:pt x="1199" y="111"/>
                  </a:lnTo>
                  <a:lnTo>
                    <a:pt x="596" y="331"/>
                  </a:lnTo>
                  <a:lnTo>
                    <a:pt x="0" y="662"/>
                  </a:lnTo>
                  <a:lnTo>
                    <a:pt x="590" y="1543"/>
                  </a:lnTo>
                  <a:lnTo>
                    <a:pt x="1179" y="2370"/>
                  </a:lnTo>
                  <a:lnTo>
                    <a:pt x="1775" y="3086"/>
                  </a:lnTo>
                  <a:lnTo>
                    <a:pt x="2371" y="3637"/>
                  </a:lnTo>
                  <a:lnTo>
                    <a:pt x="2967" y="4133"/>
                  </a:lnTo>
                  <a:lnTo>
                    <a:pt x="3562" y="4464"/>
                  </a:lnTo>
                  <a:lnTo>
                    <a:pt x="4158" y="4684"/>
                  </a:lnTo>
                  <a:lnTo>
                    <a:pt x="4761" y="4794"/>
                  </a:lnTo>
                  <a:lnTo>
                    <a:pt x="5357" y="5235"/>
                  </a:lnTo>
                  <a:lnTo>
                    <a:pt x="5953" y="5566"/>
                  </a:lnTo>
                  <a:lnTo>
                    <a:pt x="6549" y="5786"/>
                  </a:lnTo>
                  <a:lnTo>
                    <a:pt x="7145" y="5896"/>
                  </a:lnTo>
                  <a:lnTo>
                    <a:pt x="7747" y="5951"/>
                  </a:lnTo>
                  <a:lnTo>
                    <a:pt x="8343" y="5841"/>
                  </a:lnTo>
                  <a:lnTo>
                    <a:pt x="8939" y="5621"/>
                  </a:lnTo>
                  <a:lnTo>
                    <a:pt x="9535" y="5290"/>
                  </a:lnTo>
                  <a:lnTo>
                    <a:pt x="8953" y="4354"/>
                  </a:lnTo>
                  <a:lnTo>
                    <a:pt x="8357" y="3527"/>
                  </a:lnTo>
                  <a:lnTo>
                    <a:pt x="7768" y="2866"/>
                  </a:lnTo>
                  <a:lnTo>
                    <a:pt x="7172" y="2260"/>
                  </a:lnTo>
                  <a:lnTo>
                    <a:pt x="6576" y="1819"/>
                  </a:lnTo>
                  <a:lnTo>
                    <a:pt x="5980" y="1488"/>
                  </a:lnTo>
                  <a:lnTo>
                    <a:pt x="5384" y="1213"/>
                  </a:lnTo>
                  <a:lnTo>
                    <a:pt x="4788" y="1103"/>
                  </a:lnTo>
                  <a:lnTo>
                    <a:pt x="4192" y="662"/>
                  </a:lnTo>
                  <a:lnTo>
                    <a:pt x="3590" y="331"/>
                  </a:lnTo>
                  <a:lnTo>
                    <a:pt x="2994" y="111"/>
                  </a:lnTo>
                  <a:lnTo>
                    <a:pt x="2398"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2" name="Google Shape;1320;p45"/>
            <p:cNvSpPr/>
            <p:nvPr/>
          </p:nvSpPr>
          <p:spPr>
            <a:xfrm rot="10800000" flipH="1">
              <a:off x="5626080" y="2046960"/>
              <a:ext cx="486360" cy="188640"/>
            </a:xfrm>
            <a:custGeom>
              <a:avLst/>
              <a:gdLst/>
              <a:ahLst/>
              <a:cxnLst/>
              <a:rect l="l" t="t" r="r" b="b"/>
              <a:pathLst>
                <a:path w="29621" h="81604">
                  <a:moveTo>
                    <a:pt x="373" y="0"/>
                  </a:moveTo>
                  <a:lnTo>
                    <a:pt x="326" y="2094"/>
                  </a:lnTo>
                  <a:lnTo>
                    <a:pt x="285" y="4133"/>
                  </a:lnTo>
                  <a:lnTo>
                    <a:pt x="258" y="6282"/>
                  </a:lnTo>
                  <a:lnTo>
                    <a:pt x="244" y="8376"/>
                  </a:lnTo>
                  <a:lnTo>
                    <a:pt x="136" y="18845"/>
                  </a:lnTo>
                  <a:lnTo>
                    <a:pt x="1" y="31793"/>
                  </a:lnTo>
                  <a:lnTo>
                    <a:pt x="1" y="32179"/>
                  </a:lnTo>
                  <a:lnTo>
                    <a:pt x="1" y="32565"/>
                  </a:lnTo>
                  <a:lnTo>
                    <a:pt x="2107" y="55817"/>
                  </a:lnTo>
                  <a:lnTo>
                    <a:pt x="2161" y="56368"/>
                  </a:lnTo>
                  <a:lnTo>
                    <a:pt x="2249" y="56368"/>
                  </a:lnTo>
                  <a:lnTo>
                    <a:pt x="12562" y="61713"/>
                  </a:lnTo>
                  <a:lnTo>
                    <a:pt x="17276" y="63917"/>
                  </a:lnTo>
                  <a:lnTo>
                    <a:pt x="21515" y="65735"/>
                  </a:lnTo>
                  <a:lnTo>
                    <a:pt x="23397" y="66506"/>
                  </a:lnTo>
                  <a:lnTo>
                    <a:pt x="25090" y="67168"/>
                  </a:lnTo>
                  <a:lnTo>
                    <a:pt x="26580" y="67719"/>
                  </a:lnTo>
                  <a:lnTo>
                    <a:pt x="27833" y="68104"/>
                  </a:lnTo>
                  <a:lnTo>
                    <a:pt x="27765" y="68104"/>
                  </a:lnTo>
                  <a:lnTo>
                    <a:pt x="29099" y="78739"/>
                  </a:lnTo>
                  <a:lnTo>
                    <a:pt x="29221" y="79510"/>
                  </a:lnTo>
                  <a:lnTo>
                    <a:pt x="29350" y="80282"/>
                  </a:lnTo>
                  <a:lnTo>
                    <a:pt x="29485" y="80943"/>
                  </a:lnTo>
                  <a:lnTo>
                    <a:pt x="29621" y="81604"/>
                  </a:lnTo>
                  <a:lnTo>
                    <a:pt x="29601" y="81328"/>
                  </a:lnTo>
                  <a:lnTo>
                    <a:pt x="29526" y="80502"/>
                  </a:lnTo>
                  <a:lnTo>
                    <a:pt x="29404" y="79235"/>
                  </a:lnTo>
                  <a:lnTo>
                    <a:pt x="29221" y="77471"/>
                  </a:lnTo>
                  <a:lnTo>
                    <a:pt x="27982" y="66286"/>
                  </a:lnTo>
                  <a:lnTo>
                    <a:pt x="27941" y="66286"/>
                  </a:lnTo>
                  <a:lnTo>
                    <a:pt x="26682" y="65515"/>
                  </a:lnTo>
                  <a:lnTo>
                    <a:pt x="25199" y="64578"/>
                  </a:lnTo>
                  <a:lnTo>
                    <a:pt x="23506" y="63641"/>
                  </a:lnTo>
                  <a:lnTo>
                    <a:pt x="21623" y="62594"/>
                  </a:lnTo>
                  <a:lnTo>
                    <a:pt x="19578" y="61492"/>
                  </a:lnTo>
                  <a:lnTo>
                    <a:pt x="17391" y="60390"/>
                  </a:lnTo>
                  <a:lnTo>
                    <a:pt x="15082" y="59233"/>
                  </a:lnTo>
                  <a:lnTo>
                    <a:pt x="12678" y="58076"/>
                  </a:lnTo>
                  <a:lnTo>
                    <a:pt x="2396" y="53486"/>
                  </a:lnTo>
                  <a:lnTo>
                    <a:pt x="2396" y="53486"/>
                  </a:lnTo>
                  <a:lnTo>
                    <a:pt x="271" y="31187"/>
                  </a:lnTo>
                  <a:lnTo>
                    <a:pt x="271" y="28432"/>
                  </a:lnTo>
                  <a:lnTo>
                    <a:pt x="278" y="25071"/>
                  </a:lnTo>
                  <a:lnTo>
                    <a:pt x="312" y="18845"/>
                  </a:lnTo>
                  <a:lnTo>
                    <a:pt x="346" y="13335"/>
                  </a:lnTo>
                  <a:lnTo>
                    <a:pt x="373" y="8431"/>
                  </a:lnTo>
                  <a:lnTo>
                    <a:pt x="393" y="6337"/>
                  </a:lnTo>
                  <a:lnTo>
                    <a:pt x="400" y="4243"/>
                  </a:lnTo>
                  <a:lnTo>
                    <a:pt x="393" y="2094"/>
                  </a:lnTo>
                  <a:lnTo>
                    <a:pt x="373"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3" name="Google Shape;1321;p45"/>
            <p:cNvSpPr/>
            <p:nvPr/>
          </p:nvSpPr>
          <p:spPr>
            <a:xfrm rot="10800000" flipH="1">
              <a:off x="6184800" y="1979280"/>
              <a:ext cx="818640" cy="160920"/>
            </a:xfrm>
            <a:custGeom>
              <a:avLst/>
              <a:gdLst/>
              <a:ahLst/>
              <a:cxnLst/>
              <a:rect l="l" t="t" r="r" b="b"/>
              <a:pathLst>
                <a:path w="49829" h="69647">
                  <a:moveTo>
                    <a:pt x="3292" y="0"/>
                  </a:moveTo>
                  <a:lnTo>
                    <a:pt x="3251" y="496"/>
                  </a:lnTo>
                  <a:lnTo>
                    <a:pt x="1876" y="18018"/>
                  </a:lnTo>
                  <a:lnTo>
                    <a:pt x="820" y="31407"/>
                  </a:lnTo>
                  <a:lnTo>
                    <a:pt x="190" y="39727"/>
                  </a:lnTo>
                  <a:lnTo>
                    <a:pt x="136" y="40444"/>
                  </a:lnTo>
                  <a:lnTo>
                    <a:pt x="82" y="41160"/>
                  </a:lnTo>
                  <a:lnTo>
                    <a:pt x="41" y="41876"/>
                  </a:lnTo>
                  <a:lnTo>
                    <a:pt x="1" y="42648"/>
                  </a:lnTo>
                  <a:lnTo>
                    <a:pt x="68" y="42042"/>
                  </a:lnTo>
                  <a:lnTo>
                    <a:pt x="136" y="41436"/>
                  </a:lnTo>
                  <a:lnTo>
                    <a:pt x="204" y="40774"/>
                  </a:lnTo>
                  <a:lnTo>
                    <a:pt x="258" y="40058"/>
                  </a:lnTo>
                  <a:lnTo>
                    <a:pt x="949" y="32068"/>
                  </a:lnTo>
                  <a:lnTo>
                    <a:pt x="3436" y="2305"/>
                  </a:lnTo>
                  <a:lnTo>
                    <a:pt x="5357" y="3361"/>
                  </a:lnTo>
                  <a:lnTo>
                    <a:pt x="7612" y="4629"/>
                  </a:lnTo>
                  <a:lnTo>
                    <a:pt x="10091" y="5951"/>
                  </a:lnTo>
                  <a:lnTo>
                    <a:pt x="12766" y="7384"/>
                  </a:lnTo>
                  <a:lnTo>
                    <a:pt x="15630" y="8816"/>
                  </a:lnTo>
                  <a:lnTo>
                    <a:pt x="18644" y="10359"/>
                  </a:lnTo>
                  <a:lnTo>
                    <a:pt x="21799" y="11847"/>
                  </a:lnTo>
                  <a:lnTo>
                    <a:pt x="25063" y="13445"/>
                  </a:lnTo>
                  <a:lnTo>
                    <a:pt x="28084" y="14877"/>
                  </a:lnTo>
                  <a:lnTo>
                    <a:pt x="31016" y="16200"/>
                  </a:lnTo>
                  <a:lnTo>
                    <a:pt x="36521" y="18679"/>
                  </a:lnTo>
                  <a:lnTo>
                    <a:pt x="41431" y="20883"/>
                  </a:lnTo>
                  <a:lnTo>
                    <a:pt x="45530" y="22673"/>
                  </a:lnTo>
                  <a:lnTo>
                    <a:pt x="45530" y="22673"/>
                  </a:lnTo>
                  <a:lnTo>
                    <a:pt x="48663" y="57359"/>
                  </a:lnTo>
                  <a:lnTo>
                    <a:pt x="49530" y="66727"/>
                  </a:lnTo>
                  <a:lnTo>
                    <a:pt x="49754" y="69151"/>
                  </a:lnTo>
                  <a:lnTo>
                    <a:pt x="49781" y="69426"/>
                  </a:lnTo>
                  <a:lnTo>
                    <a:pt x="49808" y="69592"/>
                  </a:lnTo>
                  <a:lnTo>
                    <a:pt x="49821" y="69647"/>
                  </a:lnTo>
                  <a:lnTo>
                    <a:pt x="49828" y="69592"/>
                  </a:lnTo>
                  <a:lnTo>
                    <a:pt x="49774" y="68655"/>
                  </a:lnTo>
                  <a:lnTo>
                    <a:pt x="49713" y="67773"/>
                  </a:lnTo>
                  <a:lnTo>
                    <a:pt x="49645" y="66892"/>
                  </a:lnTo>
                  <a:lnTo>
                    <a:pt x="49571" y="66065"/>
                  </a:lnTo>
                  <a:lnTo>
                    <a:pt x="48765" y="56368"/>
                  </a:lnTo>
                  <a:lnTo>
                    <a:pt x="45691" y="20718"/>
                  </a:lnTo>
                  <a:lnTo>
                    <a:pt x="45691" y="20222"/>
                  </a:lnTo>
                  <a:lnTo>
                    <a:pt x="45616" y="20222"/>
                  </a:lnTo>
                  <a:lnTo>
                    <a:pt x="41445" y="17963"/>
                  </a:lnTo>
                  <a:lnTo>
                    <a:pt x="36535" y="15428"/>
                  </a:lnTo>
                  <a:lnTo>
                    <a:pt x="31036" y="12673"/>
                  </a:lnTo>
                  <a:lnTo>
                    <a:pt x="25090" y="9753"/>
                  </a:lnTo>
                  <a:lnTo>
                    <a:pt x="18671" y="6722"/>
                  </a:lnTo>
                  <a:lnTo>
                    <a:pt x="12793" y="4022"/>
                  </a:lnTo>
                  <a:lnTo>
                    <a:pt x="7633" y="1763"/>
                  </a:lnTo>
                  <a:lnTo>
                    <a:pt x="5377" y="827"/>
                  </a:lnTo>
                  <a:lnTo>
                    <a:pt x="3366"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4" name="Google Shape;1322;p45"/>
            <p:cNvSpPr/>
            <p:nvPr/>
          </p:nvSpPr>
          <p:spPr>
            <a:xfrm rot="10800000" flipH="1">
              <a:off x="5595120" y="2174400"/>
              <a:ext cx="15480" cy="18360"/>
            </a:xfrm>
            <a:custGeom>
              <a:avLst/>
              <a:gdLst/>
              <a:ahLst/>
              <a:cxnLst/>
              <a:rect l="l" t="t" r="r" b="b"/>
              <a:pathLst>
                <a:path w="990" h="8156">
                  <a:moveTo>
                    <a:pt x="434" y="1"/>
                  </a:moveTo>
                  <a:lnTo>
                    <a:pt x="380" y="56"/>
                  </a:lnTo>
                  <a:lnTo>
                    <a:pt x="326" y="166"/>
                  </a:lnTo>
                  <a:lnTo>
                    <a:pt x="271" y="332"/>
                  </a:lnTo>
                  <a:lnTo>
                    <a:pt x="217" y="607"/>
                  </a:lnTo>
                  <a:lnTo>
                    <a:pt x="170" y="883"/>
                  </a:lnTo>
                  <a:lnTo>
                    <a:pt x="129" y="1213"/>
                  </a:lnTo>
                  <a:lnTo>
                    <a:pt x="89" y="1599"/>
                  </a:lnTo>
                  <a:lnTo>
                    <a:pt x="55" y="1985"/>
                  </a:lnTo>
                  <a:lnTo>
                    <a:pt x="34" y="2425"/>
                  </a:lnTo>
                  <a:lnTo>
                    <a:pt x="14" y="2921"/>
                  </a:lnTo>
                  <a:lnTo>
                    <a:pt x="7" y="3252"/>
                  </a:lnTo>
                  <a:lnTo>
                    <a:pt x="1" y="3638"/>
                  </a:lnTo>
                  <a:lnTo>
                    <a:pt x="7" y="4244"/>
                  </a:lnTo>
                  <a:lnTo>
                    <a:pt x="28" y="4740"/>
                  </a:lnTo>
                  <a:lnTo>
                    <a:pt x="55" y="5180"/>
                  </a:lnTo>
                  <a:lnTo>
                    <a:pt x="89" y="5456"/>
                  </a:lnTo>
                  <a:lnTo>
                    <a:pt x="116" y="5621"/>
                  </a:lnTo>
                  <a:lnTo>
                    <a:pt x="156" y="5621"/>
                  </a:lnTo>
                  <a:lnTo>
                    <a:pt x="170" y="5566"/>
                  </a:lnTo>
                  <a:lnTo>
                    <a:pt x="183" y="5511"/>
                  </a:lnTo>
                  <a:lnTo>
                    <a:pt x="204" y="5401"/>
                  </a:lnTo>
                  <a:lnTo>
                    <a:pt x="231" y="4960"/>
                  </a:lnTo>
                  <a:lnTo>
                    <a:pt x="258" y="4409"/>
                  </a:lnTo>
                  <a:lnTo>
                    <a:pt x="278" y="4133"/>
                  </a:lnTo>
                  <a:lnTo>
                    <a:pt x="305" y="3858"/>
                  </a:lnTo>
                  <a:lnTo>
                    <a:pt x="332" y="3693"/>
                  </a:lnTo>
                  <a:lnTo>
                    <a:pt x="366" y="3527"/>
                  </a:lnTo>
                  <a:lnTo>
                    <a:pt x="393" y="3417"/>
                  </a:lnTo>
                  <a:lnTo>
                    <a:pt x="447" y="3417"/>
                  </a:lnTo>
                  <a:lnTo>
                    <a:pt x="468" y="3527"/>
                  </a:lnTo>
                  <a:lnTo>
                    <a:pt x="495" y="3693"/>
                  </a:lnTo>
                  <a:lnTo>
                    <a:pt x="522" y="3858"/>
                  </a:lnTo>
                  <a:lnTo>
                    <a:pt x="542" y="4133"/>
                  </a:lnTo>
                  <a:lnTo>
                    <a:pt x="556" y="4354"/>
                  </a:lnTo>
                  <a:lnTo>
                    <a:pt x="563" y="4519"/>
                  </a:lnTo>
                  <a:lnTo>
                    <a:pt x="563" y="4740"/>
                  </a:lnTo>
                  <a:lnTo>
                    <a:pt x="549" y="4960"/>
                  </a:lnTo>
                  <a:lnTo>
                    <a:pt x="529" y="5180"/>
                  </a:lnTo>
                  <a:lnTo>
                    <a:pt x="502" y="5346"/>
                  </a:lnTo>
                  <a:lnTo>
                    <a:pt x="461" y="5566"/>
                  </a:lnTo>
                  <a:lnTo>
                    <a:pt x="420" y="5731"/>
                  </a:lnTo>
                  <a:lnTo>
                    <a:pt x="387" y="5842"/>
                  </a:lnTo>
                  <a:lnTo>
                    <a:pt x="319" y="5842"/>
                  </a:lnTo>
                  <a:lnTo>
                    <a:pt x="292" y="5897"/>
                  </a:lnTo>
                  <a:lnTo>
                    <a:pt x="265" y="5897"/>
                  </a:lnTo>
                  <a:lnTo>
                    <a:pt x="238" y="6007"/>
                  </a:lnTo>
                  <a:lnTo>
                    <a:pt x="217" y="6172"/>
                  </a:lnTo>
                  <a:lnTo>
                    <a:pt x="204" y="6448"/>
                  </a:lnTo>
                  <a:lnTo>
                    <a:pt x="204" y="6778"/>
                  </a:lnTo>
                  <a:lnTo>
                    <a:pt x="210" y="7054"/>
                  </a:lnTo>
                  <a:lnTo>
                    <a:pt x="238" y="7384"/>
                  </a:lnTo>
                  <a:lnTo>
                    <a:pt x="278" y="7660"/>
                  </a:lnTo>
                  <a:lnTo>
                    <a:pt x="332" y="7880"/>
                  </a:lnTo>
                  <a:lnTo>
                    <a:pt x="407" y="8046"/>
                  </a:lnTo>
                  <a:lnTo>
                    <a:pt x="508" y="8156"/>
                  </a:lnTo>
                  <a:lnTo>
                    <a:pt x="563" y="8156"/>
                  </a:lnTo>
                  <a:lnTo>
                    <a:pt x="624" y="8101"/>
                  </a:lnTo>
                  <a:lnTo>
                    <a:pt x="678" y="7935"/>
                  </a:lnTo>
                  <a:lnTo>
                    <a:pt x="732" y="7770"/>
                  </a:lnTo>
                  <a:lnTo>
                    <a:pt x="786" y="7550"/>
                  </a:lnTo>
                  <a:lnTo>
                    <a:pt x="833" y="7274"/>
                  </a:lnTo>
                  <a:lnTo>
                    <a:pt x="874" y="6944"/>
                  </a:lnTo>
                  <a:lnTo>
                    <a:pt x="908" y="6558"/>
                  </a:lnTo>
                  <a:lnTo>
                    <a:pt x="935" y="6172"/>
                  </a:lnTo>
                  <a:lnTo>
                    <a:pt x="955" y="5786"/>
                  </a:lnTo>
                  <a:lnTo>
                    <a:pt x="976" y="5346"/>
                  </a:lnTo>
                  <a:lnTo>
                    <a:pt x="982" y="4960"/>
                  </a:lnTo>
                  <a:lnTo>
                    <a:pt x="989" y="4519"/>
                  </a:lnTo>
                  <a:lnTo>
                    <a:pt x="989" y="4133"/>
                  </a:lnTo>
                  <a:lnTo>
                    <a:pt x="982" y="3693"/>
                  </a:lnTo>
                  <a:lnTo>
                    <a:pt x="976" y="3307"/>
                  </a:lnTo>
                  <a:lnTo>
                    <a:pt x="962" y="2921"/>
                  </a:lnTo>
                  <a:lnTo>
                    <a:pt x="942" y="2536"/>
                  </a:lnTo>
                  <a:lnTo>
                    <a:pt x="922" y="2150"/>
                  </a:lnTo>
                  <a:lnTo>
                    <a:pt x="894" y="1819"/>
                  </a:lnTo>
                  <a:lnTo>
                    <a:pt x="861" y="1489"/>
                  </a:lnTo>
                  <a:lnTo>
                    <a:pt x="827" y="1158"/>
                  </a:lnTo>
                  <a:lnTo>
                    <a:pt x="786" y="883"/>
                  </a:lnTo>
                  <a:lnTo>
                    <a:pt x="739" y="662"/>
                  </a:lnTo>
                  <a:lnTo>
                    <a:pt x="691" y="442"/>
                  </a:lnTo>
                  <a:lnTo>
                    <a:pt x="644" y="276"/>
                  </a:lnTo>
                  <a:lnTo>
                    <a:pt x="590" y="111"/>
                  </a:lnTo>
                  <a:lnTo>
                    <a:pt x="542" y="56"/>
                  </a:lnTo>
                  <a:lnTo>
                    <a:pt x="488"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5" name="Google Shape;1323;p45"/>
            <p:cNvSpPr/>
            <p:nvPr/>
          </p:nvSpPr>
          <p:spPr>
            <a:xfrm rot="10800000" flipH="1">
              <a:off x="5596920" y="2208960"/>
              <a:ext cx="15840" cy="18360"/>
            </a:xfrm>
            <a:custGeom>
              <a:avLst/>
              <a:gdLst/>
              <a:ahLst/>
              <a:cxnLst/>
              <a:rect l="l" t="t" r="r" b="b"/>
              <a:pathLst>
                <a:path w="997" h="8266">
                  <a:moveTo>
                    <a:pt x="475" y="1"/>
                  </a:moveTo>
                  <a:lnTo>
                    <a:pt x="400" y="56"/>
                  </a:lnTo>
                  <a:lnTo>
                    <a:pt x="326" y="221"/>
                  </a:lnTo>
                  <a:lnTo>
                    <a:pt x="272" y="387"/>
                  </a:lnTo>
                  <a:lnTo>
                    <a:pt x="218" y="607"/>
                  </a:lnTo>
                  <a:lnTo>
                    <a:pt x="170" y="882"/>
                  </a:lnTo>
                  <a:lnTo>
                    <a:pt x="130" y="1213"/>
                  </a:lnTo>
                  <a:lnTo>
                    <a:pt x="89" y="1599"/>
                  </a:lnTo>
                  <a:lnTo>
                    <a:pt x="62" y="2040"/>
                  </a:lnTo>
                  <a:lnTo>
                    <a:pt x="35" y="2480"/>
                  </a:lnTo>
                  <a:lnTo>
                    <a:pt x="14" y="2921"/>
                  </a:lnTo>
                  <a:lnTo>
                    <a:pt x="8" y="3307"/>
                  </a:lnTo>
                  <a:lnTo>
                    <a:pt x="1" y="3693"/>
                  </a:lnTo>
                  <a:lnTo>
                    <a:pt x="8" y="4023"/>
                  </a:lnTo>
                  <a:lnTo>
                    <a:pt x="8" y="4299"/>
                  </a:lnTo>
                  <a:lnTo>
                    <a:pt x="28" y="4850"/>
                  </a:lnTo>
                  <a:lnTo>
                    <a:pt x="48" y="5235"/>
                  </a:lnTo>
                  <a:lnTo>
                    <a:pt x="82" y="5511"/>
                  </a:lnTo>
                  <a:lnTo>
                    <a:pt x="116" y="5676"/>
                  </a:lnTo>
                  <a:lnTo>
                    <a:pt x="143" y="5731"/>
                  </a:lnTo>
                  <a:lnTo>
                    <a:pt x="157" y="5731"/>
                  </a:lnTo>
                  <a:lnTo>
                    <a:pt x="163" y="5676"/>
                  </a:lnTo>
                  <a:lnTo>
                    <a:pt x="184" y="5621"/>
                  </a:lnTo>
                  <a:lnTo>
                    <a:pt x="197" y="5511"/>
                  </a:lnTo>
                  <a:lnTo>
                    <a:pt x="224" y="5070"/>
                  </a:lnTo>
                  <a:lnTo>
                    <a:pt x="258" y="4519"/>
                  </a:lnTo>
                  <a:lnTo>
                    <a:pt x="279" y="4244"/>
                  </a:lnTo>
                  <a:lnTo>
                    <a:pt x="312" y="3968"/>
                  </a:lnTo>
                  <a:lnTo>
                    <a:pt x="373" y="3693"/>
                  </a:lnTo>
                  <a:lnTo>
                    <a:pt x="400" y="3582"/>
                  </a:lnTo>
                  <a:lnTo>
                    <a:pt x="428" y="3527"/>
                  </a:lnTo>
                  <a:lnTo>
                    <a:pt x="448" y="3582"/>
                  </a:lnTo>
                  <a:lnTo>
                    <a:pt x="475" y="3637"/>
                  </a:lnTo>
                  <a:lnTo>
                    <a:pt x="502" y="3803"/>
                  </a:lnTo>
                  <a:lnTo>
                    <a:pt x="529" y="3968"/>
                  </a:lnTo>
                  <a:lnTo>
                    <a:pt x="549" y="4244"/>
                  </a:lnTo>
                  <a:lnTo>
                    <a:pt x="556" y="4464"/>
                  </a:lnTo>
                  <a:lnTo>
                    <a:pt x="556" y="4629"/>
                  </a:lnTo>
                  <a:lnTo>
                    <a:pt x="543" y="4850"/>
                  </a:lnTo>
                  <a:lnTo>
                    <a:pt x="509" y="5235"/>
                  </a:lnTo>
                  <a:lnTo>
                    <a:pt x="468" y="5676"/>
                  </a:lnTo>
                  <a:lnTo>
                    <a:pt x="441" y="5841"/>
                  </a:lnTo>
                  <a:lnTo>
                    <a:pt x="407" y="5952"/>
                  </a:lnTo>
                  <a:lnTo>
                    <a:pt x="373" y="6007"/>
                  </a:lnTo>
                  <a:lnTo>
                    <a:pt x="306" y="6007"/>
                  </a:lnTo>
                  <a:lnTo>
                    <a:pt x="272" y="6062"/>
                  </a:lnTo>
                  <a:lnTo>
                    <a:pt x="245" y="6117"/>
                  </a:lnTo>
                  <a:lnTo>
                    <a:pt x="224" y="6337"/>
                  </a:lnTo>
                  <a:lnTo>
                    <a:pt x="211" y="6558"/>
                  </a:lnTo>
                  <a:lnTo>
                    <a:pt x="211" y="6833"/>
                  </a:lnTo>
                  <a:lnTo>
                    <a:pt x="218" y="7164"/>
                  </a:lnTo>
                  <a:lnTo>
                    <a:pt x="245" y="7439"/>
                  </a:lnTo>
                  <a:lnTo>
                    <a:pt x="279" y="7715"/>
                  </a:lnTo>
                  <a:lnTo>
                    <a:pt x="333" y="7990"/>
                  </a:lnTo>
                  <a:lnTo>
                    <a:pt x="407" y="8156"/>
                  </a:lnTo>
                  <a:lnTo>
                    <a:pt x="502" y="8266"/>
                  </a:lnTo>
                  <a:lnTo>
                    <a:pt x="556" y="8266"/>
                  </a:lnTo>
                  <a:lnTo>
                    <a:pt x="604" y="8156"/>
                  </a:lnTo>
                  <a:lnTo>
                    <a:pt x="651" y="8046"/>
                  </a:lnTo>
                  <a:lnTo>
                    <a:pt x="698" y="7935"/>
                  </a:lnTo>
                  <a:lnTo>
                    <a:pt x="739" y="7715"/>
                  </a:lnTo>
                  <a:lnTo>
                    <a:pt x="786" y="7495"/>
                  </a:lnTo>
                  <a:lnTo>
                    <a:pt x="820" y="7274"/>
                  </a:lnTo>
                  <a:lnTo>
                    <a:pt x="854" y="6999"/>
                  </a:lnTo>
                  <a:lnTo>
                    <a:pt x="888" y="6668"/>
                  </a:lnTo>
                  <a:lnTo>
                    <a:pt x="915" y="6392"/>
                  </a:lnTo>
                  <a:lnTo>
                    <a:pt x="942" y="6007"/>
                  </a:lnTo>
                  <a:lnTo>
                    <a:pt x="963" y="5676"/>
                  </a:lnTo>
                  <a:lnTo>
                    <a:pt x="976" y="5290"/>
                  </a:lnTo>
                  <a:lnTo>
                    <a:pt x="990" y="4850"/>
                  </a:lnTo>
                  <a:lnTo>
                    <a:pt x="996" y="4464"/>
                  </a:lnTo>
                  <a:lnTo>
                    <a:pt x="996" y="4023"/>
                  </a:lnTo>
                  <a:lnTo>
                    <a:pt x="996" y="3637"/>
                  </a:lnTo>
                  <a:lnTo>
                    <a:pt x="983" y="3197"/>
                  </a:lnTo>
                  <a:lnTo>
                    <a:pt x="969" y="2811"/>
                  </a:lnTo>
                  <a:lnTo>
                    <a:pt x="956" y="2425"/>
                  </a:lnTo>
                  <a:lnTo>
                    <a:pt x="929" y="2095"/>
                  </a:lnTo>
                  <a:lnTo>
                    <a:pt x="902" y="1709"/>
                  </a:lnTo>
                  <a:lnTo>
                    <a:pt x="874" y="1433"/>
                  </a:lnTo>
                  <a:lnTo>
                    <a:pt x="841" y="1158"/>
                  </a:lnTo>
                  <a:lnTo>
                    <a:pt x="800" y="882"/>
                  </a:lnTo>
                  <a:lnTo>
                    <a:pt x="759" y="662"/>
                  </a:lnTo>
                  <a:lnTo>
                    <a:pt x="719" y="442"/>
                  </a:lnTo>
                  <a:lnTo>
                    <a:pt x="671" y="276"/>
                  </a:lnTo>
                  <a:lnTo>
                    <a:pt x="631" y="166"/>
                  </a:lnTo>
                  <a:lnTo>
                    <a:pt x="577" y="56"/>
                  </a:lnTo>
                  <a:lnTo>
                    <a:pt x="529"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6" name="Google Shape;1324;p45"/>
            <p:cNvSpPr/>
            <p:nvPr/>
          </p:nvSpPr>
          <p:spPr>
            <a:xfrm rot="10800000" flipH="1">
              <a:off x="5525280" y="2167200"/>
              <a:ext cx="7920" cy="77400"/>
            </a:xfrm>
            <a:custGeom>
              <a:avLst/>
              <a:gdLst/>
              <a:ahLst/>
              <a:cxnLst/>
              <a:rect l="l" t="t" r="r" b="b"/>
              <a:pathLst>
                <a:path w="536" h="33667">
                  <a:moveTo>
                    <a:pt x="414" y="0"/>
                  </a:moveTo>
                  <a:lnTo>
                    <a:pt x="326" y="2039"/>
                  </a:lnTo>
                  <a:lnTo>
                    <a:pt x="245" y="4078"/>
                  </a:lnTo>
                  <a:lnTo>
                    <a:pt x="184" y="6116"/>
                  </a:lnTo>
                  <a:lnTo>
                    <a:pt x="136" y="8210"/>
                  </a:lnTo>
                  <a:lnTo>
                    <a:pt x="96" y="10359"/>
                  </a:lnTo>
                  <a:lnTo>
                    <a:pt x="75" y="12453"/>
                  </a:lnTo>
                  <a:lnTo>
                    <a:pt x="62" y="14602"/>
                  </a:lnTo>
                  <a:lnTo>
                    <a:pt x="69" y="16751"/>
                  </a:lnTo>
                  <a:lnTo>
                    <a:pt x="28" y="18844"/>
                  </a:lnTo>
                  <a:lnTo>
                    <a:pt x="8" y="20993"/>
                  </a:lnTo>
                  <a:lnTo>
                    <a:pt x="1" y="23142"/>
                  </a:lnTo>
                  <a:lnTo>
                    <a:pt x="8" y="25236"/>
                  </a:lnTo>
                  <a:lnTo>
                    <a:pt x="21" y="27385"/>
                  </a:lnTo>
                  <a:lnTo>
                    <a:pt x="62" y="29479"/>
                  </a:lnTo>
                  <a:lnTo>
                    <a:pt x="109" y="31628"/>
                  </a:lnTo>
                  <a:lnTo>
                    <a:pt x="170" y="33666"/>
                  </a:lnTo>
                  <a:lnTo>
                    <a:pt x="238" y="31628"/>
                  </a:lnTo>
                  <a:lnTo>
                    <a:pt x="299" y="29534"/>
                  </a:lnTo>
                  <a:lnTo>
                    <a:pt x="353" y="27495"/>
                  </a:lnTo>
                  <a:lnTo>
                    <a:pt x="400" y="25401"/>
                  </a:lnTo>
                  <a:lnTo>
                    <a:pt x="441" y="23308"/>
                  </a:lnTo>
                  <a:lnTo>
                    <a:pt x="475" y="21159"/>
                  </a:lnTo>
                  <a:lnTo>
                    <a:pt x="495" y="19065"/>
                  </a:lnTo>
                  <a:lnTo>
                    <a:pt x="515" y="16971"/>
                  </a:lnTo>
                  <a:lnTo>
                    <a:pt x="529" y="14822"/>
                  </a:lnTo>
                  <a:lnTo>
                    <a:pt x="536" y="12728"/>
                  </a:lnTo>
                  <a:lnTo>
                    <a:pt x="529" y="10579"/>
                  </a:lnTo>
                  <a:lnTo>
                    <a:pt x="522" y="8486"/>
                  </a:lnTo>
                  <a:lnTo>
                    <a:pt x="502" y="6337"/>
                  </a:lnTo>
                  <a:lnTo>
                    <a:pt x="482" y="4243"/>
                  </a:lnTo>
                  <a:lnTo>
                    <a:pt x="448" y="2149"/>
                  </a:lnTo>
                  <a:lnTo>
                    <a:pt x="414"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7" name="Google Shape;1325;p45"/>
            <p:cNvSpPr/>
            <p:nvPr/>
          </p:nvSpPr>
          <p:spPr>
            <a:xfrm rot="10800000" flipH="1">
              <a:off x="5312160" y="2191680"/>
              <a:ext cx="7560" cy="63360"/>
            </a:xfrm>
            <a:custGeom>
              <a:avLst/>
              <a:gdLst/>
              <a:ahLst/>
              <a:cxnLst/>
              <a:rect l="l" t="t" r="r" b="b"/>
              <a:pathLst>
                <a:path w="496" h="27661">
                  <a:moveTo>
                    <a:pt x="346" y="0"/>
                  </a:moveTo>
                  <a:lnTo>
                    <a:pt x="319" y="55"/>
                  </a:lnTo>
                  <a:lnTo>
                    <a:pt x="299" y="276"/>
                  </a:lnTo>
                  <a:lnTo>
                    <a:pt x="272" y="606"/>
                  </a:lnTo>
                  <a:lnTo>
                    <a:pt x="251" y="1047"/>
                  </a:lnTo>
                  <a:lnTo>
                    <a:pt x="224" y="1598"/>
                  </a:lnTo>
                  <a:lnTo>
                    <a:pt x="204" y="2314"/>
                  </a:lnTo>
                  <a:lnTo>
                    <a:pt x="156" y="3967"/>
                  </a:lnTo>
                  <a:lnTo>
                    <a:pt x="116" y="5951"/>
                  </a:lnTo>
                  <a:lnTo>
                    <a:pt x="75" y="8265"/>
                  </a:lnTo>
                  <a:lnTo>
                    <a:pt x="48" y="10855"/>
                  </a:lnTo>
                  <a:lnTo>
                    <a:pt x="21" y="13610"/>
                  </a:lnTo>
                  <a:lnTo>
                    <a:pt x="8" y="16420"/>
                  </a:lnTo>
                  <a:lnTo>
                    <a:pt x="1" y="19010"/>
                  </a:lnTo>
                  <a:lnTo>
                    <a:pt x="8" y="21379"/>
                  </a:lnTo>
                  <a:lnTo>
                    <a:pt x="21" y="23473"/>
                  </a:lnTo>
                  <a:lnTo>
                    <a:pt x="41" y="25236"/>
                  </a:lnTo>
                  <a:lnTo>
                    <a:pt x="55" y="25952"/>
                  </a:lnTo>
                  <a:lnTo>
                    <a:pt x="68" y="26558"/>
                  </a:lnTo>
                  <a:lnTo>
                    <a:pt x="82" y="27054"/>
                  </a:lnTo>
                  <a:lnTo>
                    <a:pt x="102" y="27385"/>
                  </a:lnTo>
                  <a:lnTo>
                    <a:pt x="123" y="27605"/>
                  </a:lnTo>
                  <a:lnTo>
                    <a:pt x="136" y="27660"/>
                  </a:lnTo>
                  <a:lnTo>
                    <a:pt x="143" y="27660"/>
                  </a:lnTo>
                  <a:lnTo>
                    <a:pt x="170" y="27605"/>
                  </a:lnTo>
                  <a:lnTo>
                    <a:pt x="190" y="27385"/>
                  </a:lnTo>
                  <a:lnTo>
                    <a:pt x="217" y="27054"/>
                  </a:lnTo>
                  <a:lnTo>
                    <a:pt x="238" y="26613"/>
                  </a:lnTo>
                  <a:lnTo>
                    <a:pt x="265" y="26062"/>
                  </a:lnTo>
                  <a:lnTo>
                    <a:pt x="285" y="25346"/>
                  </a:lnTo>
                  <a:lnTo>
                    <a:pt x="333" y="23693"/>
                  </a:lnTo>
                  <a:lnTo>
                    <a:pt x="373" y="21710"/>
                  </a:lnTo>
                  <a:lnTo>
                    <a:pt x="414" y="19395"/>
                  </a:lnTo>
                  <a:lnTo>
                    <a:pt x="448" y="16806"/>
                  </a:lnTo>
                  <a:lnTo>
                    <a:pt x="475" y="14051"/>
                  </a:lnTo>
                  <a:lnTo>
                    <a:pt x="488" y="11240"/>
                  </a:lnTo>
                  <a:lnTo>
                    <a:pt x="495" y="8651"/>
                  </a:lnTo>
                  <a:lnTo>
                    <a:pt x="488" y="6281"/>
                  </a:lnTo>
                  <a:lnTo>
                    <a:pt x="475" y="4188"/>
                  </a:lnTo>
                  <a:lnTo>
                    <a:pt x="454" y="2424"/>
                  </a:lnTo>
                  <a:lnTo>
                    <a:pt x="441" y="1708"/>
                  </a:lnTo>
                  <a:lnTo>
                    <a:pt x="421" y="1102"/>
                  </a:lnTo>
                  <a:lnTo>
                    <a:pt x="407" y="606"/>
                  </a:lnTo>
                  <a:lnTo>
                    <a:pt x="387" y="276"/>
                  </a:lnTo>
                  <a:lnTo>
                    <a:pt x="366" y="55"/>
                  </a:lnTo>
                  <a:lnTo>
                    <a:pt x="353"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8" name="Google Shape;1326;p45"/>
            <p:cNvSpPr/>
            <p:nvPr/>
          </p:nvSpPr>
          <p:spPr>
            <a:xfrm rot="10800000" flipH="1">
              <a:off x="7079040" y="1978920"/>
              <a:ext cx="496440" cy="124200"/>
            </a:xfrm>
            <a:custGeom>
              <a:avLst/>
              <a:gdLst/>
              <a:ahLst/>
              <a:cxnLst/>
              <a:rect l="l" t="t" r="r" b="b"/>
              <a:pathLst>
                <a:path w="30230" h="53834">
                  <a:moveTo>
                    <a:pt x="30203" y="0"/>
                  </a:moveTo>
                  <a:lnTo>
                    <a:pt x="30155" y="2039"/>
                  </a:lnTo>
                  <a:lnTo>
                    <a:pt x="30115" y="4133"/>
                  </a:lnTo>
                  <a:lnTo>
                    <a:pt x="30081" y="6172"/>
                  </a:lnTo>
                  <a:lnTo>
                    <a:pt x="30067" y="8265"/>
                  </a:lnTo>
                  <a:lnTo>
                    <a:pt x="29834" y="31323"/>
                  </a:lnTo>
                  <a:lnTo>
                    <a:pt x="27432" y="51139"/>
                  </a:lnTo>
                  <a:lnTo>
                    <a:pt x="17201" y="45844"/>
                  </a:lnTo>
                  <a:lnTo>
                    <a:pt x="12487" y="43640"/>
                  </a:lnTo>
                  <a:lnTo>
                    <a:pt x="8255" y="41821"/>
                  </a:lnTo>
                  <a:lnTo>
                    <a:pt x="6372" y="41050"/>
                  </a:lnTo>
                  <a:lnTo>
                    <a:pt x="4673" y="40389"/>
                  </a:lnTo>
                  <a:lnTo>
                    <a:pt x="3190" y="39838"/>
                  </a:lnTo>
                  <a:lnTo>
                    <a:pt x="1930" y="39452"/>
                  </a:lnTo>
                  <a:lnTo>
                    <a:pt x="1876" y="39452"/>
                  </a:lnTo>
                  <a:lnTo>
                    <a:pt x="467" y="49260"/>
                  </a:lnTo>
                  <a:lnTo>
                    <a:pt x="244" y="50913"/>
                  </a:lnTo>
                  <a:lnTo>
                    <a:pt x="102" y="52070"/>
                  </a:lnTo>
                  <a:lnTo>
                    <a:pt x="20" y="52841"/>
                  </a:lnTo>
                  <a:lnTo>
                    <a:pt x="0" y="53007"/>
                  </a:lnTo>
                  <a:lnTo>
                    <a:pt x="0" y="53117"/>
                  </a:lnTo>
                  <a:lnTo>
                    <a:pt x="142" y="52511"/>
                  </a:lnTo>
                  <a:lnTo>
                    <a:pt x="278" y="51795"/>
                  </a:lnTo>
                  <a:lnTo>
                    <a:pt x="413" y="51023"/>
                  </a:lnTo>
                  <a:lnTo>
                    <a:pt x="535" y="50197"/>
                  </a:lnTo>
                  <a:lnTo>
                    <a:pt x="2005" y="41036"/>
                  </a:lnTo>
                  <a:lnTo>
                    <a:pt x="3196" y="41766"/>
                  </a:lnTo>
                  <a:lnTo>
                    <a:pt x="4679" y="42648"/>
                  </a:lnTo>
                  <a:lnTo>
                    <a:pt x="6372" y="43640"/>
                  </a:lnTo>
                  <a:lnTo>
                    <a:pt x="8255" y="44687"/>
                  </a:lnTo>
                  <a:lnTo>
                    <a:pt x="10300" y="45734"/>
                  </a:lnTo>
                  <a:lnTo>
                    <a:pt x="12487" y="46891"/>
                  </a:lnTo>
                  <a:lnTo>
                    <a:pt x="14797" y="48048"/>
                  </a:lnTo>
                  <a:lnTo>
                    <a:pt x="17201" y="49205"/>
                  </a:lnTo>
                  <a:lnTo>
                    <a:pt x="27528" y="53833"/>
                  </a:lnTo>
                  <a:lnTo>
                    <a:pt x="27609" y="53833"/>
                  </a:lnTo>
                  <a:lnTo>
                    <a:pt x="27670" y="53337"/>
                  </a:lnTo>
                  <a:lnTo>
                    <a:pt x="30101" y="32234"/>
                  </a:lnTo>
                  <a:lnTo>
                    <a:pt x="30101" y="31903"/>
                  </a:lnTo>
                  <a:lnTo>
                    <a:pt x="30203" y="8376"/>
                  </a:lnTo>
                  <a:lnTo>
                    <a:pt x="30223" y="6282"/>
                  </a:lnTo>
                  <a:lnTo>
                    <a:pt x="30230" y="4188"/>
                  </a:lnTo>
                  <a:lnTo>
                    <a:pt x="30223" y="2094"/>
                  </a:lnTo>
                  <a:lnTo>
                    <a:pt x="30203"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49" name="Google Shape;1327;p45"/>
            <p:cNvSpPr/>
            <p:nvPr/>
          </p:nvSpPr>
          <p:spPr>
            <a:xfrm rot="10800000" flipH="1">
              <a:off x="7590960" y="2038320"/>
              <a:ext cx="15840" cy="18360"/>
            </a:xfrm>
            <a:custGeom>
              <a:avLst/>
              <a:gdLst/>
              <a:ahLst/>
              <a:cxnLst/>
              <a:rect l="l" t="t" r="r" b="b"/>
              <a:pathLst>
                <a:path w="996" h="8156">
                  <a:moveTo>
                    <a:pt x="495" y="0"/>
                  </a:moveTo>
                  <a:lnTo>
                    <a:pt x="420" y="111"/>
                  </a:lnTo>
                  <a:lnTo>
                    <a:pt x="346" y="276"/>
                  </a:lnTo>
                  <a:lnTo>
                    <a:pt x="278" y="552"/>
                  </a:lnTo>
                  <a:lnTo>
                    <a:pt x="210" y="937"/>
                  </a:lnTo>
                  <a:lnTo>
                    <a:pt x="156" y="1378"/>
                  </a:lnTo>
                  <a:lnTo>
                    <a:pt x="102" y="1874"/>
                  </a:lnTo>
                  <a:lnTo>
                    <a:pt x="61" y="2425"/>
                  </a:lnTo>
                  <a:lnTo>
                    <a:pt x="27" y="3031"/>
                  </a:lnTo>
                  <a:lnTo>
                    <a:pt x="7" y="3637"/>
                  </a:lnTo>
                  <a:lnTo>
                    <a:pt x="0" y="4298"/>
                  </a:lnTo>
                  <a:lnTo>
                    <a:pt x="7" y="4904"/>
                  </a:lnTo>
                  <a:lnTo>
                    <a:pt x="21" y="5566"/>
                  </a:lnTo>
                  <a:lnTo>
                    <a:pt x="54" y="6172"/>
                  </a:lnTo>
                  <a:lnTo>
                    <a:pt x="88" y="6613"/>
                  </a:lnTo>
                  <a:lnTo>
                    <a:pt x="122" y="6943"/>
                  </a:lnTo>
                  <a:lnTo>
                    <a:pt x="170" y="7274"/>
                  </a:lnTo>
                  <a:lnTo>
                    <a:pt x="217" y="7549"/>
                  </a:lnTo>
                  <a:lnTo>
                    <a:pt x="271" y="7770"/>
                  </a:lnTo>
                  <a:lnTo>
                    <a:pt x="325" y="7935"/>
                  </a:lnTo>
                  <a:lnTo>
                    <a:pt x="379" y="8100"/>
                  </a:lnTo>
                  <a:lnTo>
                    <a:pt x="440" y="8155"/>
                  </a:lnTo>
                  <a:lnTo>
                    <a:pt x="528" y="8100"/>
                  </a:lnTo>
                  <a:lnTo>
                    <a:pt x="603" y="7935"/>
                  </a:lnTo>
                  <a:lnTo>
                    <a:pt x="664" y="7715"/>
                  </a:lnTo>
                  <a:lnTo>
                    <a:pt x="704" y="7439"/>
                  </a:lnTo>
                  <a:lnTo>
                    <a:pt x="732" y="7164"/>
                  </a:lnTo>
                  <a:lnTo>
                    <a:pt x="752" y="6888"/>
                  </a:lnTo>
                  <a:lnTo>
                    <a:pt x="752" y="6668"/>
                  </a:lnTo>
                  <a:lnTo>
                    <a:pt x="752" y="6613"/>
                  </a:lnTo>
                  <a:lnTo>
                    <a:pt x="745" y="6557"/>
                  </a:lnTo>
                  <a:lnTo>
                    <a:pt x="698" y="6392"/>
                  </a:lnTo>
                  <a:lnTo>
                    <a:pt x="644" y="6227"/>
                  </a:lnTo>
                  <a:lnTo>
                    <a:pt x="576" y="5951"/>
                  </a:lnTo>
                  <a:lnTo>
                    <a:pt x="542" y="5786"/>
                  </a:lnTo>
                  <a:lnTo>
                    <a:pt x="508" y="5621"/>
                  </a:lnTo>
                  <a:lnTo>
                    <a:pt x="481" y="5400"/>
                  </a:lnTo>
                  <a:lnTo>
                    <a:pt x="461" y="5180"/>
                  </a:lnTo>
                  <a:lnTo>
                    <a:pt x="447" y="5015"/>
                  </a:lnTo>
                  <a:lnTo>
                    <a:pt x="440" y="4794"/>
                  </a:lnTo>
                  <a:lnTo>
                    <a:pt x="440" y="4574"/>
                  </a:lnTo>
                  <a:lnTo>
                    <a:pt x="454" y="4409"/>
                  </a:lnTo>
                  <a:lnTo>
                    <a:pt x="474" y="4188"/>
                  </a:lnTo>
                  <a:lnTo>
                    <a:pt x="508" y="3913"/>
                  </a:lnTo>
                  <a:lnTo>
                    <a:pt x="576" y="3582"/>
                  </a:lnTo>
                  <a:lnTo>
                    <a:pt x="596" y="3472"/>
                  </a:lnTo>
                  <a:lnTo>
                    <a:pt x="644" y="3472"/>
                  </a:lnTo>
                  <a:lnTo>
                    <a:pt x="664" y="3582"/>
                  </a:lnTo>
                  <a:lnTo>
                    <a:pt x="725" y="3913"/>
                  </a:lnTo>
                  <a:lnTo>
                    <a:pt x="752" y="4188"/>
                  </a:lnTo>
                  <a:lnTo>
                    <a:pt x="772" y="4519"/>
                  </a:lnTo>
                  <a:lnTo>
                    <a:pt x="779" y="4849"/>
                  </a:lnTo>
                  <a:lnTo>
                    <a:pt x="786" y="5180"/>
                  </a:lnTo>
                  <a:lnTo>
                    <a:pt x="793" y="5676"/>
                  </a:lnTo>
                  <a:lnTo>
                    <a:pt x="799" y="5841"/>
                  </a:lnTo>
                  <a:lnTo>
                    <a:pt x="806" y="5896"/>
                  </a:lnTo>
                  <a:lnTo>
                    <a:pt x="813" y="5896"/>
                  </a:lnTo>
                  <a:lnTo>
                    <a:pt x="813" y="5951"/>
                  </a:lnTo>
                  <a:lnTo>
                    <a:pt x="820" y="6006"/>
                  </a:lnTo>
                  <a:lnTo>
                    <a:pt x="847" y="6006"/>
                  </a:lnTo>
                  <a:lnTo>
                    <a:pt x="874" y="5841"/>
                  </a:lnTo>
                  <a:lnTo>
                    <a:pt x="914" y="5621"/>
                  </a:lnTo>
                  <a:lnTo>
                    <a:pt x="948" y="5235"/>
                  </a:lnTo>
                  <a:lnTo>
                    <a:pt x="975" y="4739"/>
                  </a:lnTo>
                  <a:lnTo>
                    <a:pt x="989" y="4464"/>
                  </a:lnTo>
                  <a:lnTo>
                    <a:pt x="996" y="4133"/>
                  </a:lnTo>
                  <a:lnTo>
                    <a:pt x="996" y="3747"/>
                  </a:lnTo>
                  <a:lnTo>
                    <a:pt x="996" y="3362"/>
                  </a:lnTo>
                  <a:lnTo>
                    <a:pt x="982" y="2866"/>
                  </a:lnTo>
                  <a:lnTo>
                    <a:pt x="962" y="2425"/>
                  </a:lnTo>
                  <a:lnTo>
                    <a:pt x="942" y="1984"/>
                  </a:lnTo>
                  <a:lnTo>
                    <a:pt x="908" y="1598"/>
                  </a:lnTo>
                  <a:lnTo>
                    <a:pt x="867" y="1213"/>
                  </a:lnTo>
                  <a:lnTo>
                    <a:pt x="826" y="882"/>
                  </a:lnTo>
                  <a:lnTo>
                    <a:pt x="779" y="607"/>
                  </a:lnTo>
                  <a:lnTo>
                    <a:pt x="725" y="331"/>
                  </a:lnTo>
                  <a:lnTo>
                    <a:pt x="650" y="111"/>
                  </a:lnTo>
                  <a:lnTo>
                    <a:pt x="576"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0" name="Google Shape;1328;p45"/>
            <p:cNvSpPr/>
            <p:nvPr/>
          </p:nvSpPr>
          <p:spPr>
            <a:xfrm rot="10800000" flipH="1">
              <a:off x="7593120" y="2072520"/>
              <a:ext cx="15840" cy="18360"/>
            </a:xfrm>
            <a:custGeom>
              <a:avLst/>
              <a:gdLst/>
              <a:ahLst/>
              <a:cxnLst/>
              <a:rect l="l" t="t" r="r" b="b"/>
              <a:pathLst>
                <a:path w="1003" h="8156">
                  <a:moveTo>
                    <a:pt x="495" y="1"/>
                  </a:moveTo>
                  <a:lnTo>
                    <a:pt x="420" y="111"/>
                  </a:lnTo>
                  <a:lnTo>
                    <a:pt x="346" y="276"/>
                  </a:lnTo>
                  <a:lnTo>
                    <a:pt x="278" y="552"/>
                  </a:lnTo>
                  <a:lnTo>
                    <a:pt x="210" y="938"/>
                  </a:lnTo>
                  <a:lnTo>
                    <a:pt x="149" y="1378"/>
                  </a:lnTo>
                  <a:lnTo>
                    <a:pt x="102" y="1874"/>
                  </a:lnTo>
                  <a:lnTo>
                    <a:pt x="61" y="2425"/>
                  </a:lnTo>
                  <a:lnTo>
                    <a:pt x="28" y="2976"/>
                  </a:lnTo>
                  <a:lnTo>
                    <a:pt x="7" y="3638"/>
                  </a:lnTo>
                  <a:lnTo>
                    <a:pt x="0" y="4244"/>
                  </a:lnTo>
                  <a:lnTo>
                    <a:pt x="7" y="4850"/>
                  </a:lnTo>
                  <a:lnTo>
                    <a:pt x="28" y="5511"/>
                  </a:lnTo>
                  <a:lnTo>
                    <a:pt x="55" y="6117"/>
                  </a:lnTo>
                  <a:lnTo>
                    <a:pt x="88" y="6503"/>
                  </a:lnTo>
                  <a:lnTo>
                    <a:pt x="122" y="6888"/>
                  </a:lnTo>
                  <a:lnTo>
                    <a:pt x="163" y="7219"/>
                  </a:lnTo>
                  <a:lnTo>
                    <a:pt x="210" y="7550"/>
                  </a:lnTo>
                  <a:lnTo>
                    <a:pt x="265" y="7770"/>
                  </a:lnTo>
                  <a:lnTo>
                    <a:pt x="319" y="7935"/>
                  </a:lnTo>
                  <a:lnTo>
                    <a:pt x="380" y="8046"/>
                  </a:lnTo>
                  <a:lnTo>
                    <a:pt x="434" y="8156"/>
                  </a:lnTo>
                  <a:lnTo>
                    <a:pt x="481" y="8101"/>
                  </a:lnTo>
                  <a:lnTo>
                    <a:pt x="529" y="8046"/>
                  </a:lnTo>
                  <a:lnTo>
                    <a:pt x="603" y="7880"/>
                  </a:lnTo>
                  <a:lnTo>
                    <a:pt x="664" y="7660"/>
                  </a:lnTo>
                  <a:lnTo>
                    <a:pt x="705" y="7384"/>
                  </a:lnTo>
                  <a:lnTo>
                    <a:pt x="739" y="7109"/>
                  </a:lnTo>
                  <a:lnTo>
                    <a:pt x="752" y="6833"/>
                  </a:lnTo>
                  <a:lnTo>
                    <a:pt x="752" y="6613"/>
                  </a:lnTo>
                  <a:lnTo>
                    <a:pt x="745" y="6503"/>
                  </a:lnTo>
                  <a:lnTo>
                    <a:pt x="739" y="6448"/>
                  </a:lnTo>
                  <a:lnTo>
                    <a:pt x="718" y="6337"/>
                  </a:lnTo>
                  <a:lnTo>
                    <a:pt x="691" y="6337"/>
                  </a:lnTo>
                  <a:lnTo>
                    <a:pt x="637" y="6227"/>
                  </a:lnTo>
                  <a:lnTo>
                    <a:pt x="610" y="6172"/>
                  </a:lnTo>
                  <a:lnTo>
                    <a:pt x="576" y="6062"/>
                  </a:lnTo>
                  <a:lnTo>
                    <a:pt x="549" y="5842"/>
                  </a:lnTo>
                  <a:lnTo>
                    <a:pt x="515" y="5621"/>
                  </a:lnTo>
                  <a:lnTo>
                    <a:pt x="461" y="5070"/>
                  </a:lnTo>
                  <a:lnTo>
                    <a:pt x="447" y="4850"/>
                  </a:lnTo>
                  <a:lnTo>
                    <a:pt x="441" y="4684"/>
                  </a:lnTo>
                  <a:lnTo>
                    <a:pt x="447" y="4519"/>
                  </a:lnTo>
                  <a:lnTo>
                    <a:pt x="461" y="4299"/>
                  </a:lnTo>
                  <a:lnTo>
                    <a:pt x="481" y="4133"/>
                  </a:lnTo>
                  <a:lnTo>
                    <a:pt x="515" y="3913"/>
                  </a:lnTo>
                  <a:lnTo>
                    <a:pt x="576" y="3582"/>
                  </a:lnTo>
                  <a:lnTo>
                    <a:pt x="603" y="3472"/>
                  </a:lnTo>
                  <a:lnTo>
                    <a:pt x="623" y="3417"/>
                  </a:lnTo>
                  <a:lnTo>
                    <a:pt x="644" y="3472"/>
                  </a:lnTo>
                  <a:lnTo>
                    <a:pt x="664" y="3582"/>
                  </a:lnTo>
                  <a:lnTo>
                    <a:pt x="718" y="3913"/>
                  </a:lnTo>
                  <a:lnTo>
                    <a:pt x="745" y="4189"/>
                  </a:lnTo>
                  <a:lnTo>
                    <a:pt x="759" y="4464"/>
                  </a:lnTo>
                  <a:lnTo>
                    <a:pt x="766" y="4740"/>
                  </a:lnTo>
                  <a:lnTo>
                    <a:pt x="766" y="5015"/>
                  </a:lnTo>
                  <a:lnTo>
                    <a:pt x="772" y="5291"/>
                  </a:lnTo>
                  <a:lnTo>
                    <a:pt x="772" y="5511"/>
                  </a:lnTo>
                  <a:lnTo>
                    <a:pt x="786" y="5731"/>
                  </a:lnTo>
                  <a:lnTo>
                    <a:pt x="806" y="5897"/>
                  </a:lnTo>
                  <a:lnTo>
                    <a:pt x="813" y="5952"/>
                  </a:lnTo>
                  <a:lnTo>
                    <a:pt x="840" y="5952"/>
                  </a:lnTo>
                  <a:lnTo>
                    <a:pt x="874" y="5786"/>
                  </a:lnTo>
                  <a:lnTo>
                    <a:pt x="915" y="5511"/>
                  </a:lnTo>
                  <a:lnTo>
                    <a:pt x="948" y="5180"/>
                  </a:lnTo>
                  <a:lnTo>
                    <a:pt x="982" y="4684"/>
                  </a:lnTo>
                  <a:lnTo>
                    <a:pt x="989" y="4409"/>
                  </a:lnTo>
                  <a:lnTo>
                    <a:pt x="996" y="4078"/>
                  </a:lnTo>
                  <a:lnTo>
                    <a:pt x="1003" y="3748"/>
                  </a:lnTo>
                  <a:lnTo>
                    <a:pt x="996" y="3362"/>
                  </a:lnTo>
                  <a:lnTo>
                    <a:pt x="989" y="2866"/>
                  </a:lnTo>
                  <a:lnTo>
                    <a:pt x="969" y="2425"/>
                  </a:lnTo>
                  <a:lnTo>
                    <a:pt x="942" y="1985"/>
                  </a:lnTo>
                  <a:lnTo>
                    <a:pt x="908" y="1544"/>
                  </a:lnTo>
                  <a:lnTo>
                    <a:pt x="874" y="1213"/>
                  </a:lnTo>
                  <a:lnTo>
                    <a:pt x="827" y="883"/>
                  </a:lnTo>
                  <a:lnTo>
                    <a:pt x="779" y="552"/>
                  </a:lnTo>
                  <a:lnTo>
                    <a:pt x="732" y="332"/>
                  </a:lnTo>
                  <a:lnTo>
                    <a:pt x="651" y="111"/>
                  </a:lnTo>
                  <a:lnTo>
                    <a:pt x="576"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1" name="Google Shape;1329;p45"/>
            <p:cNvSpPr/>
            <p:nvPr/>
          </p:nvSpPr>
          <p:spPr>
            <a:xfrm rot="10800000" flipH="1">
              <a:off x="7670880" y="2021040"/>
              <a:ext cx="9000" cy="77400"/>
            </a:xfrm>
            <a:custGeom>
              <a:avLst/>
              <a:gdLst/>
              <a:ahLst/>
              <a:cxnLst/>
              <a:rect l="l" t="t" r="r" b="b"/>
              <a:pathLst>
                <a:path w="584" h="33722">
                  <a:moveTo>
                    <a:pt x="414" y="0"/>
                  </a:moveTo>
                  <a:lnTo>
                    <a:pt x="326" y="2039"/>
                  </a:lnTo>
                  <a:lnTo>
                    <a:pt x="251" y="4077"/>
                  </a:lnTo>
                  <a:lnTo>
                    <a:pt x="183" y="6171"/>
                  </a:lnTo>
                  <a:lnTo>
                    <a:pt x="136" y="8265"/>
                  </a:lnTo>
                  <a:lnTo>
                    <a:pt x="102" y="10359"/>
                  </a:lnTo>
                  <a:lnTo>
                    <a:pt x="75" y="12508"/>
                  </a:lnTo>
                  <a:lnTo>
                    <a:pt x="68" y="14657"/>
                  </a:lnTo>
                  <a:lnTo>
                    <a:pt x="68" y="16806"/>
                  </a:lnTo>
                  <a:lnTo>
                    <a:pt x="35" y="18899"/>
                  </a:lnTo>
                  <a:lnTo>
                    <a:pt x="7" y="21048"/>
                  </a:lnTo>
                  <a:lnTo>
                    <a:pt x="1" y="23197"/>
                  </a:lnTo>
                  <a:lnTo>
                    <a:pt x="7" y="25291"/>
                  </a:lnTo>
                  <a:lnTo>
                    <a:pt x="28" y="27440"/>
                  </a:lnTo>
                  <a:lnTo>
                    <a:pt x="62" y="29534"/>
                  </a:lnTo>
                  <a:lnTo>
                    <a:pt x="109" y="31628"/>
                  </a:lnTo>
                  <a:lnTo>
                    <a:pt x="170" y="33721"/>
                  </a:lnTo>
                  <a:lnTo>
                    <a:pt x="265" y="31738"/>
                  </a:lnTo>
                  <a:lnTo>
                    <a:pt x="339" y="29699"/>
                  </a:lnTo>
                  <a:lnTo>
                    <a:pt x="400" y="27605"/>
                  </a:lnTo>
                  <a:lnTo>
                    <a:pt x="454" y="25511"/>
                  </a:lnTo>
                  <a:lnTo>
                    <a:pt x="488" y="23418"/>
                  </a:lnTo>
                  <a:lnTo>
                    <a:pt x="515" y="21269"/>
                  </a:lnTo>
                  <a:lnTo>
                    <a:pt x="522" y="19120"/>
                  </a:lnTo>
                  <a:lnTo>
                    <a:pt x="515" y="17026"/>
                  </a:lnTo>
                  <a:lnTo>
                    <a:pt x="556" y="14877"/>
                  </a:lnTo>
                  <a:lnTo>
                    <a:pt x="576" y="12728"/>
                  </a:lnTo>
                  <a:lnTo>
                    <a:pt x="583" y="10579"/>
                  </a:lnTo>
                  <a:lnTo>
                    <a:pt x="576" y="8430"/>
                  </a:lnTo>
                  <a:lnTo>
                    <a:pt x="556" y="6337"/>
                  </a:lnTo>
                  <a:lnTo>
                    <a:pt x="522" y="4188"/>
                  </a:lnTo>
                  <a:lnTo>
                    <a:pt x="475" y="2094"/>
                  </a:lnTo>
                  <a:lnTo>
                    <a:pt x="414"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2" name="Google Shape;1330;p45"/>
            <p:cNvSpPr/>
            <p:nvPr/>
          </p:nvSpPr>
          <p:spPr>
            <a:xfrm rot="10800000" flipH="1">
              <a:off x="7884000" y="2016000"/>
              <a:ext cx="7560" cy="63360"/>
            </a:xfrm>
            <a:custGeom>
              <a:avLst/>
              <a:gdLst/>
              <a:ahLst/>
              <a:cxnLst/>
              <a:rect l="l" t="t" r="r" b="b"/>
              <a:pathLst>
                <a:path w="496" h="27662">
                  <a:moveTo>
                    <a:pt x="353" y="1"/>
                  </a:moveTo>
                  <a:lnTo>
                    <a:pt x="326" y="56"/>
                  </a:lnTo>
                  <a:lnTo>
                    <a:pt x="306" y="276"/>
                  </a:lnTo>
                  <a:lnTo>
                    <a:pt x="278" y="607"/>
                  </a:lnTo>
                  <a:lnTo>
                    <a:pt x="258" y="1048"/>
                  </a:lnTo>
                  <a:lnTo>
                    <a:pt x="231" y="1654"/>
                  </a:lnTo>
                  <a:lnTo>
                    <a:pt x="211" y="2315"/>
                  </a:lnTo>
                  <a:lnTo>
                    <a:pt x="163" y="3968"/>
                  </a:lnTo>
                  <a:lnTo>
                    <a:pt x="123" y="5952"/>
                  </a:lnTo>
                  <a:lnTo>
                    <a:pt x="82" y="8321"/>
                  </a:lnTo>
                  <a:lnTo>
                    <a:pt x="48" y="10856"/>
                  </a:lnTo>
                  <a:lnTo>
                    <a:pt x="28" y="13611"/>
                  </a:lnTo>
                  <a:lnTo>
                    <a:pt x="8" y="16421"/>
                  </a:lnTo>
                  <a:lnTo>
                    <a:pt x="1" y="19010"/>
                  </a:lnTo>
                  <a:lnTo>
                    <a:pt x="8" y="21435"/>
                  </a:lnTo>
                  <a:lnTo>
                    <a:pt x="21" y="23529"/>
                  </a:lnTo>
                  <a:lnTo>
                    <a:pt x="41" y="25237"/>
                  </a:lnTo>
                  <a:lnTo>
                    <a:pt x="55" y="25953"/>
                  </a:lnTo>
                  <a:lnTo>
                    <a:pt x="69" y="26559"/>
                  </a:lnTo>
                  <a:lnTo>
                    <a:pt x="89" y="27055"/>
                  </a:lnTo>
                  <a:lnTo>
                    <a:pt x="109" y="27386"/>
                  </a:lnTo>
                  <a:lnTo>
                    <a:pt x="129" y="27606"/>
                  </a:lnTo>
                  <a:lnTo>
                    <a:pt x="143" y="27661"/>
                  </a:lnTo>
                  <a:lnTo>
                    <a:pt x="157" y="27661"/>
                  </a:lnTo>
                  <a:lnTo>
                    <a:pt x="238" y="26063"/>
                  </a:lnTo>
                  <a:lnTo>
                    <a:pt x="312" y="24410"/>
                  </a:lnTo>
                  <a:lnTo>
                    <a:pt x="373" y="22757"/>
                  </a:lnTo>
                  <a:lnTo>
                    <a:pt x="421" y="21049"/>
                  </a:lnTo>
                  <a:lnTo>
                    <a:pt x="455" y="19286"/>
                  </a:lnTo>
                  <a:lnTo>
                    <a:pt x="475" y="17578"/>
                  </a:lnTo>
                  <a:lnTo>
                    <a:pt x="482" y="15815"/>
                  </a:lnTo>
                  <a:lnTo>
                    <a:pt x="475" y="14051"/>
                  </a:lnTo>
                  <a:lnTo>
                    <a:pt x="488" y="11186"/>
                  </a:lnTo>
                  <a:lnTo>
                    <a:pt x="495" y="8541"/>
                  </a:lnTo>
                  <a:lnTo>
                    <a:pt x="488" y="6172"/>
                  </a:lnTo>
                  <a:lnTo>
                    <a:pt x="482" y="4078"/>
                  </a:lnTo>
                  <a:lnTo>
                    <a:pt x="461" y="2370"/>
                  </a:lnTo>
                  <a:lnTo>
                    <a:pt x="448" y="1709"/>
                  </a:lnTo>
                  <a:lnTo>
                    <a:pt x="427" y="1103"/>
                  </a:lnTo>
                  <a:lnTo>
                    <a:pt x="414" y="607"/>
                  </a:lnTo>
                  <a:lnTo>
                    <a:pt x="394" y="276"/>
                  </a:lnTo>
                  <a:lnTo>
                    <a:pt x="373" y="56"/>
                  </a:lnTo>
                  <a:lnTo>
                    <a:pt x="366"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3" name="Google Shape;1331;p45"/>
            <p:cNvSpPr/>
            <p:nvPr/>
          </p:nvSpPr>
          <p:spPr>
            <a:xfrm rot="10800000" flipH="1">
              <a:off x="6271200" y="2212560"/>
              <a:ext cx="29520" cy="33120"/>
            </a:xfrm>
            <a:custGeom>
              <a:avLst/>
              <a:gdLst/>
              <a:ahLst/>
              <a:cxnLst/>
              <a:rect l="l" t="t" r="r" b="b"/>
              <a:pathLst>
                <a:path w="1830" h="14603">
                  <a:moveTo>
                    <a:pt x="827" y="1"/>
                  </a:moveTo>
                  <a:lnTo>
                    <a:pt x="739" y="56"/>
                  </a:lnTo>
                  <a:lnTo>
                    <a:pt x="658" y="221"/>
                  </a:lnTo>
                  <a:lnTo>
                    <a:pt x="576" y="386"/>
                  </a:lnTo>
                  <a:lnTo>
                    <a:pt x="495" y="662"/>
                  </a:lnTo>
                  <a:lnTo>
                    <a:pt x="414" y="937"/>
                  </a:lnTo>
                  <a:lnTo>
                    <a:pt x="339" y="1323"/>
                  </a:lnTo>
                  <a:lnTo>
                    <a:pt x="272" y="1764"/>
                  </a:lnTo>
                  <a:lnTo>
                    <a:pt x="197" y="2370"/>
                  </a:lnTo>
                  <a:lnTo>
                    <a:pt x="136" y="3086"/>
                  </a:lnTo>
                  <a:lnTo>
                    <a:pt x="82" y="3858"/>
                  </a:lnTo>
                  <a:lnTo>
                    <a:pt x="48" y="4629"/>
                  </a:lnTo>
                  <a:lnTo>
                    <a:pt x="21" y="5455"/>
                  </a:lnTo>
                  <a:lnTo>
                    <a:pt x="1" y="6337"/>
                  </a:lnTo>
                  <a:lnTo>
                    <a:pt x="1" y="7219"/>
                  </a:lnTo>
                  <a:lnTo>
                    <a:pt x="14" y="8100"/>
                  </a:lnTo>
                  <a:lnTo>
                    <a:pt x="28" y="8817"/>
                  </a:lnTo>
                  <a:lnTo>
                    <a:pt x="55" y="9478"/>
                  </a:lnTo>
                  <a:lnTo>
                    <a:pt x="75" y="10029"/>
                  </a:lnTo>
                  <a:lnTo>
                    <a:pt x="109" y="10580"/>
                  </a:lnTo>
                  <a:lnTo>
                    <a:pt x="143" y="11021"/>
                  </a:lnTo>
                  <a:lnTo>
                    <a:pt x="177" y="11406"/>
                  </a:lnTo>
                  <a:lnTo>
                    <a:pt x="217" y="11792"/>
                  </a:lnTo>
                  <a:lnTo>
                    <a:pt x="251" y="12067"/>
                  </a:lnTo>
                  <a:lnTo>
                    <a:pt x="292" y="12288"/>
                  </a:lnTo>
                  <a:lnTo>
                    <a:pt x="326" y="12453"/>
                  </a:lnTo>
                  <a:lnTo>
                    <a:pt x="387" y="12674"/>
                  </a:lnTo>
                  <a:lnTo>
                    <a:pt x="407" y="12729"/>
                  </a:lnTo>
                  <a:lnTo>
                    <a:pt x="441" y="12729"/>
                  </a:lnTo>
                  <a:lnTo>
                    <a:pt x="448" y="12674"/>
                  </a:lnTo>
                  <a:lnTo>
                    <a:pt x="441" y="12453"/>
                  </a:lnTo>
                  <a:lnTo>
                    <a:pt x="421" y="12123"/>
                  </a:lnTo>
                  <a:lnTo>
                    <a:pt x="373" y="11241"/>
                  </a:lnTo>
                  <a:lnTo>
                    <a:pt x="353" y="10635"/>
                  </a:lnTo>
                  <a:lnTo>
                    <a:pt x="333" y="9863"/>
                  </a:lnTo>
                  <a:lnTo>
                    <a:pt x="326" y="9037"/>
                  </a:lnTo>
                  <a:lnTo>
                    <a:pt x="326" y="8100"/>
                  </a:lnTo>
                  <a:lnTo>
                    <a:pt x="326" y="7659"/>
                  </a:lnTo>
                  <a:lnTo>
                    <a:pt x="333" y="7219"/>
                  </a:lnTo>
                  <a:lnTo>
                    <a:pt x="346" y="6778"/>
                  </a:lnTo>
                  <a:lnTo>
                    <a:pt x="366" y="6392"/>
                  </a:lnTo>
                  <a:lnTo>
                    <a:pt x="387" y="6006"/>
                  </a:lnTo>
                  <a:lnTo>
                    <a:pt x="414" y="5621"/>
                  </a:lnTo>
                  <a:lnTo>
                    <a:pt x="448" y="5290"/>
                  </a:lnTo>
                  <a:lnTo>
                    <a:pt x="481" y="5015"/>
                  </a:lnTo>
                  <a:lnTo>
                    <a:pt x="522" y="4739"/>
                  </a:lnTo>
                  <a:lnTo>
                    <a:pt x="563" y="4464"/>
                  </a:lnTo>
                  <a:lnTo>
                    <a:pt x="603" y="4243"/>
                  </a:lnTo>
                  <a:lnTo>
                    <a:pt x="651" y="4078"/>
                  </a:lnTo>
                  <a:lnTo>
                    <a:pt x="698" y="3913"/>
                  </a:lnTo>
                  <a:lnTo>
                    <a:pt x="752" y="3802"/>
                  </a:lnTo>
                  <a:lnTo>
                    <a:pt x="807" y="3747"/>
                  </a:lnTo>
                  <a:lnTo>
                    <a:pt x="915" y="3747"/>
                  </a:lnTo>
                  <a:lnTo>
                    <a:pt x="969" y="3802"/>
                  </a:lnTo>
                  <a:lnTo>
                    <a:pt x="1016" y="3913"/>
                  </a:lnTo>
                  <a:lnTo>
                    <a:pt x="1071" y="4078"/>
                  </a:lnTo>
                  <a:lnTo>
                    <a:pt x="1118" y="4243"/>
                  </a:lnTo>
                  <a:lnTo>
                    <a:pt x="1159" y="4464"/>
                  </a:lnTo>
                  <a:lnTo>
                    <a:pt x="1199" y="4739"/>
                  </a:lnTo>
                  <a:lnTo>
                    <a:pt x="1240" y="5015"/>
                  </a:lnTo>
                  <a:lnTo>
                    <a:pt x="1274" y="5290"/>
                  </a:lnTo>
                  <a:lnTo>
                    <a:pt x="1308" y="5621"/>
                  </a:lnTo>
                  <a:lnTo>
                    <a:pt x="1328" y="6006"/>
                  </a:lnTo>
                  <a:lnTo>
                    <a:pt x="1355" y="6392"/>
                  </a:lnTo>
                  <a:lnTo>
                    <a:pt x="1369" y="6778"/>
                  </a:lnTo>
                  <a:lnTo>
                    <a:pt x="1382" y="7219"/>
                  </a:lnTo>
                  <a:lnTo>
                    <a:pt x="1396" y="7659"/>
                  </a:lnTo>
                  <a:lnTo>
                    <a:pt x="1396" y="8100"/>
                  </a:lnTo>
                  <a:lnTo>
                    <a:pt x="1396" y="8596"/>
                  </a:lnTo>
                  <a:lnTo>
                    <a:pt x="1382" y="9092"/>
                  </a:lnTo>
                  <a:lnTo>
                    <a:pt x="1362" y="9533"/>
                  </a:lnTo>
                  <a:lnTo>
                    <a:pt x="1342" y="9974"/>
                  </a:lnTo>
                  <a:lnTo>
                    <a:pt x="1314" y="10414"/>
                  </a:lnTo>
                  <a:lnTo>
                    <a:pt x="1274" y="10800"/>
                  </a:lnTo>
                  <a:lnTo>
                    <a:pt x="1233" y="11186"/>
                  </a:lnTo>
                  <a:lnTo>
                    <a:pt x="1186" y="11516"/>
                  </a:lnTo>
                  <a:lnTo>
                    <a:pt x="1138" y="11847"/>
                  </a:lnTo>
                  <a:lnTo>
                    <a:pt x="1098" y="12123"/>
                  </a:lnTo>
                  <a:lnTo>
                    <a:pt x="1003" y="12508"/>
                  </a:lnTo>
                  <a:lnTo>
                    <a:pt x="922" y="12839"/>
                  </a:lnTo>
                  <a:lnTo>
                    <a:pt x="840" y="13004"/>
                  </a:lnTo>
                  <a:lnTo>
                    <a:pt x="725" y="13280"/>
                  </a:lnTo>
                  <a:lnTo>
                    <a:pt x="685" y="13390"/>
                  </a:lnTo>
                  <a:lnTo>
                    <a:pt x="678" y="13445"/>
                  </a:lnTo>
                  <a:lnTo>
                    <a:pt x="671" y="13555"/>
                  </a:lnTo>
                  <a:lnTo>
                    <a:pt x="671" y="13665"/>
                  </a:lnTo>
                  <a:lnTo>
                    <a:pt x="678" y="13831"/>
                  </a:lnTo>
                  <a:lnTo>
                    <a:pt x="691" y="13941"/>
                  </a:lnTo>
                  <a:lnTo>
                    <a:pt x="712" y="14106"/>
                  </a:lnTo>
                  <a:lnTo>
                    <a:pt x="739" y="14216"/>
                  </a:lnTo>
                  <a:lnTo>
                    <a:pt x="773" y="14327"/>
                  </a:lnTo>
                  <a:lnTo>
                    <a:pt x="807" y="14437"/>
                  </a:lnTo>
                  <a:lnTo>
                    <a:pt x="854" y="14547"/>
                  </a:lnTo>
                  <a:lnTo>
                    <a:pt x="901" y="14602"/>
                  </a:lnTo>
                  <a:lnTo>
                    <a:pt x="1010" y="14602"/>
                  </a:lnTo>
                  <a:lnTo>
                    <a:pt x="1077" y="14492"/>
                  </a:lnTo>
                  <a:lnTo>
                    <a:pt x="1145" y="14382"/>
                  </a:lnTo>
                  <a:lnTo>
                    <a:pt x="1213" y="14161"/>
                  </a:lnTo>
                  <a:lnTo>
                    <a:pt x="1294" y="13886"/>
                  </a:lnTo>
                  <a:lnTo>
                    <a:pt x="1369" y="13555"/>
                  </a:lnTo>
                  <a:lnTo>
                    <a:pt x="1457" y="13059"/>
                  </a:lnTo>
                  <a:lnTo>
                    <a:pt x="1545" y="12508"/>
                  </a:lnTo>
                  <a:lnTo>
                    <a:pt x="1612" y="11902"/>
                  </a:lnTo>
                  <a:lnTo>
                    <a:pt x="1680" y="11241"/>
                  </a:lnTo>
                  <a:lnTo>
                    <a:pt x="1734" y="10470"/>
                  </a:lnTo>
                  <a:lnTo>
                    <a:pt x="1775" y="9698"/>
                  </a:lnTo>
                  <a:lnTo>
                    <a:pt x="1809" y="8872"/>
                  </a:lnTo>
                  <a:lnTo>
                    <a:pt x="1829" y="7990"/>
                  </a:lnTo>
                  <a:lnTo>
                    <a:pt x="1829" y="7219"/>
                  </a:lnTo>
                  <a:lnTo>
                    <a:pt x="1816" y="6447"/>
                  </a:lnTo>
                  <a:lnTo>
                    <a:pt x="1795" y="5676"/>
                  </a:lnTo>
                  <a:lnTo>
                    <a:pt x="1768" y="4960"/>
                  </a:lnTo>
                  <a:lnTo>
                    <a:pt x="1728" y="4298"/>
                  </a:lnTo>
                  <a:lnTo>
                    <a:pt x="1687" y="3637"/>
                  </a:lnTo>
                  <a:lnTo>
                    <a:pt x="1633" y="3031"/>
                  </a:lnTo>
                  <a:lnTo>
                    <a:pt x="1579" y="2480"/>
                  </a:lnTo>
                  <a:lnTo>
                    <a:pt x="1511" y="1929"/>
                  </a:lnTo>
                  <a:lnTo>
                    <a:pt x="1436" y="1488"/>
                  </a:lnTo>
                  <a:lnTo>
                    <a:pt x="1362" y="1047"/>
                  </a:lnTo>
                  <a:lnTo>
                    <a:pt x="1281" y="717"/>
                  </a:lnTo>
                  <a:lnTo>
                    <a:pt x="1193" y="441"/>
                  </a:lnTo>
                  <a:lnTo>
                    <a:pt x="1104" y="221"/>
                  </a:lnTo>
                  <a:lnTo>
                    <a:pt x="1010" y="56"/>
                  </a:lnTo>
                  <a:lnTo>
                    <a:pt x="915"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4" name="Google Shape;1332;p45"/>
            <p:cNvSpPr/>
            <p:nvPr/>
          </p:nvSpPr>
          <p:spPr>
            <a:xfrm rot="10800000" flipH="1">
              <a:off x="6593040" y="2190600"/>
              <a:ext cx="29520" cy="33120"/>
            </a:xfrm>
            <a:custGeom>
              <a:avLst/>
              <a:gdLst/>
              <a:ahLst/>
              <a:cxnLst/>
              <a:rect l="l" t="t" r="r" b="b"/>
              <a:pathLst>
                <a:path w="1829" h="14658">
                  <a:moveTo>
                    <a:pt x="833" y="1"/>
                  </a:moveTo>
                  <a:lnTo>
                    <a:pt x="766" y="56"/>
                  </a:lnTo>
                  <a:lnTo>
                    <a:pt x="698" y="166"/>
                  </a:lnTo>
                  <a:lnTo>
                    <a:pt x="630" y="276"/>
                  </a:lnTo>
                  <a:lnTo>
                    <a:pt x="562" y="441"/>
                  </a:lnTo>
                  <a:lnTo>
                    <a:pt x="502" y="662"/>
                  </a:lnTo>
                  <a:lnTo>
                    <a:pt x="441" y="937"/>
                  </a:lnTo>
                  <a:lnTo>
                    <a:pt x="380" y="1213"/>
                  </a:lnTo>
                  <a:lnTo>
                    <a:pt x="325" y="1543"/>
                  </a:lnTo>
                  <a:lnTo>
                    <a:pt x="271" y="1929"/>
                  </a:lnTo>
                  <a:lnTo>
                    <a:pt x="197" y="2590"/>
                  </a:lnTo>
                  <a:lnTo>
                    <a:pt x="129" y="3307"/>
                  </a:lnTo>
                  <a:lnTo>
                    <a:pt x="82" y="4023"/>
                  </a:lnTo>
                  <a:lnTo>
                    <a:pt x="41" y="4849"/>
                  </a:lnTo>
                  <a:lnTo>
                    <a:pt x="14" y="5676"/>
                  </a:lnTo>
                  <a:lnTo>
                    <a:pt x="0" y="6502"/>
                  </a:lnTo>
                  <a:lnTo>
                    <a:pt x="0" y="7384"/>
                  </a:lnTo>
                  <a:lnTo>
                    <a:pt x="7" y="8266"/>
                  </a:lnTo>
                  <a:lnTo>
                    <a:pt x="28" y="8982"/>
                  </a:lnTo>
                  <a:lnTo>
                    <a:pt x="48" y="9588"/>
                  </a:lnTo>
                  <a:lnTo>
                    <a:pt x="75" y="10194"/>
                  </a:lnTo>
                  <a:lnTo>
                    <a:pt x="102" y="10690"/>
                  </a:lnTo>
                  <a:lnTo>
                    <a:pt x="136" y="11131"/>
                  </a:lnTo>
                  <a:lnTo>
                    <a:pt x="170" y="11517"/>
                  </a:lnTo>
                  <a:lnTo>
                    <a:pt x="210" y="11847"/>
                  </a:lnTo>
                  <a:lnTo>
                    <a:pt x="244" y="12123"/>
                  </a:lnTo>
                  <a:lnTo>
                    <a:pt x="278" y="12343"/>
                  </a:lnTo>
                  <a:lnTo>
                    <a:pt x="312" y="12508"/>
                  </a:lnTo>
                  <a:lnTo>
                    <a:pt x="373" y="12729"/>
                  </a:lnTo>
                  <a:lnTo>
                    <a:pt x="427" y="12729"/>
                  </a:lnTo>
                  <a:lnTo>
                    <a:pt x="434" y="12619"/>
                  </a:lnTo>
                  <a:lnTo>
                    <a:pt x="441" y="12563"/>
                  </a:lnTo>
                  <a:lnTo>
                    <a:pt x="441" y="12453"/>
                  </a:lnTo>
                  <a:lnTo>
                    <a:pt x="427" y="12123"/>
                  </a:lnTo>
                  <a:lnTo>
                    <a:pt x="380" y="11241"/>
                  </a:lnTo>
                  <a:lnTo>
                    <a:pt x="353" y="10635"/>
                  </a:lnTo>
                  <a:lnTo>
                    <a:pt x="332" y="9919"/>
                  </a:lnTo>
                  <a:lnTo>
                    <a:pt x="319" y="9092"/>
                  </a:lnTo>
                  <a:lnTo>
                    <a:pt x="319" y="8651"/>
                  </a:lnTo>
                  <a:lnTo>
                    <a:pt x="319" y="8155"/>
                  </a:lnTo>
                  <a:lnTo>
                    <a:pt x="325" y="7660"/>
                  </a:lnTo>
                  <a:lnTo>
                    <a:pt x="332" y="7274"/>
                  </a:lnTo>
                  <a:lnTo>
                    <a:pt x="346" y="6833"/>
                  </a:lnTo>
                  <a:lnTo>
                    <a:pt x="366" y="6447"/>
                  </a:lnTo>
                  <a:lnTo>
                    <a:pt x="386" y="6062"/>
                  </a:lnTo>
                  <a:lnTo>
                    <a:pt x="414" y="5676"/>
                  </a:lnTo>
                  <a:lnTo>
                    <a:pt x="441" y="5345"/>
                  </a:lnTo>
                  <a:lnTo>
                    <a:pt x="481" y="5070"/>
                  </a:lnTo>
                  <a:lnTo>
                    <a:pt x="515" y="4794"/>
                  </a:lnTo>
                  <a:lnTo>
                    <a:pt x="556" y="4519"/>
                  </a:lnTo>
                  <a:lnTo>
                    <a:pt x="603" y="4298"/>
                  </a:lnTo>
                  <a:lnTo>
                    <a:pt x="651" y="4133"/>
                  </a:lnTo>
                  <a:lnTo>
                    <a:pt x="698" y="3968"/>
                  </a:lnTo>
                  <a:lnTo>
                    <a:pt x="752" y="3858"/>
                  </a:lnTo>
                  <a:lnTo>
                    <a:pt x="800" y="3802"/>
                  </a:lnTo>
                  <a:lnTo>
                    <a:pt x="854" y="3747"/>
                  </a:lnTo>
                  <a:lnTo>
                    <a:pt x="915" y="3802"/>
                  </a:lnTo>
                  <a:lnTo>
                    <a:pt x="962" y="3858"/>
                  </a:lnTo>
                  <a:lnTo>
                    <a:pt x="1016" y="3968"/>
                  </a:lnTo>
                  <a:lnTo>
                    <a:pt x="1064" y="4133"/>
                  </a:lnTo>
                  <a:lnTo>
                    <a:pt x="1111" y="4298"/>
                  </a:lnTo>
                  <a:lnTo>
                    <a:pt x="1158" y="4519"/>
                  </a:lnTo>
                  <a:lnTo>
                    <a:pt x="1199" y="4794"/>
                  </a:lnTo>
                  <a:lnTo>
                    <a:pt x="1233" y="5070"/>
                  </a:lnTo>
                  <a:lnTo>
                    <a:pt x="1267" y="5345"/>
                  </a:lnTo>
                  <a:lnTo>
                    <a:pt x="1301" y="5676"/>
                  </a:lnTo>
                  <a:lnTo>
                    <a:pt x="1328" y="6062"/>
                  </a:lnTo>
                  <a:lnTo>
                    <a:pt x="1348" y="6447"/>
                  </a:lnTo>
                  <a:lnTo>
                    <a:pt x="1368" y="6833"/>
                  </a:lnTo>
                  <a:lnTo>
                    <a:pt x="1382" y="7274"/>
                  </a:lnTo>
                  <a:lnTo>
                    <a:pt x="1389" y="7660"/>
                  </a:lnTo>
                  <a:lnTo>
                    <a:pt x="1395" y="8155"/>
                  </a:lnTo>
                  <a:lnTo>
                    <a:pt x="1389" y="8651"/>
                  </a:lnTo>
                  <a:lnTo>
                    <a:pt x="1375" y="9147"/>
                  </a:lnTo>
                  <a:lnTo>
                    <a:pt x="1362" y="9588"/>
                  </a:lnTo>
                  <a:lnTo>
                    <a:pt x="1334" y="10029"/>
                  </a:lnTo>
                  <a:lnTo>
                    <a:pt x="1307" y="10470"/>
                  </a:lnTo>
                  <a:lnTo>
                    <a:pt x="1274" y="10855"/>
                  </a:lnTo>
                  <a:lnTo>
                    <a:pt x="1233" y="11241"/>
                  </a:lnTo>
                  <a:lnTo>
                    <a:pt x="1186" y="11572"/>
                  </a:lnTo>
                  <a:lnTo>
                    <a:pt x="1138" y="11902"/>
                  </a:lnTo>
                  <a:lnTo>
                    <a:pt x="1091" y="12178"/>
                  </a:lnTo>
                  <a:lnTo>
                    <a:pt x="1003" y="12563"/>
                  </a:lnTo>
                  <a:lnTo>
                    <a:pt x="915" y="12894"/>
                  </a:lnTo>
                  <a:lnTo>
                    <a:pt x="840" y="13059"/>
                  </a:lnTo>
                  <a:lnTo>
                    <a:pt x="725" y="13335"/>
                  </a:lnTo>
                  <a:lnTo>
                    <a:pt x="691" y="13445"/>
                  </a:lnTo>
                  <a:lnTo>
                    <a:pt x="678" y="13500"/>
                  </a:lnTo>
                  <a:lnTo>
                    <a:pt x="678" y="13610"/>
                  </a:lnTo>
                  <a:lnTo>
                    <a:pt x="678" y="13721"/>
                  </a:lnTo>
                  <a:lnTo>
                    <a:pt x="684" y="13886"/>
                  </a:lnTo>
                  <a:lnTo>
                    <a:pt x="698" y="13996"/>
                  </a:lnTo>
                  <a:lnTo>
                    <a:pt x="718" y="14161"/>
                  </a:lnTo>
                  <a:lnTo>
                    <a:pt x="745" y="14272"/>
                  </a:lnTo>
                  <a:lnTo>
                    <a:pt x="779" y="14382"/>
                  </a:lnTo>
                  <a:lnTo>
                    <a:pt x="813" y="14492"/>
                  </a:lnTo>
                  <a:lnTo>
                    <a:pt x="854" y="14602"/>
                  </a:lnTo>
                  <a:lnTo>
                    <a:pt x="901" y="14657"/>
                  </a:lnTo>
                  <a:lnTo>
                    <a:pt x="1016" y="14657"/>
                  </a:lnTo>
                  <a:lnTo>
                    <a:pt x="1077" y="14547"/>
                  </a:lnTo>
                  <a:lnTo>
                    <a:pt x="1138" y="14437"/>
                  </a:lnTo>
                  <a:lnTo>
                    <a:pt x="1213" y="14216"/>
                  </a:lnTo>
                  <a:lnTo>
                    <a:pt x="1287" y="13941"/>
                  </a:lnTo>
                  <a:lnTo>
                    <a:pt x="1368" y="13610"/>
                  </a:lnTo>
                  <a:lnTo>
                    <a:pt x="1456" y="13114"/>
                  </a:lnTo>
                  <a:lnTo>
                    <a:pt x="1538" y="12563"/>
                  </a:lnTo>
                  <a:lnTo>
                    <a:pt x="1612" y="11902"/>
                  </a:lnTo>
                  <a:lnTo>
                    <a:pt x="1673" y="11241"/>
                  </a:lnTo>
                  <a:lnTo>
                    <a:pt x="1727" y="10470"/>
                  </a:lnTo>
                  <a:lnTo>
                    <a:pt x="1775" y="9698"/>
                  </a:lnTo>
                  <a:lnTo>
                    <a:pt x="1802" y="8872"/>
                  </a:lnTo>
                  <a:lnTo>
                    <a:pt x="1822" y="7990"/>
                  </a:lnTo>
                  <a:lnTo>
                    <a:pt x="1829" y="7439"/>
                  </a:lnTo>
                  <a:lnTo>
                    <a:pt x="1822" y="6888"/>
                  </a:lnTo>
                  <a:lnTo>
                    <a:pt x="1815" y="6337"/>
                  </a:lnTo>
                  <a:lnTo>
                    <a:pt x="1802" y="5786"/>
                  </a:lnTo>
                  <a:lnTo>
                    <a:pt x="1781" y="5235"/>
                  </a:lnTo>
                  <a:lnTo>
                    <a:pt x="1761" y="4739"/>
                  </a:lnTo>
                  <a:lnTo>
                    <a:pt x="1734" y="4243"/>
                  </a:lnTo>
                  <a:lnTo>
                    <a:pt x="1700" y="3802"/>
                  </a:lnTo>
                  <a:lnTo>
                    <a:pt x="1666" y="3307"/>
                  </a:lnTo>
                  <a:lnTo>
                    <a:pt x="1626" y="2921"/>
                  </a:lnTo>
                  <a:lnTo>
                    <a:pt x="1578" y="2480"/>
                  </a:lnTo>
                  <a:lnTo>
                    <a:pt x="1531" y="2149"/>
                  </a:lnTo>
                  <a:lnTo>
                    <a:pt x="1477" y="1764"/>
                  </a:lnTo>
                  <a:lnTo>
                    <a:pt x="1423" y="1488"/>
                  </a:lnTo>
                  <a:lnTo>
                    <a:pt x="1362" y="1213"/>
                  </a:lnTo>
                  <a:lnTo>
                    <a:pt x="1294" y="937"/>
                  </a:lnTo>
                  <a:lnTo>
                    <a:pt x="1233" y="717"/>
                  </a:lnTo>
                  <a:lnTo>
                    <a:pt x="1172" y="441"/>
                  </a:lnTo>
                  <a:lnTo>
                    <a:pt x="1104" y="276"/>
                  </a:lnTo>
                  <a:lnTo>
                    <a:pt x="1037" y="166"/>
                  </a:lnTo>
                  <a:lnTo>
                    <a:pt x="969" y="56"/>
                  </a:lnTo>
                  <a:lnTo>
                    <a:pt x="901"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5" name="Google Shape;1333;p45"/>
            <p:cNvSpPr/>
            <p:nvPr/>
          </p:nvSpPr>
          <p:spPr>
            <a:xfrm rot="10800000" flipH="1">
              <a:off x="6889680" y="2169720"/>
              <a:ext cx="29160" cy="33120"/>
            </a:xfrm>
            <a:custGeom>
              <a:avLst/>
              <a:gdLst/>
              <a:ahLst/>
              <a:cxnLst/>
              <a:rect l="l" t="t" r="r" b="b"/>
              <a:pathLst>
                <a:path w="1823" h="14603">
                  <a:moveTo>
                    <a:pt x="827" y="1"/>
                  </a:moveTo>
                  <a:lnTo>
                    <a:pt x="739" y="56"/>
                  </a:lnTo>
                  <a:lnTo>
                    <a:pt x="651" y="166"/>
                  </a:lnTo>
                  <a:lnTo>
                    <a:pt x="569" y="387"/>
                  </a:lnTo>
                  <a:lnTo>
                    <a:pt x="488" y="662"/>
                  </a:lnTo>
                  <a:lnTo>
                    <a:pt x="414" y="938"/>
                  </a:lnTo>
                  <a:lnTo>
                    <a:pt x="339" y="1323"/>
                  </a:lnTo>
                  <a:lnTo>
                    <a:pt x="271" y="1764"/>
                  </a:lnTo>
                  <a:lnTo>
                    <a:pt x="197" y="2370"/>
                  </a:lnTo>
                  <a:lnTo>
                    <a:pt x="136" y="3087"/>
                  </a:lnTo>
                  <a:lnTo>
                    <a:pt x="82" y="3858"/>
                  </a:lnTo>
                  <a:lnTo>
                    <a:pt x="41" y="4629"/>
                  </a:lnTo>
                  <a:lnTo>
                    <a:pt x="14" y="5456"/>
                  </a:lnTo>
                  <a:lnTo>
                    <a:pt x="0" y="6337"/>
                  </a:lnTo>
                  <a:lnTo>
                    <a:pt x="0" y="7219"/>
                  </a:lnTo>
                  <a:lnTo>
                    <a:pt x="14" y="8101"/>
                  </a:lnTo>
                  <a:lnTo>
                    <a:pt x="28" y="8762"/>
                  </a:lnTo>
                  <a:lnTo>
                    <a:pt x="48" y="9368"/>
                  </a:lnTo>
                  <a:lnTo>
                    <a:pt x="75" y="9919"/>
                  </a:lnTo>
                  <a:lnTo>
                    <a:pt x="109" y="10415"/>
                  </a:lnTo>
                  <a:lnTo>
                    <a:pt x="143" y="10856"/>
                  </a:lnTo>
                  <a:lnTo>
                    <a:pt x="176" y="11241"/>
                  </a:lnTo>
                  <a:lnTo>
                    <a:pt x="210" y="11517"/>
                  </a:lnTo>
                  <a:lnTo>
                    <a:pt x="251" y="11792"/>
                  </a:lnTo>
                  <a:lnTo>
                    <a:pt x="319" y="12233"/>
                  </a:lnTo>
                  <a:lnTo>
                    <a:pt x="380" y="12454"/>
                  </a:lnTo>
                  <a:lnTo>
                    <a:pt x="427" y="12619"/>
                  </a:lnTo>
                  <a:lnTo>
                    <a:pt x="441" y="12619"/>
                  </a:lnTo>
                  <a:lnTo>
                    <a:pt x="447" y="12564"/>
                  </a:lnTo>
                  <a:lnTo>
                    <a:pt x="447" y="12454"/>
                  </a:lnTo>
                  <a:lnTo>
                    <a:pt x="441" y="12123"/>
                  </a:lnTo>
                  <a:lnTo>
                    <a:pt x="386" y="11241"/>
                  </a:lnTo>
                  <a:lnTo>
                    <a:pt x="359" y="10635"/>
                  </a:lnTo>
                  <a:lnTo>
                    <a:pt x="339" y="9919"/>
                  </a:lnTo>
                  <a:lnTo>
                    <a:pt x="319" y="9092"/>
                  </a:lnTo>
                  <a:lnTo>
                    <a:pt x="319" y="8652"/>
                  </a:lnTo>
                  <a:lnTo>
                    <a:pt x="319" y="8156"/>
                  </a:lnTo>
                  <a:lnTo>
                    <a:pt x="325" y="7715"/>
                  </a:lnTo>
                  <a:lnTo>
                    <a:pt x="332" y="7274"/>
                  </a:lnTo>
                  <a:lnTo>
                    <a:pt x="346" y="6833"/>
                  </a:lnTo>
                  <a:lnTo>
                    <a:pt x="366" y="6448"/>
                  </a:lnTo>
                  <a:lnTo>
                    <a:pt x="386" y="6062"/>
                  </a:lnTo>
                  <a:lnTo>
                    <a:pt x="414" y="5731"/>
                  </a:lnTo>
                  <a:lnTo>
                    <a:pt x="447" y="5401"/>
                  </a:lnTo>
                  <a:lnTo>
                    <a:pt x="481" y="5070"/>
                  </a:lnTo>
                  <a:lnTo>
                    <a:pt x="515" y="4795"/>
                  </a:lnTo>
                  <a:lnTo>
                    <a:pt x="556" y="4519"/>
                  </a:lnTo>
                  <a:lnTo>
                    <a:pt x="603" y="4299"/>
                  </a:lnTo>
                  <a:lnTo>
                    <a:pt x="651" y="4133"/>
                  </a:lnTo>
                  <a:lnTo>
                    <a:pt x="698" y="3968"/>
                  </a:lnTo>
                  <a:lnTo>
                    <a:pt x="752" y="3858"/>
                  </a:lnTo>
                  <a:lnTo>
                    <a:pt x="799" y="3803"/>
                  </a:lnTo>
                  <a:lnTo>
                    <a:pt x="915" y="3803"/>
                  </a:lnTo>
                  <a:lnTo>
                    <a:pt x="969" y="3858"/>
                  </a:lnTo>
                  <a:lnTo>
                    <a:pt x="1016" y="3968"/>
                  </a:lnTo>
                  <a:lnTo>
                    <a:pt x="1064" y="4133"/>
                  </a:lnTo>
                  <a:lnTo>
                    <a:pt x="1111" y="4299"/>
                  </a:lnTo>
                  <a:lnTo>
                    <a:pt x="1158" y="4519"/>
                  </a:lnTo>
                  <a:lnTo>
                    <a:pt x="1199" y="4795"/>
                  </a:lnTo>
                  <a:lnTo>
                    <a:pt x="1240" y="5070"/>
                  </a:lnTo>
                  <a:lnTo>
                    <a:pt x="1274" y="5401"/>
                  </a:lnTo>
                  <a:lnTo>
                    <a:pt x="1301" y="5731"/>
                  </a:lnTo>
                  <a:lnTo>
                    <a:pt x="1328" y="6062"/>
                  </a:lnTo>
                  <a:lnTo>
                    <a:pt x="1348" y="6448"/>
                  </a:lnTo>
                  <a:lnTo>
                    <a:pt x="1368" y="6833"/>
                  </a:lnTo>
                  <a:lnTo>
                    <a:pt x="1382" y="7274"/>
                  </a:lnTo>
                  <a:lnTo>
                    <a:pt x="1389" y="7715"/>
                  </a:lnTo>
                  <a:lnTo>
                    <a:pt x="1395" y="8156"/>
                  </a:lnTo>
                  <a:lnTo>
                    <a:pt x="1389" y="8652"/>
                  </a:lnTo>
                  <a:lnTo>
                    <a:pt x="1382" y="9148"/>
                  </a:lnTo>
                  <a:lnTo>
                    <a:pt x="1362" y="9588"/>
                  </a:lnTo>
                  <a:lnTo>
                    <a:pt x="1341" y="10084"/>
                  </a:lnTo>
                  <a:lnTo>
                    <a:pt x="1307" y="10470"/>
                  </a:lnTo>
                  <a:lnTo>
                    <a:pt x="1274" y="10911"/>
                  </a:lnTo>
                  <a:lnTo>
                    <a:pt x="1233" y="11241"/>
                  </a:lnTo>
                  <a:lnTo>
                    <a:pt x="1185" y="11572"/>
                  </a:lnTo>
                  <a:lnTo>
                    <a:pt x="1138" y="11903"/>
                  </a:lnTo>
                  <a:lnTo>
                    <a:pt x="1091" y="12178"/>
                  </a:lnTo>
                  <a:lnTo>
                    <a:pt x="1003" y="12564"/>
                  </a:lnTo>
                  <a:lnTo>
                    <a:pt x="915" y="12839"/>
                  </a:lnTo>
                  <a:lnTo>
                    <a:pt x="840" y="13060"/>
                  </a:lnTo>
                  <a:lnTo>
                    <a:pt x="718" y="13280"/>
                  </a:lnTo>
                  <a:lnTo>
                    <a:pt x="684" y="13390"/>
                  </a:lnTo>
                  <a:lnTo>
                    <a:pt x="671" y="13500"/>
                  </a:lnTo>
                  <a:lnTo>
                    <a:pt x="664" y="13556"/>
                  </a:lnTo>
                  <a:lnTo>
                    <a:pt x="671" y="13666"/>
                  </a:lnTo>
                  <a:lnTo>
                    <a:pt x="678" y="13776"/>
                  </a:lnTo>
                  <a:lnTo>
                    <a:pt x="691" y="13941"/>
                  </a:lnTo>
                  <a:lnTo>
                    <a:pt x="711" y="14051"/>
                  </a:lnTo>
                  <a:lnTo>
                    <a:pt x="766" y="14327"/>
                  </a:lnTo>
                  <a:lnTo>
                    <a:pt x="806" y="14437"/>
                  </a:lnTo>
                  <a:lnTo>
                    <a:pt x="847" y="14492"/>
                  </a:lnTo>
                  <a:lnTo>
                    <a:pt x="894" y="14547"/>
                  </a:lnTo>
                  <a:lnTo>
                    <a:pt x="948" y="14602"/>
                  </a:lnTo>
                  <a:lnTo>
                    <a:pt x="1009" y="14547"/>
                  </a:lnTo>
                  <a:lnTo>
                    <a:pt x="1070" y="14492"/>
                  </a:lnTo>
                  <a:lnTo>
                    <a:pt x="1138" y="14382"/>
                  </a:lnTo>
                  <a:lnTo>
                    <a:pt x="1213" y="14162"/>
                  </a:lnTo>
                  <a:lnTo>
                    <a:pt x="1287" y="13886"/>
                  </a:lnTo>
                  <a:lnTo>
                    <a:pt x="1368" y="13556"/>
                  </a:lnTo>
                  <a:lnTo>
                    <a:pt x="1456" y="13060"/>
                  </a:lnTo>
                  <a:lnTo>
                    <a:pt x="1538" y="12509"/>
                  </a:lnTo>
                  <a:lnTo>
                    <a:pt x="1612" y="11903"/>
                  </a:lnTo>
                  <a:lnTo>
                    <a:pt x="1673" y="11241"/>
                  </a:lnTo>
                  <a:lnTo>
                    <a:pt x="1727" y="10470"/>
                  </a:lnTo>
                  <a:lnTo>
                    <a:pt x="1775" y="9699"/>
                  </a:lnTo>
                  <a:lnTo>
                    <a:pt x="1802" y="8872"/>
                  </a:lnTo>
                  <a:lnTo>
                    <a:pt x="1822" y="7990"/>
                  </a:lnTo>
                  <a:lnTo>
                    <a:pt x="1822" y="7219"/>
                  </a:lnTo>
                  <a:lnTo>
                    <a:pt x="1815" y="6448"/>
                  </a:lnTo>
                  <a:lnTo>
                    <a:pt x="1795" y="5676"/>
                  </a:lnTo>
                  <a:lnTo>
                    <a:pt x="1768" y="4960"/>
                  </a:lnTo>
                  <a:lnTo>
                    <a:pt x="1727" y="4299"/>
                  </a:lnTo>
                  <a:lnTo>
                    <a:pt x="1687" y="3638"/>
                  </a:lnTo>
                  <a:lnTo>
                    <a:pt x="1632" y="3031"/>
                  </a:lnTo>
                  <a:lnTo>
                    <a:pt x="1571" y="2480"/>
                  </a:lnTo>
                  <a:lnTo>
                    <a:pt x="1511" y="1929"/>
                  </a:lnTo>
                  <a:lnTo>
                    <a:pt x="1436" y="1489"/>
                  </a:lnTo>
                  <a:lnTo>
                    <a:pt x="1362" y="1048"/>
                  </a:lnTo>
                  <a:lnTo>
                    <a:pt x="1280" y="717"/>
                  </a:lnTo>
                  <a:lnTo>
                    <a:pt x="1192" y="442"/>
                  </a:lnTo>
                  <a:lnTo>
                    <a:pt x="1104" y="221"/>
                  </a:lnTo>
                  <a:lnTo>
                    <a:pt x="1009" y="56"/>
                  </a:lnTo>
                  <a:lnTo>
                    <a:pt x="915"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6" name="Google Shape;1334;p45"/>
            <p:cNvSpPr/>
            <p:nvPr/>
          </p:nvSpPr>
          <p:spPr>
            <a:xfrm rot="10800000" flipH="1">
              <a:off x="6219360" y="2234520"/>
              <a:ext cx="766440" cy="51840"/>
            </a:xfrm>
            <a:custGeom>
              <a:avLst/>
              <a:gdLst/>
              <a:ahLst/>
              <a:cxnLst/>
              <a:rect l="l" t="t" r="r" b="b"/>
              <a:pathLst>
                <a:path w="46653" h="22647">
                  <a:moveTo>
                    <a:pt x="123" y="0"/>
                  </a:moveTo>
                  <a:lnTo>
                    <a:pt x="35" y="56"/>
                  </a:lnTo>
                  <a:lnTo>
                    <a:pt x="7" y="56"/>
                  </a:lnTo>
                  <a:lnTo>
                    <a:pt x="1" y="111"/>
                  </a:lnTo>
                  <a:lnTo>
                    <a:pt x="7" y="166"/>
                  </a:lnTo>
                  <a:lnTo>
                    <a:pt x="35" y="221"/>
                  </a:lnTo>
                  <a:lnTo>
                    <a:pt x="123" y="386"/>
                  </a:lnTo>
                  <a:lnTo>
                    <a:pt x="475" y="717"/>
                  </a:lnTo>
                  <a:lnTo>
                    <a:pt x="1050" y="1213"/>
                  </a:lnTo>
                  <a:lnTo>
                    <a:pt x="1836" y="1764"/>
                  </a:lnTo>
                  <a:lnTo>
                    <a:pt x="2811" y="2425"/>
                  </a:lnTo>
                  <a:lnTo>
                    <a:pt x="3983" y="3141"/>
                  </a:lnTo>
                  <a:lnTo>
                    <a:pt x="6827" y="4794"/>
                  </a:lnTo>
                  <a:lnTo>
                    <a:pt x="10280" y="6668"/>
                  </a:lnTo>
                  <a:lnTo>
                    <a:pt x="14242" y="8706"/>
                  </a:lnTo>
                  <a:lnTo>
                    <a:pt x="18623" y="10910"/>
                  </a:lnTo>
                  <a:lnTo>
                    <a:pt x="23330" y="13114"/>
                  </a:lnTo>
                  <a:lnTo>
                    <a:pt x="28029" y="15263"/>
                  </a:lnTo>
                  <a:lnTo>
                    <a:pt x="32411" y="17247"/>
                  </a:lnTo>
                  <a:lnTo>
                    <a:pt x="36372" y="19010"/>
                  </a:lnTo>
                  <a:lnTo>
                    <a:pt x="39826" y="20443"/>
                  </a:lnTo>
                  <a:lnTo>
                    <a:pt x="42670" y="21600"/>
                  </a:lnTo>
                  <a:lnTo>
                    <a:pt x="43835" y="21985"/>
                  </a:lnTo>
                  <a:lnTo>
                    <a:pt x="44817" y="22316"/>
                  </a:lnTo>
                  <a:lnTo>
                    <a:pt x="45603" y="22536"/>
                  </a:lnTo>
                  <a:lnTo>
                    <a:pt x="46178" y="22647"/>
                  </a:lnTo>
                  <a:lnTo>
                    <a:pt x="46618" y="22647"/>
                  </a:lnTo>
                  <a:lnTo>
                    <a:pt x="46645" y="22592"/>
                  </a:lnTo>
                  <a:lnTo>
                    <a:pt x="46652" y="22536"/>
                  </a:lnTo>
                  <a:lnTo>
                    <a:pt x="46645" y="22481"/>
                  </a:lnTo>
                  <a:lnTo>
                    <a:pt x="46625" y="22426"/>
                  </a:lnTo>
                  <a:lnTo>
                    <a:pt x="46530" y="22316"/>
                  </a:lnTo>
                  <a:lnTo>
                    <a:pt x="46178" y="21930"/>
                  </a:lnTo>
                  <a:lnTo>
                    <a:pt x="45603" y="21490"/>
                  </a:lnTo>
                  <a:lnTo>
                    <a:pt x="44824" y="20883"/>
                  </a:lnTo>
                  <a:lnTo>
                    <a:pt x="43842" y="20277"/>
                  </a:lnTo>
                  <a:lnTo>
                    <a:pt x="42670" y="19561"/>
                  </a:lnTo>
                  <a:lnTo>
                    <a:pt x="39826" y="17908"/>
                  </a:lnTo>
                  <a:lnTo>
                    <a:pt x="36372" y="15980"/>
                  </a:lnTo>
                  <a:lnTo>
                    <a:pt x="32411" y="13941"/>
                  </a:lnTo>
                  <a:lnTo>
                    <a:pt x="28029" y="11737"/>
                  </a:lnTo>
                  <a:lnTo>
                    <a:pt x="23330" y="9478"/>
                  </a:lnTo>
                  <a:lnTo>
                    <a:pt x="18623" y="7274"/>
                  </a:lnTo>
                  <a:lnTo>
                    <a:pt x="14242" y="5290"/>
                  </a:lnTo>
                  <a:lnTo>
                    <a:pt x="10280" y="3582"/>
                  </a:lnTo>
                  <a:lnTo>
                    <a:pt x="6827" y="2149"/>
                  </a:lnTo>
                  <a:lnTo>
                    <a:pt x="3983" y="1047"/>
                  </a:lnTo>
                  <a:lnTo>
                    <a:pt x="2811" y="607"/>
                  </a:lnTo>
                  <a:lnTo>
                    <a:pt x="1836" y="276"/>
                  </a:lnTo>
                  <a:lnTo>
                    <a:pt x="1050" y="56"/>
                  </a:lnTo>
                  <a:lnTo>
                    <a:pt x="475"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7" name="Google Shape;1335;p45"/>
            <p:cNvSpPr/>
            <p:nvPr/>
          </p:nvSpPr>
          <p:spPr>
            <a:xfrm rot="10800000" flipH="1">
              <a:off x="6333480" y="2278800"/>
              <a:ext cx="270720" cy="370080"/>
            </a:xfrm>
            <a:custGeom>
              <a:avLst/>
              <a:gdLst/>
              <a:ahLst/>
              <a:cxnLst/>
              <a:rect l="l" t="t" r="r" b="b"/>
              <a:pathLst>
                <a:path w="16497" h="159791">
                  <a:moveTo>
                    <a:pt x="15101" y="0"/>
                  </a:moveTo>
                  <a:lnTo>
                    <a:pt x="14864" y="55"/>
                  </a:lnTo>
                  <a:lnTo>
                    <a:pt x="14384" y="276"/>
                  </a:lnTo>
                  <a:lnTo>
                    <a:pt x="13903" y="606"/>
                  </a:lnTo>
                  <a:lnTo>
                    <a:pt x="13429" y="1047"/>
                  </a:lnTo>
                  <a:lnTo>
                    <a:pt x="12955" y="1598"/>
                  </a:lnTo>
                  <a:lnTo>
                    <a:pt x="12488" y="2314"/>
                  </a:lnTo>
                  <a:lnTo>
                    <a:pt x="12020" y="3196"/>
                  </a:lnTo>
                  <a:lnTo>
                    <a:pt x="11553" y="4133"/>
                  </a:lnTo>
                  <a:lnTo>
                    <a:pt x="11099" y="5235"/>
                  </a:lnTo>
                  <a:lnTo>
                    <a:pt x="10646" y="6447"/>
                  </a:lnTo>
                  <a:lnTo>
                    <a:pt x="10192" y="7769"/>
                  </a:lnTo>
                  <a:lnTo>
                    <a:pt x="9752" y="9257"/>
                  </a:lnTo>
                  <a:lnTo>
                    <a:pt x="9312" y="10855"/>
                  </a:lnTo>
                  <a:lnTo>
                    <a:pt x="8878" y="12563"/>
                  </a:lnTo>
                  <a:lnTo>
                    <a:pt x="8458" y="14381"/>
                  </a:lnTo>
                  <a:lnTo>
                    <a:pt x="8248" y="15318"/>
                  </a:lnTo>
                  <a:lnTo>
                    <a:pt x="8038" y="16310"/>
                  </a:lnTo>
                  <a:lnTo>
                    <a:pt x="7747" y="17963"/>
                  </a:lnTo>
                  <a:lnTo>
                    <a:pt x="7463" y="19671"/>
                  </a:lnTo>
                  <a:lnTo>
                    <a:pt x="7185" y="21434"/>
                  </a:lnTo>
                  <a:lnTo>
                    <a:pt x="6914" y="23253"/>
                  </a:lnTo>
                  <a:lnTo>
                    <a:pt x="6643" y="25126"/>
                  </a:lnTo>
                  <a:lnTo>
                    <a:pt x="6386" y="27054"/>
                  </a:lnTo>
                  <a:lnTo>
                    <a:pt x="6129" y="29038"/>
                  </a:lnTo>
                  <a:lnTo>
                    <a:pt x="5885" y="31077"/>
                  </a:lnTo>
                  <a:lnTo>
                    <a:pt x="5641" y="33171"/>
                  </a:lnTo>
                  <a:lnTo>
                    <a:pt x="5411" y="35320"/>
                  </a:lnTo>
                  <a:lnTo>
                    <a:pt x="5181" y="37524"/>
                  </a:lnTo>
                  <a:lnTo>
                    <a:pt x="4964" y="39783"/>
                  </a:lnTo>
                  <a:lnTo>
                    <a:pt x="4754" y="42042"/>
                  </a:lnTo>
                  <a:lnTo>
                    <a:pt x="4544" y="44411"/>
                  </a:lnTo>
                  <a:lnTo>
                    <a:pt x="4348" y="46780"/>
                  </a:lnTo>
                  <a:lnTo>
                    <a:pt x="4158" y="49205"/>
                  </a:lnTo>
                  <a:lnTo>
                    <a:pt x="3840" y="53668"/>
                  </a:lnTo>
                  <a:lnTo>
                    <a:pt x="3528" y="58186"/>
                  </a:lnTo>
                  <a:lnTo>
                    <a:pt x="3230" y="62759"/>
                  </a:lnTo>
                  <a:lnTo>
                    <a:pt x="2953" y="67388"/>
                  </a:lnTo>
                  <a:lnTo>
                    <a:pt x="2682" y="72071"/>
                  </a:lnTo>
                  <a:lnTo>
                    <a:pt x="2424" y="76755"/>
                  </a:lnTo>
                  <a:lnTo>
                    <a:pt x="2187" y="81549"/>
                  </a:lnTo>
                  <a:lnTo>
                    <a:pt x="1957" y="86342"/>
                  </a:lnTo>
                  <a:lnTo>
                    <a:pt x="1747" y="91191"/>
                  </a:lnTo>
                  <a:lnTo>
                    <a:pt x="1544" y="96095"/>
                  </a:lnTo>
                  <a:lnTo>
                    <a:pt x="1361" y="101054"/>
                  </a:lnTo>
                  <a:lnTo>
                    <a:pt x="1185" y="106013"/>
                  </a:lnTo>
                  <a:lnTo>
                    <a:pt x="1029" y="110972"/>
                  </a:lnTo>
                  <a:lnTo>
                    <a:pt x="887" y="116041"/>
                  </a:lnTo>
                  <a:lnTo>
                    <a:pt x="759" y="121111"/>
                  </a:lnTo>
                  <a:lnTo>
                    <a:pt x="643" y="126180"/>
                  </a:lnTo>
                  <a:lnTo>
                    <a:pt x="467" y="133563"/>
                  </a:lnTo>
                  <a:lnTo>
                    <a:pt x="325" y="140120"/>
                  </a:lnTo>
                  <a:lnTo>
                    <a:pt x="210" y="145851"/>
                  </a:lnTo>
                  <a:lnTo>
                    <a:pt x="115" y="150699"/>
                  </a:lnTo>
                  <a:lnTo>
                    <a:pt x="68" y="152959"/>
                  </a:lnTo>
                  <a:lnTo>
                    <a:pt x="34" y="155218"/>
                  </a:lnTo>
                  <a:lnTo>
                    <a:pt x="7" y="157477"/>
                  </a:lnTo>
                  <a:lnTo>
                    <a:pt x="0" y="159791"/>
                  </a:lnTo>
                  <a:lnTo>
                    <a:pt x="95" y="157642"/>
                  </a:lnTo>
                  <a:lnTo>
                    <a:pt x="176" y="155438"/>
                  </a:lnTo>
                  <a:lnTo>
                    <a:pt x="237" y="153234"/>
                  </a:lnTo>
                  <a:lnTo>
                    <a:pt x="285" y="150975"/>
                  </a:lnTo>
                  <a:lnTo>
                    <a:pt x="589" y="140065"/>
                  </a:lnTo>
                  <a:lnTo>
                    <a:pt x="955" y="126731"/>
                  </a:lnTo>
                  <a:lnTo>
                    <a:pt x="1084" y="121772"/>
                  </a:lnTo>
                  <a:lnTo>
                    <a:pt x="1226" y="116813"/>
                  </a:lnTo>
                  <a:lnTo>
                    <a:pt x="1382" y="111854"/>
                  </a:lnTo>
                  <a:lnTo>
                    <a:pt x="1544" y="106950"/>
                  </a:lnTo>
                  <a:lnTo>
                    <a:pt x="1727" y="102101"/>
                  </a:lnTo>
                  <a:lnTo>
                    <a:pt x="1923" y="97307"/>
                  </a:lnTo>
                  <a:lnTo>
                    <a:pt x="2127" y="92514"/>
                  </a:lnTo>
                  <a:lnTo>
                    <a:pt x="2343" y="87720"/>
                  </a:lnTo>
                  <a:lnTo>
                    <a:pt x="2580" y="83036"/>
                  </a:lnTo>
                  <a:lnTo>
                    <a:pt x="2824" y="78353"/>
                  </a:lnTo>
                  <a:lnTo>
                    <a:pt x="3075" y="73724"/>
                  </a:lnTo>
                  <a:lnTo>
                    <a:pt x="3345" y="69151"/>
                  </a:lnTo>
                  <a:lnTo>
                    <a:pt x="3623" y="64578"/>
                  </a:lnTo>
                  <a:lnTo>
                    <a:pt x="3914" y="60115"/>
                  </a:lnTo>
                  <a:lnTo>
                    <a:pt x="4219" y="55652"/>
                  </a:lnTo>
                  <a:lnTo>
                    <a:pt x="4537" y="51243"/>
                  </a:lnTo>
                  <a:lnTo>
                    <a:pt x="4720" y="48874"/>
                  </a:lnTo>
                  <a:lnTo>
                    <a:pt x="4910" y="46560"/>
                  </a:lnTo>
                  <a:lnTo>
                    <a:pt x="5106" y="44301"/>
                  </a:lnTo>
                  <a:lnTo>
                    <a:pt x="5309" y="42097"/>
                  </a:lnTo>
                  <a:lnTo>
                    <a:pt x="5519" y="39893"/>
                  </a:lnTo>
                  <a:lnTo>
                    <a:pt x="5736" y="37799"/>
                  </a:lnTo>
                  <a:lnTo>
                    <a:pt x="5959" y="35705"/>
                  </a:lnTo>
                  <a:lnTo>
                    <a:pt x="6190" y="33667"/>
                  </a:lnTo>
                  <a:lnTo>
                    <a:pt x="6427" y="31683"/>
                  </a:lnTo>
                  <a:lnTo>
                    <a:pt x="6670" y="29754"/>
                  </a:lnTo>
                  <a:lnTo>
                    <a:pt x="6921" y="27826"/>
                  </a:lnTo>
                  <a:lnTo>
                    <a:pt x="7178" y="26008"/>
                  </a:lnTo>
                  <a:lnTo>
                    <a:pt x="7436" y="24244"/>
                  </a:lnTo>
                  <a:lnTo>
                    <a:pt x="7700" y="22481"/>
                  </a:lnTo>
                  <a:lnTo>
                    <a:pt x="7977" y="20828"/>
                  </a:lnTo>
                  <a:lnTo>
                    <a:pt x="8255" y="19175"/>
                  </a:lnTo>
                  <a:lnTo>
                    <a:pt x="8492" y="18018"/>
                  </a:lnTo>
                  <a:lnTo>
                    <a:pt x="8736" y="16861"/>
                  </a:lnTo>
                  <a:lnTo>
                    <a:pt x="8980" y="15759"/>
                  </a:lnTo>
                  <a:lnTo>
                    <a:pt x="9223" y="14712"/>
                  </a:lnTo>
                  <a:lnTo>
                    <a:pt x="9474" y="13665"/>
                  </a:lnTo>
                  <a:lnTo>
                    <a:pt x="9725" y="12673"/>
                  </a:lnTo>
                  <a:lnTo>
                    <a:pt x="9982" y="11737"/>
                  </a:lnTo>
                  <a:lnTo>
                    <a:pt x="10239" y="10855"/>
                  </a:lnTo>
                  <a:lnTo>
                    <a:pt x="10497" y="9973"/>
                  </a:lnTo>
                  <a:lnTo>
                    <a:pt x="10754" y="9147"/>
                  </a:lnTo>
                  <a:lnTo>
                    <a:pt x="11018" y="8376"/>
                  </a:lnTo>
                  <a:lnTo>
                    <a:pt x="11282" y="7659"/>
                  </a:lnTo>
                  <a:lnTo>
                    <a:pt x="11546" y="6943"/>
                  </a:lnTo>
                  <a:lnTo>
                    <a:pt x="11817" y="6282"/>
                  </a:lnTo>
                  <a:lnTo>
                    <a:pt x="12088" y="5676"/>
                  </a:lnTo>
                  <a:lnTo>
                    <a:pt x="12359" y="5125"/>
                  </a:lnTo>
                  <a:lnTo>
                    <a:pt x="12867" y="4243"/>
                  </a:lnTo>
                  <a:lnTo>
                    <a:pt x="13381" y="3416"/>
                  </a:lnTo>
                  <a:lnTo>
                    <a:pt x="13896" y="2755"/>
                  </a:lnTo>
                  <a:lnTo>
                    <a:pt x="14411" y="2149"/>
                  </a:lnTo>
                  <a:lnTo>
                    <a:pt x="14932" y="1708"/>
                  </a:lnTo>
                  <a:lnTo>
                    <a:pt x="15454" y="1378"/>
                  </a:lnTo>
                  <a:lnTo>
                    <a:pt x="15975" y="1102"/>
                  </a:lnTo>
                  <a:lnTo>
                    <a:pt x="16496" y="992"/>
                  </a:lnTo>
                  <a:lnTo>
                    <a:pt x="16422" y="937"/>
                  </a:lnTo>
                  <a:lnTo>
                    <a:pt x="16334" y="772"/>
                  </a:lnTo>
                  <a:lnTo>
                    <a:pt x="16212" y="496"/>
                  </a:lnTo>
                  <a:lnTo>
                    <a:pt x="15995" y="276"/>
                  </a:lnTo>
                  <a:lnTo>
                    <a:pt x="15779" y="110"/>
                  </a:lnTo>
                  <a:lnTo>
                    <a:pt x="15562" y="55"/>
                  </a:lnTo>
                  <a:lnTo>
                    <a:pt x="15345"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8" name="Google Shape;1336;p45"/>
            <p:cNvSpPr/>
            <p:nvPr/>
          </p:nvSpPr>
          <p:spPr>
            <a:xfrm rot="10800000" flipH="1">
              <a:off x="6771960" y="2243160"/>
              <a:ext cx="92880" cy="359280"/>
            </a:xfrm>
            <a:custGeom>
              <a:avLst/>
              <a:gdLst/>
              <a:ahLst/>
              <a:cxnLst/>
              <a:rect l="l" t="t" r="r" b="b"/>
              <a:pathLst>
                <a:path w="5683" h="155163">
                  <a:moveTo>
                    <a:pt x="1" y="1"/>
                  </a:moveTo>
                  <a:lnTo>
                    <a:pt x="116" y="1378"/>
                  </a:lnTo>
                  <a:lnTo>
                    <a:pt x="238" y="2645"/>
                  </a:lnTo>
                  <a:lnTo>
                    <a:pt x="373" y="3802"/>
                  </a:lnTo>
                  <a:lnTo>
                    <a:pt x="515" y="4960"/>
                  </a:lnTo>
                  <a:lnTo>
                    <a:pt x="1070" y="10966"/>
                  </a:lnTo>
                  <a:lnTo>
                    <a:pt x="1213" y="12949"/>
                  </a:lnTo>
                  <a:lnTo>
                    <a:pt x="1368" y="14988"/>
                  </a:lnTo>
                  <a:lnTo>
                    <a:pt x="1531" y="17192"/>
                  </a:lnTo>
                  <a:lnTo>
                    <a:pt x="1612" y="18349"/>
                  </a:lnTo>
                  <a:lnTo>
                    <a:pt x="1694" y="19561"/>
                  </a:lnTo>
                  <a:lnTo>
                    <a:pt x="1890" y="22812"/>
                  </a:lnTo>
                  <a:lnTo>
                    <a:pt x="2086" y="26063"/>
                  </a:lnTo>
                  <a:lnTo>
                    <a:pt x="2269" y="29369"/>
                  </a:lnTo>
                  <a:lnTo>
                    <a:pt x="2452" y="32675"/>
                  </a:lnTo>
                  <a:lnTo>
                    <a:pt x="2628" y="36036"/>
                  </a:lnTo>
                  <a:lnTo>
                    <a:pt x="2797" y="39397"/>
                  </a:lnTo>
                  <a:lnTo>
                    <a:pt x="2960" y="42758"/>
                  </a:lnTo>
                  <a:lnTo>
                    <a:pt x="3116" y="46175"/>
                  </a:lnTo>
                  <a:lnTo>
                    <a:pt x="3265" y="49536"/>
                  </a:lnTo>
                  <a:lnTo>
                    <a:pt x="3414" y="53007"/>
                  </a:lnTo>
                  <a:lnTo>
                    <a:pt x="3549" y="56423"/>
                  </a:lnTo>
                  <a:lnTo>
                    <a:pt x="3684" y="59895"/>
                  </a:lnTo>
                  <a:lnTo>
                    <a:pt x="3813" y="63366"/>
                  </a:lnTo>
                  <a:lnTo>
                    <a:pt x="3928" y="66892"/>
                  </a:lnTo>
                  <a:lnTo>
                    <a:pt x="4043" y="70364"/>
                  </a:lnTo>
                  <a:lnTo>
                    <a:pt x="4152" y="73890"/>
                  </a:lnTo>
                  <a:lnTo>
                    <a:pt x="4260" y="77416"/>
                  </a:lnTo>
                  <a:lnTo>
                    <a:pt x="4368" y="80943"/>
                  </a:lnTo>
                  <a:lnTo>
                    <a:pt x="4470" y="84469"/>
                  </a:lnTo>
                  <a:lnTo>
                    <a:pt x="4565" y="88051"/>
                  </a:lnTo>
                  <a:lnTo>
                    <a:pt x="4653" y="91577"/>
                  </a:lnTo>
                  <a:lnTo>
                    <a:pt x="4741" y="95159"/>
                  </a:lnTo>
                  <a:lnTo>
                    <a:pt x="4822" y="98685"/>
                  </a:lnTo>
                  <a:lnTo>
                    <a:pt x="4897" y="102267"/>
                  </a:lnTo>
                  <a:lnTo>
                    <a:pt x="4971" y="105848"/>
                  </a:lnTo>
                  <a:lnTo>
                    <a:pt x="5039" y="109430"/>
                  </a:lnTo>
                  <a:lnTo>
                    <a:pt x="5107" y="113011"/>
                  </a:lnTo>
                  <a:lnTo>
                    <a:pt x="5161" y="116593"/>
                  </a:lnTo>
                  <a:lnTo>
                    <a:pt x="5215" y="120229"/>
                  </a:lnTo>
                  <a:lnTo>
                    <a:pt x="5269" y="123811"/>
                  </a:lnTo>
                  <a:lnTo>
                    <a:pt x="5316" y="127447"/>
                  </a:lnTo>
                  <a:lnTo>
                    <a:pt x="5357" y="131029"/>
                  </a:lnTo>
                  <a:lnTo>
                    <a:pt x="5404" y="136319"/>
                  </a:lnTo>
                  <a:lnTo>
                    <a:pt x="5438" y="141057"/>
                  </a:lnTo>
                  <a:lnTo>
                    <a:pt x="5465" y="145190"/>
                  </a:lnTo>
                  <a:lnTo>
                    <a:pt x="5479" y="148661"/>
                  </a:lnTo>
                  <a:lnTo>
                    <a:pt x="5493" y="151416"/>
                  </a:lnTo>
                  <a:lnTo>
                    <a:pt x="5506" y="153455"/>
                  </a:lnTo>
                  <a:lnTo>
                    <a:pt x="5513" y="154226"/>
                  </a:lnTo>
                  <a:lnTo>
                    <a:pt x="5520" y="154722"/>
                  </a:lnTo>
                  <a:lnTo>
                    <a:pt x="5533" y="155053"/>
                  </a:lnTo>
                  <a:lnTo>
                    <a:pt x="5540" y="155108"/>
                  </a:lnTo>
                  <a:lnTo>
                    <a:pt x="5547" y="155163"/>
                  </a:lnTo>
                  <a:lnTo>
                    <a:pt x="5594" y="153565"/>
                  </a:lnTo>
                  <a:lnTo>
                    <a:pt x="5628" y="151967"/>
                  </a:lnTo>
                  <a:lnTo>
                    <a:pt x="5642" y="150314"/>
                  </a:lnTo>
                  <a:lnTo>
                    <a:pt x="5648" y="148661"/>
                  </a:lnTo>
                  <a:lnTo>
                    <a:pt x="5662" y="146457"/>
                  </a:lnTo>
                  <a:lnTo>
                    <a:pt x="5675" y="144253"/>
                  </a:lnTo>
                  <a:lnTo>
                    <a:pt x="5682" y="141994"/>
                  </a:lnTo>
                  <a:lnTo>
                    <a:pt x="5682" y="139790"/>
                  </a:lnTo>
                  <a:lnTo>
                    <a:pt x="5682" y="137586"/>
                  </a:lnTo>
                  <a:lnTo>
                    <a:pt x="5675" y="135327"/>
                  </a:lnTo>
                  <a:lnTo>
                    <a:pt x="5662" y="133123"/>
                  </a:lnTo>
                  <a:lnTo>
                    <a:pt x="5648" y="130919"/>
                  </a:lnTo>
                  <a:lnTo>
                    <a:pt x="5621" y="127227"/>
                  </a:lnTo>
                  <a:lnTo>
                    <a:pt x="5594" y="123590"/>
                  </a:lnTo>
                  <a:lnTo>
                    <a:pt x="5553" y="119899"/>
                  </a:lnTo>
                  <a:lnTo>
                    <a:pt x="5513" y="116262"/>
                  </a:lnTo>
                  <a:lnTo>
                    <a:pt x="5465" y="112625"/>
                  </a:lnTo>
                  <a:lnTo>
                    <a:pt x="5411" y="108989"/>
                  </a:lnTo>
                  <a:lnTo>
                    <a:pt x="5350" y="105352"/>
                  </a:lnTo>
                  <a:lnTo>
                    <a:pt x="5289" y="101716"/>
                  </a:lnTo>
                  <a:lnTo>
                    <a:pt x="5215" y="98079"/>
                  </a:lnTo>
                  <a:lnTo>
                    <a:pt x="5140" y="94497"/>
                  </a:lnTo>
                  <a:lnTo>
                    <a:pt x="5059" y="90861"/>
                  </a:lnTo>
                  <a:lnTo>
                    <a:pt x="4971" y="87279"/>
                  </a:lnTo>
                  <a:lnTo>
                    <a:pt x="4876" y="83698"/>
                  </a:lnTo>
                  <a:lnTo>
                    <a:pt x="4775" y="80116"/>
                  </a:lnTo>
                  <a:lnTo>
                    <a:pt x="4673" y="76535"/>
                  </a:lnTo>
                  <a:lnTo>
                    <a:pt x="4558" y="73008"/>
                  </a:lnTo>
                  <a:lnTo>
                    <a:pt x="4456" y="69427"/>
                  </a:lnTo>
                  <a:lnTo>
                    <a:pt x="4341" y="65845"/>
                  </a:lnTo>
                  <a:lnTo>
                    <a:pt x="4219" y="62319"/>
                  </a:lnTo>
                  <a:lnTo>
                    <a:pt x="4091" y="58793"/>
                  </a:lnTo>
                  <a:lnTo>
                    <a:pt x="3955" y="55266"/>
                  </a:lnTo>
                  <a:lnTo>
                    <a:pt x="3806" y="51795"/>
                  </a:lnTo>
                  <a:lnTo>
                    <a:pt x="3657" y="48323"/>
                  </a:lnTo>
                  <a:lnTo>
                    <a:pt x="3502" y="44907"/>
                  </a:lnTo>
                  <a:lnTo>
                    <a:pt x="3332" y="41491"/>
                  </a:lnTo>
                  <a:lnTo>
                    <a:pt x="3156" y="38075"/>
                  </a:lnTo>
                  <a:lnTo>
                    <a:pt x="2980" y="34714"/>
                  </a:lnTo>
                  <a:lnTo>
                    <a:pt x="2791" y="31408"/>
                  </a:lnTo>
                  <a:lnTo>
                    <a:pt x="2594" y="28102"/>
                  </a:lnTo>
                  <a:lnTo>
                    <a:pt x="2391" y="24796"/>
                  </a:lnTo>
                  <a:lnTo>
                    <a:pt x="2188" y="21545"/>
                  </a:lnTo>
                  <a:lnTo>
                    <a:pt x="1971" y="18294"/>
                  </a:lnTo>
                  <a:lnTo>
                    <a:pt x="1876" y="17082"/>
                  </a:lnTo>
                  <a:lnTo>
                    <a:pt x="1788" y="15925"/>
                  </a:lnTo>
                  <a:lnTo>
                    <a:pt x="1612" y="13721"/>
                  </a:lnTo>
                  <a:lnTo>
                    <a:pt x="1436" y="11682"/>
                  </a:lnTo>
                  <a:lnTo>
                    <a:pt x="1280" y="9808"/>
                  </a:lnTo>
                  <a:lnTo>
                    <a:pt x="644" y="3968"/>
                  </a:lnTo>
                  <a:lnTo>
                    <a:pt x="380" y="2149"/>
                  </a:lnTo>
                  <a:lnTo>
                    <a:pt x="183" y="882"/>
                  </a:lnTo>
                  <a:lnTo>
                    <a:pt x="109" y="441"/>
                  </a:lnTo>
                  <a:lnTo>
                    <a:pt x="55" y="166"/>
                  </a:lnTo>
                  <a:lnTo>
                    <a:pt x="21"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59" name="Google Shape;1337;p45"/>
            <p:cNvSpPr/>
            <p:nvPr/>
          </p:nvSpPr>
          <p:spPr>
            <a:xfrm rot="10800000" flipH="1">
              <a:off x="6553080" y="2439720"/>
              <a:ext cx="79920" cy="102240"/>
            </a:xfrm>
            <a:custGeom>
              <a:avLst/>
              <a:gdLst/>
              <a:ahLst/>
              <a:cxnLst/>
              <a:rect l="l" t="t" r="r" b="b"/>
              <a:pathLst>
                <a:path w="4910" h="44467">
                  <a:moveTo>
                    <a:pt x="3325" y="1"/>
                  </a:moveTo>
                  <a:lnTo>
                    <a:pt x="3149" y="56"/>
                  </a:lnTo>
                  <a:lnTo>
                    <a:pt x="2980" y="221"/>
                  </a:lnTo>
                  <a:lnTo>
                    <a:pt x="2811" y="442"/>
                  </a:lnTo>
                  <a:lnTo>
                    <a:pt x="2641" y="772"/>
                  </a:lnTo>
                  <a:lnTo>
                    <a:pt x="2479" y="1103"/>
                  </a:lnTo>
                  <a:lnTo>
                    <a:pt x="2316" y="1544"/>
                  </a:lnTo>
                  <a:lnTo>
                    <a:pt x="2160" y="2040"/>
                  </a:lnTo>
                  <a:lnTo>
                    <a:pt x="2005" y="2536"/>
                  </a:lnTo>
                  <a:lnTo>
                    <a:pt x="1856" y="3142"/>
                  </a:lnTo>
                  <a:lnTo>
                    <a:pt x="1714" y="3803"/>
                  </a:lnTo>
                  <a:lnTo>
                    <a:pt x="1571" y="4519"/>
                  </a:lnTo>
                  <a:lnTo>
                    <a:pt x="1436" y="5291"/>
                  </a:lnTo>
                  <a:lnTo>
                    <a:pt x="1300" y="6117"/>
                  </a:lnTo>
                  <a:lnTo>
                    <a:pt x="1172" y="6944"/>
                  </a:lnTo>
                  <a:lnTo>
                    <a:pt x="1050" y="7880"/>
                  </a:lnTo>
                  <a:lnTo>
                    <a:pt x="935" y="8817"/>
                  </a:lnTo>
                  <a:lnTo>
                    <a:pt x="826" y="9864"/>
                  </a:lnTo>
                  <a:lnTo>
                    <a:pt x="718" y="10911"/>
                  </a:lnTo>
                  <a:lnTo>
                    <a:pt x="623" y="12013"/>
                  </a:lnTo>
                  <a:lnTo>
                    <a:pt x="528" y="13115"/>
                  </a:lnTo>
                  <a:lnTo>
                    <a:pt x="440" y="14272"/>
                  </a:lnTo>
                  <a:lnTo>
                    <a:pt x="366" y="15484"/>
                  </a:lnTo>
                  <a:lnTo>
                    <a:pt x="291" y="16751"/>
                  </a:lnTo>
                  <a:lnTo>
                    <a:pt x="224" y="18019"/>
                  </a:lnTo>
                  <a:lnTo>
                    <a:pt x="170" y="19341"/>
                  </a:lnTo>
                  <a:lnTo>
                    <a:pt x="122" y="20664"/>
                  </a:lnTo>
                  <a:lnTo>
                    <a:pt x="81" y="22041"/>
                  </a:lnTo>
                  <a:lnTo>
                    <a:pt x="48" y="23419"/>
                  </a:lnTo>
                  <a:lnTo>
                    <a:pt x="21" y="24851"/>
                  </a:lnTo>
                  <a:lnTo>
                    <a:pt x="7" y="26284"/>
                  </a:lnTo>
                  <a:lnTo>
                    <a:pt x="0" y="27386"/>
                  </a:lnTo>
                  <a:lnTo>
                    <a:pt x="0" y="28543"/>
                  </a:lnTo>
                  <a:lnTo>
                    <a:pt x="0" y="29645"/>
                  </a:lnTo>
                  <a:lnTo>
                    <a:pt x="14" y="30747"/>
                  </a:lnTo>
                  <a:lnTo>
                    <a:pt x="27" y="31904"/>
                  </a:lnTo>
                  <a:lnTo>
                    <a:pt x="48" y="33006"/>
                  </a:lnTo>
                  <a:lnTo>
                    <a:pt x="75" y="34108"/>
                  </a:lnTo>
                  <a:lnTo>
                    <a:pt x="109" y="35210"/>
                  </a:lnTo>
                  <a:lnTo>
                    <a:pt x="149" y="36367"/>
                  </a:lnTo>
                  <a:lnTo>
                    <a:pt x="190" y="37469"/>
                  </a:lnTo>
                  <a:lnTo>
                    <a:pt x="230" y="38516"/>
                  </a:lnTo>
                  <a:lnTo>
                    <a:pt x="278" y="39453"/>
                  </a:lnTo>
                  <a:lnTo>
                    <a:pt x="325" y="40279"/>
                  </a:lnTo>
                  <a:lnTo>
                    <a:pt x="373" y="41051"/>
                  </a:lnTo>
                  <a:lnTo>
                    <a:pt x="420" y="41767"/>
                  </a:lnTo>
                  <a:lnTo>
                    <a:pt x="467" y="42373"/>
                  </a:lnTo>
                  <a:lnTo>
                    <a:pt x="556" y="43365"/>
                  </a:lnTo>
                  <a:lnTo>
                    <a:pt x="630" y="44026"/>
                  </a:lnTo>
                  <a:lnTo>
                    <a:pt x="684" y="44412"/>
                  </a:lnTo>
                  <a:lnTo>
                    <a:pt x="705" y="44467"/>
                  </a:lnTo>
                  <a:lnTo>
                    <a:pt x="711" y="44467"/>
                  </a:lnTo>
                  <a:lnTo>
                    <a:pt x="718" y="44357"/>
                  </a:lnTo>
                  <a:lnTo>
                    <a:pt x="718" y="44191"/>
                  </a:lnTo>
                  <a:lnTo>
                    <a:pt x="698" y="43640"/>
                  </a:lnTo>
                  <a:lnTo>
                    <a:pt x="616" y="41712"/>
                  </a:lnTo>
                  <a:lnTo>
                    <a:pt x="562" y="40389"/>
                  </a:lnTo>
                  <a:lnTo>
                    <a:pt x="508" y="38736"/>
                  </a:lnTo>
                  <a:lnTo>
                    <a:pt x="461" y="36808"/>
                  </a:lnTo>
                  <a:lnTo>
                    <a:pt x="420" y="34714"/>
                  </a:lnTo>
                  <a:lnTo>
                    <a:pt x="400" y="33282"/>
                  </a:lnTo>
                  <a:lnTo>
                    <a:pt x="379" y="31904"/>
                  </a:lnTo>
                  <a:lnTo>
                    <a:pt x="373" y="30527"/>
                  </a:lnTo>
                  <a:lnTo>
                    <a:pt x="379" y="29149"/>
                  </a:lnTo>
                  <a:lnTo>
                    <a:pt x="386" y="27827"/>
                  </a:lnTo>
                  <a:lnTo>
                    <a:pt x="407" y="26449"/>
                  </a:lnTo>
                  <a:lnTo>
                    <a:pt x="434" y="25127"/>
                  </a:lnTo>
                  <a:lnTo>
                    <a:pt x="467" y="23859"/>
                  </a:lnTo>
                  <a:lnTo>
                    <a:pt x="508" y="22537"/>
                  </a:lnTo>
                  <a:lnTo>
                    <a:pt x="562" y="21270"/>
                  </a:lnTo>
                  <a:lnTo>
                    <a:pt x="616" y="20057"/>
                  </a:lnTo>
                  <a:lnTo>
                    <a:pt x="684" y="18845"/>
                  </a:lnTo>
                  <a:lnTo>
                    <a:pt x="752" y="17688"/>
                  </a:lnTo>
                  <a:lnTo>
                    <a:pt x="833" y="16531"/>
                  </a:lnTo>
                  <a:lnTo>
                    <a:pt x="914" y="15374"/>
                  </a:lnTo>
                  <a:lnTo>
                    <a:pt x="1009" y="14327"/>
                  </a:lnTo>
                  <a:lnTo>
                    <a:pt x="1104" y="13280"/>
                  </a:lnTo>
                  <a:lnTo>
                    <a:pt x="1206" y="12233"/>
                  </a:lnTo>
                  <a:lnTo>
                    <a:pt x="1314" y="11297"/>
                  </a:lnTo>
                  <a:lnTo>
                    <a:pt x="1429" y="10360"/>
                  </a:lnTo>
                  <a:lnTo>
                    <a:pt x="1551" y="9478"/>
                  </a:lnTo>
                  <a:lnTo>
                    <a:pt x="1680" y="8652"/>
                  </a:lnTo>
                  <a:lnTo>
                    <a:pt x="1808" y="7880"/>
                  </a:lnTo>
                  <a:lnTo>
                    <a:pt x="1944" y="7109"/>
                  </a:lnTo>
                  <a:lnTo>
                    <a:pt x="2086" y="6448"/>
                  </a:lnTo>
                  <a:lnTo>
                    <a:pt x="2228" y="5786"/>
                  </a:lnTo>
                  <a:lnTo>
                    <a:pt x="2377" y="5235"/>
                  </a:lnTo>
                  <a:lnTo>
                    <a:pt x="2533" y="4740"/>
                  </a:lnTo>
                  <a:lnTo>
                    <a:pt x="2695" y="4244"/>
                  </a:lnTo>
                  <a:lnTo>
                    <a:pt x="2858" y="3858"/>
                  </a:lnTo>
                  <a:lnTo>
                    <a:pt x="3020" y="3527"/>
                  </a:lnTo>
                  <a:lnTo>
                    <a:pt x="3190" y="3252"/>
                  </a:lnTo>
                  <a:lnTo>
                    <a:pt x="3312" y="3142"/>
                  </a:lnTo>
                  <a:lnTo>
                    <a:pt x="3434" y="3031"/>
                  </a:lnTo>
                  <a:lnTo>
                    <a:pt x="3555" y="2976"/>
                  </a:lnTo>
                  <a:lnTo>
                    <a:pt x="3677" y="2921"/>
                  </a:lnTo>
                  <a:lnTo>
                    <a:pt x="3820" y="2811"/>
                  </a:lnTo>
                  <a:lnTo>
                    <a:pt x="3955" y="2756"/>
                  </a:lnTo>
                  <a:lnTo>
                    <a:pt x="4077" y="2756"/>
                  </a:lnTo>
                  <a:lnTo>
                    <a:pt x="4192" y="2811"/>
                  </a:lnTo>
                  <a:lnTo>
                    <a:pt x="4402" y="2921"/>
                  </a:lnTo>
                  <a:lnTo>
                    <a:pt x="4578" y="3087"/>
                  </a:lnTo>
                  <a:lnTo>
                    <a:pt x="4815" y="3307"/>
                  </a:lnTo>
                  <a:lnTo>
                    <a:pt x="4883" y="3362"/>
                  </a:lnTo>
                  <a:lnTo>
                    <a:pt x="4903" y="3307"/>
                  </a:lnTo>
                  <a:lnTo>
                    <a:pt x="4910" y="3197"/>
                  </a:lnTo>
                  <a:lnTo>
                    <a:pt x="4774" y="2425"/>
                  </a:lnTo>
                  <a:lnTo>
                    <a:pt x="4632" y="1709"/>
                  </a:lnTo>
                  <a:lnTo>
                    <a:pt x="4483" y="1158"/>
                  </a:lnTo>
                  <a:lnTo>
                    <a:pt x="4334" y="717"/>
                  </a:lnTo>
                  <a:lnTo>
                    <a:pt x="4172" y="332"/>
                  </a:lnTo>
                  <a:lnTo>
                    <a:pt x="4009" y="111"/>
                  </a:lnTo>
                  <a:lnTo>
                    <a:pt x="3847" y="1"/>
                  </a:lnTo>
                  <a:lnTo>
                    <a:pt x="3677" y="56"/>
                  </a:lnTo>
                  <a:lnTo>
                    <a:pt x="3501" y="1"/>
                  </a:lnTo>
                  <a:close/>
                </a:path>
              </a:pathLst>
            </a:custGeom>
            <a:solidFill>
              <a:srgbClr val="FAFAFA"/>
            </a:solidFill>
            <a:ln w="0">
              <a:noFill/>
            </a:ln>
          </p:spPr>
          <p:style>
            <a:lnRef idx="0">
              <a:scrgbClr r="0" g="0" b="0"/>
            </a:lnRef>
            <a:fillRef idx="0">
              <a:scrgbClr r="0" g="0" b="0"/>
            </a:fillRef>
            <a:effectRef idx="0">
              <a:scrgbClr r="0" g="0" b="0"/>
            </a:effectRef>
            <a:fontRef idx="minor"/>
          </p:style>
        </p:sp>
        <p:sp>
          <p:nvSpPr>
            <p:cNvPr id="760" name="Google Shape;1338;p45"/>
            <p:cNvSpPr/>
            <p:nvPr/>
          </p:nvSpPr>
          <p:spPr>
            <a:xfrm rot="10800000" flipH="1">
              <a:off x="6571800" y="2412000"/>
              <a:ext cx="11520" cy="12600"/>
            </a:xfrm>
            <a:custGeom>
              <a:avLst/>
              <a:gdLst/>
              <a:ahLst/>
              <a:cxnLst/>
              <a:rect l="l" t="t" r="r" b="b"/>
              <a:pathLst>
                <a:path w="739" h="5731">
                  <a:moveTo>
                    <a:pt x="122" y="0"/>
                  </a:moveTo>
                  <a:lnTo>
                    <a:pt x="75" y="55"/>
                  </a:lnTo>
                  <a:lnTo>
                    <a:pt x="41" y="221"/>
                  </a:lnTo>
                  <a:lnTo>
                    <a:pt x="21" y="386"/>
                  </a:lnTo>
                  <a:lnTo>
                    <a:pt x="14" y="551"/>
                  </a:lnTo>
                  <a:lnTo>
                    <a:pt x="7" y="716"/>
                  </a:lnTo>
                  <a:lnTo>
                    <a:pt x="0" y="937"/>
                  </a:lnTo>
                  <a:lnTo>
                    <a:pt x="7" y="1378"/>
                  </a:lnTo>
                  <a:lnTo>
                    <a:pt x="21" y="1929"/>
                  </a:lnTo>
                  <a:lnTo>
                    <a:pt x="55" y="2535"/>
                  </a:lnTo>
                  <a:lnTo>
                    <a:pt x="95" y="3086"/>
                  </a:lnTo>
                  <a:lnTo>
                    <a:pt x="143" y="3692"/>
                  </a:lnTo>
                  <a:lnTo>
                    <a:pt x="204" y="4298"/>
                  </a:lnTo>
                  <a:lnTo>
                    <a:pt x="265" y="4849"/>
                  </a:lnTo>
                  <a:lnTo>
                    <a:pt x="332" y="5235"/>
                  </a:lnTo>
                  <a:lnTo>
                    <a:pt x="407" y="5510"/>
                  </a:lnTo>
                  <a:lnTo>
                    <a:pt x="474" y="5676"/>
                  </a:lnTo>
                  <a:lnTo>
                    <a:pt x="542" y="5731"/>
                  </a:lnTo>
                  <a:lnTo>
                    <a:pt x="610" y="5676"/>
                  </a:lnTo>
                  <a:lnTo>
                    <a:pt x="664" y="5510"/>
                  </a:lnTo>
                  <a:lnTo>
                    <a:pt x="712" y="5235"/>
                  </a:lnTo>
                  <a:lnTo>
                    <a:pt x="732" y="4904"/>
                  </a:lnTo>
                  <a:lnTo>
                    <a:pt x="739" y="4463"/>
                  </a:lnTo>
                  <a:lnTo>
                    <a:pt x="732" y="4078"/>
                  </a:lnTo>
                  <a:lnTo>
                    <a:pt x="712" y="3582"/>
                  </a:lnTo>
                  <a:lnTo>
                    <a:pt x="678" y="3086"/>
                  </a:lnTo>
                  <a:lnTo>
                    <a:pt x="637" y="2590"/>
                  </a:lnTo>
                  <a:lnTo>
                    <a:pt x="576" y="2094"/>
                  </a:lnTo>
                  <a:lnTo>
                    <a:pt x="502" y="1598"/>
                  </a:lnTo>
                  <a:lnTo>
                    <a:pt x="427" y="1102"/>
                  </a:lnTo>
                  <a:lnTo>
                    <a:pt x="359" y="716"/>
                  </a:lnTo>
                  <a:lnTo>
                    <a:pt x="292" y="386"/>
                  </a:lnTo>
                  <a:lnTo>
                    <a:pt x="231" y="165"/>
                  </a:lnTo>
                  <a:lnTo>
                    <a:pt x="170" y="55"/>
                  </a:lnTo>
                  <a:lnTo>
                    <a:pt x="122" y="0"/>
                  </a:lnTo>
                  <a:close/>
                </a:path>
              </a:pathLst>
            </a:custGeom>
            <a:solidFill>
              <a:srgbClr val="FAFAFA"/>
            </a:solidFill>
            <a:ln w="0">
              <a:noFill/>
            </a:ln>
          </p:spPr>
          <p:style>
            <a:lnRef idx="0">
              <a:scrgbClr r="0" g="0" b="0"/>
            </a:lnRef>
            <a:fillRef idx="0">
              <a:scrgbClr r="0" g="0" b="0"/>
            </a:fillRef>
            <a:effectRef idx="0">
              <a:scrgbClr r="0" g="0" b="0"/>
            </a:effectRef>
            <a:fontRef idx="minor"/>
          </p:style>
        </p:sp>
        <p:sp>
          <p:nvSpPr>
            <p:cNvPr id="761" name="Google Shape;1339;p45"/>
            <p:cNvSpPr/>
            <p:nvPr/>
          </p:nvSpPr>
          <p:spPr>
            <a:xfrm rot="10800000" flipH="1">
              <a:off x="4913640" y="1945080"/>
              <a:ext cx="298800" cy="134640"/>
            </a:xfrm>
            <a:custGeom>
              <a:avLst/>
              <a:gdLst/>
              <a:ahLst/>
              <a:cxnLst/>
              <a:rect l="l" t="t" r="r" b="b"/>
              <a:pathLst>
                <a:path w="18204" h="58352">
                  <a:moveTo>
                    <a:pt x="17615" y="1"/>
                  </a:moveTo>
                  <a:lnTo>
                    <a:pt x="17317" y="56"/>
                  </a:lnTo>
                  <a:lnTo>
                    <a:pt x="17019" y="221"/>
                  </a:lnTo>
                  <a:lnTo>
                    <a:pt x="16382" y="276"/>
                  </a:lnTo>
                  <a:lnTo>
                    <a:pt x="15624" y="497"/>
                  </a:lnTo>
                  <a:lnTo>
                    <a:pt x="14764" y="827"/>
                  </a:lnTo>
                  <a:lnTo>
                    <a:pt x="13795" y="1268"/>
                  </a:lnTo>
                  <a:lnTo>
                    <a:pt x="13132" y="1654"/>
                  </a:lnTo>
                  <a:lnTo>
                    <a:pt x="12468" y="2094"/>
                  </a:lnTo>
                  <a:lnTo>
                    <a:pt x="11804" y="2535"/>
                  </a:lnTo>
                  <a:lnTo>
                    <a:pt x="11141" y="3031"/>
                  </a:lnTo>
                  <a:lnTo>
                    <a:pt x="10477" y="3582"/>
                  </a:lnTo>
                  <a:lnTo>
                    <a:pt x="9813" y="4188"/>
                  </a:lnTo>
                  <a:lnTo>
                    <a:pt x="9150" y="4849"/>
                  </a:lnTo>
                  <a:lnTo>
                    <a:pt x="8493" y="5511"/>
                  </a:lnTo>
                  <a:lnTo>
                    <a:pt x="7829" y="6227"/>
                  </a:lnTo>
                  <a:lnTo>
                    <a:pt x="7172" y="6998"/>
                  </a:lnTo>
                  <a:lnTo>
                    <a:pt x="6509" y="7825"/>
                  </a:lnTo>
                  <a:lnTo>
                    <a:pt x="5852" y="8651"/>
                  </a:lnTo>
                  <a:lnTo>
                    <a:pt x="5195" y="9533"/>
                  </a:lnTo>
                  <a:lnTo>
                    <a:pt x="4538" y="10470"/>
                  </a:lnTo>
                  <a:lnTo>
                    <a:pt x="3881" y="11462"/>
                  </a:lnTo>
                  <a:lnTo>
                    <a:pt x="3224" y="12508"/>
                  </a:lnTo>
                  <a:lnTo>
                    <a:pt x="2466" y="13721"/>
                  </a:lnTo>
                  <a:lnTo>
                    <a:pt x="2276" y="14051"/>
                  </a:lnTo>
                  <a:lnTo>
                    <a:pt x="2080" y="14437"/>
                  </a:lnTo>
                  <a:lnTo>
                    <a:pt x="1890" y="14823"/>
                  </a:lnTo>
                  <a:lnTo>
                    <a:pt x="1701" y="15319"/>
                  </a:lnTo>
                  <a:lnTo>
                    <a:pt x="1511" y="15814"/>
                  </a:lnTo>
                  <a:lnTo>
                    <a:pt x="1328" y="16421"/>
                  </a:lnTo>
                  <a:lnTo>
                    <a:pt x="1152" y="17082"/>
                  </a:lnTo>
                  <a:lnTo>
                    <a:pt x="976" y="17853"/>
                  </a:lnTo>
                  <a:lnTo>
                    <a:pt x="807" y="18735"/>
                  </a:lnTo>
                  <a:lnTo>
                    <a:pt x="644" y="19727"/>
                  </a:lnTo>
                  <a:lnTo>
                    <a:pt x="570" y="20278"/>
                  </a:lnTo>
                  <a:lnTo>
                    <a:pt x="495" y="20829"/>
                  </a:lnTo>
                  <a:lnTo>
                    <a:pt x="421" y="21435"/>
                  </a:lnTo>
                  <a:lnTo>
                    <a:pt x="346" y="22041"/>
                  </a:lnTo>
                  <a:lnTo>
                    <a:pt x="279" y="22757"/>
                  </a:lnTo>
                  <a:lnTo>
                    <a:pt x="224" y="23418"/>
                  </a:lnTo>
                  <a:lnTo>
                    <a:pt x="170" y="24190"/>
                  </a:lnTo>
                  <a:lnTo>
                    <a:pt x="123" y="24961"/>
                  </a:lnTo>
                  <a:lnTo>
                    <a:pt x="89" y="25732"/>
                  </a:lnTo>
                  <a:lnTo>
                    <a:pt x="55" y="26504"/>
                  </a:lnTo>
                  <a:lnTo>
                    <a:pt x="35" y="27330"/>
                  </a:lnTo>
                  <a:lnTo>
                    <a:pt x="14" y="28157"/>
                  </a:lnTo>
                  <a:lnTo>
                    <a:pt x="1" y="28983"/>
                  </a:lnTo>
                  <a:lnTo>
                    <a:pt x="1" y="29810"/>
                  </a:lnTo>
                  <a:lnTo>
                    <a:pt x="8" y="30636"/>
                  </a:lnTo>
                  <a:lnTo>
                    <a:pt x="14" y="31463"/>
                  </a:lnTo>
                  <a:lnTo>
                    <a:pt x="35" y="32289"/>
                  </a:lnTo>
                  <a:lnTo>
                    <a:pt x="62" y="33116"/>
                  </a:lnTo>
                  <a:lnTo>
                    <a:pt x="96" y="33942"/>
                  </a:lnTo>
                  <a:lnTo>
                    <a:pt x="136" y="34714"/>
                  </a:lnTo>
                  <a:lnTo>
                    <a:pt x="224" y="36036"/>
                  </a:lnTo>
                  <a:lnTo>
                    <a:pt x="326" y="37304"/>
                  </a:lnTo>
                  <a:lnTo>
                    <a:pt x="434" y="38461"/>
                  </a:lnTo>
                  <a:lnTo>
                    <a:pt x="563" y="39563"/>
                  </a:lnTo>
                  <a:lnTo>
                    <a:pt x="698" y="40554"/>
                  </a:lnTo>
                  <a:lnTo>
                    <a:pt x="841" y="41491"/>
                  </a:lnTo>
                  <a:lnTo>
                    <a:pt x="996" y="42318"/>
                  </a:lnTo>
                  <a:lnTo>
                    <a:pt x="1159" y="43034"/>
                  </a:lnTo>
                  <a:lnTo>
                    <a:pt x="1464" y="43971"/>
                  </a:lnTo>
                  <a:lnTo>
                    <a:pt x="1768" y="44852"/>
                  </a:lnTo>
                  <a:lnTo>
                    <a:pt x="2080" y="45624"/>
                  </a:lnTo>
                  <a:lnTo>
                    <a:pt x="2391" y="46340"/>
                  </a:lnTo>
                  <a:lnTo>
                    <a:pt x="2703" y="47001"/>
                  </a:lnTo>
                  <a:lnTo>
                    <a:pt x="3021" y="47552"/>
                  </a:lnTo>
                  <a:lnTo>
                    <a:pt x="3339" y="48048"/>
                  </a:lnTo>
                  <a:lnTo>
                    <a:pt x="3665" y="48489"/>
                  </a:lnTo>
                  <a:lnTo>
                    <a:pt x="5845" y="52015"/>
                  </a:lnTo>
                  <a:lnTo>
                    <a:pt x="9021" y="56974"/>
                  </a:lnTo>
                  <a:lnTo>
                    <a:pt x="9312" y="57525"/>
                  </a:lnTo>
                  <a:lnTo>
                    <a:pt x="9603" y="57911"/>
                  </a:lnTo>
                  <a:lnTo>
                    <a:pt x="9895" y="58187"/>
                  </a:lnTo>
                  <a:lnTo>
                    <a:pt x="10193" y="58352"/>
                  </a:lnTo>
                  <a:lnTo>
                    <a:pt x="10193" y="58352"/>
                  </a:lnTo>
                  <a:lnTo>
                    <a:pt x="9908" y="57580"/>
                  </a:lnTo>
                  <a:lnTo>
                    <a:pt x="9624" y="56864"/>
                  </a:lnTo>
                  <a:lnTo>
                    <a:pt x="9339" y="56258"/>
                  </a:lnTo>
                  <a:lnTo>
                    <a:pt x="9048" y="55762"/>
                  </a:lnTo>
                  <a:lnTo>
                    <a:pt x="5933" y="49426"/>
                  </a:lnTo>
                  <a:lnTo>
                    <a:pt x="3759" y="45513"/>
                  </a:lnTo>
                  <a:lnTo>
                    <a:pt x="3448" y="45073"/>
                  </a:lnTo>
                  <a:lnTo>
                    <a:pt x="3143" y="44522"/>
                  </a:lnTo>
                  <a:lnTo>
                    <a:pt x="2838" y="43916"/>
                  </a:lnTo>
                  <a:lnTo>
                    <a:pt x="2534" y="43309"/>
                  </a:lnTo>
                  <a:lnTo>
                    <a:pt x="2236" y="42538"/>
                  </a:lnTo>
                  <a:lnTo>
                    <a:pt x="1938" y="41767"/>
                  </a:lnTo>
                  <a:lnTo>
                    <a:pt x="1640" y="40940"/>
                  </a:lnTo>
                  <a:lnTo>
                    <a:pt x="1349" y="40003"/>
                  </a:lnTo>
                  <a:lnTo>
                    <a:pt x="1213" y="39397"/>
                  </a:lnTo>
                  <a:lnTo>
                    <a:pt x="1078" y="38681"/>
                  </a:lnTo>
                  <a:lnTo>
                    <a:pt x="956" y="37910"/>
                  </a:lnTo>
                  <a:lnTo>
                    <a:pt x="841" y="37083"/>
                  </a:lnTo>
                  <a:lnTo>
                    <a:pt x="739" y="36091"/>
                  </a:lnTo>
                  <a:lnTo>
                    <a:pt x="644" y="35100"/>
                  </a:lnTo>
                  <a:lnTo>
                    <a:pt x="556" y="34053"/>
                  </a:lnTo>
                  <a:lnTo>
                    <a:pt x="489" y="32896"/>
                  </a:lnTo>
                  <a:lnTo>
                    <a:pt x="455" y="32289"/>
                  </a:lnTo>
                  <a:lnTo>
                    <a:pt x="434" y="31683"/>
                  </a:lnTo>
                  <a:lnTo>
                    <a:pt x="414" y="31077"/>
                  </a:lnTo>
                  <a:lnTo>
                    <a:pt x="400" y="30471"/>
                  </a:lnTo>
                  <a:lnTo>
                    <a:pt x="394" y="29865"/>
                  </a:lnTo>
                  <a:lnTo>
                    <a:pt x="387" y="29259"/>
                  </a:lnTo>
                  <a:lnTo>
                    <a:pt x="394" y="28653"/>
                  </a:lnTo>
                  <a:lnTo>
                    <a:pt x="400" y="28047"/>
                  </a:lnTo>
                  <a:lnTo>
                    <a:pt x="414" y="27441"/>
                  </a:lnTo>
                  <a:lnTo>
                    <a:pt x="428" y="26834"/>
                  </a:lnTo>
                  <a:lnTo>
                    <a:pt x="455" y="26228"/>
                  </a:lnTo>
                  <a:lnTo>
                    <a:pt x="482" y="25677"/>
                  </a:lnTo>
                  <a:lnTo>
                    <a:pt x="516" y="25071"/>
                  </a:lnTo>
                  <a:lnTo>
                    <a:pt x="549" y="24520"/>
                  </a:lnTo>
                  <a:lnTo>
                    <a:pt x="597" y="24024"/>
                  </a:lnTo>
                  <a:lnTo>
                    <a:pt x="644" y="23528"/>
                  </a:lnTo>
                  <a:lnTo>
                    <a:pt x="766" y="22537"/>
                  </a:lnTo>
                  <a:lnTo>
                    <a:pt x="902" y="21655"/>
                  </a:lnTo>
                  <a:lnTo>
                    <a:pt x="1037" y="20829"/>
                  </a:lnTo>
                  <a:lnTo>
                    <a:pt x="1186" y="20057"/>
                  </a:lnTo>
                  <a:lnTo>
                    <a:pt x="1335" y="19396"/>
                  </a:lnTo>
                  <a:lnTo>
                    <a:pt x="1491" y="18790"/>
                  </a:lnTo>
                  <a:lnTo>
                    <a:pt x="1653" y="18294"/>
                  </a:lnTo>
                  <a:lnTo>
                    <a:pt x="1816" y="17853"/>
                  </a:lnTo>
                  <a:lnTo>
                    <a:pt x="2181" y="17027"/>
                  </a:lnTo>
                  <a:lnTo>
                    <a:pt x="2547" y="16310"/>
                  </a:lnTo>
                  <a:lnTo>
                    <a:pt x="2920" y="15704"/>
                  </a:lnTo>
                  <a:lnTo>
                    <a:pt x="3292" y="15153"/>
                  </a:lnTo>
                  <a:lnTo>
                    <a:pt x="3942" y="14161"/>
                  </a:lnTo>
                  <a:lnTo>
                    <a:pt x="4599" y="13170"/>
                  </a:lnTo>
                  <a:lnTo>
                    <a:pt x="5249" y="12233"/>
                  </a:lnTo>
                  <a:lnTo>
                    <a:pt x="5906" y="11296"/>
                  </a:lnTo>
                  <a:lnTo>
                    <a:pt x="6563" y="10415"/>
                  </a:lnTo>
                  <a:lnTo>
                    <a:pt x="7220" y="9588"/>
                  </a:lnTo>
                  <a:lnTo>
                    <a:pt x="7877" y="8762"/>
                  </a:lnTo>
                  <a:lnTo>
                    <a:pt x="8534" y="7990"/>
                  </a:lnTo>
                  <a:lnTo>
                    <a:pt x="9190" y="7274"/>
                  </a:lnTo>
                  <a:lnTo>
                    <a:pt x="9847" y="6558"/>
                  </a:lnTo>
                  <a:lnTo>
                    <a:pt x="10504" y="5896"/>
                  </a:lnTo>
                  <a:lnTo>
                    <a:pt x="11168" y="5235"/>
                  </a:lnTo>
                  <a:lnTo>
                    <a:pt x="11825" y="4629"/>
                  </a:lnTo>
                  <a:lnTo>
                    <a:pt x="12488" y="4078"/>
                  </a:lnTo>
                  <a:lnTo>
                    <a:pt x="13152" y="3527"/>
                  </a:lnTo>
                  <a:lnTo>
                    <a:pt x="13809" y="3031"/>
                  </a:lnTo>
                  <a:lnTo>
                    <a:pt x="17019" y="882"/>
                  </a:lnTo>
                  <a:lnTo>
                    <a:pt x="17317" y="882"/>
                  </a:lnTo>
                  <a:lnTo>
                    <a:pt x="17615" y="772"/>
                  </a:lnTo>
                  <a:lnTo>
                    <a:pt x="17906" y="552"/>
                  </a:lnTo>
                  <a:lnTo>
                    <a:pt x="18204" y="221"/>
                  </a:lnTo>
                  <a:lnTo>
                    <a:pt x="17906" y="56"/>
                  </a:lnTo>
                  <a:lnTo>
                    <a:pt x="17615"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62" name="Google Shape;1340;p45"/>
            <p:cNvSpPr/>
            <p:nvPr/>
          </p:nvSpPr>
          <p:spPr>
            <a:xfrm rot="10800000" flipH="1">
              <a:off x="4572000" y="2076120"/>
              <a:ext cx="354240" cy="43920"/>
            </a:xfrm>
            <a:custGeom>
              <a:avLst/>
              <a:gdLst/>
              <a:ahLst/>
              <a:cxnLst/>
              <a:rect l="l" t="t" r="r" b="b"/>
              <a:pathLst>
                <a:path w="21582" h="19287">
                  <a:moveTo>
                    <a:pt x="15481" y="1"/>
                  </a:moveTo>
                  <a:lnTo>
                    <a:pt x="14993" y="56"/>
                  </a:lnTo>
                  <a:lnTo>
                    <a:pt x="14512" y="166"/>
                  </a:lnTo>
                  <a:lnTo>
                    <a:pt x="14031" y="276"/>
                  </a:lnTo>
                  <a:lnTo>
                    <a:pt x="13544" y="387"/>
                  </a:lnTo>
                  <a:lnTo>
                    <a:pt x="13063" y="607"/>
                  </a:lnTo>
                  <a:lnTo>
                    <a:pt x="12582" y="772"/>
                  </a:lnTo>
                  <a:lnTo>
                    <a:pt x="12095" y="1048"/>
                  </a:lnTo>
                  <a:lnTo>
                    <a:pt x="11614" y="1323"/>
                  </a:lnTo>
                  <a:lnTo>
                    <a:pt x="11133" y="1654"/>
                  </a:lnTo>
                  <a:lnTo>
                    <a:pt x="10652" y="1985"/>
                  </a:lnTo>
                  <a:lnTo>
                    <a:pt x="9697" y="2811"/>
                  </a:lnTo>
                  <a:lnTo>
                    <a:pt x="8743" y="3748"/>
                  </a:lnTo>
                  <a:lnTo>
                    <a:pt x="7794" y="4795"/>
                  </a:lnTo>
                  <a:lnTo>
                    <a:pt x="6846" y="6007"/>
                  </a:lnTo>
                  <a:lnTo>
                    <a:pt x="5898" y="7329"/>
                  </a:lnTo>
                  <a:lnTo>
                    <a:pt x="4957" y="8762"/>
                  </a:lnTo>
                  <a:lnTo>
                    <a:pt x="4016" y="10360"/>
                  </a:lnTo>
                  <a:lnTo>
                    <a:pt x="3074" y="12013"/>
                  </a:lnTo>
                  <a:lnTo>
                    <a:pt x="2390" y="13335"/>
                  </a:lnTo>
                  <a:lnTo>
                    <a:pt x="1781" y="14603"/>
                  </a:lnTo>
                  <a:lnTo>
                    <a:pt x="1253" y="15760"/>
                  </a:lnTo>
                  <a:lnTo>
                    <a:pt x="806" y="16807"/>
                  </a:lnTo>
                  <a:lnTo>
                    <a:pt x="596" y="17247"/>
                  </a:lnTo>
                  <a:lnTo>
                    <a:pt x="393" y="17798"/>
                  </a:lnTo>
                  <a:lnTo>
                    <a:pt x="196" y="18404"/>
                  </a:lnTo>
                  <a:lnTo>
                    <a:pt x="0" y="19176"/>
                  </a:lnTo>
                  <a:lnTo>
                    <a:pt x="7" y="19231"/>
                  </a:lnTo>
                  <a:lnTo>
                    <a:pt x="14" y="19286"/>
                  </a:lnTo>
                  <a:lnTo>
                    <a:pt x="54" y="19286"/>
                  </a:lnTo>
                  <a:lnTo>
                    <a:pt x="217" y="19121"/>
                  </a:lnTo>
                  <a:lnTo>
                    <a:pt x="481" y="18735"/>
                  </a:lnTo>
                  <a:lnTo>
                    <a:pt x="840" y="18184"/>
                  </a:lnTo>
                  <a:lnTo>
                    <a:pt x="1828" y="16586"/>
                  </a:lnTo>
                  <a:lnTo>
                    <a:pt x="3135" y="14547"/>
                  </a:lnTo>
                  <a:lnTo>
                    <a:pt x="3894" y="13445"/>
                  </a:lnTo>
                  <a:lnTo>
                    <a:pt x="4720" y="12288"/>
                  </a:lnTo>
                  <a:lnTo>
                    <a:pt x="5607" y="11131"/>
                  </a:lnTo>
                  <a:lnTo>
                    <a:pt x="6548" y="9974"/>
                  </a:lnTo>
                  <a:lnTo>
                    <a:pt x="7537" y="8817"/>
                  </a:lnTo>
                  <a:lnTo>
                    <a:pt x="8573" y="7770"/>
                  </a:lnTo>
                  <a:lnTo>
                    <a:pt x="9650" y="6778"/>
                  </a:lnTo>
                  <a:lnTo>
                    <a:pt x="10198" y="6338"/>
                  </a:lnTo>
                  <a:lnTo>
                    <a:pt x="10754" y="5897"/>
                  </a:lnTo>
                  <a:lnTo>
                    <a:pt x="11316" y="5511"/>
                  </a:lnTo>
                  <a:lnTo>
                    <a:pt x="11864" y="5180"/>
                  </a:lnTo>
                  <a:lnTo>
                    <a:pt x="12941" y="4574"/>
                  </a:lnTo>
                  <a:lnTo>
                    <a:pt x="13984" y="4133"/>
                  </a:lnTo>
                  <a:lnTo>
                    <a:pt x="14979" y="3748"/>
                  </a:lnTo>
                  <a:lnTo>
                    <a:pt x="15927" y="3527"/>
                  </a:lnTo>
                  <a:lnTo>
                    <a:pt x="16821" y="3362"/>
                  </a:lnTo>
                  <a:lnTo>
                    <a:pt x="17654" y="3307"/>
                  </a:lnTo>
                  <a:lnTo>
                    <a:pt x="18426" y="3307"/>
                  </a:lnTo>
                  <a:lnTo>
                    <a:pt x="19754" y="3362"/>
                  </a:lnTo>
                  <a:lnTo>
                    <a:pt x="21101" y="3362"/>
                  </a:lnTo>
                  <a:lnTo>
                    <a:pt x="21365" y="3252"/>
                  </a:lnTo>
                  <a:lnTo>
                    <a:pt x="21460" y="3197"/>
                  </a:lnTo>
                  <a:lnTo>
                    <a:pt x="21528" y="3142"/>
                  </a:lnTo>
                  <a:lnTo>
                    <a:pt x="21568" y="3087"/>
                  </a:lnTo>
                  <a:lnTo>
                    <a:pt x="21575" y="3031"/>
                  </a:lnTo>
                  <a:lnTo>
                    <a:pt x="21582" y="2976"/>
                  </a:lnTo>
                  <a:lnTo>
                    <a:pt x="21372" y="2480"/>
                  </a:lnTo>
                  <a:lnTo>
                    <a:pt x="21155" y="2150"/>
                  </a:lnTo>
                  <a:lnTo>
                    <a:pt x="20939" y="1929"/>
                  </a:lnTo>
                  <a:lnTo>
                    <a:pt x="20715" y="1819"/>
                  </a:lnTo>
                  <a:lnTo>
                    <a:pt x="20255" y="1434"/>
                  </a:lnTo>
                  <a:lnTo>
                    <a:pt x="19713" y="1048"/>
                  </a:lnTo>
                  <a:lnTo>
                    <a:pt x="19083" y="717"/>
                  </a:lnTo>
                  <a:lnTo>
                    <a:pt x="18379" y="442"/>
                  </a:lnTo>
                  <a:lnTo>
                    <a:pt x="17891" y="276"/>
                  </a:lnTo>
                  <a:lnTo>
                    <a:pt x="17411" y="166"/>
                  </a:lnTo>
                  <a:lnTo>
                    <a:pt x="16930" y="56"/>
                  </a:lnTo>
                  <a:lnTo>
                    <a:pt x="16442"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63" name="Google Shape;1341;p45"/>
            <p:cNvSpPr/>
            <p:nvPr/>
          </p:nvSpPr>
          <p:spPr>
            <a:xfrm rot="10800000" flipH="1">
              <a:off x="5793480" y="1782360"/>
              <a:ext cx="279360" cy="146520"/>
            </a:xfrm>
            <a:custGeom>
              <a:avLst/>
              <a:gdLst/>
              <a:ahLst/>
              <a:cxnLst/>
              <a:rect l="l" t="t" r="r" b="b"/>
              <a:pathLst>
                <a:path w="17040" h="63422">
                  <a:moveTo>
                    <a:pt x="13897" y="1"/>
                  </a:moveTo>
                  <a:lnTo>
                    <a:pt x="14086" y="993"/>
                  </a:lnTo>
                  <a:lnTo>
                    <a:pt x="14283" y="1929"/>
                  </a:lnTo>
                  <a:lnTo>
                    <a:pt x="14486" y="2756"/>
                  </a:lnTo>
                  <a:lnTo>
                    <a:pt x="14696" y="3527"/>
                  </a:lnTo>
                  <a:lnTo>
                    <a:pt x="14825" y="4023"/>
                  </a:lnTo>
                  <a:lnTo>
                    <a:pt x="14960" y="4574"/>
                  </a:lnTo>
                  <a:lnTo>
                    <a:pt x="15089" y="5180"/>
                  </a:lnTo>
                  <a:lnTo>
                    <a:pt x="15217" y="5786"/>
                  </a:lnTo>
                  <a:lnTo>
                    <a:pt x="15339" y="6447"/>
                  </a:lnTo>
                  <a:lnTo>
                    <a:pt x="15461" y="7164"/>
                  </a:lnTo>
                  <a:lnTo>
                    <a:pt x="15576" y="7880"/>
                  </a:lnTo>
                  <a:lnTo>
                    <a:pt x="15691" y="8651"/>
                  </a:lnTo>
                  <a:lnTo>
                    <a:pt x="15800" y="9478"/>
                  </a:lnTo>
                  <a:lnTo>
                    <a:pt x="15908" y="10304"/>
                  </a:lnTo>
                  <a:lnTo>
                    <a:pt x="16010" y="11131"/>
                  </a:lnTo>
                  <a:lnTo>
                    <a:pt x="16111" y="12068"/>
                  </a:lnTo>
                  <a:lnTo>
                    <a:pt x="16206" y="12949"/>
                  </a:lnTo>
                  <a:lnTo>
                    <a:pt x="16301" y="13886"/>
                  </a:lnTo>
                  <a:lnTo>
                    <a:pt x="16389" y="14878"/>
                  </a:lnTo>
                  <a:lnTo>
                    <a:pt x="16470" y="15870"/>
                  </a:lnTo>
                  <a:lnTo>
                    <a:pt x="16518" y="16586"/>
                  </a:lnTo>
                  <a:lnTo>
                    <a:pt x="16558" y="17302"/>
                  </a:lnTo>
                  <a:lnTo>
                    <a:pt x="16592" y="18074"/>
                  </a:lnTo>
                  <a:lnTo>
                    <a:pt x="16619" y="18790"/>
                  </a:lnTo>
                  <a:lnTo>
                    <a:pt x="16646" y="19561"/>
                  </a:lnTo>
                  <a:lnTo>
                    <a:pt x="16660" y="20333"/>
                  </a:lnTo>
                  <a:lnTo>
                    <a:pt x="16673" y="21104"/>
                  </a:lnTo>
                  <a:lnTo>
                    <a:pt x="16687" y="21876"/>
                  </a:lnTo>
                  <a:lnTo>
                    <a:pt x="16687" y="22647"/>
                  </a:lnTo>
                  <a:lnTo>
                    <a:pt x="16687" y="23418"/>
                  </a:lnTo>
                  <a:lnTo>
                    <a:pt x="16680" y="24245"/>
                  </a:lnTo>
                  <a:lnTo>
                    <a:pt x="16667" y="25016"/>
                  </a:lnTo>
                  <a:lnTo>
                    <a:pt x="16653" y="25788"/>
                  </a:lnTo>
                  <a:lnTo>
                    <a:pt x="16626" y="26559"/>
                  </a:lnTo>
                  <a:lnTo>
                    <a:pt x="16599" y="27275"/>
                  </a:lnTo>
                  <a:lnTo>
                    <a:pt x="16565" y="28047"/>
                  </a:lnTo>
                  <a:lnTo>
                    <a:pt x="16518" y="28873"/>
                  </a:lnTo>
                  <a:lnTo>
                    <a:pt x="16463" y="29755"/>
                  </a:lnTo>
                  <a:lnTo>
                    <a:pt x="16409" y="30526"/>
                  </a:lnTo>
                  <a:lnTo>
                    <a:pt x="16348" y="31353"/>
                  </a:lnTo>
                  <a:lnTo>
                    <a:pt x="16287" y="32124"/>
                  </a:lnTo>
                  <a:lnTo>
                    <a:pt x="16220" y="32896"/>
                  </a:lnTo>
                  <a:lnTo>
                    <a:pt x="16152" y="33612"/>
                  </a:lnTo>
                  <a:lnTo>
                    <a:pt x="16077" y="34328"/>
                  </a:lnTo>
                  <a:lnTo>
                    <a:pt x="16003" y="34989"/>
                  </a:lnTo>
                  <a:lnTo>
                    <a:pt x="15922" y="35706"/>
                  </a:lnTo>
                  <a:lnTo>
                    <a:pt x="15840" y="36312"/>
                  </a:lnTo>
                  <a:lnTo>
                    <a:pt x="15752" y="36918"/>
                  </a:lnTo>
                  <a:lnTo>
                    <a:pt x="15664" y="37524"/>
                  </a:lnTo>
                  <a:lnTo>
                    <a:pt x="15576" y="38075"/>
                  </a:lnTo>
                  <a:lnTo>
                    <a:pt x="15481" y="38626"/>
                  </a:lnTo>
                  <a:lnTo>
                    <a:pt x="15387" y="39177"/>
                  </a:lnTo>
                  <a:lnTo>
                    <a:pt x="15163" y="40334"/>
                  </a:lnTo>
                  <a:lnTo>
                    <a:pt x="14940" y="41436"/>
                  </a:lnTo>
                  <a:lnTo>
                    <a:pt x="14710" y="42483"/>
                  </a:lnTo>
                  <a:lnTo>
                    <a:pt x="14479" y="43475"/>
                  </a:lnTo>
                  <a:lnTo>
                    <a:pt x="14242" y="44412"/>
                  </a:lnTo>
                  <a:lnTo>
                    <a:pt x="14005" y="45238"/>
                  </a:lnTo>
                  <a:lnTo>
                    <a:pt x="13761" y="46065"/>
                  </a:lnTo>
                  <a:lnTo>
                    <a:pt x="13518" y="46836"/>
                  </a:lnTo>
                  <a:lnTo>
                    <a:pt x="13254" y="47662"/>
                  </a:lnTo>
                  <a:lnTo>
                    <a:pt x="12983" y="48489"/>
                  </a:lnTo>
                  <a:lnTo>
                    <a:pt x="12712" y="49260"/>
                  </a:lnTo>
                  <a:lnTo>
                    <a:pt x="12441" y="49977"/>
                  </a:lnTo>
                  <a:lnTo>
                    <a:pt x="12170" y="50693"/>
                  </a:lnTo>
                  <a:lnTo>
                    <a:pt x="11892" y="51354"/>
                  </a:lnTo>
                  <a:lnTo>
                    <a:pt x="11615" y="51960"/>
                  </a:lnTo>
                  <a:lnTo>
                    <a:pt x="11344" y="52566"/>
                  </a:lnTo>
                  <a:lnTo>
                    <a:pt x="10850" y="53503"/>
                  </a:lnTo>
                  <a:lnTo>
                    <a:pt x="10355" y="54385"/>
                  </a:lnTo>
                  <a:lnTo>
                    <a:pt x="9861" y="55211"/>
                  </a:lnTo>
                  <a:lnTo>
                    <a:pt x="9366" y="55927"/>
                  </a:lnTo>
                  <a:lnTo>
                    <a:pt x="8872" y="56644"/>
                  </a:lnTo>
                  <a:lnTo>
                    <a:pt x="8378" y="57305"/>
                  </a:lnTo>
                  <a:lnTo>
                    <a:pt x="7877" y="57911"/>
                  </a:lnTo>
                  <a:lnTo>
                    <a:pt x="7376" y="58462"/>
                  </a:lnTo>
                  <a:lnTo>
                    <a:pt x="6874" y="58903"/>
                  </a:lnTo>
                  <a:lnTo>
                    <a:pt x="6373" y="59344"/>
                  </a:lnTo>
                  <a:lnTo>
                    <a:pt x="5872" y="59729"/>
                  </a:lnTo>
                  <a:lnTo>
                    <a:pt x="5371" y="60060"/>
                  </a:lnTo>
                  <a:lnTo>
                    <a:pt x="4870" y="60280"/>
                  </a:lnTo>
                  <a:lnTo>
                    <a:pt x="4369" y="60501"/>
                  </a:lnTo>
                  <a:lnTo>
                    <a:pt x="3861" y="60666"/>
                  </a:lnTo>
                  <a:lnTo>
                    <a:pt x="3360" y="60721"/>
                  </a:lnTo>
                  <a:lnTo>
                    <a:pt x="2940" y="60721"/>
                  </a:lnTo>
                  <a:lnTo>
                    <a:pt x="2520" y="60831"/>
                  </a:lnTo>
                  <a:lnTo>
                    <a:pt x="2093" y="60887"/>
                  </a:lnTo>
                  <a:lnTo>
                    <a:pt x="1674" y="61052"/>
                  </a:lnTo>
                  <a:lnTo>
                    <a:pt x="1254" y="61272"/>
                  </a:lnTo>
                  <a:lnTo>
                    <a:pt x="834" y="61493"/>
                  </a:lnTo>
                  <a:lnTo>
                    <a:pt x="414" y="61823"/>
                  </a:lnTo>
                  <a:lnTo>
                    <a:pt x="1" y="62154"/>
                  </a:lnTo>
                  <a:lnTo>
                    <a:pt x="224" y="62484"/>
                  </a:lnTo>
                  <a:lnTo>
                    <a:pt x="448" y="62705"/>
                  </a:lnTo>
                  <a:lnTo>
                    <a:pt x="678" y="62815"/>
                  </a:lnTo>
                  <a:lnTo>
                    <a:pt x="908" y="62870"/>
                  </a:lnTo>
                  <a:lnTo>
                    <a:pt x="1132" y="62870"/>
                  </a:lnTo>
                  <a:lnTo>
                    <a:pt x="1389" y="62925"/>
                  </a:lnTo>
                  <a:lnTo>
                    <a:pt x="1965" y="63091"/>
                  </a:lnTo>
                  <a:lnTo>
                    <a:pt x="2622" y="63256"/>
                  </a:lnTo>
                  <a:lnTo>
                    <a:pt x="2987" y="63311"/>
                  </a:lnTo>
                  <a:lnTo>
                    <a:pt x="3367" y="63311"/>
                  </a:lnTo>
                  <a:lnTo>
                    <a:pt x="3881" y="63421"/>
                  </a:lnTo>
                  <a:lnTo>
                    <a:pt x="4389" y="63366"/>
                  </a:lnTo>
                  <a:lnTo>
                    <a:pt x="4897" y="63311"/>
                  </a:lnTo>
                  <a:lnTo>
                    <a:pt x="5412" y="63201"/>
                  </a:lnTo>
                  <a:lnTo>
                    <a:pt x="5920" y="62980"/>
                  </a:lnTo>
                  <a:lnTo>
                    <a:pt x="6427" y="62705"/>
                  </a:lnTo>
                  <a:lnTo>
                    <a:pt x="6935" y="62374"/>
                  </a:lnTo>
                  <a:lnTo>
                    <a:pt x="7443" y="61933"/>
                  </a:lnTo>
                  <a:lnTo>
                    <a:pt x="7951" y="61493"/>
                  </a:lnTo>
                  <a:lnTo>
                    <a:pt x="8452" y="60942"/>
                  </a:lnTo>
                  <a:lnTo>
                    <a:pt x="8960" y="60336"/>
                  </a:lnTo>
                  <a:lnTo>
                    <a:pt x="9461" y="59674"/>
                  </a:lnTo>
                  <a:lnTo>
                    <a:pt x="9962" y="58903"/>
                  </a:lnTo>
                  <a:lnTo>
                    <a:pt x="10464" y="58132"/>
                  </a:lnTo>
                  <a:lnTo>
                    <a:pt x="10965" y="57250"/>
                  </a:lnTo>
                  <a:lnTo>
                    <a:pt x="11459" y="56313"/>
                  </a:lnTo>
                  <a:lnTo>
                    <a:pt x="12021" y="54991"/>
                  </a:lnTo>
                  <a:lnTo>
                    <a:pt x="12583" y="53613"/>
                  </a:lnTo>
                  <a:lnTo>
                    <a:pt x="13132" y="52070"/>
                  </a:lnTo>
                  <a:lnTo>
                    <a:pt x="13680" y="50417"/>
                  </a:lnTo>
                  <a:lnTo>
                    <a:pt x="13938" y="49591"/>
                  </a:lnTo>
                  <a:lnTo>
                    <a:pt x="14188" y="48709"/>
                  </a:lnTo>
                  <a:lnTo>
                    <a:pt x="14439" y="47773"/>
                  </a:lnTo>
                  <a:lnTo>
                    <a:pt x="14682" y="46726"/>
                  </a:lnTo>
                  <a:lnTo>
                    <a:pt x="14926" y="45679"/>
                  </a:lnTo>
                  <a:lnTo>
                    <a:pt x="15163" y="44522"/>
                  </a:lnTo>
                  <a:lnTo>
                    <a:pt x="15400" y="43365"/>
                  </a:lnTo>
                  <a:lnTo>
                    <a:pt x="15624" y="42097"/>
                  </a:lnTo>
                  <a:lnTo>
                    <a:pt x="15732" y="41491"/>
                  </a:lnTo>
                  <a:lnTo>
                    <a:pt x="15840" y="40885"/>
                  </a:lnTo>
                  <a:lnTo>
                    <a:pt x="15935" y="40224"/>
                  </a:lnTo>
                  <a:lnTo>
                    <a:pt x="16037" y="39563"/>
                  </a:lnTo>
                  <a:lnTo>
                    <a:pt x="16132" y="38846"/>
                  </a:lnTo>
                  <a:lnTo>
                    <a:pt x="16220" y="38075"/>
                  </a:lnTo>
                  <a:lnTo>
                    <a:pt x="16308" y="37304"/>
                  </a:lnTo>
                  <a:lnTo>
                    <a:pt x="16389" y="36532"/>
                  </a:lnTo>
                  <a:lnTo>
                    <a:pt x="16470" y="35706"/>
                  </a:lnTo>
                  <a:lnTo>
                    <a:pt x="16545" y="34879"/>
                  </a:lnTo>
                  <a:lnTo>
                    <a:pt x="16619" y="33998"/>
                  </a:lnTo>
                  <a:lnTo>
                    <a:pt x="16687" y="33116"/>
                  </a:lnTo>
                  <a:lnTo>
                    <a:pt x="16748" y="32179"/>
                  </a:lnTo>
                  <a:lnTo>
                    <a:pt x="16809" y="31243"/>
                  </a:lnTo>
                  <a:lnTo>
                    <a:pt x="16863" y="30306"/>
                  </a:lnTo>
                  <a:lnTo>
                    <a:pt x="16910" y="29314"/>
                  </a:lnTo>
                  <a:lnTo>
                    <a:pt x="16951" y="28432"/>
                  </a:lnTo>
                  <a:lnTo>
                    <a:pt x="16978" y="27496"/>
                  </a:lnTo>
                  <a:lnTo>
                    <a:pt x="17005" y="26559"/>
                  </a:lnTo>
                  <a:lnTo>
                    <a:pt x="17025" y="25677"/>
                  </a:lnTo>
                  <a:lnTo>
                    <a:pt x="17032" y="24741"/>
                  </a:lnTo>
                  <a:lnTo>
                    <a:pt x="17039" y="23804"/>
                  </a:lnTo>
                  <a:lnTo>
                    <a:pt x="17039" y="22867"/>
                  </a:lnTo>
                  <a:lnTo>
                    <a:pt x="17032" y="21931"/>
                  </a:lnTo>
                  <a:lnTo>
                    <a:pt x="17019" y="20994"/>
                  </a:lnTo>
                  <a:lnTo>
                    <a:pt x="16998" y="20057"/>
                  </a:lnTo>
                  <a:lnTo>
                    <a:pt x="16971" y="19176"/>
                  </a:lnTo>
                  <a:lnTo>
                    <a:pt x="16937" y="18294"/>
                  </a:lnTo>
                  <a:lnTo>
                    <a:pt x="16904" y="17412"/>
                  </a:lnTo>
                  <a:lnTo>
                    <a:pt x="16856" y="16531"/>
                  </a:lnTo>
                  <a:lnTo>
                    <a:pt x="16809" y="15649"/>
                  </a:lnTo>
                  <a:lnTo>
                    <a:pt x="16748" y="14823"/>
                  </a:lnTo>
                  <a:lnTo>
                    <a:pt x="16653" y="13776"/>
                  </a:lnTo>
                  <a:lnTo>
                    <a:pt x="16558" y="12729"/>
                  </a:lnTo>
                  <a:lnTo>
                    <a:pt x="16457" y="11737"/>
                  </a:lnTo>
                  <a:lnTo>
                    <a:pt x="16348" y="10800"/>
                  </a:lnTo>
                  <a:lnTo>
                    <a:pt x="16240" y="9864"/>
                  </a:lnTo>
                  <a:lnTo>
                    <a:pt x="16125" y="8982"/>
                  </a:lnTo>
                  <a:lnTo>
                    <a:pt x="16003" y="8156"/>
                  </a:lnTo>
                  <a:lnTo>
                    <a:pt x="15881" y="7329"/>
                  </a:lnTo>
                  <a:lnTo>
                    <a:pt x="15752" y="6613"/>
                  </a:lnTo>
                  <a:lnTo>
                    <a:pt x="15617" y="5841"/>
                  </a:lnTo>
                  <a:lnTo>
                    <a:pt x="15481" y="5180"/>
                  </a:lnTo>
                  <a:lnTo>
                    <a:pt x="15346" y="4574"/>
                  </a:lnTo>
                  <a:lnTo>
                    <a:pt x="15204" y="3968"/>
                  </a:lnTo>
                  <a:lnTo>
                    <a:pt x="15062" y="3417"/>
                  </a:lnTo>
                  <a:lnTo>
                    <a:pt x="14913" y="2921"/>
                  </a:lnTo>
                  <a:lnTo>
                    <a:pt x="14764" y="2480"/>
                  </a:lnTo>
                  <a:lnTo>
                    <a:pt x="14662" y="2039"/>
                  </a:lnTo>
                  <a:lnTo>
                    <a:pt x="14554" y="1654"/>
                  </a:lnTo>
                  <a:lnTo>
                    <a:pt x="14452" y="1268"/>
                  </a:lnTo>
                  <a:lnTo>
                    <a:pt x="14344" y="937"/>
                  </a:lnTo>
                  <a:lnTo>
                    <a:pt x="14235" y="662"/>
                  </a:lnTo>
                  <a:lnTo>
                    <a:pt x="14120" y="386"/>
                  </a:lnTo>
                  <a:lnTo>
                    <a:pt x="14012" y="166"/>
                  </a:lnTo>
                  <a:lnTo>
                    <a:pt x="13897"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64" name="Google Shape;1342;p45"/>
            <p:cNvSpPr/>
            <p:nvPr/>
          </p:nvSpPr>
          <p:spPr>
            <a:xfrm rot="10800000" flipH="1">
              <a:off x="5999760" y="1755720"/>
              <a:ext cx="102600" cy="64440"/>
            </a:xfrm>
            <a:custGeom>
              <a:avLst/>
              <a:gdLst/>
              <a:ahLst/>
              <a:cxnLst/>
              <a:rect l="l" t="t" r="r" b="b"/>
              <a:pathLst>
                <a:path w="6292" h="28157">
                  <a:moveTo>
                    <a:pt x="6291" y="0"/>
                  </a:moveTo>
                  <a:lnTo>
                    <a:pt x="6267" y="276"/>
                  </a:lnTo>
                  <a:lnTo>
                    <a:pt x="6291" y="276"/>
                  </a:lnTo>
                  <a:lnTo>
                    <a:pt x="6291" y="0"/>
                  </a:lnTo>
                  <a:close/>
                  <a:moveTo>
                    <a:pt x="6264" y="276"/>
                  </a:moveTo>
                  <a:lnTo>
                    <a:pt x="6210" y="496"/>
                  </a:lnTo>
                  <a:lnTo>
                    <a:pt x="6135" y="882"/>
                  </a:lnTo>
                  <a:lnTo>
                    <a:pt x="6034" y="1488"/>
                  </a:lnTo>
                  <a:lnTo>
                    <a:pt x="5770" y="3196"/>
                  </a:lnTo>
                  <a:lnTo>
                    <a:pt x="5431" y="5400"/>
                  </a:lnTo>
                  <a:lnTo>
                    <a:pt x="5228" y="6667"/>
                  </a:lnTo>
                  <a:lnTo>
                    <a:pt x="5004" y="8045"/>
                  </a:lnTo>
                  <a:lnTo>
                    <a:pt x="4767" y="9477"/>
                  </a:lnTo>
                  <a:lnTo>
                    <a:pt x="4510" y="10910"/>
                  </a:lnTo>
                  <a:lnTo>
                    <a:pt x="4239" y="12398"/>
                  </a:lnTo>
                  <a:lnTo>
                    <a:pt x="3948" y="13885"/>
                  </a:lnTo>
                  <a:lnTo>
                    <a:pt x="3643" y="15373"/>
                  </a:lnTo>
                  <a:lnTo>
                    <a:pt x="3318" y="16806"/>
                  </a:lnTo>
                  <a:lnTo>
                    <a:pt x="2993" y="18183"/>
                  </a:lnTo>
                  <a:lnTo>
                    <a:pt x="2675" y="19451"/>
                  </a:lnTo>
                  <a:lnTo>
                    <a:pt x="2363" y="20608"/>
                  </a:lnTo>
                  <a:lnTo>
                    <a:pt x="2059" y="21655"/>
                  </a:lnTo>
                  <a:lnTo>
                    <a:pt x="1768" y="22591"/>
                  </a:lnTo>
                  <a:lnTo>
                    <a:pt x="1497" y="23473"/>
                  </a:lnTo>
                  <a:lnTo>
                    <a:pt x="996" y="24905"/>
                  </a:lnTo>
                  <a:lnTo>
                    <a:pt x="582" y="26063"/>
                  </a:lnTo>
                  <a:lnTo>
                    <a:pt x="264" y="26999"/>
                  </a:lnTo>
                  <a:lnTo>
                    <a:pt x="149" y="27330"/>
                  </a:lnTo>
                  <a:lnTo>
                    <a:pt x="68" y="27660"/>
                  </a:lnTo>
                  <a:lnTo>
                    <a:pt x="20" y="27936"/>
                  </a:lnTo>
                  <a:lnTo>
                    <a:pt x="7" y="28046"/>
                  </a:lnTo>
                  <a:lnTo>
                    <a:pt x="0" y="28156"/>
                  </a:lnTo>
                  <a:lnTo>
                    <a:pt x="237" y="27991"/>
                  </a:lnTo>
                  <a:lnTo>
                    <a:pt x="474" y="27826"/>
                  </a:lnTo>
                  <a:lnTo>
                    <a:pt x="704" y="27605"/>
                  </a:lnTo>
                  <a:lnTo>
                    <a:pt x="935" y="27275"/>
                  </a:lnTo>
                  <a:lnTo>
                    <a:pt x="1165" y="26944"/>
                  </a:lnTo>
                  <a:lnTo>
                    <a:pt x="1395" y="26558"/>
                  </a:lnTo>
                  <a:lnTo>
                    <a:pt x="1619" y="26118"/>
                  </a:lnTo>
                  <a:lnTo>
                    <a:pt x="1842" y="25622"/>
                  </a:lnTo>
                  <a:lnTo>
                    <a:pt x="2065" y="25071"/>
                  </a:lnTo>
                  <a:lnTo>
                    <a:pt x="2282" y="24465"/>
                  </a:lnTo>
                  <a:lnTo>
                    <a:pt x="2499" y="23859"/>
                  </a:lnTo>
                  <a:lnTo>
                    <a:pt x="2716" y="23142"/>
                  </a:lnTo>
                  <a:lnTo>
                    <a:pt x="2925" y="22426"/>
                  </a:lnTo>
                  <a:lnTo>
                    <a:pt x="3135" y="21599"/>
                  </a:lnTo>
                  <a:lnTo>
                    <a:pt x="3339" y="20773"/>
                  </a:lnTo>
                  <a:lnTo>
                    <a:pt x="3542" y="19891"/>
                  </a:lnTo>
                  <a:lnTo>
                    <a:pt x="3745" y="19010"/>
                  </a:lnTo>
                  <a:lnTo>
                    <a:pt x="3941" y="18018"/>
                  </a:lnTo>
                  <a:lnTo>
                    <a:pt x="4131" y="17026"/>
                  </a:lnTo>
                  <a:lnTo>
                    <a:pt x="4321" y="15924"/>
                  </a:lnTo>
                  <a:lnTo>
                    <a:pt x="4510" y="14822"/>
                  </a:lnTo>
                  <a:lnTo>
                    <a:pt x="4693" y="13720"/>
                  </a:lnTo>
                  <a:lnTo>
                    <a:pt x="4869" y="12508"/>
                  </a:lnTo>
                  <a:lnTo>
                    <a:pt x="5045" y="11296"/>
                  </a:lnTo>
                  <a:lnTo>
                    <a:pt x="5221" y="10028"/>
                  </a:lnTo>
                  <a:lnTo>
                    <a:pt x="5384" y="8706"/>
                  </a:lnTo>
                  <a:lnTo>
                    <a:pt x="5546" y="7328"/>
                  </a:lnTo>
                  <a:lnTo>
                    <a:pt x="5709" y="5951"/>
                  </a:lnTo>
                  <a:lnTo>
                    <a:pt x="5858" y="4518"/>
                  </a:lnTo>
                  <a:lnTo>
                    <a:pt x="6007" y="3086"/>
                  </a:lnTo>
                  <a:lnTo>
                    <a:pt x="6156" y="1543"/>
                  </a:lnTo>
                  <a:lnTo>
                    <a:pt x="6267" y="276"/>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65" name="Google Shape;1343;p45"/>
            <p:cNvSpPr/>
            <p:nvPr/>
          </p:nvSpPr>
          <p:spPr>
            <a:xfrm rot="10800000" flipH="1">
              <a:off x="8165880" y="1655640"/>
              <a:ext cx="290880" cy="214200"/>
            </a:xfrm>
            <a:custGeom>
              <a:avLst/>
              <a:gdLst/>
              <a:ahLst/>
              <a:cxnLst/>
              <a:rect l="l" t="t" r="r" b="b"/>
              <a:pathLst>
                <a:path w="17723" h="92679">
                  <a:moveTo>
                    <a:pt x="2330" y="0"/>
                  </a:moveTo>
                  <a:lnTo>
                    <a:pt x="2675" y="827"/>
                  </a:lnTo>
                  <a:lnTo>
                    <a:pt x="3021" y="1543"/>
                  </a:lnTo>
                  <a:lnTo>
                    <a:pt x="3373" y="2149"/>
                  </a:lnTo>
                  <a:lnTo>
                    <a:pt x="3725" y="2700"/>
                  </a:lnTo>
                  <a:lnTo>
                    <a:pt x="5371" y="5400"/>
                  </a:lnTo>
                  <a:lnTo>
                    <a:pt x="6393" y="7108"/>
                  </a:lnTo>
                  <a:lnTo>
                    <a:pt x="7531" y="9147"/>
                  </a:lnTo>
                  <a:lnTo>
                    <a:pt x="8228" y="10469"/>
                  </a:lnTo>
                  <a:lnTo>
                    <a:pt x="8926" y="11847"/>
                  </a:lnTo>
                  <a:lnTo>
                    <a:pt x="9623" y="13335"/>
                  </a:lnTo>
                  <a:lnTo>
                    <a:pt x="10314" y="14932"/>
                  </a:lnTo>
                  <a:lnTo>
                    <a:pt x="10998" y="16585"/>
                  </a:lnTo>
                  <a:lnTo>
                    <a:pt x="11682" y="18349"/>
                  </a:lnTo>
                  <a:lnTo>
                    <a:pt x="12359" y="20277"/>
                  </a:lnTo>
                  <a:lnTo>
                    <a:pt x="13036" y="22261"/>
                  </a:lnTo>
                  <a:lnTo>
                    <a:pt x="13429" y="23418"/>
                  </a:lnTo>
                  <a:lnTo>
                    <a:pt x="13815" y="24685"/>
                  </a:lnTo>
                  <a:lnTo>
                    <a:pt x="14201" y="26008"/>
                  </a:lnTo>
                  <a:lnTo>
                    <a:pt x="14580" y="27495"/>
                  </a:lnTo>
                  <a:lnTo>
                    <a:pt x="14953" y="28983"/>
                  </a:lnTo>
                  <a:lnTo>
                    <a:pt x="15325" y="30636"/>
                  </a:lnTo>
                  <a:lnTo>
                    <a:pt x="15684" y="32344"/>
                  </a:lnTo>
                  <a:lnTo>
                    <a:pt x="16043" y="34107"/>
                  </a:lnTo>
                  <a:lnTo>
                    <a:pt x="16212" y="35154"/>
                  </a:lnTo>
                  <a:lnTo>
                    <a:pt x="16368" y="36256"/>
                  </a:lnTo>
                  <a:lnTo>
                    <a:pt x="16517" y="37468"/>
                  </a:lnTo>
                  <a:lnTo>
                    <a:pt x="16659" y="38736"/>
                  </a:lnTo>
                  <a:lnTo>
                    <a:pt x="16781" y="40058"/>
                  </a:lnTo>
                  <a:lnTo>
                    <a:pt x="16903" y="41491"/>
                  </a:lnTo>
                  <a:lnTo>
                    <a:pt x="17005" y="42978"/>
                  </a:lnTo>
                  <a:lnTo>
                    <a:pt x="17093" y="44521"/>
                  </a:lnTo>
                  <a:lnTo>
                    <a:pt x="17140" y="45293"/>
                  </a:lnTo>
                  <a:lnTo>
                    <a:pt x="17174" y="46119"/>
                  </a:lnTo>
                  <a:lnTo>
                    <a:pt x="17208" y="46891"/>
                  </a:lnTo>
                  <a:lnTo>
                    <a:pt x="17228" y="47717"/>
                  </a:lnTo>
                  <a:lnTo>
                    <a:pt x="17248" y="48544"/>
                  </a:lnTo>
                  <a:lnTo>
                    <a:pt x="17269" y="49370"/>
                  </a:lnTo>
                  <a:lnTo>
                    <a:pt x="17276" y="50197"/>
                  </a:lnTo>
                  <a:lnTo>
                    <a:pt x="17276" y="51078"/>
                  </a:lnTo>
                  <a:lnTo>
                    <a:pt x="17276" y="51905"/>
                  </a:lnTo>
                  <a:lnTo>
                    <a:pt x="17269" y="52731"/>
                  </a:lnTo>
                  <a:lnTo>
                    <a:pt x="17248" y="53558"/>
                  </a:lnTo>
                  <a:lnTo>
                    <a:pt x="17228" y="54384"/>
                  </a:lnTo>
                  <a:lnTo>
                    <a:pt x="17208" y="55211"/>
                  </a:lnTo>
                  <a:lnTo>
                    <a:pt x="17174" y="56037"/>
                  </a:lnTo>
                  <a:lnTo>
                    <a:pt x="17140" y="56809"/>
                  </a:lnTo>
                  <a:lnTo>
                    <a:pt x="17093" y="57580"/>
                  </a:lnTo>
                  <a:lnTo>
                    <a:pt x="17039" y="58351"/>
                  </a:lnTo>
                  <a:lnTo>
                    <a:pt x="16984" y="59068"/>
                  </a:lnTo>
                  <a:lnTo>
                    <a:pt x="16923" y="59784"/>
                  </a:lnTo>
                  <a:lnTo>
                    <a:pt x="16856" y="60500"/>
                  </a:lnTo>
                  <a:lnTo>
                    <a:pt x="16788" y="61162"/>
                  </a:lnTo>
                  <a:lnTo>
                    <a:pt x="16720" y="61768"/>
                  </a:lnTo>
                  <a:lnTo>
                    <a:pt x="16646" y="62429"/>
                  </a:lnTo>
                  <a:lnTo>
                    <a:pt x="16571" y="62980"/>
                  </a:lnTo>
                  <a:lnTo>
                    <a:pt x="16490" y="63586"/>
                  </a:lnTo>
                  <a:lnTo>
                    <a:pt x="16409" y="64137"/>
                  </a:lnTo>
                  <a:lnTo>
                    <a:pt x="16321" y="64633"/>
                  </a:lnTo>
                  <a:lnTo>
                    <a:pt x="16233" y="65129"/>
                  </a:lnTo>
                  <a:lnTo>
                    <a:pt x="16145" y="65570"/>
                  </a:lnTo>
                  <a:lnTo>
                    <a:pt x="16050" y="66010"/>
                  </a:lnTo>
                  <a:lnTo>
                    <a:pt x="15955" y="66451"/>
                  </a:lnTo>
                  <a:lnTo>
                    <a:pt x="15860" y="66782"/>
                  </a:lnTo>
                  <a:lnTo>
                    <a:pt x="15664" y="67553"/>
                  </a:lnTo>
                  <a:lnTo>
                    <a:pt x="15461" y="68269"/>
                  </a:lnTo>
                  <a:lnTo>
                    <a:pt x="15258" y="68986"/>
                  </a:lnTo>
                  <a:lnTo>
                    <a:pt x="15048" y="69592"/>
                  </a:lnTo>
                  <a:lnTo>
                    <a:pt x="14844" y="70198"/>
                  </a:lnTo>
                  <a:lnTo>
                    <a:pt x="14635" y="70749"/>
                  </a:lnTo>
                  <a:lnTo>
                    <a:pt x="14425" y="71245"/>
                  </a:lnTo>
                  <a:lnTo>
                    <a:pt x="14208" y="71741"/>
                  </a:lnTo>
                  <a:lnTo>
                    <a:pt x="13368" y="73614"/>
                  </a:lnTo>
                  <a:lnTo>
                    <a:pt x="12535" y="75377"/>
                  </a:lnTo>
                  <a:lnTo>
                    <a:pt x="10917" y="78739"/>
                  </a:lnTo>
                  <a:lnTo>
                    <a:pt x="10138" y="80171"/>
                  </a:lnTo>
                  <a:lnTo>
                    <a:pt x="9373" y="81494"/>
                  </a:lnTo>
                  <a:lnTo>
                    <a:pt x="8628" y="82761"/>
                  </a:lnTo>
                  <a:lnTo>
                    <a:pt x="7910" y="83918"/>
                  </a:lnTo>
                  <a:lnTo>
                    <a:pt x="7213" y="84965"/>
                  </a:lnTo>
                  <a:lnTo>
                    <a:pt x="6535" y="85902"/>
                  </a:lnTo>
                  <a:lnTo>
                    <a:pt x="5885" y="86673"/>
                  </a:lnTo>
                  <a:lnTo>
                    <a:pt x="5269" y="87334"/>
                  </a:lnTo>
                  <a:lnTo>
                    <a:pt x="4111" y="88491"/>
                  </a:lnTo>
                  <a:lnTo>
                    <a:pt x="3075" y="89538"/>
                  </a:lnTo>
                  <a:lnTo>
                    <a:pt x="2174" y="90475"/>
                  </a:lnTo>
                  <a:lnTo>
                    <a:pt x="1416" y="91191"/>
                  </a:lnTo>
                  <a:lnTo>
                    <a:pt x="1057" y="91412"/>
                  </a:lnTo>
                  <a:lnTo>
                    <a:pt x="705" y="91687"/>
                  </a:lnTo>
                  <a:lnTo>
                    <a:pt x="353" y="92128"/>
                  </a:lnTo>
                  <a:lnTo>
                    <a:pt x="0" y="92679"/>
                  </a:lnTo>
                  <a:lnTo>
                    <a:pt x="1423" y="92679"/>
                  </a:lnTo>
                  <a:lnTo>
                    <a:pt x="1788" y="92624"/>
                  </a:lnTo>
                  <a:lnTo>
                    <a:pt x="2188" y="92458"/>
                  </a:lnTo>
                  <a:lnTo>
                    <a:pt x="2621" y="92238"/>
                  </a:lnTo>
                  <a:lnTo>
                    <a:pt x="3095" y="91907"/>
                  </a:lnTo>
                  <a:lnTo>
                    <a:pt x="3596" y="91522"/>
                  </a:lnTo>
                  <a:lnTo>
                    <a:pt x="4138" y="91026"/>
                  </a:lnTo>
                  <a:lnTo>
                    <a:pt x="5303" y="89924"/>
                  </a:lnTo>
                  <a:lnTo>
                    <a:pt x="5933" y="89263"/>
                  </a:lnTo>
                  <a:lnTo>
                    <a:pt x="6583" y="88546"/>
                  </a:lnTo>
                  <a:lnTo>
                    <a:pt x="7267" y="87720"/>
                  </a:lnTo>
                  <a:lnTo>
                    <a:pt x="7971" y="86838"/>
                  </a:lnTo>
                  <a:lnTo>
                    <a:pt x="8696" y="85791"/>
                  </a:lnTo>
                  <a:lnTo>
                    <a:pt x="9447" y="84689"/>
                  </a:lnTo>
                  <a:lnTo>
                    <a:pt x="10219" y="83477"/>
                  </a:lnTo>
                  <a:lnTo>
                    <a:pt x="11005" y="82100"/>
                  </a:lnTo>
                  <a:lnTo>
                    <a:pt x="11817" y="80667"/>
                  </a:lnTo>
                  <a:lnTo>
                    <a:pt x="12224" y="79841"/>
                  </a:lnTo>
                  <a:lnTo>
                    <a:pt x="12637" y="79014"/>
                  </a:lnTo>
                  <a:lnTo>
                    <a:pt x="13057" y="78132"/>
                  </a:lnTo>
                  <a:lnTo>
                    <a:pt x="13477" y="77196"/>
                  </a:lnTo>
                  <a:lnTo>
                    <a:pt x="13903" y="76149"/>
                  </a:lnTo>
                  <a:lnTo>
                    <a:pt x="14330" y="75102"/>
                  </a:lnTo>
                  <a:lnTo>
                    <a:pt x="14553" y="74606"/>
                  </a:lnTo>
                  <a:lnTo>
                    <a:pt x="14777" y="74110"/>
                  </a:lnTo>
                  <a:lnTo>
                    <a:pt x="14993" y="73559"/>
                  </a:lnTo>
                  <a:lnTo>
                    <a:pt x="15210" y="72953"/>
                  </a:lnTo>
                  <a:lnTo>
                    <a:pt x="15427" y="72292"/>
                  </a:lnTo>
                  <a:lnTo>
                    <a:pt x="15637" y="71575"/>
                  </a:lnTo>
                  <a:lnTo>
                    <a:pt x="15853" y="70859"/>
                  </a:lnTo>
                  <a:lnTo>
                    <a:pt x="16057" y="70033"/>
                  </a:lnTo>
                  <a:lnTo>
                    <a:pt x="16172" y="69592"/>
                  </a:lnTo>
                  <a:lnTo>
                    <a:pt x="16280" y="69096"/>
                  </a:lnTo>
                  <a:lnTo>
                    <a:pt x="16388" y="68600"/>
                  </a:lnTo>
                  <a:lnTo>
                    <a:pt x="16497" y="68049"/>
                  </a:lnTo>
                  <a:lnTo>
                    <a:pt x="16598" y="67443"/>
                  </a:lnTo>
                  <a:lnTo>
                    <a:pt x="16700" y="66837"/>
                  </a:lnTo>
                  <a:lnTo>
                    <a:pt x="16795" y="66176"/>
                  </a:lnTo>
                  <a:lnTo>
                    <a:pt x="16890" y="65514"/>
                  </a:lnTo>
                  <a:lnTo>
                    <a:pt x="16978" y="64798"/>
                  </a:lnTo>
                  <a:lnTo>
                    <a:pt x="17059" y="64082"/>
                  </a:lnTo>
                  <a:lnTo>
                    <a:pt x="17147" y="63310"/>
                  </a:lnTo>
                  <a:lnTo>
                    <a:pt x="17221" y="62539"/>
                  </a:lnTo>
                  <a:lnTo>
                    <a:pt x="17296" y="61713"/>
                  </a:lnTo>
                  <a:lnTo>
                    <a:pt x="17370" y="60886"/>
                  </a:lnTo>
                  <a:lnTo>
                    <a:pt x="17438" y="60004"/>
                  </a:lnTo>
                  <a:lnTo>
                    <a:pt x="17499" y="59123"/>
                  </a:lnTo>
                  <a:lnTo>
                    <a:pt x="17553" y="58186"/>
                  </a:lnTo>
                  <a:lnTo>
                    <a:pt x="17601" y="57194"/>
                  </a:lnTo>
                  <a:lnTo>
                    <a:pt x="17634" y="56203"/>
                  </a:lnTo>
                  <a:lnTo>
                    <a:pt x="17668" y="55156"/>
                  </a:lnTo>
                  <a:lnTo>
                    <a:pt x="17689" y="54164"/>
                  </a:lnTo>
                  <a:lnTo>
                    <a:pt x="17709" y="53117"/>
                  </a:lnTo>
                  <a:lnTo>
                    <a:pt x="17716" y="52070"/>
                  </a:lnTo>
                  <a:lnTo>
                    <a:pt x="17722" y="51078"/>
                  </a:lnTo>
                  <a:lnTo>
                    <a:pt x="17716" y="50031"/>
                  </a:lnTo>
                  <a:lnTo>
                    <a:pt x="17709" y="48984"/>
                  </a:lnTo>
                  <a:lnTo>
                    <a:pt x="17689" y="47937"/>
                  </a:lnTo>
                  <a:lnTo>
                    <a:pt x="17668" y="46946"/>
                  </a:lnTo>
                  <a:lnTo>
                    <a:pt x="17634" y="45954"/>
                  </a:lnTo>
                  <a:lnTo>
                    <a:pt x="17601" y="44907"/>
                  </a:lnTo>
                  <a:lnTo>
                    <a:pt x="17553" y="43915"/>
                  </a:lnTo>
                  <a:lnTo>
                    <a:pt x="17499" y="42978"/>
                  </a:lnTo>
                  <a:lnTo>
                    <a:pt x="17391" y="41215"/>
                  </a:lnTo>
                  <a:lnTo>
                    <a:pt x="17276" y="39507"/>
                  </a:lnTo>
                  <a:lnTo>
                    <a:pt x="17140" y="37909"/>
                  </a:lnTo>
                  <a:lnTo>
                    <a:pt x="16991" y="36366"/>
                  </a:lnTo>
                  <a:lnTo>
                    <a:pt x="16835" y="34934"/>
                  </a:lnTo>
                  <a:lnTo>
                    <a:pt x="16666" y="33556"/>
                  </a:lnTo>
                  <a:lnTo>
                    <a:pt x="16483" y="32289"/>
                  </a:lnTo>
                  <a:lnTo>
                    <a:pt x="16294" y="31077"/>
                  </a:lnTo>
                  <a:lnTo>
                    <a:pt x="15921" y="29258"/>
                  </a:lnTo>
                  <a:lnTo>
                    <a:pt x="15549" y="27495"/>
                  </a:lnTo>
                  <a:lnTo>
                    <a:pt x="15163" y="25842"/>
                  </a:lnTo>
                  <a:lnTo>
                    <a:pt x="14777" y="24299"/>
                  </a:lnTo>
                  <a:lnTo>
                    <a:pt x="14384" y="22812"/>
                  </a:lnTo>
                  <a:lnTo>
                    <a:pt x="13984" y="21489"/>
                  </a:lnTo>
                  <a:lnTo>
                    <a:pt x="13578" y="20167"/>
                  </a:lnTo>
                  <a:lnTo>
                    <a:pt x="13172" y="19010"/>
                  </a:lnTo>
                  <a:lnTo>
                    <a:pt x="12488" y="17081"/>
                  </a:lnTo>
                  <a:lnTo>
                    <a:pt x="11797" y="15263"/>
                  </a:lnTo>
                  <a:lnTo>
                    <a:pt x="11106" y="13555"/>
                  </a:lnTo>
                  <a:lnTo>
                    <a:pt x="10409" y="11902"/>
                  </a:lnTo>
                  <a:lnTo>
                    <a:pt x="9705" y="10414"/>
                  </a:lnTo>
                  <a:lnTo>
                    <a:pt x="9000" y="9037"/>
                  </a:lnTo>
                  <a:lnTo>
                    <a:pt x="8296" y="7714"/>
                  </a:lnTo>
                  <a:lnTo>
                    <a:pt x="7585" y="6557"/>
                  </a:lnTo>
                  <a:lnTo>
                    <a:pt x="6989" y="5620"/>
                  </a:lnTo>
                  <a:lnTo>
                    <a:pt x="6427" y="4739"/>
                  </a:lnTo>
                  <a:lnTo>
                    <a:pt x="5899" y="3967"/>
                  </a:lnTo>
                  <a:lnTo>
                    <a:pt x="5398" y="3306"/>
                  </a:lnTo>
                  <a:lnTo>
                    <a:pt x="4504" y="2149"/>
                  </a:lnTo>
                  <a:lnTo>
                    <a:pt x="3745" y="1212"/>
                  </a:lnTo>
                  <a:lnTo>
                    <a:pt x="3393" y="717"/>
                  </a:lnTo>
                  <a:lnTo>
                    <a:pt x="3041" y="386"/>
                  </a:lnTo>
                  <a:lnTo>
                    <a:pt x="2689" y="110"/>
                  </a:lnTo>
                  <a:lnTo>
                    <a:pt x="2330"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66" name="Google Shape;1344;p45"/>
            <p:cNvSpPr/>
            <p:nvPr/>
          </p:nvSpPr>
          <p:spPr>
            <a:xfrm rot="10800000" flipH="1">
              <a:off x="7149600" y="1712160"/>
              <a:ext cx="78120" cy="194760"/>
            </a:xfrm>
            <a:custGeom>
              <a:avLst/>
              <a:gdLst/>
              <a:ahLst/>
              <a:cxnLst/>
              <a:rect l="l" t="t" r="r" b="b"/>
              <a:pathLst>
                <a:path w="4788" h="84249">
                  <a:moveTo>
                    <a:pt x="4172" y="0"/>
                  </a:moveTo>
                  <a:lnTo>
                    <a:pt x="4057" y="55"/>
                  </a:lnTo>
                  <a:lnTo>
                    <a:pt x="3874" y="276"/>
                  </a:lnTo>
                  <a:lnTo>
                    <a:pt x="3759" y="496"/>
                  </a:lnTo>
                  <a:lnTo>
                    <a:pt x="3630" y="772"/>
                  </a:lnTo>
                  <a:lnTo>
                    <a:pt x="3447" y="1267"/>
                  </a:lnTo>
                  <a:lnTo>
                    <a:pt x="3258" y="1874"/>
                  </a:lnTo>
                  <a:lnTo>
                    <a:pt x="3075" y="2535"/>
                  </a:lnTo>
                  <a:lnTo>
                    <a:pt x="2899" y="3196"/>
                  </a:lnTo>
                  <a:lnTo>
                    <a:pt x="2723" y="3967"/>
                  </a:lnTo>
                  <a:lnTo>
                    <a:pt x="2553" y="4794"/>
                  </a:lnTo>
                  <a:lnTo>
                    <a:pt x="2384" y="5731"/>
                  </a:lnTo>
                  <a:lnTo>
                    <a:pt x="2221" y="6667"/>
                  </a:lnTo>
                  <a:lnTo>
                    <a:pt x="1991" y="8155"/>
                  </a:lnTo>
                  <a:lnTo>
                    <a:pt x="1768" y="9753"/>
                  </a:lnTo>
                  <a:lnTo>
                    <a:pt x="1551" y="11461"/>
                  </a:lnTo>
                  <a:lnTo>
                    <a:pt x="1355" y="13279"/>
                  </a:lnTo>
                  <a:lnTo>
                    <a:pt x="1165" y="15153"/>
                  </a:lnTo>
                  <a:lnTo>
                    <a:pt x="982" y="17081"/>
                  </a:lnTo>
                  <a:lnTo>
                    <a:pt x="820" y="19120"/>
                  </a:lnTo>
                  <a:lnTo>
                    <a:pt x="671" y="21214"/>
                  </a:lnTo>
                  <a:lnTo>
                    <a:pt x="583" y="22536"/>
                  </a:lnTo>
                  <a:lnTo>
                    <a:pt x="501" y="23914"/>
                  </a:lnTo>
                  <a:lnTo>
                    <a:pt x="427" y="25236"/>
                  </a:lnTo>
                  <a:lnTo>
                    <a:pt x="359" y="26669"/>
                  </a:lnTo>
                  <a:lnTo>
                    <a:pt x="298" y="28046"/>
                  </a:lnTo>
                  <a:lnTo>
                    <a:pt x="237" y="29479"/>
                  </a:lnTo>
                  <a:lnTo>
                    <a:pt x="190" y="30911"/>
                  </a:lnTo>
                  <a:lnTo>
                    <a:pt x="142" y="32344"/>
                  </a:lnTo>
                  <a:lnTo>
                    <a:pt x="102" y="33832"/>
                  </a:lnTo>
                  <a:lnTo>
                    <a:pt x="68" y="35264"/>
                  </a:lnTo>
                  <a:lnTo>
                    <a:pt x="41" y="36752"/>
                  </a:lnTo>
                  <a:lnTo>
                    <a:pt x="21" y="38240"/>
                  </a:lnTo>
                  <a:lnTo>
                    <a:pt x="7" y="39727"/>
                  </a:lnTo>
                  <a:lnTo>
                    <a:pt x="0" y="41270"/>
                  </a:lnTo>
                  <a:lnTo>
                    <a:pt x="0" y="42758"/>
                  </a:lnTo>
                  <a:lnTo>
                    <a:pt x="7" y="44246"/>
                  </a:lnTo>
                  <a:lnTo>
                    <a:pt x="21" y="45733"/>
                  </a:lnTo>
                  <a:lnTo>
                    <a:pt x="41" y="47221"/>
                  </a:lnTo>
                  <a:lnTo>
                    <a:pt x="75" y="48709"/>
                  </a:lnTo>
                  <a:lnTo>
                    <a:pt x="109" y="50197"/>
                  </a:lnTo>
                  <a:lnTo>
                    <a:pt x="149" y="51629"/>
                  </a:lnTo>
                  <a:lnTo>
                    <a:pt x="197" y="53117"/>
                  </a:lnTo>
                  <a:lnTo>
                    <a:pt x="251" y="54494"/>
                  </a:lnTo>
                  <a:lnTo>
                    <a:pt x="312" y="55927"/>
                  </a:lnTo>
                  <a:lnTo>
                    <a:pt x="373" y="57304"/>
                  </a:lnTo>
                  <a:lnTo>
                    <a:pt x="447" y="58682"/>
                  </a:lnTo>
                  <a:lnTo>
                    <a:pt x="522" y="60059"/>
                  </a:lnTo>
                  <a:lnTo>
                    <a:pt x="610" y="61382"/>
                  </a:lnTo>
                  <a:lnTo>
                    <a:pt x="698" y="62704"/>
                  </a:lnTo>
                  <a:lnTo>
                    <a:pt x="793" y="63972"/>
                  </a:lnTo>
                  <a:lnTo>
                    <a:pt x="894" y="65239"/>
                  </a:lnTo>
                  <a:lnTo>
                    <a:pt x="996" y="66451"/>
                  </a:lnTo>
                  <a:lnTo>
                    <a:pt x="1172" y="68435"/>
                  </a:lnTo>
                  <a:lnTo>
                    <a:pt x="1361" y="70253"/>
                  </a:lnTo>
                  <a:lnTo>
                    <a:pt x="1565" y="72016"/>
                  </a:lnTo>
                  <a:lnTo>
                    <a:pt x="1774" y="73724"/>
                  </a:lnTo>
                  <a:lnTo>
                    <a:pt x="1998" y="75267"/>
                  </a:lnTo>
                  <a:lnTo>
                    <a:pt x="2228" y="76755"/>
                  </a:lnTo>
                  <a:lnTo>
                    <a:pt x="2472" y="78132"/>
                  </a:lnTo>
                  <a:lnTo>
                    <a:pt x="2723" y="79400"/>
                  </a:lnTo>
                  <a:lnTo>
                    <a:pt x="2899" y="80226"/>
                  </a:lnTo>
                  <a:lnTo>
                    <a:pt x="3075" y="80942"/>
                  </a:lnTo>
                  <a:lnTo>
                    <a:pt x="3258" y="81604"/>
                  </a:lnTo>
                  <a:lnTo>
                    <a:pt x="3440" y="82210"/>
                  </a:lnTo>
                  <a:lnTo>
                    <a:pt x="3630" y="82761"/>
                  </a:lnTo>
                  <a:lnTo>
                    <a:pt x="3820" y="83202"/>
                  </a:lnTo>
                  <a:lnTo>
                    <a:pt x="4016" y="83587"/>
                  </a:lnTo>
                  <a:lnTo>
                    <a:pt x="4212" y="83918"/>
                  </a:lnTo>
                  <a:lnTo>
                    <a:pt x="4341" y="84083"/>
                  </a:lnTo>
                  <a:lnTo>
                    <a:pt x="4456" y="84193"/>
                  </a:lnTo>
                  <a:lnTo>
                    <a:pt x="4558" y="84248"/>
                  </a:lnTo>
                  <a:lnTo>
                    <a:pt x="4639" y="84248"/>
                  </a:lnTo>
                  <a:lnTo>
                    <a:pt x="4707" y="84193"/>
                  </a:lnTo>
                  <a:lnTo>
                    <a:pt x="4754" y="84138"/>
                  </a:lnTo>
                  <a:lnTo>
                    <a:pt x="4781" y="84028"/>
                  </a:lnTo>
                  <a:lnTo>
                    <a:pt x="4788" y="83973"/>
                  </a:lnTo>
                  <a:lnTo>
                    <a:pt x="4788" y="83918"/>
                  </a:lnTo>
                  <a:lnTo>
                    <a:pt x="4544" y="83202"/>
                  </a:lnTo>
                  <a:lnTo>
                    <a:pt x="4300" y="82430"/>
                  </a:lnTo>
                  <a:lnTo>
                    <a:pt x="4057" y="81659"/>
                  </a:lnTo>
                  <a:lnTo>
                    <a:pt x="3820" y="80777"/>
                  </a:lnTo>
                  <a:lnTo>
                    <a:pt x="3583" y="79896"/>
                  </a:lnTo>
                  <a:lnTo>
                    <a:pt x="3346" y="78904"/>
                  </a:lnTo>
                  <a:lnTo>
                    <a:pt x="3115" y="77912"/>
                  </a:lnTo>
                  <a:lnTo>
                    <a:pt x="2892" y="76865"/>
                  </a:lnTo>
                  <a:lnTo>
                    <a:pt x="2668" y="75708"/>
                  </a:lnTo>
                  <a:lnTo>
                    <a:pt x="2458" y="74496"/>
                  </a:lnTo>
                  <a:lnTo>
                    <a:pt x="2255" y="73173"/>
                  </a:lnTo>
                  <a:lnTo>
                    <a:pt x="2059" y="71796"/>
                  </a:lnTo>
                  <a:lnTo>
                    <a:pt x="1876" y="70363"/>
                  </a:lnTo>
                  <a:lnTo>
                    <a:pt x="1707" y="68875"/>
                  </a:lnTo>
                  <a:lnTo>
                    <a:pt x="1544" y="67333"/>
                  </a:lnTo>
                  <a:lnTo>
                    <a:pt x="1388" y="65735"/>
                  </a:lnTo>
                  <a:lnTo>
                    <a:pt x="1253" y="64027"/>
                  </a:lnTo>
                  <a:lnTo>
                    <a:pt x="1118" y="62319"/>
                  </a:lnTo>
                  <a:lnTo>
                    <a:pt x="1002" y="60555"/>
                  </a:lnTo>
                  <a:lnTo>
                    <a:pt x="894" y="58792"/>
                  </a:lnTo>
                  <a:lnTo>
                    <a:pt x="793" y="56919"/>
                  </a:lnTo>
                  <a:lnTo>
                    <a:pt x="705" y="55100"/>
                  </a:lnTo>
                  <a:lnTo>
                    <a:pt x="630" y="53172"/>
                  </a:lnTo>
                  <a:lnTo>
                    <a:pt x="562" y="51243"/>
                  </a:lnTo>
                  <a:lnTo>
                    <a:pt x="515" y="49315"/>
                  </a:lnTo>
                  <a:lnTo>
                    <a:pt x="467" y="47331"/>
                  </a:lnTo>
                  <a:lnTo>
                    <a:pt x="440" y="45348"/>
                  </a:lnTo>
                  <a:lnTo>
                    <a:pt x="420" y="43364"/>
                  </a:lnTo>
                  <a:lnTo>
                    <a:pt x="413" y="41325"/>
                  </a:lnTo>
                  <a:lnTo>
                    <a:pt x="420" y="39342"/>
                  </a:lnTo>
                  <a:lnTo>
                    <a:pt x="434" y="37303"/>
                  </a:lnTo>
                  <a:lnTo>
                    <a:pt x="467" y="35319"/>
                  </a:lnTo>
                  <a:lnTo>
                    <a:pt x="508" y="33336"/>
                  </a:lnTo>
                  <a:lnTo>
                    <a:pt x="562" y="31297"/>
                  </a:lnTo>
                  <a:lnTo>
                    <a:pt x="630" y="29314"/>
                  </a:lnTo>
                  <a:lnTo>
                    <a:pt x="705" y="27385"/>
                  </a:lnTo>
                  <a:lnTo>
                    <a:pt x="799" y="25457"/>
                  </a:lnTo>
                  <a:lnTo>
                    <a:pt x="901" y="23528"/>
                  </a:lnTo>
                  <a:lnTo>
                    <a:pt x="1016" y="21599"/>
                  </a:lnTo>
                  <a:lnTo>
                    <a:pt x="1151" y="19781"/>
                  </a:lnTo>
                  <a:lnTo>
                    <a:pt x="1273" y="18128"/>
                  </a:lnTo>
                  <a:lnTo>
                    <a:pt x="1409" y="16585"/>
                  </a:lnTo>
                  <a:lnTo>
                    <a:pt x="1558" y="15043"/>
                  </a:lnTo>
                  <a:lnTo>
                    <a:pt x="1707" y="13555"/>
                  </a:lnTo>
                  <a:lnTo>
                    <a:pt x="1869" y="12177"/>
                  </a:lnTo>
                  <a:lnTo>
                    <a:pt x="2039" y="10855"/>
                  </a:lnTo>
                  <a:lnTo>
                    <a:pt x="2215" y="9533"/>
                  </a:lnTo>
                  <a:lnTo>
                    <a:pt x="2397" y="8320"/>
                  </a:lnTo>
                  <a:lnTo>
                    <a:pt x="2614" y="7163"/>
                  </a:lnTo>
                  <a:lnTo>
                    <a:pt x="2831" y="5951"/>
                  </a:lnTo>
                  <a:lnTo>
                    <a:pt x="3054" y="4849"/>
                  </a:lnTo>
                  <a:lnTo>
                    <a:pt x="3278" y="3802"/>
                  </a:lnTo>
                  <a:lnTo>
                    <a:pt x="3508" y="2755"/>
                  </a:lnTo>
                  <a:lnTo>
                    <a:pt x="3738" y="1763"/>
                  </a:lnTo>
                  <a:lnTo>
                    <a:pt x="3975" y="882"/>
                  </a:lnTo>
                  <a:lnTo>
                    <a:pt x="4212"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67" name="Google Shape;1345;p45"/>
            <p:cNvSpPr/>
            <p:nvPr/>
          </p:nvSpPr>
          <p:spPr>
            <a:xfrm rot="10800000" flipH="1">
              <a:off x="7194600" y="2648520"/>
              <a:ext cx="163080" cy="187200"/>
            </a:xfrm>
            <a:custGeom>
              <a:avLst/>
              <a:gdLst/>
              <a:ahLst/>
              <a:cxnLst/>
              <a:rect l="l" t="t" r="r" b="b"/>
              <a:pathLst>
                <a:path w="9949" h="80999">
                  <a:moveTo>
                    <a:pt x="4815" y="1"/>
                  </a:moveTo>
                  <a:lnTo>
                    <a:pt x="4578" y="111"/>
                  </a:lnTo>
                  <a:lnTo>
                    <a:pt x="4341" y="331"/>
                  </a:lnTo>
                  <a:lnTo>
                    <a:pt x="4104" y="607"/>
                  </a:lnTo>
                  <a:lnTo>
                    <a:pt x="3867" y="993"/>
                  </a:lnTo>
                  <a:lnTo>
                    <a:pt x="3637" y="1489"/>
                  </a:lnTo>
                  <a:lnTo>
                    <a:pt x="3407" y="2040"/>
                  </a:lnTo>
                  <a:lnTo>
                    <a:pt x="3183" y="2701"/>
                  </a:lnTo>
                  <a:lnTo>
                    <a:pt x="2960" y="3472"/>
                  </a:lnTo>
                  <a:lnTo>
                    <a:pt x="2736" y="4299"/>
                  </a:lnTo>
                  <a:lnTo>
                    <a:pt x="2527" y="5235"/>
                  </a:lnTo>
                  <a:lnTo>
                    <a:pt x="2317" y="6227"/>
                  </a:lnTo>
                  <a:lnTo>
                    <a:pt x="2113" y="7329"/>
                  </a:lnTo>
                  <a:lnTo>
                    <a:pt x="1910" y="8541"/>
                  </a:lnTo>
                  <a:lnTo>
                    <a:pt x="1721" y="9809"/>
                  </a:lnTo>
                  <a:lnTo>
                    <a:pt x="1538" y="11186"/>
                  </a:lnTo>
                  <a:lnTo>
                    <a:pt x="1355" y="12674"/>
                  </a:lnTo>
                  <a:lnTo>
                    <a:pt x="1186" y="14217"/>
                  </a:lnTo>
                  <a:lnTo>
                    <a:pt x="1023" y="15815"/>
                  </a:lnTo>
                  <a:lnTo>
                    <a:pt x="874" y="17523"/>
                  </a:lnTo>
                  <a:lnTo>
                    <a:pt x="739" y="19231"/>
                  </a:lnTo>
                  <a:lnTo>
                    <a:pt x="610" y="20994"/>
                  </a:lnTo>
                  <a:lnTo>
                    <a:pt x="502" y="22757"/>
                  </a:lnTo>
                  <a:lnTo>
                    <a:pt x="393" y="24576"/>
                  </a:lnTo>
                  <a:lnTo>
                    <a:pt x="305" y="26394"/>
                  </a:lnTo>
                  <a:lnTo>
                    <a:pt x="231" y="28267"/>
                  </a:lnTo>
                  <a:lnTo>
                    <a:pt x="163" y="30196"/>
                  </a:lnTo>
                  <a:lnTo>
                    <a:pt x="102" y="32069"/>
                  </a:lnTo>
                  <a:lnTo>
                    <a:pt x="62" y="33998"/>
                  </a:lnTo>
                  <a:lnTo>
                    <a:pt x="28" y="35926"/>
                  </a:lnTo>
                  <a:lnTo>
                    <a:pt x="7" y="37855"/>
                  </a:lnTo>
                  <a:lnTo>
                    <a:pt x="1" y="39838"/>
                  </a:lnTo>
                  <a:lnTo>
                    <a:pt x="1" y="41767"/>
                  </a:lnTo>
                  <a:lnTo>
                    <a:pt x="14" y="43695"/>
                  </a:lnTo>
                  <a:lnTo>
                    <a:pt x="41" y="45624"/>
                  </a:lnTo>
                  <a:lnTo>
                    <a:pt x="75" y="47552"/>
                  </a:lnTo>
                  <a:lnTo>
                    <a:pt x="123" y="49481"/>
                  </a:lnTo>
                  <a:lnTo>
                    <a:pt x="183" y="51354"/>
                  </a:lnTo>
                  <a:lnTo>
                    <a:pt x="251" y="53228"/>
                  </a:lnTo>
                  <a:lnTo>
                    <a:pt x="332" y="55046"/>
                  </a:lnTo>
                  <a:lnTo>
                    <a:pt x="420" y="56864"/>
                  </a:lnTo>
                  <a:lnTo>
                    <a:pt x="529" y="58683"/>
                  </a:lnTo>
                  <a:lnTo>
                    <a:pt x="637" y="60391"/>
                  </a:lnTo>
                  <a:lnTo>
                    <a:pt x="766" y="62099"/>
                  </a:lnTo>
                  <a:lnTo>
                    <a:pt x="901" y="63752"/>
                  </a:lnTo>
                  <a:lnTo>
                    <a:pt x="1050" y="65405"/>
                  </a:lnTo>
                  <a:lnTo>
                    <a:pt x="1206" y="66948"/>
                  </a:lnTo>
                  <a:lnTo>
                    <a:pt x="1375" y="68435"/>
                  </a:lnTo>
                  <a:lnTo>
                    <a:pt x="1558" y="69923"/>
                  </a:lnTo>
                  <a:lnTo>
                    <a:pt x="1748" y="71301"/>
                  </a:lnTo>
                  <a:lnTo>
                    <a:pt x="1944" y="72623"/>
                  </a:lnTo>
                  <a:lnTo>
                    <a:pt x="2147" y="73835"/>
                  </a:lnTo>
                  <a:lnTo>
                    <a:pt x="2357" y="74937"/>
                  </a:lnTo>
                  <a:lnTo>
                    <a:pt x="2574" y="75984"/>
                  </a:lnTo>
                  <a:lnTo>
                    <a:pt x="2791" y="76921"/>
                  </a:lnTo>
                  <a:lnTo>
                    <a:pt x="3014" y="77747"/>
                  </a:lnTo>
                  <a:lnTo>
                    <a:pt x="3244" y="78464"/>
                  </a:lnTo>
                  <a:lnTo>
                    <a:pt x="3468" y="79125"/>
                  </a:lnTo>
                  <a:lnTo>
                    <a:pt x="3705" y="79676"/>
                  </a:lnTo>
                  <a:lnTo>
                    <a:pt x="3935" y="80117"/>
                  </a:lnTo>
                  <a:lnTo>
                    <a:pt x="4172" y="80447"/>
                  </a:lnTo>
                  <a:lnTo>
                    <a:pt x="4409" y="80723"/>
                  </a:lnTo>
                  <a:lnTo>
                    <a:pt x="4646" y="80888"/>
                  </a:lnTo>
                  <a:lnTo>
                    <a:pt x="4883" y="80998"/>
                  </a:lnTo>
                  <a:lnTo>
                    <a:pt x="5127" y="80998"/>
                  </a:lnTo>
                  <a:lnTo>
                    <a:pt x="5364" y="80888"/>
                  </a:lnTo>
                  <a:lnTo>
                    <a:pt x="5601" y="80668"/>
                  </a:lnTo>
                  <a:lnTo>
                    <a:pt x="5838" y="80392"/>
                  </a:lnTo>
                  <a:lnTo>
                    <a:pt x="6068" y="80006"/>
                  </a:lnTo>
                  <a:lnTo>
                    <a:pt x="6298" y="79510"/>
                  </a:lnTo>
                  <a:lnTo>
                    <a:pt x="6529" y="78959"/>
                  </a:lnTo>
                  <a:lnTo>
                    <a:pt x="6759" y="78298"/>
                  </a:lnTo>
                  <a:lnTo>
                    <a:pt x="6982" y="77582"/>
                  </a:lnTo>
                  <a:lnTo>
                    <a:pt x="7199" y="76755"/>
                  </a:lnTo>
                  <a:lnTo>
                    <a:pt x="7409" y="75819"/>
                  </a:lnTo>
                  <a:lnTo>
                    <a:pt x="7619" y="74772"/>
                  </a:lnTo>
                  <a:lnTo>
                    <a:pt x="7822" y="73670"/>
                  </a:lnTo>
                  <a:lnTo>
                    <a:pt x="8025" y="72513"/>
                  </a:lnTo>
                  <a:lnTo>
                    <a:pt x="8215" y="71190"/>
                  </a:lnTo>
                  <a:lnTo>
                    <a:pt x="8405" y="69868"/>
                  </a:lnTo>
                  <a:lnTo>
                    <a:pt x="8581" y="68380"/>
                  </a:lnTo>
                  <a:lnTo>
                    <a:pt x="8750" y="66837"/>
                  </a:lnTo>
                  <a:lnTo>
                    <a:pt x="8763" y="66727"/>
                  </a:lnTo>
                  <a:lnTo>
                    <a:pt x="8926" y="65129"/>
                  </a:lnTo>
                  <a:lnTo>
                    <a:pt x="9075" y="63421"/>
                  </a:lnTo>
                  <a:lnTo>
                    <a:pt x="9210" y="61713"/>
                  </a:lnTo>
                  <a:lnTo>
                    <a:pt x="9332" y="60005"/>
                  </a:lnTo>
                  <a:lnTo>
                    <a:pt x="9447" y="58187"/>
                  </a:lnTo>
                  <a:lnTo>
                    <a:pt x="9549" y="56368"/>
                  </a:lnTo>
                  <a:lnTo>
                    <a:pt x="9644" y="54550"/>
                  </a:lnTo>
                  <a:lnTo>
                    <a:pt x="9718" y="52677"/>
                  </a:lnTo>
                  <a:lnTo>
                    <a:pt x="9786" y="50803"/>
                  </a:lnTo>
                  <a:lnTo>
                    <a:pt x="9840" y="48875"/>
                  </a:lnTo>
                  <a:lnTo>
                    <a:pt x="9888" y="46946"/>
                  </a:lnTo>
                  <a:lnTo>
                    <a:pt x="9921" y="45018"/>
                  </a:lnTo>
                  <a:lnTo>
                    <a:pt x="9942" y="43089"/>
                  </a:lnTo>
                  <a:lnTo>
                    <a:pt x="9949" y="41106"/>
                  </a:lnTo>
                  <a:lnTo>
                    <a:pt x="9949" y="39177"/>
                  </a:lnTo>
                  <a:lnTo>
                    <a:pt x="9935" y="37249"/>
                  </a:lnTo>
                  <a:lnTo>
                    <a:pt x="9908" y="35320"/>
                  </a:lnTo>
                  <a:lnTo>
                    <a:pt x="9874" y="33392"/>
                  </a:lnTo>
                  <a:lnTo>
                    <a:pt x="9827" y="31463"/>
                  </a:lnTo>
                  <a:lnTo>
                    <a:pt x="9766" y="29590"/>
                  </a:lnTo>
                  <a:lnTo>
                    <a:pt x="9698" y="27716"/>
                  </a:lnTo>
                  <a:lnTo>
                    <a:pt x="9617" y="25898"/>
                  </a:lnTo>
                  <a:lnTo>
                    <a:pt x="9522" y="24080"/>
                  </a:lnTo>
                  <a:lnTo>
                    <a:pt x="9420" y="22316"/>
                  </a:lnTo>
                  <a:lnTo>
                    <a:pt x="9305" y="20553"/>
                  </a:lnTo>
                  <a:lnTo>
                    <a:pt x="9183" y="18845"/>
                  </a:lnTo>
                  <a:lnTo>
                    <a:pt x="9048" y="17192"/>
                  </a:lnTo>
                  <a:lnTo>
                    <a:pt x="8899" y="15594"/>
                  </a:lnTo>
                  <a:lnTo>
                    <a:pt x="8743" y="13996"/>
                  </a:lnTo>
                  <a:lnTo>
                    <a:pt x="8574" y="12509"/>
                  </a:lnTo>
                  <a:lnTo>
                    <a:pt x="8391" y="11021"/>
                  </a:lnTo>
                  <a:lnTo>
                    <a:pt x="8201" y="9643"/>
                  </a:lnTo>
                  <a:lnTo>
                    <a:pt x="7998" y="8321"/>
                  </a:lnTo>
                  <a:lnTo>
                    <a:pt x="7795" y="7109"/>
                  </a:lnTo>
                  <a:lnTo>
                    <a:pt x="7585" y="6007"/>
                  </a:lnTo>
                  <a:lnTo>
                    <a:pt x="7368" y="4960"/>
                  </a:lnTo>
                  <a:lnTo>
                    <a:pt x="7152" y="4078"/>
                  </a:lnTo>
                  <a:lnTo>
                    <a:pt x="6928" y="3252"/>
                  </a:lnTo>
                  <a:lnTo>
                    <a:pt x="6705" y="2480"/>
                  </a:lnTo>
                  <a:lnTo>
                    <a:pt x="6475" y="1874"/>
                  </a:lnTo>
                  <a:lnTo>
                    <a:pt x="6238" y="1323"/>
                  </a:lnTo>
                  <a:lnTo>
                    <a:pt x="6007" y="882"/>
                  </a:lnTo>
                  <a:lnTo>
                    <a:pt x="5770" y="497"/>
                  </a:lnTo>
                  <a:lnTo>
                    <a:pt x="5533" y="221"/>
                  </a:lnTo>
                  <a:lnTo>
                    <a:pt x="5296" y="56"/>
                  </a:lnTo>
                  <a:lnTo>
                    <a:pt x="5052"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68" name="Google Shape;1346;p45"/>
            <p:cNvSpPr/>
            <p:nvPr/>
          </p:nvSpPr>
          <p:spPr>
            <a:xfrm rot="10800000" flipH="1">
              <a:off x="7288920" y="2756160"/>
              <a:ext cx="346320" cy="375480"/>
            </a:xfrm>
            <a:custGeom>
              <a:avLst/>
              <a:gdLst/>
              <a:ahLst/>
              <a:cxnLst/>
              <a:rect l="l" t="t" r="r" b="b"/>
              <a:pathLst>
                <a:path w="21096" h="162161">
                  <a:moveTo>
                    <a:pt x="18021" y="1"/>
                  </a:moveTo>
                  <a:lnTo>
                    <a:pt x="1" y="134335"/>
                  </a:lnTo>
                  <a:lnTo>
                    <a:pt x="3007" y="162161"/>
                  </a:lnTo>
                  <a:lnTo>
                    <a:pt x="21095" y="28653"/>
                  </a:lnTo>
                  <a:lnTo>
                    <a:pt x="18021"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69" name="Google Shape;1347;p45"/>
            <p:cNvSpPr/>
            <p:nvPr/>
          </p:nvSpPr>
          <p:spPr>
            <a:xfrm rot="10800000" flipH="1">
              <a:off x="7570800" y="3031200"/>
              <a:ext cx="151560" cy="173880"/>
            </a:xfrm>
            <a:custGeom>
              <a:avLst/>
              <a:gdLst/>
              <a:ahLst/>
              <a:cxnLst/>
              <a:rect l="l" t="t" r="r" b="b"/>
              <a:pathLst>
                <a:path w="9258" h="75323">
                  <a:moveTo>
                    <a:pt x="4700" y="0"/>
                  </a:moveTo>
                  <a:lnTo>
                    <a:pt x="4484" y="55"/>
                  </a:lnTo>
                  <a:lnTo>
                    <a:pt x="4260" y="166"/>
                  </a:lnTo>
                  <a:lnTo>
                    <a:pt x="4037" y="331"/>
                  </a:lnTo>
                  <a:lnTo>
                    <a:pt x="3820" y="606"/>
                  </a:lnTo>
                  <a:lnTo>
                    <a:pt x="3603" y="937"/>
                  </a:lnTo>
                  <a:lnTo>
                    <a:pt x="3387" y="1378"/>
                  </a:lnTo>
                  <a:lnTo>
                    <a:pt x="3170" y="1929"/>
                  </a:lnTo>
                  <a:lnTo>
                    <a:pt x="2960" y="2535"/>
                  </a:lnTo>
                  <a:lnTo>
                    <a:pt x="2750" y="3251"/>
                  </a:lnTo>
                  <a:lnTo>
                    <a:pt x="2547" y="4023"/>
                  </a:lnTo>
                  <a:lnTo>
                    <a:pt x="2351" y="4904"/>
                  </a:lnTo>
                  <a:lnTo>
                    <a:pt x="2154" y="5841"/>
                  </a:lnTo>
                  <a:lnTo>
                    <a:pt x="1965" y="6888"/>
                  </a:lnTo>
                  <a:lnTo>
                    <a:pt x="1782" y="7990"/>
                  </a:lnTo>
                  <a:lnTo>
                    <a:pt x="1599" y="9147"/>
                  </a:lnTo>
                  <a:lnTo>
                    <a:pt x="1430" y="10469"/>
                  </a:lnTo>
                  <a:lnTo>
                    <a:pt x="1260" y="11792"/>
                  </a:lnTo>
                  <a:lnTo>
                    <a:pt x="1105" y="13279"/>
                  </a:lnTo>
                  <a:lnTo>
                    <a:pt x="956" y="14767"/>
                  </a:lnTo>
                  <a:lnTo>
                    <a:pt x="813" y="16310"/>
                  </a:lnTo>
                  <a:lnTo>
                    <a:pt x="685" y="17908"/>
                  </a:lnTo>
                  <a:lnTo>
                    <a:pt x="570" y="19506"/>
                  </a:lnTo>
                  <a:lnTo>
                    <a:pt x="461" y="21214"/>
                  </a:lnTo>
                  <a:lnTo>
                    <a:pt x="366" y="22867"/>
                  </a:lnTo>
                  <a:lnTo>
                    <a:pt x="285" y="24575"/>
                  </a:lnTo>
                  <a:lnTo>
                    <a:pt x="211" y="26338"/>
                  </a:lnTo>
                  <a:lnTo>
                    <a:pt x="150" y="28101"/>
                  </a:lnTo>
                  <a:lnTo>
                    <a:pt x="96" y="29865"/>
                  </a:lnTo>
                  <a:lnTo>
                    <a:pt x="55" y="31628"/>
                  </a:lnTo>
                  <a:lnTo>
                    <a:pt x="28" y="33446"/>
                  </a:lnTo>
                  <a:lnTo>
                    <a:pt x="7" y="35264"/>
                  </a:lnTo>
                  <a:lnTo>
                    <a:pt x="1" y="37083"/>
                  </a:lnTo>
                  <a:lnTo>
                    <a:pt x="1" y="38846"/>
                  </a:lnTo>
                  <a:lnTo>
                    <a:pt x="14" y="40664"/>
                  </a:lnTo>
                  <a:lnTo>
                    <a:pt x="35" y="42482"/>
                  </a:lnTo>
                  <a:lnTo>
                    <a:pt x="68" y="44246"/>
                  </a:lnTo>
                  <a:lnTo>
                    <a:pt x="109" y="46009"/>
                  </a:lnTo>
                  <a:lnTo>
                    <a:pt x="163" y="47772"/>
                  </a:lnTo>
                  <a:lnTo>
                    <a:pt x="231" y="49535"/>
                  </a:lnTo>
                  <a:lnTo>
                    <a:pt x="305" y="51243"/>
                  </a:lnTo>
                  <a:lnTo>
                    <a:pt x="393" y="52952"/>
                  </a:lnTo>
                  <a:lnTo>
                    <a:pt x="488" y="54605"/>
                  </a:lnTo>
                  <a:lnTo>
                    <a:pt x="597" y="56202"/>
                  </a:lnTo>
                  <a:lnTo>
                    <a:pt x="712" y="57800"/>
                  </a:lnTo>
                  <a:lnTo>
                    <a:pt x="834" y="59343"/>
                  </a:lnTo>
                  <a:lnTo>
                    <a:pt x="976" y="60831"/>
                  </a:lnTo>
                  <a:lnTo>
                    <a:pt x="1118" y="62319"/>
                  </a:lnTo>
                  <a:lnTo>
                    <a:pt x="1274" y="63696"/>
                  </a:lnTo>
                  <a:lnTo>
                    <a:pt x="1443" y="65074"/>
                  </a:lnTo>
                  <a:lnTo>
                    <a:pt x="1619" y="66341"/>
                  </a:lnTo>
                  <a:lnTo>
                    <a:pt x="1809" y="67553"/>
                  </a:lnTo>
                  <a:lnTo>
                    <a:pt x="1998" y="68710"/>
                  </a:lnTo>
                  <a:lnTo>
                    <a:pt x="2195" y="69757"/>
                  </a:lnTo>
                  <a:lnTo>
                    <a:pt x="2391" y="70694"/>
                  </a:lnTo>
                  <a:lnTo>
                    <a:pt x="2594" y="71575"/>
                  </a:lnTo>
                  <a:lnTo>
                    <a:pt x="2804" y="72347"/>
                  </a:lnTo>
                  <a:lnTo>
                    <a:pt x="3014" y="73008"/>
                  </a:lnTo>
                  <a:lnTo>
                    <a:pt x="3231" y="73614"/>
                  </a:lnTo>
                  <a:lnTo>
                    <a:pt x="3448" y="74110"/>
                  </a:lnTo>
                  <a:lnTo>
                    <a:pt x="3664" y="74551"/>
                  </a:lnTo>
                  <a:lnTo>
                    <a:pt x="3888" y="74881"/>
                  </a:lnTo>
                  <a:lnTo>
                    <a:pt x="4104" y="75102"/>
                  </a:lnTo>
                  <a:lnTo>
                    <a:pt x="4328" y="75267"/>
                  </a:lnTo>
                  <a:lnTo>
                    <a:pt x="4551" y="75322"/>
                  </a:lnTo>
                  <a:lnTo>
                    <a:pt x="4775" y="75322"/>
                  </a:lnTo>
                  <a:lnTo>
                    <a:pt x="4992" y="75212"/>
                  </a:lnTo>
                  <a:lnTo>
                    <a:pt x="5215" y="75047"/>
                  </a:lnTo>
                  <a:lnTo>
                    <a:pt x="5432" y="74771"/>
                  </a:lnTo>
                  <a:lnTo>
                    <a:pt x="5655" y="74386"/>
                  </a:lnTo>
                  <a:lnTo>
                    <a:pt x="5872" y="73945"/>
                  </a:lnTo>
                  <a:lnTo>
                    <a:pt x="6082" y="73449"/>
                  </a:lnTo>
                  <a:lnTo>
                    <a:pt x="6292" y="72843"/>
                  </a:lnTo>
                  <a:lnTo>
                    <a:pt x="6502" y="72126"/>
                  </a:lnTo>
                  <a:lnTo>
                    <a:pt x="6705" y="71355"/>
                  </a:lnTo>
                  <a:lnTo>
                    <a:pt x="6901" y="70473"/>
                  </a:lnTo>
                  <a:lnTo>
                    <a:pt x="7098" y="69537"/>
                  </a:lnTo>
                  <a:lnTo>
                    <a:pt x="7287" y="68545"/>
                  </a:lnTo>
                  <a:lnTo>
                    <a:pt x="7477" y="67388"/>
                  </a:lnTo>
                  <a:lnTo>
                    <a:pt x="7653" y="66231"/>
                  </a:lnTo>
                  <a:lnTo>
                    <a:pt x="7829" y="64908"/>
                  </a:lnTo>
                  <a:lnTo>
                    <a:pt x="7992" y="63586"/>
                  </a:lnTo>
                  <a:lnTo>
                    <a:pt x="8154" y="62153"/>
                  </a:lnTo>
                  <a:lnTo>
                    <a:pt x="8303" y="60610"/>
                  </a:lnTo>
                  <a:lnTo>
                    <a:pt x="8438" y="59068"/>
                  </a:lnTo>
                  <a:lnTo>
                    <a:pt x="8567" y="57470"/>
                  </a:lnTo>
                  <a:lnTo>
                    <a:pt x="8689" y="55872"/>
                  </a:lnTo>
                  <a:lnTo>
                    <a:pt x="8791" y="54219"/>
                  </a:lnTo>
                  <a:lnTo>
                    <a:pt x="8885" y="52511"/>
                  </a:lnTo>
                  <a:lnTo>
                    <a:pt x="8973" y="50803"/>
                  </a:lnTo>
                  <a:lnTo>
                    <a:pt x="9041" y="49039"/>
                  </a:lnTo>
                  <a:lnTo>
                    <a:pt x="9109" y="47276"/>
                  </a:lnTo>
                  <a:lnTo>
                    <a:pt x="9156" y="45513"/>
                  </a:lnTo>
                  <a:lnTo>
                    <a:pt x="9197" y="43750"/>
                  </a:lnTo>
                  <a:lnTo>
                    <a:pt x="9231" y="41931"/>
                  </a:lnTo>
                  <a:lnTo>
                    <a:pt x="9251" y="40113"/>
                  </a:lnTo>
                  <a:lnTo>
                    <a:pt x="9258" y="38295"/>
                  </a:lnTo>
                  <a:lnTo>
                    <a:pt x="9258" y="36477"/>
                  </a:lnTo>
                  <a:lnTo>
                    <a:pt x="9244" y="34713"/>
                  </a:lnTo>
                  <a:lnTo>
                    <a:pt x="9224" y="32895"/>
                  </a:lnTo>
                  <a:lnTo>
                    <a:pt x="9190" y="31132"/>
                  </a:lnTo>
                  <a:lnTo>
                    <a:pt x="9143" y="29314"/>
                  </a:lnTo>
                  <a:lnTo>
                    <a:pt x="9089" y="27605"/>
                  </a:lnTo>
                  <a:lnTo>
                    <a:pt x="9021" y="25842"/>
                  </a:lnTo>
                  <a:lnTo>
                    <a:pt x="8946" y="24134"/>
                  </a:lnTo>
                  <a:lnTo>
                    <a:pt x="8865" y="22426"/>
                  </a:lnTo>
                  <a:lnTo>
                    <a:pt x="8770" y="20773"/>
                  </a:lnTo>
                  <a:lnTo>
                    <a:pt x="8662" y="19175"/>
                  </a:lnTo>
                  <a:lnTo>
                    <a:pt x="8547" y="17577"/>
                  </a:lnTo>
                  <a:lnTo>
                    <a:pt x="8418" y="16034"/>
                  </a:lnTo>
                  <a:lnTo>
                    <a:pt x="8283" y="14547"/>
                  </a:lnTo>
                  <a:lnTo>
                    <a:pt x="8134" y="13059"/>
                  </a:lnTo>
                  <a:lnTo>
                    <a:pt x="7978" y="11681"/>
                  </a:lnTo>
                  <a:lnTo>
                    <a:pt x="7809" y="10304"/>
                  </a:lnTo>
                  <a:lnTo>
                    <a:pt x="7633" y="9037"/>
                  </a:lnTo>
                  <a:lnTo>
                    <a:pt x="7443" y="7824"/>
                  </a:lnTo>
                  <a:lnTo>
                    <a:pt x="7253" y="6667"/>
                  </a:lnTo>
                  <a:lnTo>
                    <a:pt x="7057" y="5620"/>
                  </a:lnTo>
                  <a:lnTo>
                    <a:pt x="6861" y="4684"/>
                  </a:lnTo>
                  <a:lnTo>
                    <a:pt x="6657" y="3802"/>
                  </a:lnTo>
                  <a:lnTo>
                    <a:pt x="6448" y="3031"/>
                  </a:lnTo>
                  <a:lnTo>
                    <a:pt x="6238" y="2370"/>
                  </a:lnTo>
                  <a:lnTo>
                    <a:pt x="6021" y="1763"/>
                  </a:lnTo>
                  <a:lnTo>
                    <a:pt x="5804" y="1268"/>
                  </a:lnTo>
                  <a:lnTo>
                    <a:pt x="5588" y="827"/>
                  </a:lnTo>
                  <a:lnTo>
                    <a:pt x="5371" y="496"/>
                  </a:lnTo>
                  <a:lnTo>
                    <a:pt x="5147" y="276"/>
                  </a:lnTo>
                  <a:lnTo>
                    <a:pt x="4924" y="110"/>
                  </a:lnTo>
                  <a:lnTo>
                    <a:pt x="4700"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770" name="Google Shape;1348;p45"/>
            <p:cNvSpPr/>
            <p:nvPr/>
          </p:nvSpPr>
          <p:spPr>
            <a:xfrm rot="10800000" flipH="1">
              <a:off x="7570800" y="3031200"/>
              <a:ext cx="151560" cy="173880"/>
            </a:xfrm>
            <a:custGeom>
              <a:avLst/>
              <a:gdLst/>
              <a:ahLst/>
              <a:cxnLst/>
              <a:rect l="l" t="t" r="r" b="b"/>
              <a:pathLst>
                <a:path w="9258" h="75323" fill="none">
                  <a:moveTo>
                    <a:pt x="8154" y="62153"/>
                  </a:moveTo>
                  <a:lnTo>
                    <a:pt x="8154" y="62153"/>
                  </a:lnTo>
                  <a:lnTo>
                    <a:pt x="8303" y="60610"/>
                  </a:lnTo>
                  <a:lnTo>
                    <a:pt x="8438" y="59068"/>
                  </a:lnTo>
                  <a:lnTo>
                    <a:pt x="8567" y="57470"/>
                  </a:lnTo>
                  <a:lnTo>
                    <a:pt x="8689" y="55872"/>
                  </a:lnTo>
                  <a:lnTo>
                    <a:pt x="8791" y="54219"/>
                  </a:lnTo>
                  <a:lnTo>
                    <a:pt x="8885" y="52511"/>
                  </a:lnTo>
                  <a:lnTo>
                    <a:pt x="8973" y="50803"/>
                  </a:lnTo>
                  <a:lnTo>
                    <a:pt x="9041" y="49039"/>
                  </a:lnTo>
                  <a:lnTo>
                    <a:pt x="9109" y="47276"/>
                  </a:lnTo>
                  <a:lnTo>
                    <a:pt x="9156" y="45513"/>
                  </a:lnTo>
                  <a:lnTo>
                    <a:pt x="9197" y="43750"/>
                  </a:lnTo>
                  <a:lnTo>
                    <a:pt x="9231" y="41931"/>
                  </a:lnTo>
                  <a:lnTo>
                    <a:pt x="9251" y="40113"/>
                  </a:lnTo>
                  <a:lnTo>
                    <a:pt x="9258" y="38295"/>
                  </a:lnTo>
                  <a:lnTo>
                    <a:pt x="9258" y="36477"/>
                  </a:lnTo>
                  <a:lnTo>
                    <a:pt x="9244" y="34713"/>
                  </a:lnTo>
                  <a:lnTo>
                    <a:pt x="9224" y="32895"/>
                  </a:lnTo>
                  <a:lnTo>
                    <a:pt x="9190" y="31132"/>
                  </a:lnTo>
                  <a:lnTo>
                    <a:pt x="9143" y="29314"/>
                  </a:lnTo>
                  <a:lnTo>
                    <a:pt x="9089" y="27605"/>
                  </a:lnTo>
                  <a:lnTo>
                    <a:pt x="9021" y="25842"/>
                  </a:lnTo>
                  <a:lnTo>
                    <a:pt x="8946" y="24134"/>
                  </a:lnTo>
                  <a:lnTo>
                    <a:pt x="8865" y="22426"/>
                  </a:lnTo>
                  <a:lnTo>
                    <a:pt x="8770" y="20773"/>
                  </a:lnTo>
                  <a:lnTo>
                    <a:pt x="8662" y="19175"/>
                  </a:lnTo>
                  <a:lnTo>
                    <a:pt x="8547" y="17577"/>
                  </a:lnTo>
                  <a:lnTo>
                    <a:pt x="8418" y="16034"/>
                  </a:lnTo>
                  <a:lnTo>
                    <a:pt x="8283" y="14547"/>
                  </a:lnTo>
                  <a:lnTo>
                    <a:pt x="8134" y="13059"/>
                  </a:lnTo>
                  <a:lnTo>
                    <a:pt x="7978" y="11681"/>
                  </a:lnTo>
                  <a:lnTo>
                    <a:pt x="7809" y="10304"/>
                  </a:lnTo>
                  <a:lnTo>
                    <a:pt x="7633" y="9037"/>
                  </a:lnTo>
                  <a:lnTo>
                    <a:pt x="7633" y="9037"/>
                  </a:lnTo>
                  <a:lnTo>
                    <a:pt x="7443" y="7824"/>
                  </a:lnTo>
                  <a:lnTo>
                    <a:pt x="7253" y="6667"/>
                  </a:lnTo>
                  <a:lnTo>
                    <a:pt x="7057" y="5620"/>
                  </a:lnTo>
                  <a:lnTo>
                    <a:pt x="6861" y="4684"/>
                  </a:lnTo>
                  <a:lnTo>
                    <a:pt x="6657" y="3802"/>
                  </a:lnTo>
                  <a:lnTo>
                    <a:pt x="6448" y="3031"/>
                  </a:lnTo>
                  <a:lnTo>
                    <a:pt x="6238" y="2370"/>
                  </a:lnTo>
                  <a:lnTo>
                    <a:pt x="6021" y="1763"/>
                  </a:lnTo>
                  <a:lnTo>
                    <a:pt x="5804" y="1268"/>
                  </a:lnTo>
                  <a:lnTo>
                    <a:pt x="5588" y="827"/>
                  </a:lnTo>
                  <a:lnTo>
                    <a:pt x="5371" y="496"/>
                  </a:lnTo>
                  <a:lnTo>
                    <a:pt x="5147" y="276"/>
                  </a:lnTo>
                  <a:lnTo>
                    <a:pt x="4924" y="110"/>
                  </a:lnTo>
                  <a:lnTo>
                    <a:pt x="4700" y="0"/>
                  </a:lnTo>
                  <a:lnTo>
                    <a:pt x="4484" y="55"/>
                  </a:lnTo>
                  <a:lnTo>
                    <a:pt x="4260" y="166"/>
                  </a:lnTo>
                  <a:lnTo>
                    <a:pt x="4037" y="331"/>
                  </a:lnTo>
                  <a:lnTo>
                    <a:pt x="3820" y="606"/>
                  </a:lnTo>
                  <a:lnTo>
                    <a:pt x="3603" y="937"/>
                  </a:lnTo>
                  <a:lnTo>
                    <a:pt x="3387" y="1378"/>
                  </a:lnTo>
                  <a:lnTo>
                    <a:pt x="3170" y="1929"/>
                  </a:lnTo>
                  <a:lnTo>
                    <a:pt x="2960" y="2535"/>
                  </a:lnTo>
                  <a:lnTo>
                    <a:pt x="2750" y="3251"/>
                  </a:lnTo>
                  <a:lnTo>
                    <a:pt x="2547" y="4023"/>
                  </a:lnTo>
                  <a:lnTo>
                    <a:pt x="2351" y="4904"/>
                  </a:lnTo>
                  <a:lnTo>
                    <a:pt x="2154" y="5841"/>
                  </a:lnTo>
                  <a:lnTo>
                    <a:pt x="1965" y="6888"/>
                  </a:lnTo>
                  <a:lnTo>
                    <a:pt x="1782" y="7990"/>
                  </a:lnTo>
                  <a:lnTo>
                    <a:pt x="1599" y="9147"/>
                  </a:lnTo>
                  <a:lnTo>
                    <a:pt x="1430" y="10469"/>
                  </a:lnTo>
                  <a:lnTo>
                    <a:pt x="1260" y="11792"/>
                  </a:lnTo>
                  <a:lnTo>
                    <a:pt x="1105" y="13279"/>
                  </a:lnTo>
                  <a:lnTo>
                    <a:pt x="1105" y="13279"/>
                  </a:lnTo>
                  <a:lnTo>
                    <a:pt x="956" y="14767"/>
                  </a:lnTo>
                  <a:lnTo>
                    <a:pt x="813" y="16310"/>
                  </a:lnTo>
                  <a:lnTo>
                    <a:pt x="685" y="17908"/>
                  </a:lnTo>
                  <a:lnTo>
                    <a:pt x="570" y="19506"/>
                  </a:lnTo>
                  <a:lnTo>
                    <a:pt x="461" y="21214"/>
                  </a:lnTo>
                  <a:lnTo>
                    <a:pt x="366" y="22867"/>
                  </a:lnTo>
                  <a:lnTo>
                    <a:pt x="285" y="24575"/>
                  </a:lnTo>
                  <a:lnTo>
                    <a:pt x="211" y="26338"/>
                  </a:lnTo>
                  <a:lnTo>
                    <a:pt x="150" y="28101"/>
                  </a:lnTo>
                  <a:lnTo>
                    <a:pt x="96" y="29865"/>
                  </a:lnTo>
                  <a:lnTo>
                    <a:pt x="55" y="31628"/>
                  </a:lnTo>
                  <a:lnTo>
                    <a:pt x="28" y="33446"/>
                  </a:lnTo>
                  <a:lnTo>
                    <a:pt x="7" y="35264"/>
                  </a:lnTo>
                  <a:lnTo>
                    <a:pt x="1" y="37083"/>
                  </a:lnTo>
                  <a:lnTo>
                    <a:pt x="1" y="38846"/>
                  </a:lnTo>
                  <a:lnTo>
                    <a:pt x="14" y="40664"/>
                  </a:lnTo>
                  <a:lnTo>
                    <a:pt x="35" y="42482"/>
                  </a:lnTo>
                  <a:lnTo>
                    <a:pt x="68" y="44246"/>
                  </a:lnTo>
                  <a:lnTo>
                    <a:pt x="109" y="46009"/>
                  </a:lnTo>
                  <a:lnTo>
                    <a:pt x="163" y="47772"/>
                  </a:lnTo>
                  <a:lnTo>
                    <a:pt x="231" y="49535"/>
                  </a:lnTo>
                  <a:lnTo>
                    <a:pt x="305" y="51243"/>
                  </a:lnTo>
                  <a:lnTo>
                    <a:pt x="393" y="52952"/>
                  </a:lnTo>
                  <a:lnTo>
                    <a:pt x="488" y="54605"/>
                  </a:lnTo>
                  <a:lnTo>
                    <a:pt x="597" y="56202"/>
                  </a:lnTo>
                  <a:lnTo>
                    <a:pt x="712" y="57800"/>
                  </a:lnTo>
                  <a:lnTo>
                    <a:pt x="834" y="59343"/>
                  </a:lnTo>
                  <a:lnTo>
                    <a:pt x="976" y="60831"/>
                  </a:lnTo>
                  <a:lnTo>
                    <a:pt x="1118" y="62319"/>
                  </a:lnTo>
                  <a:lnTo>
                    <a:pt x="1274" y="63696"/>
                  </a:lnTo>
                  <a:lnTo>
                    <a:pt x="1443" y="65074"/>
                  </a:lnTo>
                  <a:lnTo>
                    <a:pt x="1619" y="66341"/>
                  </a:lnTo>
                  <a:lnTo>
                    <a:pt x="1619" y="66341"/>
                  </a:lnTo>
                  <a:lnTo>
                    <a:pt x="1809" y="67553"/>
                  </a:lnTo>
                  <a:lnTo>
                    <a:pt x="1998" y="68710"/>
                  </a:lnTo>
                  <a:lnTo>
                    <a:pt x="2195" y="69757"/>
                  </a:lnTo>
                  <a:lnTo>
                    <a:pt x="2391" y="70694"/>
                  </a:lnTo>
                  <a:lnTo>
                    <a:pt x="2594" y="71575"/>
                  </a:lnTo>
                  <a:lnTo>
                    <a:pt x="2804" y="72347"/>
                  </a:lnTo>
                  <a:lnTo>
                    <a:pt x="3014" y="73008"/>
                  </a:lnTo>
                  <a:lnTo>
                    <a:pt x="3231" y="73614"/>
                  </a:lnTo>
                  <a:lnTo>
                    <a:pt x="3448" y="74110"/>
                  </a:lnTo>
                  <a:lnTo>
                    <a:pt x="3664" y="74551"/>
                  </a:lnTo>
                  <a:lnTo>
                    <a:pt x="3888" y="74881"/>
                  </a:lnTo>
                  <a:lnTo>
                    <a:pt x="4104" y="75102"/>
                  </a:lnTo>
                  <a:lnTo>
                    <a:pt x="4328" y="75267"/>
                  </a:lnTo>
                  <a:lnTo>
                    <a:pt x="4551" y="75322"/>
                  </a:lnTo>
                  <a:lnTo>
                    <a:pt x="4775" y="75322"/>
                  </a:lnTo>
                  <a:lnTo>
                    <a:pt x="4992" y="75212"/>
                  </a:lnTo>
                  <a:lnTo>
                    <a:pt x="5215" y="75047"/>
                  </a:lnTo>
                  <a:lnTo>
                    <a:pt x="5432" y="74771"/>
                  </a:lnTo>
                  <a:lnTo>
                    <a:pt x="5655" y="74386"/>
                  </a:lnTo>
                  <a:lnTo>
                    <a:pt x="5872" y="73945"/>
                  </a:lnTo>
                  <a:lnTo>
                    <a:pt x="6082" y="73449"/>
                  </a:lnTo>
                  <a:lnTo>
                    <a:pt x="6292" y="72843"/>
                  </a:lnTo>
                  <a:lnTo>
                    <a:pt x="6502" y="72126"/>
                  </a:lnTo>
                  <a:lnTo>
                    <a:pt x="6705" y="71355"/>
                  </a:lnTo>
                  <a:lnTo>
                    <a:pt x="6901" y="70473"/>
                  </a:lnTo>
                  <a:lnTo>
                    <a:pt x="7098" y="69537"/>
                  </a:lnTo>
                  <a:lnTo>
                    <a:pt x="7287" y="68545"/>
                  </a:lnTo>
                  <a:lnTo>
                    <a:pt x="7477" y="67388"/>
                  </a:lnTo>
                  <a:lnTo>
                    <a:pt x="7653" y="66231"/>
                  </a:lnTo>
                  <a:lnTo>
                    <a:pt x="7829" y="64908"/>
                  </a:lnTo>
                  <a:lnTo>
                    <a:pt x="7992" y="63586"/>
                  </a:lnTo>
                  <a:lnTo>
                    <a:pt x="8154" y="62153"/>
                  </a:lnTo>
                </a:path>
              </a:pathLst>
            </a:custGeom>
            <a:noFill/>
            <a:ln w="0">
              <a:noFill/>
            </a:ln>
          </p:spPr>
          <p:style>
            <a:lnRef idx="0">
              <a:scrgbClr r="0" g="0" b="0"/>
            </a:lnRef>
            <a:fillRef idx="0">
              <a:scrgbClr r="0" g="0" b="0"/>
            </a:fillRef>
            <a:effectRef idx="0">
              <a:scrgbClr r="0" g="0" b="0"/>
            </a:effectRef>
            <a:fontRef idx="minor"/>
          </p:style>
        </p:sp>
        <p:sp>
          <p:nvSpPr>
            <p:cNvPr id="771" name="Google Shape;1349;p45"/>
            <p:cNvSpPr/>
            <p:nvPr/>
          </p:nvSpPr>
          <p:spPr>
            <a:xfrm rot="10800000" flipH="1">
              <a:off x="7660440" y="3136320"/>
              <a:ext cx="106200" cy="160920"/>
            </a:xfrm>
            <a:custGeom>
              <a:avLst/>
              <a:gdLst/>
              <a:ahLst/>
              <a:cxnLst/>
              <a:rect l="l" t="t" r="r" b="b"/>
              <a:pathLst>
                <a:path w="6502" h="69648">
                  <a:moveTo>
                    <a:pt x="4633" y="1"/>
                  </a:moveTo>
                  <a:lnTo>
                    <a:pt x="1" y="60170"/>
                  </a:lnTo>
                  <a:lnTo>
                    <a:pt x="1870" y="69647"/>
                  </a:lnTo>
                  <a:lnTo>
                    <a:pt x="6502" y="9478"/>
                  </a:lnTo>
                  <a:lnTo>
                    <a:pt x="4633"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772" name="Google Shape;1350;p45"/>
            <p:cNvSpPr/>
            <p:nvPr/>
          </p:nvSpPr>
          <p:spPr>
            <a:xfrm rot="10800000" flipH="1">
              <a:off x="7660440" y="3136320"/>
              <a:ext cx="106200" cy="160920"/>
            </a:xfrm>
            <a:custGeom>
              <a:avLst/>
              <a:gdLst/>
              <a:ahLst/>
              <a:cxnLst/>
              <a:rect l="l" t="t" r="r" b="b"/>
              <a:pathLst>
                <a:path w="6502" h="69648" fill="none">
                  <a:moveTo>
                    <a:pt x="1" y="60170"/>
                  </a:moveTo>
                  <a:lnTo>
                    <a:pt x="1870" y="69647"/>
                  </a:lnTo>
                  <a:lnTo>
                    <a:pt x="6502" y="9478"/>
                  </a:lnTo>
                  <a:lnTo>
                    <a:pt x="4633" y="1"/>
                  </a:lnTo>
                  <a:lnTo>
                    <a:pt x="1" y="60170"/>
                  </a:lnTo>
                </a:path>
              </a:pathLst>
            </a:custGeom>
            <a:noFill/>
            <a:ln w="0">
              <a:noFill/>
            </a:ln>
          </p:spPr>
          <p:style>
            <a:lnRef idx="0">
              <a:scrgbClr r="0" g="0" b="0"/>
            </a:lnRef>
            <a:fillRef idx="0">
              <a:scrgbClr r="0" g="0" b="0"/>
            </a:fillRef>
            <a:effectRef idx="0">
              <a:scrgbClr r="0" g="0" b="0"/>
            </a:effectRef>
            <a:fontRef idx="minor"/>
          </p:style>
        </p:sp>
        <p:sp>
          <p:nvSpPr>
            <p:cNvPr id="773" name="Google Shape;1351;p45"/>
            <p:cNvSpPr/>
            <p:nvPr/>
          </p:nvSpPr>
          <p:spPr>
            <a:xfrm rot="10800000" flipH="1">
              <a:off x="7570800" y="3031200"/>
              <a:ext cx="151560" cy="173880"/>
            </a:xfrm>
            <a:custGeom>
              <a:avLst/>
              <a:gdLst/>
              <a:ahLst/>
              <a:cxnLst/>
              <a:rect l="l" t="t" r="r" b="b"/>
              <a:pathLst>
                <a:path w="9258" h="75323" fill="none">
                  <a:moveTo>
                    <a:pt x="4626" y="75322"/>
                  </a:moveTo>
                  <a:lnTo>
                    <a:pt x="4626" y="75322"/>
                  </a:lnTo>
                  <a:lnTo>
                    <a:pt x="4355" y="75267"/>
                  </a:lnTo>
                  <a:lnTo>
                    <a:pt x="4077" y="75102"/>
                  </a:lnTo>
                  <a:lnTo>
                    <a:pt x="3807" y="74771"/>
                  </a:lnTo>
                  <a:lnTo>
                    <a:pt x="3678" y="74551"/>
                  </a:lnTo>
                  <a:lnTo>
                    <a:pt x="3542" y="74275"/>
                  </a:lnTo>
                  <a:lnTo>
                    <a:pt x="3407" y="74000"/>
                  </a:lnTo>
                  <a:lnTo>
                    <a:pt x="3272" y="73724"/>
                  </a:lnTo>
                  <a:lnTo>
                    <a:pt x="3143" y="73394"/>
                  </a:lnTo>
                  <a:lnTo>
                    <a:pt x="3014" y="73008"/>
                  </a:lnTo>
                  <a:lnTo>
                    <a:pt x="2886" y="72567"/>
                  </a:lnTo>
                  <a:lnTo>
                    <a:pt x="2757" y="72126"/>
                  </a:lnTo>
                  <a:lnTo>
                    <a:pt x="2628" y="71686"/>
                  </a:lnTo>
                  <a:lnTo>
                    <a:pt x="2500" y="71135"/>
                  </a:lnTo>
                  <a:lnTo>
                    <a:pt x="2500" y="71135"/>
                  </a:lnTo>
                  <a:lnTo>
                    <a:pt x="2269" y="70143"/>
                  </a:lnTo>
                  <a:lnTo>
                    <a:pt x="2046" y="68986"/>
                  </a:lnTo>
                  <a:lnTo>
                    <a:pt x="1829" y="67718"/>
                  </a:lnTo>
                  <a:lnTo>
                    <a:pt x="1619" y="66341"/>
                  </a:lnTo>
                  <a:lnTo>
                    <a:pt x="1619" y="66341"/>
                  </a:lnTo>
                  <a:lnTo>
                    <a:pt x="1430" y="64963"/>
                  </a:lnTo>
                  <a:lnTo>
                    <a:pt x="1254" y="63476"/>
                  </a:lnTo>
                  <a:lnTo>
                    <a:pt x="1084" y="61933"/>
                  </a:lnTo>
                  <a:lnTo>
                    <a:pt x="928" y="60335"/>
                  </a:lnTo>
                  <a:lnTo>
                    <a:pt x="786" y="58737"/>
                  </a:lnTo>
                  <a:lnTo>
                    <a:pt x="651" y="57029"/>
                  </a:lnTo>
                  <a:lnTo>
                    <a:pt x="529" y="55266"/>
                  </a:lnTo>
                  <a:lnTo>
                    <a:pt x="421" y="53503"/>
                  </a:lnTo>
                  <a:lnTo>
                    <a:pt x="326" y="51684"/>
                  </a:lnTo>
                  <a:lnTo>
                    <a:pt x="245" y="49866"/>
                  </a:lnTo>
                  <a:lnTo>
                    <a:pt x="170" y="47993"/>
                  </a:lnTo>
                  <a:lnTo>
                    <a:pt x="116" y="46064"/>
                  </a:lnTo>
                  <a:lnTo>
                    <a:pt x="68" y="44136"/>
                  </a:lnTo>
                  <a:lnTo>
                    <a:pt x="28" y="42207"/>
                  </a:lnTo>
                  <a:lnTo>
                    <a:pt x="7" y="40278"/>
                  </a:lnTo>
                  <a:lnTo>
                    <a:pt x="1" y="38295"/>
                  </a:lnTo>
                  <a:lnTo>
                    <a:pt x="1" y="38295"/>
                  </a:lnTo>
                  <a:lnTo>
                    <a:pt x="1" y="37634"/>
                  </a:lnTo>
                  <a:lnTo>
                    <a:pt x="1" y="37634"/>
                  </a:lnTo>
                  <a:lnTo>
                    <a:pt x="1" y="36036"/>
                  </a:lnTo>
                  <a:lnTo>
                    <a:pt x="14" y="34383"/>
                  </a:lnTo>
                  <a:lnTo>
                    <a:pt x="35" y="32785"/>
                  </a:lnTo>
                  <a:lnTo>
                    <a:pt x="68" y="31187"/>
                  </a:lnTo>
                  <a:lnTo>
                    <a:pt x="102" y="29589"/>
                  </a:lnTo>
                  <a:lnTo>
                    <a:pt x="150" y="27991"/>
                  </a:lnTo>
                  <a:lnTo>
                    <a:pt x="211" y="26448"/>
                  </a:lnTo>
                  <a:lnTo>
                    <a:pt x="272" y="24850"/>
                  </a:lnTo>
                  <a:lnTo>
                    <a:pt x="346" y="23308"/>
                  </a:lnTo>
                  <a:lnTo>
                    <a:pt x="427" y="21820"/>
                  </a:lnTo>
                  <a:lnTo>
                    <a:pt x="515" y="20332"/>
                  </a:lnTo>
                  <a:lnTo>
                    <a:pt x="617" y="18844"/>
                  </a:lnTo>
                  <a:lnTo>
                    <a:pt x="725" y="17412"/>
                  </a:lnTo>
                  <a:lnTo>
                    <a:pt x="840" y="15979"/>
                  </a:lnTo>
                  <a:lnTo>
                    <a:pt x="969" y="14602"/>
                  </a:lnTo>
                  <a:lnTo>
                    <a:pt x="1105" y="13279"/>
                  </a:lnTo>
                  <a:lnTo>
                    <a:pt x="1105" y="13279"/>
                  </a:lnTo>
                  <a:lnTo>
                    <a:pt x="1281" y="11681"/>
                  </a:lnTo>
                  <a:lnTo>
                    <a:pt x="1463" y="10194"/>
                  </a:lnTo>
                  <a:lnTo>
                    <a:pt x="1660" y="8816"/>
                  </a:lnTo>
                  <a:lnTo>
                    <a:pt x="1856" y="7494"/>
                  </a:lnTo>
                  <a:lnTo>
                    <a:pt x="2066" y="6337"/>
                  </a:lnTo>
                  <a:lnTo>
                    <a:pt x="2276" y="5235"/>
                  </a:lnTo>
                  <a:lnTo>
                    <a:pt x="2493" y="4243"/>
                  </a:lnTo>
                  <a:lnTo>
                    <a:pt x="2716" y="3361"/>
                  </a:lnTo>
                  <a:lnTo>
                    <a:pt x="2946" y="2590"/>
                  </a:lnTo>
                  <a:lnTo>
                    <a:pt x="3184" y="1929"/>
                  </a:lnTo>
                  <a:lnTo>
                    <a:pt x="3414" y="1323"/>
                  </a:lnTo>
                  <a:lnTo>
                    <a:pt x="3658" y="882"/>
                  </a:lnTo>
                  <a:lnTo>
                    <a:pt x="3895" y="496"/>
                  </a:lnTo>
                  <a:lnTo>
                    <a:pt x="4138" y="221"/>
                  </a:lnTo>
                  <a:lnTo>
                    <a:pt x="4382" y="55"/>
                  </a:lnTo>
                  <a:lnTo>
                    <a:pt x="4633" y="0"/>
                  </a:lnTo>
                  <a:lnTo>
                    <a:pt x="4633" y="0"/>
                  </a:lnTo>
                  <a:lnTo>
                    <a:pt x="4897" y="55"/>
                  </a:lnTo>
                  <a:lnTo>
                    <a:pt x="5168" y="276"/>
                  </a:lnTo>
                  <a:lnTo>
                    <a:pt x="5432" y="606"/>
                  </a:lnTo>
                  <a:lnTo>
                    <a:pt x="5696" y="1047"/>
                  </a:lnTo>
                  <a:lnTo>
                    <a:pt x="5960" y="1598"/>
                  </a:lnTo>
                  <a:lnTo>
                    <a:pt x="6217" y="2314"/>
                  </a:lnTo>
                  <a:lnTo>
                    <a:pt x="6346" y="2700"/>
                  </a:lnTo>
                  <a:lnTo>
                    <a:pt x="6468" y="3141"/>
                  </a:lnTo>
                  <a:lnTo>
                    <a:pt x="6597" y="3582"/>
                  </a:lnTo>
                  <a:lnTo>
                    <a:pt x="6718" y="4078"/>
                  </a:lnTo>
                  <a:lnTo>
                    <a:pt x="5466" y="20332"/>
                  </a:lnTo>
                  <a:lnTo>
                    <a:pt x="7335" y="29809"/>
                  </a:lnTo>
                  <a:lnTo>
                    <a:pt x="8405" y="15924"/>
                  </a:lnTo>
                  <a:lnTo>
                    <a:pt x="8405" y="15924"/>
                  </a:lnTo>
                  <a:lnTo>
                    <a:pt x="8506" y="17136"/>
                  </a:lnTo>
                  <a:lnTo>
                    <a:pt x="8608" y="18404"/>
                  </a:lnTo>
                  <a:lnTo>
                    <a:pt x="8696" y="19671"/>
                  </a:lnTo>
                  <a:lnTo>
                    <a:pt x="8777" y="20993"/>
                  </a:lnTo>
                  <a:lnTo>
                    <a:pt x="8852" y="22316"/>
                  </a:lnTo>
                  <a:lnTo>
                    <a:pt x="8926" y="23638"/>
                  </a:lnTo>
                  <a:lnTo>
                    <a:pt x="8987" y="25016"/>
                  </a:lnTo>
                  <a:lnTo>
                    <a:pt x="9048" y="26338"/>
                  </a:lnTo>
                  <a:lnTo>
                    <a:pt x="9095" y="27771"/>
                  </a:lnTo>
                  <a:lnTo>
                    <a:pt x="9136" y="29148"/>
                  </a:lnTo>
                  <a:lnTo>
                    <a:pt x="9177" y="30581"/>
                  </a:lnTo>
                  <a:lnTo>
                    <a:pt x="9204" y="32013"/>
                  </a:lnTo>
                  <a:lnTo>
                    <a:pt x="9231" y="33446"/>
                  </a:lnTo>
                  <a:lnTo>
                    <a:pt x="9244" y="34879"/>
                  </a:lnTo>
                  <a:lnTo>
                    <a:pt x="9258" y="36311"/>
                  </a:lnTo>
                  <a:lnTo>
                    <a:pt x="9258" y="37744"/>
                  </a:lnTo>
                  <a:lnTo>
                    <a:pt x="9258" y="37744"/>
                  </a:lnTo>
                  <a:lnTo>
                    <a:pt x="9251" y="39342"/>
                  </a:lnTo>
                  <a:lnTo>
                    <a:pt x="9244" y="40995"/>
                  </a:lnTo>
                  <a:lnTo>
                    <a:pt x="9217" y="42593"/>
                  </a:lnTo>
                  <a:lnTo>
                    <a:pt x="9190" y="44191"/>
                  </a:lnTo>
                  <a:lnTo>
                    <a:pt x="9150" y="45789"/>
                  </a:lnTo>
                  <a:lnTo>
                    <a:pt x="9102" y="47386"/>
                  </a:lnTo>
                  <a:lnTo>
                    <a:pt x="9048" y="48984"/>
                  </a:lnTo>
                  <a:lnTo>
                    <a:pt x="8980" y="50527"/>
                  </a:lnTo>
                  <a:lnTo>
                    <a:pt x="8913" y="52070"/>
                  </a:lnTo>
                  <a:lnTo>
                    <a:pt x="8831" y="53558"/>
                  </a:lnTo>
                  <a:lnTo>
                    <a:pt x="8736" y="55100"/>
                  </a:lnTo>
                  <a:lnTo>
                    <a:pt x="8635" y="56533"/>
                  </a:lnTo>
                  <a:lnTo>
                    <a:pt x="8533" y="57966"/>
                  </a:lnTo>
                  <a:lnTo>
                    <a:pt x="8411" y="59398"/>
                  </a:lnTo>
                  <a:lnTo>
                    <a:pt x="8290" y="60776"/>
                  </a:lnTo>
                  <a:lnTo>
                    <a:pt x="8154" y="62153"/>
                  </a:lnTo>
                  <a:lnTo>
                    <a:pt x="8154" y="62153"/>
                  </a:lnTo>
                  <a:lnTo>
                    <a:pt x="7978" y="63696"/>
                  </a:lnTo>
                  <a:lnTo>
                    <a:pt x="7788" y="65184"/>
                  </a:lnTo>
                  <a:lnTo>
                    <a:pt x="7599" y="66616"/>
                  </a:lnTo>
                  <a:lnTo>
                    <a:pt x="7396" y="67884"/>
                  </a:lnTo>
                  <a:lnTo>
                    <a:pt x="7192" y="69041"/>
                  </a:lnTo>
                  <a:lnTo>
                    <a:pt x="6976" y="70143"/>
                  </a:lnTo>
                  <a:lnTo>
                    <a:pt x="6759" y="71135"/>
                  </a:lnTo>
                  <a:lnTo>
                    <a:pt x="6536" y="72016"/>
                  </a:lnTo>
                  <a:lnTo>
                    <a:pt x="6305" y="72788"/>
                  </a:lnTo>
                  <a:lnTo>
                    <a:pt x="6075" y="73449"/>
                  </a:lnTo>
                  <a:lnTo>
                    <a:pt x="5838" y="74055"/>
                  </a:lnTo>
                  <a:lnTo>
                    <a:pt x="5601" y="74496"/>
                  </a:lnTo>
                  <a:lnTo>
                    <a:pt x="5357" y="74881"/>
                  </a:lnTo>
                  <a:lnTo>
                    <a:pt x="5114" y="75157"/>
                  </a:lnTo>
                  <a:lnTo>
                    <a:pt x="4870" y="75267"/>
                  </a:lnTo>
                  <a:lnTo>
                    <a:pt x="4626" y="75322"/>
                  </a:lnTo>
                </a:path>
              </a:pathLst>
            </a:custGeom>
            <a:solidFill>
              <a:schemeClr val="lt2"/>
            </a:solidFill>
            <a:ln w="0">
              <a:noFill/>
            </a:ln>
          </p:spPr>
          <p:style>
            <a:lnRef idx="0">
              <a:scrgbClr r="0" g="0" b="0"/>
            </a:lnRef>
            <a:fillRef idx="0">
              <a:scrgbClr r="0" g="0" b="0"/>
            </a:fillRef>
            <a:effectRef idx="0">
              <a:scrgbClr r="0" g="0" b="0"/>
            </a:effectRef>
            <a:fontRef idx="minor"/>
          </p:style>
        </p:sp>
        <p:sp>
          <p:nvSpPr>
            <p:cNvPr id="774" name="Google Shape;1352;p45"/>
            <p:cNvSpPr/>
            <p:nvPr/>
          </p:nvSpPr>
          <p:spPr>
            <a:xfrm rot="10800000" flipH="1">
              <a:off x="7145640" y="2222640"/>
              <a:ext cx="165960" cy="573840"/>
            </a:xfrm>
            <a:custGeom>
              <a:avLst/>
              <a:gdLst/>
              <a:ahLst/>
              <a:cxnLst/>
              <a:rect l="l" t="t" r="r" b="b"/>
              <a:pathLst>
                <a:path w="10125" h="247787">
                  <a:moveTo>
                    <a:pt x="7781" y="0"/>
                  </a:moveTo>
                  <a:lnTo>
                    <a:pt x="7673" y="56"/>
                  </a:lnTo>
                  <a:lnTo>
                    <a:pt x="7564" y="166"/>
                  </a:lnTo>
                  <a:lnTo>
                    <a:pt x="7456" y="276"/>
                  </a:lnTo>
                  <a:lnTo>
                    <a:pt x="7348" y="496"/>
                  </a:lnTo>
                  <a:lnTo>
                    <a:pt x="7246" y="717"/>
                  </a:lnTo>
                  <a:lnTo>
                    <a:pt x="7145" y="937"/>
                  </a:lnTo>
                  <a:lnTo>
                    <a:pt x="7043" y="1268"/>
                  </a:lnTo>
                  <a:lnTo>
                    <a:pt x="6941" y="1598"/>
                  </a:lnTo>
                  <a:lnTo>
                    <a:pt x="6847" y="1984"/>
                  </a:lnTo>
                  <a:lnTo>
                    <a:pt x="6752" y="2370"/>
                  </a:lnTo>
                  <a:lnTo>
                    <a:pt x="6664" y="2811"/>
                  </a:lnTo>
                  <a:lnTo>
                    <a:pt x="6576" y="3306"/>
                  </a:lnTo>
                  <a:lnTo>
                    <a:pt x="6488" y="3857"/>
                  </a:lnTo>
                  <a:lnTo>
                    <a:pt x="6406" y="4353"/>
                  </a:lnTo>
                  <a:lnTo>
                    <a:pt x="6325" y="4960"/>
                  </a:lnTo>
                  <a:lnTo>
                    <a:pt x="6251" y="5566"/>
                  </a:lnTo>
                  <a:lnTo>
                    <a:pt x="6176" y="6227"/>
                  </a:lnTo>
                  <a:lnTo>
                    <a:pt x="6108" y="6888"/>
                  </a:lnTo>
                  <a:lnTo>
                    <a:pt x="6048" y="7604"/>
                  </a:lnTo>
                  <a:lnTo>
                    <a:pt x="5987" y="8321"/>
                  </a:lnTo>
                  <a:lnTo>
                    <a:pt x="5926" y="9092"/>
                  </a:lnTo>
                  <a:lnTo>
                    <a:pt x="5878" y="9863"/>
                  </a:lnTo>
                  <a:lnTo>
                    <a:pt x="5831" y="10635"/>
                  </a:lnTo>
                  <a:lnTo>
                    <a:pt x="5783" y="11461"/>
                  </a:lnTo>
                  <a:lnTo>
                    <a:pt x="5750" y="12343"/>
                  </a:lnTo>
                  <a:lnTo>
                    <a:pt x="5716" y="13225"/>
                  </a:lnTo>
                  <a:lnTo>
                    <a:pt x="5689" y="14106"/>
                  </a:lnTo>
                  <a:lnTo>
                    <a:pt x="5668" y="14988"/>
                  </a:lnTo>
                  <a:lnTo>
                    <a:pt x="41" y="226297"/>
                  </a:lnTo>
                  <a:lnTo>
                    <a:pt x="21" y="227234"/>
                  </a:lnTo>
                  <a:lnTo>
                    <a:pt x="14" y="228115"/>
                  </a:lnTo>
                  <a:lnTo>
                    <a:pt x="7" y="228997"/>
                  </a:lnTo>
                  <a:lnTo>
                    <a:pt x="0" y="229879"/>
                  </a:lnTo>
                  <a:lnTo>
                    <a:pt x="7" y="230815"/>
                  </a:lnTo>
                  <a:lnTo>
                    <a:pt x="14" y="231697"/>
                  </a:lnTo>
                  <a:lnTo>
                    <a:pt x="27" y="232524"/>
                  </a:lnTo>
                  <a:lnTo>
                    <a:pt x="48" y="233405"/>
                  </a:lnTo>
                  <a:lnTo>
                    <a:pt x="75" y="234232"/>
                  </a:lnTo>
                  <a:lnTo>
                    <a:pt x="102" y="235058"/>
                  </a:lnTo>
                  <a:lnTo>
                    <a:pt x="136" y="235885"/>
                  </a:lnTo>
                  <a:lnTo>
                    <a:pt x="176" y="236711"/>
                  </a:lnTo>
                  <a:lnTo>
                    <a:pt x="217" y="237483"/>
                  </a:lnTo>
                  <a:lnTo>
                    <a:pt x="264" y="238254"/>
                  </a:lnTo>
                  <a:lnTo>
                    <a:pt x="318" y="239025"/>
                  </a:lnTo>
                  <a:lnTo>
                    <a:pt x="373" y="239742"/>
                  </a:lnTo>
                  <a:lnTo>
                    <a:pt x="434" y="240403"/>
                  </a:lnTo>
                  <a:lnTo>
                    <a:pt x="501" y="241119"/>
                  </a:lnTo>
                  <a:lnTo>
                    <a:pt x="569" y="241780"/>
                  </a:lnTo>
                  <a:lnTo>
                    <a:pt x="644" y="242386"/>
                  </a:lnTo>
                  <a:lnTo>
                    <a:pt x="718" y="242993"/>
                  </a:lnTo>
                  <a:lnTo>
                    <a:pt x="799" y="243544"/>
                  </a:lnTo>
                  <a:lnTo>
                    <a:pt x="881" y="244095"/>
                  </a:lnTo>
                  <a:lnTo>
                    <a:pt x="969" y="244590"/>
                  </a:lnTo>
                  <a:lnTo>
                    <a:pt x="1057" y="245086"/>
                  </a:lnTo>
                  <a:lnTo>
                    <a:pt x="1151" y="245527"/>
                  </a:lnTo>
                  <a:lnTo>
                    <a:pt x="1246" y="245913"/>
                  </a:lnTo>
                  <a:lnTo>
                    <a:pt x="1348" y="246299"/>
                  </a:lnTo>
                  <a:lnTo>
                    <a:pt x="1449" y="246629"/>
                  </a:lnTo>
                  <a:lnTo>
                    <a:pt x="1551" y="246905"/>
                  </a:lnTo>
                  <a:lnTo>
                    <a:pt x="1659" y="247180"/>
                  </a:lnTo>
                  <a:lnTo>
                    <a:pt x="1768" y="247401"/>
                  </a:lnTo>
                  <a:lnTo>
                    <a:pt x="1795" y="247456"/>
                  </a:lnTo>
                  <a:lnTo>
                    <a:pt x="1910" y="247621"/>
                  </a:lnTo>
                  <a:lnTo>
                    <a:pt x="2018" y="247731"/>
                  </a:lnTo>
                  <a:lnTo>
                    <a:pt x="2133" y="247786"/>
                  </a:lnTo>
                  <a:lnTo>
                    <a:pt x="2350" y="247786"/>
                  </a:lnTo>
                  <a:lnTo>
                    <a:pt x="2465" y="247731"/>
                  </a:lnTo>
                  <a:lnTo>
                    <a:pt x="2574" y="247621"/>
                  </a:lnTo>
                  <a:lnTo>
                    <a:pt x="2675" y="247456"/>
                  </a:lnTo>
                  <a:lnTo>
                    <a:pt x="2783" y="247235"/>
                  </a:lnTo>
                  <a:lnTo>
                    <a:pt x="2885" y="247015"/>
                  </a:lnTo>
                  <a:lnTo>
                    <a:pt x="2987" y="246739"/>
                  </a:lnTo>
                  <a:lnTo>
                    <a:pt x="3088" y="246409"/>
                  </a:lnTo>
                  <a:lnTo>
                    <a:pt x="3183" y="246078"/>
                  </a:lnTo>
                  <a:lnTo>
                    <a:pt x="3278" y="245692"/>
                  </a:lnTo>
                  <a:lnTo>
                    <a:pt x="3373" y="245252"/>
                  </a:lnTo>
                  <a:lnTo>
                    <a:pt x="3461" y="244811"/>
                  </a:lnTo>
                  <a:lnTo>
                    <a:pt x="3549" y="244315"/>
                  </a:lnTo>
                  <a:lnTo>
                    <a:pt x="3637" y="243764"/>
                  </a:lnTo>
                  <a:lnTo>
                    <a:pt x="3718" y="243213"/>
                  </a:lnTo>
                  <a:lnTo>
                    <a:pt x="3792" y="242607"/>
                  </a:lnTo>
                  <a:lnTo>
                    <a:pt x="3867" y="242001"/>
                  </a:lnTo>
                  <a:lnTo>
                    <a:pt x="3941" y="241340"/>
                  </a:lnTo>
                  <a:lnTo>
                    <a:pt x="4009" y="240623"/>
                  </a:lnTo>
                  <a:lnTo>
                    <a:pt x="4070" y="239962"/>
                  </a:lnTo>
                  <a:lnTo>
                    <a:pt x="4131" y="239191"/>
                  </a:lnTo>
                  <a:lnTo>
                    <a:pt x="4185" y="238419"/>
                  </a:lnTo>
                  <a:lnTo>
                    <a:pt x="4233" y="237648"/>
                  </a:lnTo>
                  <a:lnTo>
                    <a:pt x="4280" y="236821"/>
                  </a:lnTo>
                  <a:lnTo>
                    <a:pt x="4321" y="235995"/>
                  </a:lnTo>
                  <a:lnTo>
                    <a:pt x="4355" y="235113"/>
                  </a:lnTo>
                  <a:lnTo>
                    <a:pt x="4388" y="234232"/>
                  </a:lnTo>
                  <a:lnTo>
                    <a:pt x="4415" y="233350"/>
                  </a:lnTo>
                  <a:lnTo>
                    <a:pt x="10070" y="21985"/>
                  </a:lnTo>
                  <a:lnTo>
                    <a:pt x="10077" y="21765"/>
                  </a:lnTo>
                  <a:lnTo>
                    <a:pt x="10097" y="20828"/>
                  </a:lnTo>
                  <a:lnTo>
                    <a:pt x="10111" y="19947"/>
                  </a:lnTo>
                  <a:lnTo>
                    <a:pt x="10117" y="19010"/>
                  </a:lnTo>
                  <a:lnTo>
                    <a:pt x="10124" y="18128"/>
                  </a:lnTo>
                  <a:lnTo>
                    <a:pt x="10117" y="17192"/>
                  </a:lnTo>
                  <a:lnTo>
                    <a:pt x="10111" y="16310"/>
                  </a:lnTo>
                  <a:lnTo>
                    <a:pt x="10097" y="15429"/>
                  </a:lnTo>
                  <a:lnTo>
                    <a:pt x="10077" y="14602"/>
                  </a:lnTo>
                  <a:lnTo>
                    <a:pt x="10056" y="13720"/>
                  </a:lnTo>
                  <a:lnTo>
                    <a:pt x="10023" y="12894"/>
                  </a:lnTo>
                  <a:lnTo>
                    <a:pt x="9989" y="12067"/>
                  </a:lnTo>
                  <a:lnTo>
                    <a:pt x="9955" y="11241"/>
                  </a:lnTo>
                  <a:lnTo>
                    <a:pt x="9907" y="10470"/>
                  </a:lnTo>
                  <a:lnTo>
                    <a:pt x="9860" y="9698"/>
                  </a:lnTo>
                  <a:lnTo>
                    <a:pt x="9813" y="8927"/>
                  </a:lnTo>
                  <a:lnTo>
                    <a:pt x="9752" y="8210"/>
                  </a:lnTo>
                  <a:lnTo>
                    <a:pt x="9691" y="7494"/>
                  </a:lnTo>
                  <a:lnTo>
                    <a:pt x="9630" y="6778"/>
                  </a:lnTo>
                  <a:lnTo>
                    <a:pt x="9555" y="6117"/>
                  </a:lnTo>
                  <a:lnTo>
                    <a:pt x="9488" y="5511"/>
                  </a:lnTo>
                  <a:lnTo>
                    <a:pt x="9406" y="4904"/>
                  </a:lnTo>
                  <a:lnTo>
                    <a:pt x="9325" y="4298"/>
                  </a:lnTo>
                  <a:lnTo>
                    <a:pt x="9244" y="3747"/>
                  </a:lnTo>
                  <a:lnTo>
                    <a:pt x="9156" y="3251"/>
                  </a:lnTo>
                  <a:lnTo>
                    <a:pt x="9068" y="2755"/>
                  </a:lnTo>
                  <a:lnTo>
                    <a:pt x="8973" y="2315"/>
                  </a:lnTo>
                  <a:lnTo>
                    <a:pt x="8871" y="1929"/>
                  </a:lnTo>
                  <a:lnTo>
                    <a:pt x="8777" y="1543"/>
                  </a:lnTo>
                  <a:lnTo>
                    <a:pt x="8668" y="1213"/>
                  </a:lnTo>
                  <a:lnTo>
                    <a:pt x="8567" y="937"/>
                  </a:lnTo>
                  <a:lnTo>
                    <a:pt x="8458" y="662"/>
                  </a:lnTo>
                  <a:lnTo>
                    <a:pt x="8343" y="441"/>
                  </a:lnTo>
                  <a:lnTo>
                    <a:pt x="8228" y="276"/>
                  </a:lnTo>
                  <a:lnTo>
                    <a:pt x="8120" y="111"/>
                  </a:lnTo>
                  <a:lnTo>
                    <a:pt x="8005" y="56"/>
                  </a:lnTo>
                  <a:lnTo>
                    <a:pt x="7896"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775" name="Google Shape;1353;p45"/>
            <p:cNvSpPr/>
            <p:nvPr/>
          </p:nvSpPr>
          <p:spPr>
            <a:xfrm rot="10800000" flipH="1">
              <a:off x="7564320" y="3174120"/>
              <a:ext cx="658800" cy="754200"/>
            </a:xfrm>
            <a:custGeom>
              <a:avLst/>
              <a:gdLst/>
              <a:ahLst/>
              <a:cxnLst/>
              <a:rect l="l" t="t" r="r" b="b"/>
              <a:pathLst>
                <a:path w="40111" h="325533">
                  <a:moveTo>
                    <a:pt x="18305" y="0"/>
                  </a:moveTo>
                  <a:lnTo>
                    <a:pt x="0" y="232468"/>
                  </a:lnTo>
                  <a:lnTo>
                    <a:pt x="22002" y="325532"/>
                  </a:lnTo>
                  <a:lnTo>
                    <a:pt x="40110" y="105627"/>
                  </a:lnTo>
                  <a:lnTo>
                    <a:pt x="18305"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776" name="Google Shape;1354;p45"/>
            <p:cNvSpPr/>
            <p:nvPr/>
          </p:nvSpPr>
          <p:spPr>
            <a:xfrm rot="10800000" flipH="1">
              <a:off x="7617240" y="3210840"/>
              <a:ext cx="628560" cy="649080"/>
            </a:xfrm>
            <a:custGeom>
              <a:avLst/>
              <a:gdLst/>
              <a:ahLst/>
              <a:cxnLst/>
              <a:rect l="l" t="t" r="r" b="b"/>
              <a:pathLst>
                <a:path w="38262" h="280076">
                  <a:moveTo>
                    <a:pt x="17032" y="1"/>
                  </a:moveTo>
                  <a:lnTo>
                    <a:pt x="16910" y="937"/>
                  </a:lnTo>
                  <a:lnTo>
                    <a:pt x="16558" y="3803"/>
                  </a:lnTo>
                  <a:lnTo>
                    <a:pt x="15989" y="8486"/>
                  </a:lnTo>
                  <a:lnTo>
                    <a:pt x="15637" y="11462"/>
                  </a:lnTo>
                  <a:lnTo>
                    <a:pt x="15237" y="14878"/>
                  </a:lnTo>
                  <a:lnTo>
                    <a:pt x="14797" y="18680"/>
                  </a:lnTo>
                  <a:lnTo>
                    <a:pt x="14323" y="22922"/>
                  </a:lnTo>
                  <a:lnTo>
                    <a:pt x="13815" y="27496"/>
                  </a:lnTo>
                  <a:lnTo>
                    <a:pt x="13267" y="32510"/>
                  </a:lnTo>
                  <a:lnTo>
                    <a:pt x="12698" y="37910"/>
                  </a:lnTo>
                  <a:lnTo>
                    <a:pt x="12095" y="43640"/>
                  </a:lnTo>
                  <a:lnTo>
                    <a:pt x="11472" y="49701"/>
                  </a:lnTo>
                  <a:lnTo>
                    <a:pt x="10829" y="56148"/>
                  </a:lnTo>
                  <a:lnTo>
                    <a:pt x="10165" y="62925"/>
                  </a:lnTo>
                  <a:lnTo>
                    <a:pt x="9488" y="69978"/>
                  </a:lnTo>
                  <a:lnTo>
                    <a:pt x="8797" y="77361"/>
                  </a:lnTo>
                  <a:lnTo>
                    <a:pt x="8093" y="85075"/>
                  </a:lnTo>
                  <a:lnTo>
                    <a:pt x="7741" y="89043"/>
                  </a:lnTo>
                  <a:lnTo>
                    <a:pt x="7389" y="93065"/>
                  </a:lnTo>
                  <a:lnTo>
                    <a:pt x="7037" y="97197"/>
                  </a:lnTo>
                  <a:lnTo>
                    <a:pt x="6678" y="101385"/>
                  </a:lnTo>
                  <a:lnTo>
                    <a:pt x="6326" y="105628"/>
                  </a:lnTo>
                  <a:lnTo>
                    <a:pt x="5967" y="109926"/>
                  </a:lnTo>
                  <a:lnTo>
                    <a:pt x="5614" y="114279"/>
                  </a:lnTo>
                  <a:lnTo>
                    <a:pt x="5256" y="118742"/>
                  </a:lnTo>
                  <a:lnTo>
                    <a:pt x="4903" y="123260"/>
                  </a:lnTo>
                  <a:lnTo>
                    <a:pt x="4551" y="127833"/>
                  </a:lnTo>
                  <a:lnTo>
                    <a:pt x="4206" y="132462"/>
                  </a:lnTo>
                  <a:lnTo>
                    <a:pt x="3861" y="137145"/>
                  </a:lnTo>
                  <a:lnTo>
                    <a:pt x="3515" y="141884"/>
                  </a:lnTo>
                  <a:lnTo>
                    <a:pt x="3170" y="146678"/>
                  </a:lnTo>
                  <a:lnTo>
                    <a:pt x="2831" y="151581"/>
                  </a:lnTo>
                  <a:lnTo>
                    <a:pt x="2499" y="156485"/>
                  </a:lnTo>
                  <a:lnTo>
                    <a:pt x="2168" y="161444"/>
                  </a:lnTo>
                  <a:lnTo>
                    <a:pt x="1843" y="166459"/>
                  </a:lnTo>
                  <a:lnTo>
                    <a:pt x="1518" y="171528"/>
                  </a:lnTo>
                  <a:lnTo>
                    <a:pt x="1206" y="176652"/>
                  </a:lnTo>
                  <a:lnTo>
                    <a:pt x="894" y="181831"/>
                  </a:lnTo>
                  <a:lnTo>
                    <a:pt x="590" y="187066"/>
                  </a:lnTo>
                  <a:lnTo>
                    <a:pt x="292" y="192356"/>
                  </a:lnTo>
                  <a:lnTo>
                    <a:pt x="1" y="197645"/>
                  </a:lnTo>
                  <a:lnTo>
                    <a:pt x="18095" y="280075"/>
                  </a:lnTo>
                  <a:lnTo>
                    <a:pt x="18251" y="277981"/>
                  </a:lnTo>
                  <a:lnTo>
                    <a:pt x="18705" y="272031"/>
                  </a:lnTo>
                  <a:lnTo>
                    <a:pt x="19416" y="262774"/>
                  </a:lnTo>
                  <a:lnTo>
                    <a:pt x="19863" y="257043"/>
                  </a:lnTo>
                  <a:lnTo>
                    <a:pt x="20364" y="250762"/>
                  </a:lnTo>
                  <a:lnTo>
                    <a:pt x="20912" y="243929"/>
                  </a:lnTo>
                  <a:lnTo>
                    <a:pt x="21508" y="236601"/>
                  </a:lnTo>
                  <a:lnTo>
                    <a:pt x="22145" y="228887"/>
                  </a:lnTo>
                  <a:lnTo>
                    <a:pt x="22815" y="220842"/>
                  </a:lnTo>
                  <a:lnTo>
                    <a:pt x="23526" y="212577"/>
                  </a:lnTo>
                  <a:lnTo>
                    <a:pt x="24264" y="204092"/>
                  </a:lnTo>
                  <a:lnTo>
                    <a:pt x="25029" y="195496"/>
                  </a:lnTo>
                  <a:lnTo>
                    <a:pt x="25815" y="186846"/>
                  </a:lnTo>
                  <a:lnTo>
                    <a:pt x="26215" y="182493"/>
                  </a:lnTo>
                  <a:lnTo>
                    <a:pt x="26621" y="178195"/>
                  </a:lnTo>
                  <a:lnTo>
                    <a:pt x="27034" y="173897"/>
                  </a:lnTo>
                  <a:lnTo>
                    <a:pt x="27440" y="169654"/>
                  </a:lnTo>
                  <a:lnTo>
                    <a:pt x="27860" y="165467"/>
                  </a:lnTo>
                  <a:lnTo>
                    <a:pt x="28273" y="161279"/>
                  </a:lnTo>
                  <a:lnTo>
                    <a:pt x="28693" y="157202"/>
                  </a:lnTo>
                  <a:lnTo>
                    <a:pt x="29113" y="153179"/>
                  </a:lnTo>
                  <a:lnTo>
                    <a:pt x="29533" y="149212"/>
                  </a:lnTo>
                  <a:lnTo>
                    <a:pt x="29953" y="145355"/>
                  </a:lnTo>
                  <a:lnTo>
                    <a:pt x="30373" y="141553"/>
                  </a:lnTo>
                  <a:lnTo>
                    <a:pt x="30792" y="137861"/>
                  </a:lnTo>
                  <a:lnTo>
                    <a:pt x="31212" y="134335"/>
                  </a:lnTo>
                  <a:lnTo>
                    <a:pt x="31625" y="130864"/>
                  </a:lnTo>
                  <a:lnTo>
                    <a:pt x="32038" y="127558"/>
                  </a:lnTo>
                  <a:lnTo>
                    <a:pt x="32451" y="124362"/>
                  </a:lnTo>
                  <a:lnTo>
                    <a:pt x="32858" y="121331"/>
                  </a:lnTo>
                  <a:lnTo>
                    <a:pt x="33264" y="118466"/>
                  </a:lnTo>
                  <a:lnTo>
                    <a:pt x="33664" y="115766"/>
                  </a:lnTo>
                  <a:lnTo>
                    <a:pt x="34063" y="113232"/>
                  </a:lnTo>
                  <a:lnTo>
                    <a:pt x="34449" y="110862"/>
                  </a:lnTo>
                  <a:lnTo>
                    <a:pt x="34646" y="109760"/>
                  </a:lnTo>
                  <a:lnTo>
                    <a:pt x="34835" y="108713"/>
                  </a:lnTo>
                  <a:lnTo>
                    <a:pt x="35025" y="107722"/>
                  </a:lnTo>
                  <a:lnTo>
                    <a:pt x="35214" y="106730"/>
                  </a:lnTo>
                  <a:lnTo>
                    <a:pt x="35404" y="105848"/>
                  </a:lnTo>
                  <a:lnTo>
                    <a:pt x="35587" y="104967"/>
                  </a:lnTo>
                  <a:lnTo>
                    <a:pt x="35770" y="104195"/>
                  </a:lnTo>
                  <a:lnTo>
                    <a:pt x="35953" y="103479"/>
                  </a:lnTo>
                  <a:lnTo>
                    <a:pt x="36129" y="102763"/>
                  </a:lnTo>
                  <a:lnTo>
                    <a:pt x="36305" y="102157"/>
                  </a:lnTo>
                  <a:lnTo>
                    <a:pt x="36481" y="101550"/>
                  </a:lnTo>
                  <a:lnTo>
                    <a:pt x="36657" y="101055"/>
                  </a:lnTo>
                  <a:lnTo>
                    <a:pt x="36826" y="100614"/>
                  </a:lnTo>
                  <a:lnTo>
                    <a:pt x="36995" y="100228"/>
                  </a:lnTo>
                  <a:lnTo>
                    <a:pt x="37165" y="99897"/>
                  </a:lnTo>
                  <a:lnTo>
                    <a:pt x="37327" y="99677"/>
                  </a:lnTo>
                  <a:lnTo>
                    <a:pt x="37490" y="99457"/>
                  </a:lnTo>
                  <a:lnTo>
                    <a:pt x="37646" y="99346"/>
                  </a:lnTo>
                  <a:lnTo>
                    <a:pt x="37808" y="99291"/>
                  </a:lnTo>
                  <a:lnTo>
                    <a:pt x="37957" y="99291"/>
                  </a:lnTo>
                  <a:lnTo>
                    <a:pt x="38113" y="99346"/>
                  </a:lnTo>
                  <a:lnTo>
                    <a:pt x="38262" y="99512"/>
                  </a:lnTo>
                  <a:lnTo>
                    <a:pt x="38262" y="99512"/>
                  </a:lnTo>
                  <a:lnTo>
                    <a:pt x="17032" y="1"/>
                  </a:lnTo>
                  <a:close/>
                </a:path>
              </a:pathLst>
            </a:custGeom>
            <a:solidFill>
              <a:srgbClr val="F5F5F5"/>
            </a:solidFill>
            <a:ln w="0">
              <a:noFill/>
            </a:ln>
          </p:spPr>
          <p:style>
            <a:lnRef idx="0">
              <a:scrgbClr r="0" g="0" b="0"/>
            </a:lnRef>
            <a:fillRef idx="0">
              <a:scrgbClr r="0" g="0" b="0"/>
            </a:fillRef>
            <a:effectRef idx="0">
              <a:scrgbClr r="0" g="0" b="0"/>
            </a:effectRef>
            <a:fontRef idx="minor"/>
          </p:style>
        </p:sp>
        <p:sp>
          <p:nvSpPr>
            <p:cNvPr id="777" name="Google Shape;1355;p45"/>
            <p:cNvSpPr/>
            <p:nvPr/>
          </p:nvSpPr>
          <p:spPr>
            <a:xfrm rot="10800000" flipH="1">
              <a:off x="7690320" y="3391200"/>
              <a:ext cx="83520" cy="51840"/>
            </a:xfrm>
            <a:custGeom>
              <a:avLst/>
              <a:gdLst/>
              <a:ahLst/>
              <a:cxnLst/>
              <a:rect l="l" t="t" r="r" b="b"/>
              <a:pathLst>
                <a:path w="5121" h="22647">
                  <a:moveTo>
                    <a:pt x="1" y="0"/>
                  </a:moveTo>
                  <a:lnTo>
                    <a:pt x="305" y="1653"/>
                  </a:lnTo>
                  <a:lnTo>
                    <a:pt x="617" y="3251"/>
                  </a:lnTo>
                  <a:lnTo>
                    <a:pt x="921" y="4794"/>
                  </a:lnTo>
                  <a:lnTo>
                    <a:pt x="1240" y="6282"/>
                  </a:lnTo>
                  <a:lnTo>
                    <a:pt x="1558" y="7770"/>
                  </a:lnTo>
                  <a:lnTo>
                    <a:pt x="1876" y="9202"/>
                  </a:lnTo>
                  <a:lnTo>
                    <a:pt x="2195" y="10635"/>
                  </a:lnTo>
                  <a:lnTo>
                    <a:pt x="2520" y="11957"/>
                  </a:lnTo>
                  <a:lnTo>
                    <a:pt x="2838" y="13445"/>
                  </a:lnTo>
                  <a:lnTo>
                    <a:pt x="3156" y="14878"/>
                  </a:lnTo>
                  <a:lnTo>
                    <a:pt x="3481" y="16310"/>
                  </a:lnTo>
                  <a:lnTo>
                    <a:pt x="3800" y="17633"/>
                  </a:lnTo>
                  <a:lnTo>
                    <a:pt x="4131" y="18955"/>
                  </a:lnTo>
                  <a:lnTo>
                    <a:pt x="4456" y="20222"/>
                  </a:lnTo>
                  <a:lnTo>
                    <a:pt x="4788" y="21490"/>
                  </a:lnTo>
                  <a:lnTo>
                    <a:pt x="5120" y="22647"/>
                  </a:lnTo>
                  <a:lnTo>
                    <a:pt x="4815" y="21049"/>
                  </a:lnTo>
                  <a:lnTo>
                    <a:pt x="4504" y="19451"/>
                  </a:lnTo>
                  <a:lnTo>
                    <a:pt x="4192" y="17853"/>
                  </a:lnTo>
                  <a:lnTo>
                    <a:pt x="3881" y="16365"/>
                  </a:lnTo>
                  <a:lnTo>
                    <a:pt x="3563" y="14878"/>
                  </a:lnTo>
                  <a:lnTo>
                    <a:pt x="3244" y="13445"/>
                  </a:lnTo>
                  <a:lnTo>
                    <a:pt x="2919" y="12067"/>
                  </a:lnTo>
                  <a:lnTo>
                    <a:pt x="2594" y="10690"/>
                  </a:lnTo>
                  <a:lnTo>
                    <a:pt x="2276" y="9257"/>
                  </a:lnTo>
                  <a:lnTo>
                    <a:pt x="1958" y="7825"/>
                  </a:lnTo>
                  <a:lnTo>
                    <a:pt x="1639" y="6392"/>
                  </a:lnTo>
                  <a:lnTo>
                    <a:pt x="1314" y="5070"/>
                  </a:lnTo>
                  <a:lnTo>
                    <a:pt x="989" y="3747"/>
                  </a:lnTo>
                  <a:lnTo>
                    <a:pt x="664" y="2480"/>
                  </a:lnTo>
                  <a:lnTo>
                    <a:pt x="332" y="1213"/>
                  </a:lnTo>
                  <a:lnTo>
                    <a:pt x="1"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78" name="Google Shape;1356;p45"/>
            <p:cNvSpPr/>
            <p:nvPr/>
          </p:nvSpPr>
          <p:spPr>
            <a:xfrm rot="10800000" flipH="1">
              <a:off x="7691760" y="3211200"/>
              <a:ext cx="147960" cy="139320"/>
            </a:xfrm>
            <a:custGeom>
              <a:avLst/>
              <a:gdLst/>
              <a:ahLst/>
              <a:cxnLst/>
              <a:rect l="l" t="t" r="r" b="b"/>
              <a:pathLst>
                <a:path w="9048" h="60390">
                  <a:moveTo>
                    <a:pt x="2418" y="0"/>
                  </a:moveTo>
                  <a:lnTo>
                    <a:pt x="0" y="26558"/>
                  </a:lnTo>
                  <a:lnTo>
                    <a:pt x="7043" y="60390"/>
                  </a:lnTo>
                  <a:lnTo>
                    <a:pt x="9048" y="30746"/>
                  </a:lnTo>
                  <a:lnTo>
                    <a:pt x="2418" y="0"/>
                  </a:lnTo>
                  <a:close/>
                </a:path>
              </a:pathLst>
            </a:custGeom>
            <a:solidFill>
              <a:srgbClr val="E0E0E0"/>
            </a:solidFill>
            <a:ln w="0">
              <a:noFill/>
            </a:ln>
          </p:spPr>
          <p:style>
            <a:lnRef idx="0">
              <a:scrgbClr r="0" g="0" b="0"/>
            </a:lnRef>
            <a:fillRef idx="0">
              <a:scrgbClr r="0" g="0" b="0"/>
            </a:fillRef>
            <a:effectRef idx="0">
              <a:scrgbClr r="0" g="0" b="0"/>
            </a:effectRef>
            <a:fontRef idx="minor"/>
          </p:style>
        </p:sp>
        <p:sp>
          <p:nvSpPr>
            <p:cNvPr id="779" name="Google Shape;1357;p45"/>
            <p:cNvSpPr/>
            <p:nvPr/>
          </p:nvSpPr>
          <p:spPr>
            <a:xfrm rot="10800000" flipH="1">
              <a:off x="7725960" y="3371040"/>
              <a:ext cx="211680" cy="133560"/>
            </a:xfrm>
            <a:custGeom>
              <a:avLst/>
              <a:gdLst/>
              <a:ahLst/>
              <a:cxnLst/>
              <a:rect l="l" t="t" r="r" b="b"/>
              <a:pathLst>
                <a:path w="12915" h="57856">
                  <a:moveTo>
                    <a:pt x="1" y="0"/>
                  </a:moveTo>
                  <a:lnTo>
                    <a:pt x="116" y="661"/>
                  </a:lnTo>
                  <a:lnTo>
                    <a:pt x="238" y="1323"/>
                  </a:lnTo>
                  <a:lnTo>
                    <a:pt x="366" y="1929"/>
                  </a:lnTo>
                  <a:lnTo>
                    <a:pt x="495" y="2480"/>
                  </a:lnTo>
                  <a:lnTo>
                    <a:pt x="1863" y="8926"/>
                  </a:lnTo>
                  <a:lnTo>
                    <a:pt x="6420" y="29534"/>
                  </a:lnTo>
                  <a:lnTo>
                    <a:pt x="10998" y="49866"/>
                  </a:lnTo>
                  <a:lnTo>
                    <a:pt x="12393" y="55817"/>
                  </a:lnTo>
                  <a:lnTo>
                    <a:pt x="12522" y="56423"/>
                  </a:lnTo>
                  <a:lnTo>
                    <a:pt x="12651" y="56919"/>
                  </a:lnTo>
                  <a:lnTo>
                    <a:pt x="12779" y="57415"/>
                  </a:lnTo>
                  <a:lnTo>
                    <a:pt x="12915" y="57855"/>
                  </a:lnTo>
                  <a:lnTo>
                    <a:pt x="12800" y="57194"/>
                  </a:lnTo>
                  <a:lnTo>
                    <a:pt x="12678" y="56533"/>
                  </a:lnTo>
                  <a:lnTo>
                    <a:pt x="12556" y="55927"/>
                  </a:lnTo>
                  <a:lnTo>
                    <a:pt x="12434" y="55321"/>
                  </a:lnTo>
                  <a:lnTo>
                    <a:pt x="11059" y="48929"/>
                  </a:lnTo>
                  <a:lnTo>
                    <a:pt x="6502" y="28267"/>
                  </a:lnTo>
                  <a:lnTo>
                    <a:pt x="1924" y="8045"/>
                  </a:lnTo>
                  <a:lnTo>
                    <a:pt x="529" y="1984"/>
                  </a:lnTo>
                  <a:lnTo>
                    <a:pt x="400" y="1433"/>
                  </a:lnTo>
                  <a:lnTo>
                    <a:pt x="272" y="882"/>
                  </a:lnTo>
                  <a:lnTo>
                    <a:pt x="136" y="441"/>
                  </a:lnTo>
                  <a:lnTo>
                    <a:pt x="1"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80" name="Google Shape;1358;p45"/>
            <p:cNvSpPr/>
            <p:nvPr/>
          </p:nvSpPr>
          <p:spPr>
            <a:xfrm rot="10800000" flipH="1">
              <a:off x="7736760" y="3386880"/>
              <a:ext cx="211680" cy="133560"/>
            </a:xfrm>
            <a:custGeom>
              <a:avLst/>
              <a:gdLst/>
              <a:ahLst/>
              <a:cxnLst/>
              <a:rect l="l" t="t" r="r" b="b"/>
              <a:pathLst>
                <a:path w="12915" h="57857">
                  <a:moveTo>
                    <a:pt x="1" y="1"/>
                  </a:moveTo>
                  <a:lnTo>
                    <a:pt x="116" y="662"/>
                  </a:lnTo>
                  <a:lnTo>
                    <a:pt x="238" y="1323"/>
                  </a:lnTo>
                  <a:lnTo>
                    <a:pt x="360" y="1929"/>
                  </a:lnTo>
                  <a:lnTo>
                    <a:pt x="488" y="2536"/>
                  </a:lnTo>
                  <a:lnTo>
                    <a:pt x="1856" y="8927"/>
                  </a:lnTo>
                  <a:lnTo>
                    <a:pt x="6414" y="29590"/>
                  </a:lnTo>
                  <a:lnTo>
                    <a:pt x="10998" y="49812"/>
                  </a:lnTo>
                  <a:lnTo>
                    <a:pt x="12387" y="55817"/>
                  </a:lnTo>
                  <a:lnTo>
                    <a:pt x="12515" y="56368"/>
                  </a:lnTo>
                  <a:lnTo>
                    <a:pt x="12644" y="56919"/>
                  </a:lnTo>
                  <a:lnTo>
                    <a:pt x="12779" y="57360"/>
                  </a:lnTo>
                  <a:lnTo>
                    <a:pt x="12915" y="57856"/>
                  </a:lnTo>
                  <a:lnTo>
                    <a:pt x="12793" y="57140"/>
                  </a:lnTo>
                  <a:lnTo>
                    <a:pt x="12671" y="56479"/>
                  </a:lnTo>
                  <a:lnTo>
                    <a:pt x="12549" y="55873"/>
                  </a:lnTo>
                  <a:lnTo>
                    <a:pt x="12420" y="55322"/>
                  </a:lnTo>
                  <a:lnTo>
                    <a:pt x="11053" y="48930"/>
                  </a:lnTo>
                  <a:lnTo>
                    <a:pt x="6502" y="28212"/>
                  </a:lnTo>
                  <a:lnTo>
                    <a:pt x="1924" y="7990"/>
                  </a:lnTo>
                  <a:lnTo>
                    <a:pt x="522" y="2040"/>
                  </a:lnTo>
                  <a:lnTo>
                    <a:pt x="400" y="1434"/>
                  </a:lnTo>
                  <a:lnTo>
                    <a:pt x="265" y="883"/>
                  </a:lnTo>
                  <a:lnTo>
                    <a:pt x="136" y="387"/>
                  </a:lnTo>
                  <a:lnTo>
                    <a:pt x="1"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81" name="Google Shape;1359;p45"/>
            <p:cNvSpPr/>
            <p:nvPr/>
          </p:nvSpPr>
          <p:spPr>
            <a:xfrm rot="10800000" flipH="1">
              <a:off x="7748280" y="3407400"/>
              <a:ext cx="211680" cy="133560"/>
            </a:xfrm>
            <a:custGeom>
              <a:avLst/>
              <a:gdLst/>
              <a:ahLst/>
              <a:cxnLst/>
              <a:rect l="l" t="t" r="r" b="b"/>
              <a:pathLst>
                <a:path w="12915" h="57912">
                  <a:moveTo>
                    <a:pt x="0" y="1"/>
                  </a:moveTo>
                  <a:lnTo>
                    <a:pt x="115" y="717"/>
                  </a:lnTo>
                  <a:lnTo>
                    <a:pt x="237" y="1378"/>
                  </a:lnTo>
                  <a:lnTo>
                    <a:pt x="366" y="1984"/>
                  </a:lnTo>
                  <a:lnTo>
                    <a:pt x="495" y="2535"/>
                  </a:lnTo>
                  <a:lnTo>
                    <a:pt x="1856" y="8927"/>
                  </a:lnTo>
                  <a:lnTo>
                    <a:pt x="6420" y="29590"/>
                  </a:lnTo>
                  <a:lnTo>
                    <a:pt x="10998" y="49922"/>
                  </a:lnTo>
                  <a:lnTo>
                    <a:pt x="12400" y="55872"/>
                  </a:lnTo>
                  <a:lnTo>
                    <a:pt x="12522" y="56423"/>
                  </a:lnTo>
                  <a:lnTo>
                    <a:pt x="12650" y="56974"/>
                  </a:lnTo>
                  <a:lnTo>
                    <a:pt x="12779" y="57470"/>
                  </a:lnTo>
                  <a:lnTo>
                    <a:pt x="12914" y="57911"/>
                  </a:lnTo>
                  <a:lnTo>
                    <a:pt x="12914" y="57911"/>
                  </a:lnTo>
                  <a:lnTo>
                    <a:pt x="12799" y="57195"/>
                  </a:lnTo>
                  <a:lnTo>
                    <a:pt x="12677" y="56589"/>
                  </a:lnTo>
                  <a:lnTo>
                    <a:pt x="12549" y="55928"/>
                  </a:lnTo>
                  <a:lnTo>
                    <a:pt x="12420" y="55377"/>
                  </a:lnTo>
                  <a:lnTo>
                    <a:pt x="11059" y="48985"/>
                  </a:lnTo>
                  <a:lnTo>
                    <a:pt x="6501" y="28322"/>
                  </a:lnTo>
                  <a:lnTo>
                    <a:pt x="1924" y="8101"/>
                  </a:lnTo>
                  <a:lnTo>
                    <a:pt x="529" y="2039"/>
                  </a:lnTo>
                  <a:lnTo>
                    <a:pt x="264" y="937"/>
                  </a:lnTo>
                  <a:lnTo>
                    <a:pt x="0"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82" name="Google Shape;1360;p45"/>
            <p:cNvSpPr/>
            <p:nvPr/>
          </p:nvSpPr>
          <p:spPr>
            <a:xfrm rot="10800000" flipH="1">
              <a:off x="7758720" y="3427920"/>
              <a:ext cx="211680" cy="133560"/>
            </a:xfrm>
            <a:custGeom>
              <a:avLst/>
              <a:gdLst/>
              <a:ahLst/>
              <a:cxnLst/>
              <a:rect l="l" t="t" r="r" b="b"/>
              <a:pathLst>
                <a:path w="12915" h="57856">
                  <a:moveTo>
                    <a:pt x="1" y="1"/>
                  </a:moveTo>
                  <a:lnTo>
                    <a:pt x="116" y="662"/>
                  </a:lnTo>
                  <a:lnTo>
                    <a:pt x="238" y="1323"/>
                  </a:lnTo>
                  <a:lnTo>
                    <a:pt x="360" y="1929"/>
                  </a:lnTo>
                  <a:lnTo>
                    <a:pt x="488" y="2480"/>
                  </a:lnTo>
                  <a:lnTo>
                    <a:pt x="1863" y="8927"/>
                  </a:lnTo>
                  <a:lnTo>
                    <a:pt x="6414" y="29534"/>
                  </a:lnTo>
                  <a:lnTo>
                    <a:pt x="10992" y="49811"/>
                  </a:lnTo>
                  <a:lnTo>
                    <a:pt x="12393" y="55817"/>
                  </a:lnTo>
                  <a:lnTo>
                    <a:pt x="12522" y="56368"/>
                  </a:lnTo>
                  <a:lnTo>
                    <a:pt x="12651" y="56919"/>
                  </a:lnTo>
                  <a:lnTo>
                    <a:pt x="12779" y="57415"/>
                  </a:lnTo>
                  <a:lnTo>
                    <a:pt x="12915" y="57856"/>
                  </a:lnTo>
                  <a:lnTo>
                    <a:pt x="12800" y="57195"/>
                  </a:lnTo>
                  <a:lnTo>
                    <a:pt x="12678" y="56533"/>
                  </a:lnTo>
                  <a:lnTo>
                    <a:pt x="12549" y="55927"/>
                  </a:lnTo>
                  <a:lnTo>
                    <a:pt x="12427" y="55321"/>
                  </a:lnTo>
                  <a:lnTo>
                    <a:pt x="11053" y="48930"/>
                  </a:lnTo>
                  <a:lnTo>
                    <a:pt x="6502" y="28267"/>
                  </a:lnTo>
                  <a:lnTo>
                    <a:pt x="1917" y="7990"/>
                  </a:lnTo>
                  <a:lnTo>
                    <a:pt x="522" y="1984"/>
                  </a:lnTo>
                  <a:lnTo>
                    <a:pt x="394" y="1378"/>
                  </a:lnTo>
                  <a:lnTo>
                    <a:pt x="265" y="882"/>
                  </a:lnTo>
                  <a:lnTo>
                    <a:pt x="136" y="441"/>
                  </a:lnTo>
                  <a:lnTo>
                    <a:pt x="1"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83" name="Google Shape;1361;p45"/>
            <p:cNvSpPr/>
            <p:nvPr/>
          </p:nvSpPr>
          <p:spPr>
            <a:xfrm rot="10800000" flipH="1">
              <a:off x="7772400" y="3450600"/>
              <a:ext cx="211680" cy="133560"/>
            </a:xfrm>
            <a:custGeom>
              <a:avLst/>
              <a:gdLst/>
              <a:ahLst/>
              <a:cxnLst/>
              <a:rect l="l" t="t" r="r" b="b"/>
              <a:pathLst>
                <a:path w="12922" h="57912">
                  <a:moveTo>
                    <a:pt x="1" y="1"/>
                  </a:moveTo>
                  <a:lnTo>
                    <a:pt x="116" y="662"/>
                  </a:lnTo>
                  <a:lnTo>
                    <a:pt x="238" y="1323"/>
                  </a:lnTo>
                  <a:lnTo>
                    <a:pt x="366" y="1929"/>
                  </a:lnTo>
                  <a:lnTo>
                    <a:pt x="495" y="2535"/>
                  </a:lnTo>
                  <a:lnTo>
                    <a:pt x="1870" y="8927"/>
                  </a:lnTo>
                  <a:lnTo>
                    <a:pt x="6420" y="29590"/>
                  </a:lnTo>
                  <a:lnTo>
                    <a:pt x="10998" y="49867"/>
                  </a:lnTo>
                  <a:lnTo>
                    <a:pt x="12400" y="55872"/>
                  </a:lnTo>
                  <a:lnTo>
                    <a:pt x="12522" y="56423"/>
                  </a:lnTo>
                  <a:lnTo>
                    <a:pt x="12657" y="56974"/>
                  </a:lnTo>
                  <a:lnTo>
                    <a:pt x="12786" y="57470"/>
                  </a:lnTo>
                  <a:lnTo>
                    <a:pt x="12921" y="57911"/>
                  </a:lnTo>
                  <a:lnTo>
                    <a:pt x="12806" y="57195"/>
                  </a:lnTo>
                  <a:lnTo>
                    <a:pt x="12684" y="56534"/>
                  </a:lnTo>
                  <a:lnTo>
                    <a:pt x="12562" y="55928"/>
                  </a:lnTo>
                  <a:lnTo>
                    <a:pt x="12434" y="55377"/>
                  </a:lnTo>
                  <a:lnTo>
                    <a:pt x="11059" y="48985"/>
                  </a:lnTo>
                  <a:lnTo>
                    <a:pt x="6508" y="28322"/>
                  </a:lnTo>
                  <a:lnTo>
                    <a:pt x="1924" y="7990"/>
                  </a:lnTo>
                  <a:lnTo>
                    <a:pt x="529" y="2040"/>
                  </a:lnTo>
                  <a:lnTo>
                    <a:pt x="400" y="1433"/>
                  </a:lnTo>
                  <a:lnTo>
                    <a:pt x="271" y="882"/>
                  </a:lnTo>
                  <a:lnTo>
                    <a:pt x="136" y="442"/>
                  </a:lnTo>
                  <a:lnTo>
                    <a:pt x="1"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84" name="Google Shape;1362;p45"/>
            <p:cNvSpPr/>
            <p:nvPr/>
          </p:nvSpPr>
          <p:spPr>
            <a:xfrm rot="10800000" flipH="1">
              <a:off x="7787520" y="3471120"/>
              <a:ext cx="211680" cy="133560"/>
            </a:xfrm>
            <a:custGeom>
              <a:avLst/>
              <a:gdLst/>
              <a:ahLst/>
              <a:cxnLst/>
              <a:rect l="l" t="t" r="r" b="b"/>
              <a:pathLst>
                <a:path w="12914" h="57911">
                  <a:moveTo>
                    <a:pt x="0" y="1"/>
                  </a:moveTo>
                  <a:lnTo>
                    <a:pt x="115" y="717"/>
                  </a:lnTo>
                  <a:lnTo>
                    <a:pt x="230" y="1378"/>
                  </a:lnTo>
                  <a:lnTo>
                    <a:pt x="359" y="1984"/>
                  </a:lnTo>
                  <a:lnTo>
                    <a:pt x="481" y="2535"/>
                  </a:lnTo>
                  <a:lnTo>
                    <a:pt x="1856" y="8927"/>
                  </a:lnTo>
                  <a:lnTo>
                    <a:pt x="6413" y="29589"/>
                  </a:lnTo>
                  <a:lnTo>
                    <a:pt x="10991" y="49921"/>
                  </a:lnTo>
                  <a:lnTo>
                    <a:pt x="12386" y="55872"/>
                  </a:lnTo>
                  <a:lnTo>
                    <a:pt x="12514" y="56423"/>
                  </a:lnTo>
                  <a:lnTo>
                    <a:pt x="12650" y="56974"/>
                  </a:lnTo>
                  <a:lnTo>
                    <a:pt x="12779" y="57470"/>
                  </a:lnTo>
                  <a:lnTo>
                    <a:pt x="12914" y="57911"/>
                  </a:lnTo>
                  <a:lnTo>
                    <a:pt x="12799" y="57195"/>
                  </a:lnTo>
                  <a:lnTo>
                    <a:pt x="12677" y="56534"/>
                  </a:lnTo>
                  <a:lnTo>
                    <a:pt x="12548" y="55927"/>
                  </a:lnTo>
                  <a:lnTo>
                    <a:pt x="12420" y="55376"/>
                  </a:lnTo>
                  <a:lnTo>
                    <a:pt x="11052" y="48985"/>
                  </a:lnTo>
                  <a:lnTo>
                    <a:pt x="6494" y="28322"/>
                  </a:lnTo>
                  <a:lnTo>
                    <a:pt x="5235" y="22757"/>
                  </a:lnTo>
                  <a:lnTo>
                    <a:pt x="4056" y="17523"/>
                  </a:lnTo>
                  <a:lnTo>
                    <a:pt x="2946" y="12619"/>
                  </a:lnTo>
                  <a:lnTo>
                    <a:pt x="1916" y="8100"/>
                  </a:lnTo>
                  <a:lnTo>
                    <a:pt x="528" y="2039"/>
                  </a:lnTo>
                  <a:lnTo>
                    <a:pt x="400" y="1488"/>
                  </a:lnTo>
                  <a:lnTo>
                    <a:pt x="264" y="937"/>
                  </a:lnTo>
                  <a:lnTo>
                    <a:pt x="135" y="441"/>
                  </a:lnTo>
                  <a:lnTo>
                    <a:pt x="0"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85" name="Google Shape;1363;p45"/>
            <p:cNvSpPr/>
            <p:nvPr/>
          </p:nvSpPr>
          <p:spPr>
            <a:xfrm rot="10800000" flipH="1">
              <a:off x="7837560" y="3612600"/>
              <a:ext cx="63000" cy="38880"/>
            </a:xfrm>
            <a:custGeom>
              <a:avLst/>
              <a:gdLst/>
              <a:ahLst/>
              <a:cxnLst/>
              <a:rect l="l" t="t" r="r" b="b"/>
              <a:pathLst>
                <a:path w="3868" h="17137">
                  <a:moveTo>
                    <a:pt x="0" y="0"/>
                  </a:moveTo>
                  <a:lnTo>
                    <a:pt x="14" y="110"/>
                  </a:lnTo>
                  <a:lnTo>
                    <a:pt x="41" y="276"/>
                  </a:lnTo>
                  <a:lnTo>
                    <a:pt x="156" y="827"/>
                  </a:lnTo>
                  <a:lnTo>
                    <a:pt x="569" y="2700"/>
                  </a:lnTo>
                  <a:lnTo>
                    <a:pt x="1179" y="5400"/>
                  </a:lnTo>
                  <a:lnTo>
                    <a:pt x="1917" y="8706"/>
                  </a:lnTo>
                  <a:lnTo>
                    <a:pt x="2398" y="10965"/>
                  </a:lnTo>
                  <a:lnTo>
                    <a:pt x="2878" y="13169"/>
                  </a:lnTo>
                  <a:lnTo>
                    <a:pt x="3366" y="15208"/>
                  </a:lnTo>
                  <a:lnTo>
                    <a:pt x="3867" y="17136"/>
                  </a:lnTo>
                  <a:lnTo>
                    <a:pt x="3867" y="17136"/>
                  </a:lnTo>
                  <a:lnTo>
                    <a:pt x="3644" y="15759"/>
                  </a:lnTo>
                  <a:lnTo>
                    <a:pt x="3427" y="14381"/>
                  </a:lnTo>
                  <a:lnTo>
                    <a:pt x="3197" y="13114"/>
                  </a:lnTo>
                  <a:lnTo>
                    <a:pt x="2966" y="11847"/>
                  </a:lnTo>
                  <a:lnTo>
                    <a:pt x="2736" y="10634"/>
                  </a:lnTo>
                  <a:lnTo>
                    <a:pt x="2492" y="9532"/>
                  </a:lnTo>
                  <a:lnTo>
                    <a:pt x="2255" y="8430"/>
                  </a:lnTo>
                  <a:lnTo>
                    <a:pt x="2005" y="7383"/>
                  </a:lnTo>
                  <a:lnTo>
                    <a:pt x="1768" y="6226"/>
                  </a:lnTo>
                  <a:lnTo>
                    <a:pt x="1524" y="5179"/>
                  </a:lnTo>
                  <a:lnTo>
                    <a:pt x="1280" y="4188"/>
                  </a:lnTo>
                  <a:lnTo>
                    <a:pt x="1030" y="3196"/>
                  </a:lnTo>
                  <a:lnTo>
                    <a:pt x="779" y="2314"/>
                  </a:lnTo>
                  <a:lnTo>
                    <a:pt x="522" y="1488"/>
                  </a:lnTo>
                  <a:lnTo>
                    <a:pt x="264" y="716"/>
                  </a:lnTo>
                  <a:lnTo>
                    <a:pt x="0"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86" name="Google Shape;1364;p45"/>
            <p:cNvSpPr/>
            <p:nvPr/>
          </p:nvSpPr>
          <p:spPr>
            <a:xfrm rot="10800000" flipH="1">
              <a:off x="7855920" y="3633120"/>
              <a:ext cx="110520" cy="90360"/>
            </a:xfrm>
            <a:custGeom>
              <a:avLst/>
              <a:gdLst/>
              <a:ahLst/>
              <a:cxnLst/>
              <a:rect l="l" t="t" r="r" b="b"/>
              <a:pathLst>
                <a:path w="6773" h="39287">
                  <a:moveTo>
                    <a:pt x="509" y="772"/>
                  </a:moveTo>
                  <a:lnTo>
                    <a:pt x="576" y="827"/>
                  </a:lnTo>
                  <a:lnTo>
                    <a:pt x="651" y="937"/>
                  </a:lnTo>
                  <a:lnTo>
                    <a:pt x="719" y="1158"/>
                  </a:lnTo>
                  <a:lnTo>
                    <a:pt x="780" y="1488"/>
                  </a:lnTo>
                  <a:lnTo>
                    <a:pt x="840" y="1819"/>
                  </a:lnTo>
                  <a:lnTo>
                    <a:pt x="2184" y="9815"/>
                  </a:lnTo>
                  <a:lnTo>
                    <a:pt x="2154" y="10139"/>
                  </a:lnTo>
                  <a:lnTo>
                    <a:pt x="2113" y="10619"/>
                  </a:lnTo>
                  <a:lnTo>
                    <a:pt x="2080" y="9863"/>
                  </a:lnTo>
                  <a:lnTo>
                    <a:pt x="2099" y="10779"/>
                  </a:lnTo>
                  <a:lnTo>
                    <a:pt x="2012" y="11792"/>
                  </a:lnTo>
                  <a:lnTo>
                    <a:pt x="1883" y="13555"/>
                  </a:lnTo>
                  <a:lnTo>
                    <a:pt x="1761" y="15318"/>
                  </a:lnTo>
                  <a:lnTo>
                    <a:pt x="1756" y="15408"/>
                  </a:lnTo>
                  <a:lnTo>
                    <a:pt x="1728" y="15208"/>
                  </a:lnTo>
                  <a:lnTo>
                    <a:pt x="1436" y="13059"/>
                  </a:lnTo>
                  <a:lnTo>
                    <a:pt x="888" y="9092"/>
                  </a:lnTo>
                  <a:lnTo>
                    <a:pt x="617" y="7053"/>
                  </a:lnTo>
                  <a:lnTo>
                    <a:pt x="360" y="5070"/>
                  </a:lnTo>
                  <a:lnTo>
                    <a:pt x="305" y="4574"/>
                  </a:lnTo>
                  <a:lnTo>
                    <a:pt x="258" y="4023"/>
                  </a:lnTo>
                  <a:lnTo>
                    <a:pt x="224" y="3472"/>
                  </a:lnTo>
                  <a:lnTo>
                    <a:pt x="204" y="2921"/>
                  </a:lnTo>
                  <a:lnTo>
                    <a:pt x="197" y="2700"/>
                  </a:lnTo>
                  <a:lnTo>
                    <a:pt x="197" y="2425"/>
                  </a:lnTo>
                  <a:lnTo>
                    <a:pt x="197" y="2149"/>
                  </a:lnTo>
                  <a:lnTo>
                    <a:pt x="211" y="1929"/>
                  </a:lnTo>
                  <a:lnTo>
                    <a:pt x="224" y="1709"/>
                  </a:lnTo>
                  <a:lnTo>
                    <a:pt x="238" y="1488"/>
                  </a:lnTo>
                  <a:lnTo>
                    <a:pt x="265" y="1323"/>
                  </a:lnTo>
                  <a:lnTo>
                    <a:pt x="292" y="1158"/>
                  </a:lnTo>
                  <a:lnTo>
                    <a:pt x="366" y="937"/>
                  </a:lnTo>
                  <a:lnTo>
                    <a:pt x="434" y="827"/>
                  </a:lnTo>
                  <a:lnTo>
                    <a:pt x="509" y="772"/>
                  </a:lnTo>
                  <a:close/>
                  <a:moveTo>
                    <a:pt x="3278" y="3637"/>
                  </a:moveTo>
                  <a:lnTo>
                    <a:pt x="3339" y="3692"/>
                  </a:lnTo>
                  <a:lnTo>
                    <a:pt x="3400" y="3802"/>
                  </a:lnTo>
                  <a:lnTo>
                    <a:pt x="3461" y="4078"/>
                  </a:lnTo>
                  <a:lnTo>
                    <a:pt x="3515" y="4353"/>
                  </a:lnTo>
                  <a:lnTo>
                    <a:pt x="3563" y="4739"/>
                  </a:lnTo>
                  <a:lnTo>
                    <a:pt x="3610" y="5125"/>
                  </a:lnTo>
                  <a:lnTo>
                    <a:pt x="3644" y="5566"/>
                  </a:lnTo>
                  <a:lnTo>
                    <a:pt x="3678" y="6006"/>
                  </a:lnTo>
                  <a:lnTo>
                    <a:pt x="3705" y="6502"/>
                  </a:lnTo>
                  <a:lnTo>
                    <a:pt x="3725" y="7053"/>
                  </a:lnTo>
                  <a:lnTo>
                    <a:pt x="3739" y="8266"/>
                  </a:lnTo>
                  <a:lnTo>
                    <a:pt x="3752" y="9478"/>
                  </a:lnTo>
                  <a:lnTo>
                    <a:pt x="3752" y="10745"/>
                  </a:lnTo>
                  <a:lnTo>
                    <a:pt x="3746" y="11957"/>
                  </a:lnTo>
                  <a:lnTo>
                    <a:pt x="3725" y="13169"/>
                  </a:lnTo>
                  <a:lnTo>
                    <a:pt x="3714" y="13835"/>
                  </a:lnTo>
                  <a:lnTo>
                    <a:pt x="3705" y="13886"/>
                  </a:lnTo>
                  <a:lnTo>
                    <a:pt x="3590" y="14712"/>
                  </a:lnTo>
                  <a:lnTo>
                    <a:pt x="3475" y="15539"/>
                  </a:lnTo>
                  <a:lnTo>
                    <a:pt x="3381" y="16351"/>
                  </a:lnTo>
                  <a:lnTo>
                    <a:pt x="2865" y="13225"/>
                  </a:lnTo>
                  <a:lnTo>
                    <a:pt x="2311" y="9896"/>
                  </a:lnTo>
                  <a:lnTo>
                    <a:pt x="2311" y="9896"/>
                  </a:lnTo>
                  <a:lnTo>
                    <a:pt x="2412" y="8817"/>
                  </a:lnTo>
                  <a:lnTo>
                    <a:pt x="2574" y="7329"/>
                  </a:lnTo>
                  <a:lnTo>
                    <a:pt x="2743" y="5896"/>
                  </a:lnTo>
                  <a:lnTo>
                    <a:pt x="2919" y="4519"/>
                  </a:lnTo>
                  <a:lnTo>
                    <a:pt x="2974" y="4243"/>
                  </a:lnTo>
                  <a:lnTo>
                    <a:pt x="3028" y="3968"/>
                  </a:lnTo>
                  <a:lnTo>
                    <a:pt x="3089" y="3802"/>
                  </a:lnTo>
                  <a:lnTo>
                    <a:pt x="3150" y="3692"/>
                  </a:lnTo>
                  <a:lnTo>
                    <a:pt x="3217" y="3637"/>
                  </a:lnTo>
                  <a:close/>
                  <a:moveTo>
                    <a:pt x="3673" y="15745"/>
                  </a:moveTo>
                  <a:lnTo>
                    <a:pt x="3637" y="16806"/>
                  </a:lnTo>
                  <a:lnTo>
                    <a:pt x="3609" y="17733"/>
                  </a:lnTo>
                  <a:lnTo>
                    <a:pt x="3512" y="17144"/>
                  </a:lnTo>
                  <a:lnTo>
                    <a:pt x="3529" y="16971"/>
                  </a:lnTo>
                  <a:lnTo>
                    <a:pt x="3624" y="16145"/>
                  </a:lnTo>
                  <a:lnTo>
                    <a:pt x="3673" y="15745"/>
                  </a:lnTo>
                  <a:close/>
                  <a:moveTo>
                    <a:pt x="2121" y="12090"/>
                  </a:moveTo>
                  <a:lnTo>
                    <a:pt x="2134" y="13114"/>
                  </a:lnTo>
                  <a:lnTo>
                    <a:pt x="2141" y="14767"/>
                  </a:lnTo>
                  <a:lnTo>
                    <a:pt x="2141" y="16365"/>
                  </a:lnTo>
                  <a:lnTo>
                    <a:pt x="2134" y="17522"/>
                  </a:lnTo>
                  <a:lnTo>
                    <a:pt x="2126" y="17963"/>
                  </a:lnTo>
                  <a:lnTo>
                    <a:pt x="2019" y="17247"/>
                  </a:lnTo>
                  <a:lnTo>
                    <a:pt x="1847" y="16043"/>
                  </a:lnTo>
                  <a:lnTo>
                    <a:pt x="1883" y="15429"/>
                  </a:lnTo>
                  <a:lnTo>
                    <a:pt x="1998" y="13720"/>
                  </a:lnTo>
                  <a:lnTo>
                    <a:pt x="2121" y="12090"/>
                  </a:lnTo>
                  <a:close/>
                  <a:moveTo>
                    <a:pt x="2271" y="10328"/>
                  </a:moveTo>
                  <a:lnTo>
                    <a:pt x="2831" y="13665"/>
                  </a:lnTo>
                  <a:lnTo>
                    <a:pt x="3347" y="16678"/>
                  </a:lnTo>
                  <a:lnTo>
                    <a:pt x="3347" y="16678"/>
                  </a:lnTo>
                  <a:lnTo>
                    <a:pt x="3272" y="17467"/>
                  </a:lnTo>
                  <a:lnTo>
                    <a:pt x="3184" y="18459"/>
                  </a:lnTo>
                  <a:lnTo>
                    <a:pt x="3102" y="19561"/>
                  </a:lnTo>
                  <a:lnTo>
                    <a:pt x="3028" y="20553"/>
                  </a:lnTo>
                  <a:lnTo>
                    <a:pt x="2960" y="21545"/>
                  </a:lnTo>
                  <a:lnTo>
                    <a:pt x="2892" y="22592"/>
                  </a:lnTo>
                  <a:lnTo>
                    <a:pt x="2875" y="22885"/>
                  </a:lnTo>
                  <a:lnTo>
                    <a:pt x="2621" y="21269"/>
                  </a:lnTo>
                  <a:lnTo>
                    <a:pt x="2324" y="19286"/>
                  </a:lnTo>
                  <a:lnTo>
                    <a:pt x="2179" y="18321"/>
                  </a:lnTo>
                  <a:lnTo>
                    <a:pt x="2188" y="17578"/>
                  </a:lnTo>
                  <a:lnTo>
                    <a:pt x="2195" y="16365"/>
                  </a:lnTo>
                  <a:lnTo>
                    <a:pt x="2195" y="15539"/>
                  </a:lnTo>
                  <a:lnTo>
                    <a:pt x="2195" y="14712"/>
                  </a:lnTo>
                  <a:lnTo>
                    <a:pt x="2188" y="13886"/>
                  </a:lnTo>
                  <a:lnTo>
                    <a:pt x="2175" y="13059"/>
                  </a:lnTo>
                  <a:lnTo>
                    <a:pt x="2161" y="12233"/>
                  </a:lnTo>
                  <a:lnTo>
                    <a:pt x="2146" y="11794"/>
                  </a:lnTo>
                  <a:lnTo>
                    <a:pt x="2263" y="10414"/>
                  </a:lnTo>
                  <a:lnTo>
                    <a:pt x="2271" y="10328"/>
                  </a:lnTo>
                  <a:close/>
                  <a:moveTo>
                    <a:pt x="3480" y="17457"/>
                  </a:moveTo>
                  <a:lnTo>
                    <a:pt x="3596" y="18134"/>
                  </a:lnTo>
                  <a:lnTo>
                    <a:pt x="3556" y="19451"/>
                  </a:lnTo>
                  <a:lnTo>
                    <a:pt x="3515" y="20718"/>
                  </a:lnTo>
                  <a:lnTo>
                    <a:pt x="3461" y="21986"/>
                  </a:lnTo>
                  <a:lnTo>
                    <a:pt x="3407" y="23253"/>
                  </a:lnTo>
                  <a:lnTo>
                    <a:pt x="3353" y="24520"/>
                  </a:lnTo>
                  <a:lnTo>
                    <a:pt x="3303" y="25564"/>
                  </a:lnTo>
                  <a:lnTo>
                    <a:pt x="3238" y="25181"/>
                  </a:lnTo>
                  <a:lnTo>
                    <a:pt x="3032" y="23878"/>
                  </a:lnTo>
                  <a:lnTo>
                    <a:pt x="3041" y="23694"/>
                  </a:lnTo>
                  <a:lnTo>
                    <a:pt x="3096" y="22702"/>
                  </a:lnTo>
                  <a:lnTo>
                    <a:pt x="3156" y="21710"/>
                  </a:lnTo>
                  <a:lnTo>
                    <a:pt x="3224" y="20718"/>
                  </a:lnTo>
                  <a:lnTo>
                    <a:pt x="3292" y="19782"/>
                  </a:lnTo>
                  <a:lnTo>
                    <a:pt x="3366" y="18790"/>
                  </a:lnTo>
                  <a:lnTo>
                    <a:pt x="3441" y="17853"/>
                  </a:lnTo>
                  <a:lnTo>
                    <a:pt x="3480" y="17457"/>
                  </a:lnTo>
                  <a:close/>
                  <a:moveTo>
                    <a:pt x="4504" y="12398"/>
                  </a:moveTo>
                  <a:lnTo>
                    <a:pt x="4572" y="12453"/>
                  </a:lnTo>
                  <a:lnTo>
                    <a:pt x="4633" y="12563"/>
                  </a:lnTo>
                  <a:lnTo>
                    <a:pt x="4694" y="12729"/>
                  </a:lnTo>
                  <a:lnTo>
                    <a:pt x="4755" y="12894"/>
                  </a:lnTo>
                  <a:lnTo>
                    <a:pt x="4816" y="13169"/>
                  </a:lnTo>
                  <a:lnTo>
                    <a:pt x="4877" y="13390"/>
                  </a:lnTo>
                  <a:lnTo>
                    <a:pt x="4931" y="13720"/>
                  </a:lnTo>
                  <a:lnTo>
                    <a:pt x="4978" y="14106"/>
                  </a:lnTo>
                  <a:lnTo>
                    <a:pt x="5025" y="14492"/>
                  </a:lnTo>
                  <a:lnTo>
                    <a:pt x="5073" y="15208"/>
                  </a:lnTo>
                  <a:lnTo>
                    <a:pt x="5120" y="15980"/>
                  </a:lnTo>
                  <a:lnTo>
                    <a:pt x="5154" y="16696"/>
                  </a:lnTo>
                  <a:lnTo>
                    <a:pt x="5181" y="17467"/>
                  </a:lnTo>
                  <a:lnTo>
                    <a:pt x="5208" y="18294"/>
                  </a:lnTo>
                  <a:lnTo>
                    <a:pt x="5229" y="19065"/>
                  </a:lnTo>
                  <a:lnTo>
                    <a:pt x="5242" y="19837"/>
                  </a:lnTo>
                  <a:lnTo>
                    <a:pt x="5249" y="20663"/>
                  </a:lnTo>
                  <a:lnTo>
                    <a:pt x="5256" y="21490"/>
                  </a:lnTo>
                  <a:lnTo>
                    <a:pt x="5249" y="22261"/>
                  </a:lnTo>
                  <a:lnTo>
                    <a:pt x="5242" y="23088"/>
                  </a:lnTo>
                  <a:lnTo>
                    <a:pt x="5229" y="23859"/>
                  </a:lnTo>
                  <a:lnTo>
                    <a:pt x="5208" y="24685"/>
                  </a:lnTo>
                  <a:lnTo>
                    <a:pt x="5181" y="25457"/>
                  </a:lnTo>
                  <a:lnTo>
                    <a:pt x="5154" y="26228"/>
                  </a:lnTo>
                  <a:lnTo>
                    <a:pt x="5119" y="26892"/>
                  </a:lnTo>
                  <a:lnTo>
                    <a:pt x="3734" y="18492"/>
                  </a:lnTo>
                  <a:lnTo>
                    <a:pt x="3759" y="17633"/>
                  </a:lnTo>
                  <a:lnTo>
                    <a:pt x="3800" y="16365"/>
                  </a:lnTo>
                  <a:lnTo>
                    <a:pt x="3827" y="15098"/>
                  </a:lnTo>
                  <a:lnTo>
                    <a:pt x="3838" y="14575"/>
                  </a:lnTo>
                  <a:lnTo>
                    <a:pt x="3838" y="14575"/>
                  </a:lnTo>
                  <a:lnTo>
                    <a:pt x="3942" y="13941"/>
                  </a:lnTo>
                  <a:lnTo>
                    <a:pt x="4057" y="13280"/>
                  </a:lnTo>
                  <a:lnTo>
                    <a:pt x="4118" y="13004"/>
                  </a:lnTo>
                  <a:lnTo>
                    <a:pt x="4179" y="12784"/>
                  </a:lnTo>
                  <a:lnTo>
                    <a:pt x="4247" y="12618"/>
                  </a:lnTo>
                  <a:lnTo>
                    <a:pt x="4308" y="12508"/>
                  </a:lnTo>
                  <a:lnTo>
                    <a:pt x="4375" y="12453"/>
                  </a:lnTo>
                  <a:lnTo>
                    <a:pt x="4443" y="12398"/>
                  </a:lnTo>
                  <a:close/>
                  <a:moveTo>
                    <a:pt x="3723" y="18872"/>
                  </a:moveTo>
                  <a:lnTo>
                    <a:pt x="5114" y="26997"/>
                  </a:lnTo>
                  <a:lnTo>
                    <a:pt x="5114" y="27000"/>
                  </a:lnTo>
                  <a:lnTo>
                    <a:pt x="5080" y="27716"/>
                  </a:lnTo>
                  <a:lnTo>
                    <a:pt x="5032" y="28377"/>
                  </a:lnTo>
                  <a:lnTo>
                    <a:pt x="4978" y="28928"/>
                  </a:lnTo>
                  <a:lnTo>
                    <a:pt x="4910" y="29479"/>
                  </a:lnTo>
                  <a:lnTo>
                    <a:pt x="4836" y="29920"/>
                  </a:lnTo>
                  <a:lnTo>
                    <a:pt x="4755" y="30251"/>
                  </a:lnTo>
                  <a:lnTo>
                    <a:pt x="4667" y="30526"/>
                  </a:lnTo>
                  <a:lnTo>
                    <a:pt x="4579" y="30746"/>
                  </a:lnTo>
                  <a:lnTo>
                    <a:pt x="4484" y="30746"/>
                  </a:lnTo>
                  <a:lnTo>
                    <a:pt x="4389" y="30636"/>
                  </a:lnTo>
                  <a:lnTo>
                    <a:pt x="4294" y="30526"/>
                  </a:lnTo>
                  <a:lnTo>
                    <a:pt x="4206" y="30306"/>
                  </a:lnTo>
                  <a:lnTo>
                    <a:pt x="4118" y="30030"/>
                  </a:lnTo>
                  <a:lnTo>
                    <a:pt x="4030" y="29700"/>
                  </a:lnTo>
                  <a:lnTo>
                    <a:pt x="3949" y="29314"/>
                  </a:lnTo>
                  <a:lnTo>
                    <a:pt x="3868" y="28873"/>
                  </a:lnTo>
                  <a:lnTo>
                    <a:pt x="3556" y="27055"/>
                  </a:lnTo>
                  <a:lnTo>
                    <a:pt x="3426" y="26292"/>
                  </a:lnTo>
                  <a:lnTo>
                    <a:pt x="3461" y="25567"/>
                  </a:lnTo>
                  <a:lnTo>
                    <a:pt x="3522" y="24300"/>
                  </a:lnTo>
                  <a:lnTo>
                    <a:pt x="3576" y="22977"/>
                  </a:lnTo>
                  <a:lnTo>
                    <a:pt x="3630" y="21655"/>
                  </a:lnTo>
                  <a:lnTo>
                    <a:pt x="3678" y="20333"/>
                  </a:lnTo>
                  <a:lnTo>
                    <a:pt x="3719" y="19010"/>
                  </a:lnTo>
                  <a:lnTo>
                    <a:pt x="3723" y="18872"/>
                  </a:lnTo>
                  <a:close/>
                  <a:moveTo>
                    <a:pt x="1744" y="17848"/>
                  </a:moveTo>
                  <a:lnTo>
                    <a:pt x="1870" y="18735"/>
                  </a:lnTo>
                  <a:lnTo>
                    <a:pt x="2083" y="20194"/>
                  </a:lnTo>
                  <a:lnTo>
                    <a:pt x="2066" y="20884"/>
                  </a:lnTo>
                  <a:lnTo>
                    <a:pt x="2032" y="21986"/>
                  </a:lnTo>
                  <a:lnTo>
                    <a:pt x="1992" y="23032"/>
                  </a:lnTo>
                  <a:lnTo>
                    <a:pt x="1944" y="24079"/>
                  </a:lnTo>
                  <a:lnTo>
                    <a:pt x="1890" y="25126"/>
                  </a:lnTo>
                  <a:lnTo>
                    <a:pt x="1836" y="26173"/>
                  </a:lnTo>
                  <a:lnTo>
                    <a:pt x="1775" y="27165"/>
                  </a:lnTo>
                  <a:lnTo>
                    <a:pt x="1700" y="28157"/>
                  </a:lnTo>
                  <a:lnTo>
                    <a:pt x="1626" y="29093"/>
                  </a:lnTo>
                  <a:lnTo>
                    <a:pt x="1552" y="30030"/>
                  </a:lnTo>
                  <a:lnTo>
                    <a:pt x="1463" y="30912"/>
                  </a:lnTo>
                  <a:lnTo>
                    <a:pt x="1375" y="31793"/>
                  </a:lnTo>
                  <a:lnTo>
                    <a:pt x="1367" y="31867"/>
                  </a:lnTo>
                  <a:lnTo>
                    <a:pt x="1367" y="31867"/>
                  </a:lnTo>
                  <a:lnTo>
                    <a:pt x="1375" y="30636"/>
                  </a:lnTo>
                  <a:lnTo>
                    <a:pt x="1396" y="28598"/>
                  </a:lnTo>
                  <a:lnTo>
                    <a:pt x="1430" y="26669"/>
                  </a:lnTo>
                  <a:lnTo>
                    <a:pt x="1470" y="24685"/>
                  </a:lnTo>
                  <a:lnTo>
                    <a:pt x="1531" y="22812"/>
                  </a:lnTo>
                  <a:lnTo>
                    <a:pt x="1599" y="20884"/>
                  </a:lnTo>
                  <a:lnTo>
                    <a:pt x="1680" y="19065"/>
                  </a:lnTo>
                  <a:lnTo>
                    <a:pt x="1744" y="17848"/>
                  </a:lnTo>
                  <a:close/>
                  <a:moveTo>
                    <a:pt x="2939" y="25754"/>
                  </a:moveTo>
                  <a:lnTo>
                    <a:pt x="3096" y="26724"/>
                  </a:lnTo>
                  <a:lnTo>
                    <a:pt x="3202" y="27367"/>
                  </a:lnTo>
                  <a:lnTo>
                    <a:pt x="3150" y="28212"/>
                  </a:lnTo>
                  <a:lnTo>
                    <a:pt x="3075" y="29424"/>
                  </a:lnTo>
                  <a:lnTo>
                    <a:pt x="3001" y="30581"/>
                  </a:lnTo>
                  <a:lnTo>
                    <a:pt x="2919" y="31738"/>
                  </a:lnTo>
                  <a:lnTo>
                    <a:pt x="2831" y="32895"/>
                  </a:lnTo>
                  <a:lnTo>
                    <a:pt x="2743" y="33997"/>
                  </a:lnTo>
                  <a:lnTo>
                    <a:pt x="2717" y="34307"/>
                  </a:lnTo>
                  <a:lnTo>
                    <a:pt x="2723" y="33281"/>
                  </a:lnTo>
                  <a:lnTo>
                    <a:pt x="2743" y="32179"/>
                  </a:lnTo>
                  <a:lnTo>
                    <a:pt x="2764" y="31077"/>
                  </a:lnTo>
                  <a:lnTo>
                    <a:pt x="2791" y="30030"/>
                  </a:lnTo>
                  <a:lnTo>
                    <a:pt x="2818" y="28928"/>
                  </a:lnTo>
                  <a:lnTo>
                    <a:pt x="2852" y="27881"/>
                  </a:lnTo>
                  <a:lnTo>
                    <a:pt x="2892" y="26779"/>
                  </a:lnTo>
                  <a:lnTo>
                    <a:pt x="2939" y="25754"/>
                  </a:lnTo>
                  <a:close/>
                  <a:moveTo>
                    <a:pt x="5737" y="30636"/>
                  </a:moveTo>
                  <a:lnTo>
                    <a:pt x="6502" y="35430"/>
                  </a:lnTo>
                  <a:lnTo>
                    <a:pt x="6705" y="36752"/>
                  </a:lnTo>
                  <a:lnTo>
                    <a:pt x="6624" y="36146"/>
                  </a:lnTo>
                  <a:lnTo>
                    <a:pt x="6583" y="35705"/>
                  </a:lnTo>
                  <a:lnTo>
                    <a:pt x="6529" y="35210"/>
                  </a:lnTo>
                  <a:lnTo>
                    <a:pt x="5737" y="30636"/>
                  </a:lnTo>
                  <a:close/>
                  <a:moveTo>
                    <a:pt x="6705" y="36752"/>
                  </a:moveTo>
                  <a:lnTo>
                    <a:pt x="6752" y="37083"/>
                  </a:lnTo>
                  <a:lnTo>
                    <a:pt x="6773" y="37193"/>
                  </a:lnTo>
                  <a:lnTo>
                    <a:pt x="6705" y="36752"/>
                  </a:lnTo>
                  <a:close/>
                  <a:moveTo>
                    <a:pt x="441" y="1"/>
                  </a:moveTo>
                  <a:lnTo>
                    <a:pt x="346" y="56"/>
                  </a:lnTo>
                  <a:lnTo>
                    <a:pt x="251" y="276"/>
                  </a:lnTo>
                  <a:lnTo>
                    <a:pt x="163" y="552"/>
                  </a:lnTo>
                  <a:lnTo>
                    <a:pt x="116" y="827"/>
                  </a:lnTo>
                  <a:lnTo>
                    <a:pt x="82" y="1158"/>
                  </a:lnTo>
                  <a:lnTo>
                    <a:pt x="48" y="1488"/>
                  </a:lnTo>
                  <a:lnTo>
                    <a:pt x="21" y="1929"/>
                  </a:lnTo>
                  <a:lnTo>
                    <a:pt x="8" y="2315"/>
                  </a:lnTo>
                  <a:lnTo>
                    <a:pt x="1" y="2756"/>
                  </a:lnTo>
                  <a:lnTo>
                    <a:pt x="1" y="3196"/>
                  </a:lnTo>
                  <a:lnTo>
                    <a:pt x="8" y="3637"/>
                  </a:lnTo>
                  <a:lnTo>
                    <a:pt x="41" y="4409"/>
                  </a:lnTo>
                  <a:lnTo>
                    <a:pt x="89" y="5125"/>
                  </a:lnTo>
                  <a:lnTo>
                    <a:pt x="143" y="5731"/>
                  </a:lnTo>
                  <a:lnTo>
                    <a:pt x="204" y="6337"/>
                  </a:lnTo>
                  <a:lnTo>
                    <a:pt x="468" y="8431"/>
                  </a:lnTo>
                  <a:lnTo>
                    <a:pt x="732" y="10470"/>
                  </a:lnTo>
                  <a:lnTo>
                    <a:pt x="1003" y="12508"/>
                  </a:lnTo>
                  <a:lnTo>
                    <a:pt x="1281" y="14492"/>
                  </a:lnTo>
                  <a:lnTo>
                    <a:pt x="1572" y="16641"/>
                  </a:lnTo>
                  <a:lnTo>
                    <a:pt x="1650" y="17192"/>
                  </a:lnTo>
                  <a:lnTo>
                    <a:pt x="1558" y="19010"/>
                  </a:lnTo>
                  <a:lnTo>
                    <a:pt x="1477" y="20884"/>
                  </a:lnTo>
                  <a:lnTo>
                    <a:pt x="1409" y="22812"/>
                  </a:lnTo>
                  <a:lnTo>
                    <a:pt x="1348" y="24796"/>
                  </a:lnTo>
                  <a:lnTo>
                    <a:pt x="1301" y="26779"/>
                  </a:lnTo>
                  <a:lnTo>
                    <a:pt x="1267" y="28818"/>
                  </a:lnTo>
                  <a:lnTo>
                    <a:pt x="1254" y="30857"/>
                  </a:lnTo>
                  <a:lnTo>
                    <a:pt x="1247" y="32895"/>
                  </a:lnTo>
                  <a:lnTo>
                    <a:pt x="1247" y="33942"/>
                  </a:lnTo>
                  <a:lnTo>
                    <a:pt x="1328" y="33281"/>
                  </a:lnTo>
                  <a:lnTo>
                    <a:pt x="1430" y="32399"/>
                  </a:lnTo>
                  <a:lnTo>
                    <a:pt x="1524" y="31463"/>
                  </a:lnTo>
                  <a:lnTo>
                    <a:pt x="1606" y="30581"/>
                  </a:lnTo>
                  <a:lnTo>
                    <a:pt x="1687" y="29589"/>
                  </a:lnTo>
                  <a:lnTo>
                    <a:pt x="1768" y="28598"/>
                  </a:lnTo>
                  <a:lnTo>
                    <a:pt x="1836" y="27606"/>
                  </a:lnTo>
                  <a:lnTo>
                    <a:pt x="1897" y="26559"/>
                  </a:lnTo>
                  <a:lnTo>
                    <a:pt x="1958" y="25512"/>
                  </a:lnTo>
                  <a:lnTo>
                    <a:pt x="2012" y="24410"/>
                  </a:lnTo>
                  <a:lnTo>
                    <a:pt x="2053" y="23308"/>
                  </a:lnTo>
                  <a:lnTo>
                    <a:pt x="2093" y="22206"/>
                  </a:lnTo>
                  <a:lnTo>
                    <a:pt x="2127" y="21049"/>
                  </a:lnTo>
                  <a:lnTo>
                    <a:pt x="2138" y="20572"/>
                  </a:lnTo>
                  <a:lnTo>
                    <a:pt x="2168" y="20773"/>
                  </a:lnTo>
                  <a:lnTo>
                    <a:pt x="2472" y="22812"/>
                  </a:lnTo>
                  <a:lnTo>
                    <a:pt x="2777" y="24750"/>
                  </a:lnTo>
                  <a:lnTo>
                    <a:pt x="2777" y="24750"/>
                  </a:lnTo>
                  <a:lnTo>
                    <a:pt x="2730" y="25787"/>
                  </a:lnTo>
                  <a:lnTo>
                    <a:pt x="2682" y="26889"/>
                  </a:lnTo>
                  <a:lnTo>
                    <a:pt x="2642" y="27991"/>
                  </a:lnTo>
                  <a:lnTo>
                    <a:pt x="2601" y="29149"/>
                  </a:lnTo>
                  <a:lnTo>
                    <a:pt x="2574" y="30251"/>
                  </a:lnTo>
                  <a:lnTo>
                    <a:pt x="2547" y="31408"/>
                  </a:lnTo>
                  <a:lnTo>
                    <a:pt x="2527" y="32565"/>
                  </a:lnTo>
                  <a:lnTo>
                    <a:pt x="2506" y="33722"/>
                  </a:lnTo>
                  <a:lnTo>
                    <a:pt x="2493" y="34879"/>
                  </a:lnTo>
                  <a:lnTo>
                    <a:pt x="2486" y="36036"/>
                  </a:lnTo>
                  <a:lnTo>
                    <a:pt x="2486" y="37193"/>
                  </a:lnTo>
                  <a:lnTo>
                    <a:pt x="2486" y="39287"/>
                  </a:lnTo>
                  <a:lnTo>
                    <a:pt x="2642" y="37634"/>
                  </a:lnTo>
                  <a:lnTo>
                    <a:pt x="2743" y="36477"/>
                  </a:lnTo>
                  <a:lnTo>
                    <a:pt x="2838" y="35375"/>
                  </a:lnTo>
                  <a:lnTo>
                    <a:pt x="2933" y="34163"/>
                  </a:lnTo>
                  <a:lnTo>
                    <a:pt x="3021" y="33006"/>
                  </a:lnTo>
                  <a:lnTo>
                    <a:pt x="3102" y="31793"/>
                  </a:lnTo>
                  <a:lnTo>
                    <a:pt x="3184" y="30581"/>
                  </a:lnTo>
                  <a:lnTo>
                    <a:pt x="3258" y="29369"/>
                  </a:lnTo>
                  <a:lnTo>
                    <a:pt x="3330" y="28145"/>
                  </a:lnTo>
                  <a:lnTo>
                    <a:pt x="3414" y="28653"/>
                  </a:lnTo>
                  <a:lnTo>
                    <a:pt x="3732" y="30526"/>
                  </a:lnTo>
                  <a:lnTo>
                    <a:pt x="3827" y="31022"/>
                  </a:lnTo>
                  <a:lnTo>
                    <a:pt x="3928" y="31518"/>
                  </a:lnTo>
                  <a:lnTo>
                    <a:pt x="4030" y="31904"/>
                  </a:lnTo>
                  <a:lnTo>
                    <a:pt x="4138" y="32179"/>
                  </a:lnTo>
                  <a:lnTo>
                    <a:pt x="4253" y="32399"/>
                  </a:lnTo>
                  <a:lnTo>
                    <a:pt x="4362" y="32565"/>
                  </a:lnTo>
                  <a:lnTo>
                    <a:pt x="4477" y="32620"/>
                  </a:lnTo>
                  <a:lnTo>
                    <a:pt x="4599" y="32620"/>
                  </a:lnTo>
                  <a:lnTo>
                    <a:pt x="4707" y="32399"/>
                  </a:lnTo>
                  <a:lnTo>
                    <a:pt x="4816" y="32069"/>
                  </a:lnTo>
                  <a:lnTo>
                    <a:pt x="4917" y="31628"/>
                  </a:lnTo>
                  <a:lnTo>
                    <a:pt x="5012" y="31077"/>
                  </a:lnTo>
                  <a:lnTo>
                    <a:pt x="5093" y="30471"/>
                  </a:lnTo>
                  <a:lnTo>
                    <a:pt x="5161" y="29700"/>
                  </a:lnTo>
                  <a:lnTo>
                    <a:pt x="5222" y="28928"/>
                  </a:lnTo>
                  <a:lnTo>
                    <a:pt x="5269" y="28047"/>
                  </a:lnTo>
                  <a:lnTo>
                    <a:pt x="5275" y="27938"/>
                  </a:lnTo>
                  <a:lnTo>
                    <a:pt x="5737" y="30636"/>
                  </a:lnTo>
                  <a:lnTo>
                    <a:pt x="5279" y="27859"/>
                  </a:lnTo>
                  <a:lnTo>
                    <a:pt x="5310" y="27220"/>
                  </a:lnTo>
                  <a:lnTo>
                    <a:pt x="5344" y="26338"/>
                  </a:lnTo>
                  <a:lnTo>
                    <a:pt x="5371" y="25457"/>
                  </a:lnTo>
                  <a:lnTo>
                    <a:pt x="5391" y="24630"/>
                  </a:lnTo>
                  <a:lnTo>
                    <a:pt x="5411" y="23694"/>
                  </a:lnTo>
                  <a:lnTo>
                    <a:pt x="5418" y="22812"/>
                  </a:lnTo>
                  <a:lnTo>
                    <a:pt x="5425" y="21930"/>
                  </a:lnTo>
                  <a:lnTo>
                    <a:pt x="5425" y="21049"/>
                  </a:lnTo>
                  <a:lnTo>
                    <a:pt x="5425" y="20112"/>
                  </a:lnTo>
                  <a:lnTo>
                    <a:pt x="5411" y="19175"/>
                  </a:lnTo>
                  <a:lnTo>
                    <a:pt x="5391" y="18239"/>
                  </a:lnTo>
                  <a:lnTo>
                    <a:pt x="5357" y="17357"/>
                  </a:lnTo>
                  <a:lnTo>
                    <a:pt x="5323" y="16475"/>
                  </a:lnTo>
                  <a:lnTo>
                    <a:pt x="5276" y="15594"/>
                  </a:lnTo>
                  <a:lnTo>
                    <a:pt x="5222" y="14767"/>
                  </a:lnTo>
                  <a:lnTo>
                    <a:pt x="5154" y="13996"/>
                  </a:lnTo>
                  <a:lnTo>
                    <a:pt x="5100" y="13500"/>
                  </a:lnTo>
                  <a:lnTo>
                    <a:pt x="5032" y="13059"/>
                  </a:lnTo>
                  <a:lnTo>
                    <a:pt x="4965" y="12674"/>
                  </a:lnTo>
                  <a:lnTo>
                    <a:pt x="4897" y="12343"/>
                  </a:lnTo>
                  <a:lnTo>
                    <a:pt x="4822" y="12067"/>
                  </a:lnTo>
                  <a:lnTo>
                    <a:pt x="4748" y="11847"/>
                  </a:lnTo>
                  <a:lnTo>
                    <a:pt x="4673" y="11682"/>
                  </a:lnTo>
                  <a:lnTo>
                    <a:pt x="4592" y="11516"/>
                  </a:lnTo>
                  <a:lnTo>
                    <a:pt x="4511" y="11461"/>
                  </a:lnTo>
                  <a:lnTo>
                    <a:pt x="4436" y="11461"/>
                  </a:lnTo>
                  <a:lnTo>
                    <a:pt x="4355" y="11516"/>
                  </a:lnTo>
                  <a:lnTo>
                    <a:pt x="4274" y="11572"/>
                  </a:lnTo>
                  <a:lnTo>
                    <a:pt x="4193" y="11737"/>
                  </a:lnTo>
                  <a:lnTo>
                    <a:pt x="4118" y="11957"/>
                  </a:lnTo>
                  <a:lnTo>
                    <a:pt x="4037" y="12178"/>
                  </a:lnTo>
                  <a:lnTo>
                    <a:pt x="3962" y="12508"/>
                  </a:lnTo>
                  <a:lnTo>
                    <a:pt x="3862" y="13023"/>
                  </a:lnTo>
                  <a:lnTo>
                    <a:pt x="3868" y="12508"/>
                  </a:lnTo>
                  <a:lnTo>
                    <a:pt x="3881" y="11241"/>
                  </a:lnTo>
                  <a:lnTo>
                    <a:pt x="3874" y="9919"/>
                  </a:lnTo>
                  <a:lnTo>
                    <a:pt x="3868" y="8596"/>
                  </a:lnTo>
                  <a:lnTo>
                    <a:pt x="3854" y="7329"/>
                  </a:lnTo>
                  <a:lnTo>
                    <a:pt x="3827" y="6668"/>
                  </a:lnTo>
                  <a:lnTo>
                    <a:pt x="3800" y="6006"/>
                  </a:lnTo>
                  <a:lnTo>
                    <a:pt x="3759" y="5455"/>
                  </a:lnTo>
                  <a:lnTo>
                    <a:pt x="3712" y="4904"/>
                  </a:lnTo>
                  <a:lnTo>
                    <a:pt x="3651" y="4409"/>
                  </a:lnTo>
                  <a:lnTo>
                    <a:pt x="3590" y="3968"/>
                  </a:lnTo>
                  <a:lnTo>
                    <a:pt x="3522" y="3582"/>
                  </a:lnTo>
                  <a:lnTo>
                    <a:pt x="3448" y="3251"/>
                  </a:lnTo>
                  <a:lnTo>
                    <a:pt x="3366" y="3086"/>
                  </a:lnTo>
                  <a:lnTo>
                    <a:pt x="3285" y="2976"/>
                  </a:lnTo>
                  <a:lnTo>
                    <a:pt x="3204" y="2976"/>
                  </a:lnTo>
                  <a:lnTo>
                    <a:pt x="3123" y="3031"/>
                  </a:lnTo>
                  <a:lnTo>
                    <a:pt x="3041" y="3196"/>
                  </a:lnTo>
                  <a:lnTo>
                    <a:pt x="2967" y="3417"/>
                  </a:lnTo>
                  <a:lnTo>
                    <a:pt x="2892" y="3692"/>
                  </a:lnTo>
                  <a:lnTo>
                    <a:pt x="2825" y="4078"/>
                  </a:lnTo>
                  <a:lnTo>
                    <a:pt x="2642" y="5511"/>
                  </a:lnTo>
                  <a:lnTo>
                    <a:pt x="2466" y="6998"/>
                  </a:lnTo>
                  <a:lnTo>
                    <a:pt x="2303" y="8541"/>
                  </a:lnTo>
                  <a:lnTo>
                    <a:pt x="2225" y="9380"/>
                  </a:lnTo>
                  <a:lnTo>
                    <a:pt x="874" y="1268"/>
                  </a:lnTo>
                  <a:lnTo>
                    <a:pt x="793" y="772"/>
                  </a:lnTo>
                  <a:lnTo>
                    <a:pt x="712" y="441"/>
                  </a:lnTo>
                  <a:lnTo>
                    <a:pt x="624" y="166"/>
                  </a:lnTo>
                  <a:lnTo>
                    <a:pt x="529"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787" name="Google Shape;1365;p45"/>
            <p:cNvSpPr/>
            <p:nvPr/>
          </p:nvSpPr>
          <p:spPr>
            <a:xfrm rot="10800000" flipH="1">
              <a:off x="7994160" y="3516480"/>
              <a:ext cx="45360" cy="33480"/>
            </a:xfrm>
            <a:custGeom>
              <a:avLst/>
              <a:gdLst/>
              <a:ahLst/>
              <a:cxnLst/>
              <a:rect l="l" t="t" r="r" b="b"/>
              <a:pathLst>
                <a:path w="2811" h="14768">
                  <a:moveTo>
                    <a:pt x="1" y="1"/>
                  </a:moveTo>
                  <a:lnTo>
                    <a:pt x="156" y="1158"/>
                  </a:lnTo>
                  <a:lnTo>
                    <a:pt x="319" y="2260"/>
                  </a:lnTo>
                  <a:lnTo>
                    <a:pt x="481" y="3307"/>
                  </a:lnTo>
                  <a:lnTo>
                    <a:pt x="651" y="4353"/>
                  </a:lnTo>
                  <a:lnTo>
                    <a:pt x="827" y="5345"/>
                  </a:lnTo>
                  <a:lnTo>
                    <a:pt x="996" y="6282"/>
                  </a:lnTo>
                  <a:lnTo>
                    <a:pt x="1179" y="7164"/>
                  </a:lnTo>
                  <a:lnTo>
                    <a:pt x="1355" y="8045"/>
                  </a:lnTo>
                  <a:lnTo>
                    <a:pt x="1531" y="9037"/>
                  </a:lnTo>
                  <a:lnTo>
                    <a:pt x="1700" y="9974"/>
                  </a:lnTo>
                  <a:lnTo>
                    <a:pt x="1883" y="10855"/>
                  </a:lnTo>
                  <a:lnTo>
                    <a:pt x="2059" y="11737"/>
                  </a:lnTo>
                  <a:lnTo>
                    <a:pt x="2242" y="12563"/>
                  </a:lnTo>
                  <a:lnTo>
                    <a:pt x="2432" y="13335"/>
                  </a:lnTo>
                  <a:lnTo>
                    <a:pt x="2615" y="14106"/>
                  </a:lnTo>
                  <a:lnTo>
                    <a:pt x="2811" y="14767"/>
                  </a:lnTo>
                  <a:lnTo>
                    <a:pt x="2811" y="14767"/>
                  </a:lnTo>
                  <a:lnTo>
                    <a:pt x="2479" y="12674"/>
                  </a:lnTo>
                  <a:lnTo>
                    <a:pt x="2147" y="10635"/>
                  </a:lnTo>
                  <a:lnTo>
                    <a:pt x="1802" y="8651"/>
                  </a:lnTo>
                  <a:lnTo>
                    <a:pt x="1457" y="6778"/>
                  </a:lnTo>
                  <a:lnTo>
                    <a:pt x="1098" y="4960"/>
                  </a:lnTo>
                  <a:lnTo>
                    <a:pt x="739" y="3251"/>
                  </a:lnTo>
                  <a:lnTo>
                    <a:pt x="373" y="1598"/>
                  </a:lnTo>
                  <a:lnTo>
                    <a:pt x="1" y="1"/>
                  </a:lnTo>
                  <a:close/>
                </a:path>
              </a:pathLst>
            </a:custGeom>
            <a:solidFill>
              <a:srgbClr val="263238"/>
            </a:solidFill>
            <a:ln w="0">
              <a:noFill/>
            </a:ln>
          </p:spPr>
          <p:style>
            <a:lnRef idx="0">
              <a:scrgbClr r="0" g="0" b="0"/>
            </a:lnRef>
            <a:fillRef idx="0">
              <a:scrgbClr r="0" g="0" b="0"/>
            </a:fillRef>
            <a:effectRef idx="0">
              <a:scrgbClr r="0" g="0" b="0"/>
            </a:effectRef>
            <a:fontRef idx="minor"/>
          </p:style>
        </p:sp>
      </p:grpSp>
      <p:sp>
        <p:nvSpPr>
          <p:cNvPr id="788" name="PlaceHolder 2"/>
          <p:cNvSpPr>
            <a:spLocks noGrp="1"/>
          </p:cNvSpPr>
          <p:nvPr>
            <p:ph type="title"/>
          </p:nvPr>
        </p:nvSpPr>
        <p:spPr>
          <a:xfrm>
            <a:off x="228600" y="181800"/>
            <a:ext cx="5352840" cy="961200"/>
          </a:xfrm>
          <a:prstGeom prst="rect">
            <a:avLst/>
          </a:prstGeom>
          <a:noFill/>
          <a:ln w="0">
            <a:noFill/>
          </a:ln>
        </p:spPr>
        <p:txBody>
          <a:bodyPr lIns="90000" tIns="91440" rIns="90000" bIns="91440" anchor="t">
            <a:noAutofit/>
          </a:bodyPr>
          <a:lstStyle/>
          <a:p>
            <a:pPr>
              <a:lnSpc>
                <a:spcPct val="100000"/>
              </a:lnSpc>
              <a:spcAft>
                <a:spcPts val="1599"/>
              </a:spcAft>
              <a:buNone/>
              <a:tabLst>
                <a:tab pos="0" algn="l"/>
              </a:tabLst>
            </a:pPr>
            <a:r>
              <a:rPr lang="en" sz="2000" b="1" strike="noStrike" spc="-1">
                <a:solidFill>
                  <a:srgbClr val="FFFFFF"/>
                </a:solidFill>
                <a:latin typeface="Nimbus Roman"/>
                <a:ea typeface="Comfortaa"/>
              </a:rPr>
              <a:t>Telegram botlari yordamida qanday qilib pul ishlash mumkin</a:t>
            </a:r>
            <a:endParaRPr lang="ru-RU" sz="2000" b="1" strike="noStrike" spc="-1">
              <a:solidFill>
                <a:srgbClr val="000000"/>
              </a:solidFill>
              <a:latin typeface="Nimbus Roman"/>
            </a:endParaRPr>
          </a:p>
        </p:txBody>
      </p:sp>
      <p:sp>
        <p:nvSpPr>
          <p:cNvPr id="789" name="TextBox 788"/>
          <p:cNvSpPr txBox="1"/>
          <p:nvPr/>
        </p:nvSpPr>
        <p:spPr>
          <a:xfrm>
            <a:off x="1291680" y="1947600"/>
            <a:ext cx="4092840" cy="3200400"/>
          </a:xfrm>
          <a:prstGeom prst="rect">
            <a:avLst/>
          </a:prstGeom>
          <a:noFill/>
          <a:ln w="0">
            <a:noFill/>
          </a:ln>
        </p:spPr>
        <p:txBody>
          <a:bodyPr lIns="90000" tIns="45000" rIns="90000" bIns="45000" anchor="t">
            <a:noAutofit/>
          </a:bodyPr>
          <a:lstStyle/>
          <a:p>
            <a:pPr marL="216000" indent="-216000">
              <a:spcBef>
                <a:spcPts val="1191"/>
              </a:spcBef>
              <a:spcAft>
                <a:spcPts val="992"/>
              </a:spcAft>
              <a:buClr>
                <a:srgbClr val="000000"/>
              </a:buClr>
              <a:buSzPct val="45000"/>
              <a:buFont typeface="Wingdings" charset="2"/>
              <a:buChar char=""/>
            </a:pPr>
            <a:r>
              <a:rPr lang="en-US" sz="1400" b="0" strike="noStrike" spc="-1">
                <a:solidFill>
                  <a:srgbClr val="FFFFFF"/>
                </a:solidFill>
                <a:latin typeface="Nimbus Roman"/>
              </a:rPr>
              <a:t>O’yin yaratish orqali</a:t>
            </a:r>
          </a:p>
          <a:p>
            <a:pPr marL="216000" indent="-216000">
              <a:spcBef>
                <a:spcPts val="1191"/>
              </a:spcBef>
              <a:spcAft>
                <a:spcPts val="992"/>
              </a:spcAft>
              <a:buClr>
                <a:srgbClr val="000000"/>
              </a:buClr>
              <a:buSzPct val="45000"/>
              <a:buFont typeface="Wingdings" charset="2"/>
              <a:buChar char=""/>
            </a:pPr>
            <a:r>
              <a:rPr lang="en-US" sz="1400" b="0" strike="noStrike" spc="-1">
                <a:solidFill>
                  <a:srgbClr val="FFFFFF"/>
                </a:solidFill>
                <a:latin typeface="Nimbus Roman"/>
              </a:rPr>
              <a:t>Bot orqali reklama</a:t>
            </a:r>
          </a:p>
          <a:p>
            <a:pPr marL="216000" indent="-216000">
              <a:spcBef>
                <a:spcPts val="1191"/>
              </a:spcBef>
              <a:spcAft>
                <a:spcPts val="992"/>
              </a:spcAft>
              <a:buClr>
                <a:srgbClr val="000000"/>
              </a:buClr>
              <a:buSzPct val="45000"/>
              <a:buFont typeface="Wingdings" charset="2"/>
              <a:buChar char=""/>
            </a:pPr>
            <a:r>
              <a:rPr lang="en-US" sz="1400" b="0" strike="noStrike" spc="-1">
                <a:solidFill>
                  <a:srgbClr val="FFFFFF"/>
                </a:solidFill>
                <a:latin typeface="Nimbus Roman"/>
              </a:rPr>
              <a:t>Online savdo dokon tadbirkorlik</a:t>
            </a:r>
          </a:p>
          <a:p>
            <a:pPr marL="216000" indent="-216000">
              <a:spcBef>
                <a:spcPts val="1191"/>
              </a:spcBef>
              <a:spcAft>
                <a:spcPts val="992"/>
              </a:spcAft>
              <a:buClr>
                <a:srgbClr val="000000"/>
              </a:buClr>
              <a:buSzPct val="45000"/>
              <a:buFont typeface="Wingdings" charset="2"/>
              <a:buChar char=""/>
            </a:pPr>
            <a:r>
              <a:rPr lang="en-US" sz="1400" b="0" strike="noStrike" spc="-1">
                <a:solidFill>
                  <a:srgbClr val="FFFFFF"/>
                </a:solidFill>
                <a:latin typeface="Nimbus Roman"/>
              </a:rPr>
              <a:t>Guruh va kanallarni boshqaruvchi botlar</a:t>
            </a:r>
            <a:br>
              <a:rPr sz="1400"/>
            </a:br>
            <a:br>
              <a:rPr sz="1400"/>
            </a:br>
            <a:r>
              <a:rPr lang="en-US" sz="1400" b="0" strike="noStrike" spc="-1">
                <a:solidFill>
                  <a:srgbClr val="FFFFFF"/>
                </a:solidFill>
                <a:latin typeface="Nimbus Roman"/>
              </a:rPr>
              <a:t>Give va konkurslar tashkil qiluvchi botlar</a:t>
            </a:r>
          </a:p>
          <a:p>
            <a:pPr marL="216000" indent="-216000">
              <a:spcBef>
                <a:spcPts val="1191"/>
              </a:spcBef>
              <a:spcAft>
                <a:spcPts val="992"/>
              </a:spcAft>
              <a:buClr>
                <a:srgbClr val="000000"/>
              </a:buClr>
              <a:buSzPct val="45000"/>
              <a:buFont typeface="Wingdings" charset="2"/>
              <a:buChar char=""/>
            </a:pPr>
            <a:r>
              <a:rPr lang="en-US" sz="1400" b="0" strike="noStrike" spc="-1">
                <a:solidFill>
                  <a:srgbClr val="FFFFFF"/>
                </a:solidFill>
                <a:latin typeface="Nimbus Roman"/>
              </a:rPr>
              <a:t>Ta’lim va ma’lumotlarni bir joyga yig’uvchi botlar</a:t>
            </a:r>
          </a:p>
          <a:p>
            <a:pPr marL="216000" indent="-216000">
              <a:spcBef>
                <a:spcPts val="1191"/>
              </a:spcBef>
              <a:spcAft>
                <a:spcPts val="992"/>
              </a:spcAft>
              <a:buClr>
                <a:srgbClr val="000000"/>
              </a:buClr>
              <a:buSzPct val="45000"/>
              <a:buFont typeface="Wingdings" charset="2"/>
              <a:buChar char=""/>
            </a:pPr>
            <a:r>
              <a:rPr lang="en-US" sz="1400" b="0" strike="noStrike" spc="-1">
                <a:solidFill>
                  <a:srgbClr val="FFFFFF"/>
                </a:solidFill>
                <a:latin typeface="Nimbus Roman"/>
              </a:rPr>
              <a:t>Ro’yhatdan o’tish uchun yordamlashuvchi botlar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PlaceHolder 1"/>
          <p:cNvSpPr>
            <a:spLocks noGrp="1"/>
          </p:cNvSpPr>
          <p:nvPr>
            <p:ph type="subTitle"/>
          </p:nvPr>
        </p:nvSpPr>
        <p:spPr>
          <a:xfrm>
            <a:off x="1143000" y="914400"/>
            <a:ext cx="3429000" cy="3886200"/>
          </a:xfrm>
          <a:prstGeom prst="rect">
            <a:avLst/>
          </a:prstGeom>
          <a:noFill/>
          <a:ln w="0">
            <a:noFill/>
          </a:ln>
        </p:spPr>
        <p:txBody>
          <a:bodyPr lIns="0" tIns="91440" rIns="0" bIns="91440" anchor="t">
            <a:noAutofit/>
          </a:bodyPr>
          <a:lstStyle/>
          <a:p>
            <a:pPr algn="just">
              <a:lnSpc>
                <a:spcPct val="100000"/>
              </a:lnSpc>
              <a:spcAft>
                <a:spcPts val="1599"/>
              </a:spcAft>
              <a:buNone/>
              <a:tabLst>
                <a:tab pos="0" algn="l"/>
              </a:tabLst>
            </a:pPr>
            <a:r>
              <a:rPr lang="en" sz="1200" b="0" strike="noStrike" spc="-1">
                <a:solidFill>
                  <a:srgbClr val="FFFFFF"/>
                </a:solidFill>
                <a:latin typeface="Cambria"/>
                <a:ea typeface="Comfortaa"/>
              </a:rPr>
              <a:t>Aiogram va boshqa kerakli qo’shimcha kutubxonalar</a:t>
            </a:r>
            <a:endParaRPr lang="en-US" sz="1200" b="0" strike="noStrike" spc="-1">
              <a:latin typeface="Cambria"/>
            </a:endParaRPr>
          </a:p>
          <a:p>
            <a:pPr algn="just">
              <a:lnSpc>
                <a:spcPct val="100000"/>
              </a:lnSpc>
              <a:spcAft>
                <a:spcPts val="1599"/>
              </a:spcAft>
              <a:buNone/>
              <a:tabLst>
                <a:tab pos="0" algn="l"/>
              </a:tabLst>
            </a:pPr>
            <a:r>
              <a:rPr lang="en" sz="1200" b="0" strike="noStrike" spc="-1">
                <a:solidFill>
                  <a:srgbClr val="FFFFFF"/>
                </a:solidFill>
                <a:latin typeface="Cambria"/>
                <a:ea typeface="Comfortaa"/>
              </a:rPr>
              <a:t>Botlar qanday ishlashligi</a:t>
            </a:r>
            <a:endParaRPr lang="en-US" sz="1200" b="0" strike="noStrike" spc="-1">
              <a:latin typeface="Cambria"/>
            </a:endParaRPr>
          </a:p>
          <a:p>
            <a:pPr algn="just">
              <a:lnSpc>
                <a:spcPct val="100000"/>
              </a:lnSpc>
              <a:spcAft>
                <a:spcPts val="1599"/>
              </a:spcAft>
              <a:buNone/>
              <a:tabLst>
                <a:tab pos="0" algn="l"/>
              </a:tabLst>
            </a:pPr>
            <a:r>
              <a:rPr lang="en" sz="1200" b="0" strike="noStrike" spc="-1">
                <a:solidFill>
                  <a:srgbClr val="FFFFFF"/>
                </a:solidFill>
                <a:latin typeface="Cambria"/>
                <a:ea typeface="Comfortaa"/>
              </a:rPr>
              <a:t>Bot yaratish uchun qulay shablon</a:t>
            </a:r>
            <a:endParaRPr lang="en-US" sz="1200" b="0" strike="noStrike" spc="-1">
              <a:latin typeface="Cambria"/>
            </a:endParaRPr>
          </a:p>
          <a:p>
            <a:pPr algn="just">
              <a:lnSpc>
                <a:spcPct val="100000"/>
              </a:lnSpc>
              <a:spcAft>
                <a:spcPts val="1599"/>
              </a:spcAft>
              <a:buNone/>
              <a:tabLst>
                <a:tab pos="0" algn="l"/>
              </a:tabLst>
            </a:pPr>
            <a:r>
              <a:rPr lang="en" sz="1200" b="0" strike="noStrike" spc="-1">
                <a:solidFill>
                  <a:srgbClr val="FFFFFF"/>
                </a:solidFill>
                <a:latin typeface="Cambria"/>
                <a:ea typeface="Comfortaa"/>
              </a:rPr>
              <a:t>Guruh va kanallar bilan ishlaydigan botlar yaratish</a:t>
            </a:r>
            <a:endParaRPr lang="en-US" sz="1200" b="0" strike="noStrike" spc="-1">
              <a:latin typeface="Cambria"/>
            </a:endParaRPr>
          </a:p>
          <a:p>
            <a:pPr algn="just">
              <a:lnSpc>
                <a:spcPct val="100000"/>
              </a:lnSpc>
              <a:spcAft>
                <a:spcPts val="1599"/>
              </a:spcAft>
              <a:buNone/>
              <a:tabLst>
                <a:tab pos="0" algn="l"/>
              </a:tabLst>
            </a:pPr>
            <a:r>
              <a:rPr lang="en" sz="1200" b="0" strike="noStrike" spc="-1">
                <a:solidFill>
                  <a:srgbClr val="FFFFFF"/>
                </a:solidFill>
                <a:latin typeface="Cambria"/>
                <a:ea typeface="Comfortaa"/>
              </a:rPr>
              <a:t>API lar bilan tanishish va ular bilan ishlash</a:t>
            </a:r>
            <a:endParaRPr lang="en-US" sz="1200" b="0" strike="noStrike" spc="-1">
              <a:latin typeface="Cambria"/>
            </a:endParaRPr>
          </a:p>
          <a:p>
            <a:pPr algn="just">
              <a:lnSpc>
                <a:spcPct val="100000"/>
              </a:lnSpc>
              <a:spcAft>
                <a:spcPts val="1599"/>
              </a:spcAft>
              <a:buNone/>
              <a:tabLst>
                <a:tab pos="0" algn="l"/>
              </a:tabLst>
            </a:pPr>
            <a:r>
              <a:rPr lang="en" sz="1200" b="0" strike="noStrike" spc="-1">
                <a:solidFill>
                  <a:srgbClr val="FFFFFF"/>
                </a:solidFill>
                <a:latin typeface="Cambria"/>
                <a:ea typeface="Comfortaa"/>
              </a:rPr>
              <a:t>Tugmalar menyular qo’shish</a:t>
            </a:r>
            <a:endParaRPr lang="en-US" sz="1200" b="0" strike="noStrike" spc="-1">
              <a:latin typeface="Cambria"/>
            </a:endParaRPr>
          </a:p>
          <a:p>
            <a:pPr algn="just">
              <a:lnSpc>
                <a:spcPct val="100000"/>
              </a:lnSpc>
              <a:spcAft>
                <a:spcPts val="1599"/>
              </a:spcAft>
              <a:buNone/>
              <a:tabLst>
                <a:tab pos="0" algn="l"/>
              </a:tabLst>
            </a:pPr>
            <a:r>
              <a:rPr lang="en" sz="1200" b="0" strike="noStrike" spc="-1">
                <a:solidFill>
                  <a:srgbClr val="FFFFFF"/>
                </a:solidFill>
                <a:latin typeface="Cambria"/>
                <a:ea typeface="Comfortaa"/>
              </a:rPr>
              <a:t>Rasm video media fayllari bilan ishlash</a:t>
            </a:r>
            <a:endParaRPr lang="en-US" sz="1200" b="0" strike="noStrike" spc="-1">
              <a:latin typeface="Cambria"/>
            </a:endParaRPr>
          </a:p>
          <a:p>
            <a:pPr algn="just">
              <a:lnSpc>
                <a:spcPct val="100000"/>
              </a:lnSpc>
              <a:spcAft>
                <a:spcPts val="1599"/>
              </a:spcAft>
              <a:buNone/>
              <a:tabLst>
                <a:tab pos="0" algn="l"/>
              </a:tabLst>
            </a:pPr>
            <a:r>
              <a:rPr lang="en" sz="1200" b="0" strike="noStrike" spc="-1">
                <a:solidFill>
                  <a:srgbClr val="FFFFFF"/>
                </a:solidFill>
                <a:latin typeface="Cambria"/>
                <a:ea typeface="Comfortaa"/>
              </a:rPr>
              <a:t>Ma’lumotlar bazasi (SQLite, Postgresql)</a:t>
            </a:r>
            <a:endParaRPr lang="en-US" sz="1200" b="0" strike="noStrike" spc="-1">
              <a:latin typeface="Cambria"/>
            </a:endParaRPr>
          </a:p>
          <a:p>
            <a:pPr algn="just">
              <a:lnSpc>
                <a:spcPct val="100000"/>
              </a:lnSpc>
              <a:spcAft>
                <a:spcPts val="1599"/>
              </a:spcAft>
              <a:buNone/>
              <a:tabLst>
                <a:tab pos="0" algn="l"/>
              </a:tabLst>
            </a:pPr>
            <a:r>
              <a:rPr lang="en" sz="1200" b="0" strike="noStrike" spc="-1">
                <a:solidFill>
                  <a:srgbClr val="FFFFFF"/>
                </a:solidFill>
                <a:latin typeface="Cambria"/>
                <a:ea typeface="Comfortaa"/>
              </a:rPr>
              <a:t>Djangoga ulash va botga admin panel yaratish</a:t>
            </a:r>
            <a:endParaRPr lang="en-US" sz="1200" b="0" strike="noStrike" spc="-1">
              <a:latin typeface="Cambria"/>
            </a:endParaRPr>
          </a:p>
          <a:p>
            <a:pPr algn="just">
              <a:lnSpc>
                <a:spcPct val="100000"/>
              </a:lnSpc>
              <a:spcAft>
                <a:spcPts val="1599"/>
              </a:spcAft>
              <a:buNone/>
              <a:tabLst>
                <a:tab pos="0" algn="l"/>
              </a:tabLst>
            </a:pPr>
            <a:r>
              <a:rPr lang="en" sz="1200" b="0" strike="noStrike" spc="-1">
                <a:solidFill>
                  <a:srgbClr val="FFFFFF"/>
                </a:solidFill>
                <a:latin typeface="Cambria"/>
                <a:ea typeface="Comfortaa"/>
              </a:rPr>
              <a:t>Botni serverga yuklash (Heroku)</a:t>
            </a:r>
            <a:endParaRPr lang="en-US" sz="1200" b="0" strike="noStrike" spc="-1">
              <a:latin typeface="Cambria"/>
            </a:endParaRPr>
          </a:p>
          <a:p>
            <a:pPr algn="just">
              <a:lnSpc>
                <a:spcPct val="100000"/>
              </a:lnSpc>
              <a:spcAft>
                <a:spcPts val="1599"/>
              </a:spcAft>
              <a:buNone/>
              <a:tabLst>
                <a:tab pos="0" algn="l"/>
              </a:tabLst>
            </a:pPr>
            <a:endParaRPr lang="en-US" sz="1200" b="0" strike="noStrike" spc="-1">
              <a:latin typeface="Cambria"/>
            </a:endParaRPr>
          </a:p>
          <a:p>
            <a:pPr algn="just">
              <a:lnSpc>
                <a:spcPct val="100000"/>
              </a:lnSpc>
              <a:spcAft>
                <a:spcPts val="1599"/>
              </a:spcAft>
              <a:buNone/>
              <a:tabLst>
                <a:tab pos="0" algn="l"/>
              </a:tabLst>
            </a:pPr>
            <a:endParaRPr lang="en-US" sz="1200" b="0" strike="noStrike" spc="-1">
              <a:latin typeface="Cambria"/>
            </a:endParaRPr>
          </a:p>
        </p:txBody>
      </p:sp>
      <p:grpSp>
        <p:nvGrpSpPr>
          <p:cNvPr id="791" name="Google Shape;571;p39"/>
          <p:cNvGrpSpPr/>
          <p:nvPr/>
        </p:nvGrpSpPr>
        <p:grpSpPr>
          <a:xfrm>
            <a:off x="5258160" y="286560"/>
            <a:ext cx="2395440" cy="5013720"/>
            <a:chOff x="5258160" y="286560"/>
            <a:chExt cx="2395440" cy="5013720"/>
          </a:xfrm>
        </p:grpSpPr>
        <p:sp>
          <p:nvSpPr>
            <p:cNvPr id="792" name="Google Shape;572;p39"/>
            <p:cNvSpPr/>
            <p:nvPr/>
          </p:nvSpPr>
          <p:spPr>
            <a:xfrm flipV="1">
              <a:off x="5258160" y="4375080"/>
              <a:ext cx="2395440" cy="924840"/>
            </a:xfrm>
            <a:custGeom>
              <a:avLst/>
              <a:gdLst/>
              <a:ahLst/>
              <a:cxnLst/>
              <a:rect l="l" t="t" r="r" b="b"/>
              <a:pathLst>
                <a:path w="101215" h="103094">
                  <a:moveTo>
                    <a:pt x="101215" y="0"/>
                  </a:moveTo>
                  <a:lnTo>
                    <a:pt x="0" y="2977"/>
                  </a:lnTo>
                  <a:lnTo>
                    <a:pt x="0" y="3645"/>
                  </a:lnTo>
                  <a:lnTo>
                    <a:pt x="4" y="4313"/>
                  </a:lnTo>
                  <a:lnTo>
                    <a:pt x="22" y="4982"/>
                  </a:lnTo>
                  <a:lnTo>
                    <a:pt x="40" y="5638"/>
                  </a:lnTo>
                  <a:lnTo>
                    <a:pt x="70" y="6306"/>
                  </a:lnTo>
                  <a:lnTo>
                    <a:pt x="106" y="6962"/>
                  </a:lnTo>
                  <a:lnTo>
                    <a:pt x="145" y="7619"/>
                  </a:lnTo>
                  <a:lnTo>
                    <a:pt x="193" y="8275"/>
                  </a:lnTo>
                  <a:lnTo>
                    <a:pt x="251" y="8920"/>
                  </a:lnTo>
                  <a:lnTo>
                    <a:pt x="312" y="9564"/>
                  </a:lnTo>
                  <a:lnTo>
                    <a:pt x="383" y="10209"/>
                  </a:lnTo>
                  <a:lnTo>
                    <a:pt x="457" y="10842"/>
                  </a:lnTo>
                  <a:lnTo>
                    <a:pt x="541" y="11475"/>
                  </a:lnTo>
                  <a:lnTo>
                    <a:pt x="629" y="12096"/>
                  </a:lnTo>
                  <a:lnTo>
                    <a:pt x="726" y="12717"/>
                  </a:lnTo>
                  <a:lnTo>
                    <a:pt x="827" y="13327"/>
                  </a:lnTo>
                  <a:lnTo>
                    <a:pt x="923" y="13877"/>
                  </a:lnTo>
                  <a:lnTo>
                    <a:pt x="1029" y="14428"/>
                  </a:lnTo>
                  <a:lnTo>
                    <a:pt x="1139" y="14967"/>
                  </a:lnTo>
                  <a:lnTo>
                    <a:pt x="1253" y="15483"/>
                  </a:lnTo>
                  <a:lnTo>
                    <a:pt x="1367" y="15999"/>
                  </a:lnTo>
                  <a:lnTo>
                    <a:pt x="1491" y="16503"/>
                  </a:lnTo>
                  <a:lnTo>
                    <a:pt x="1618" y="17007"/>
                  </a:lnTo>
                  <a:lnTo>
                    <a:pt x="1750" y="17487"/>
                  </a:lnTo>
                  <a:lnTo>
                    <a:pt x="1882" y="17956"/>
                  </a:lnTo>
                  <a:lnTo>
                    <a:pt x="2023" y="18425"/>
                  </a:lnTo>
                  <a:lnTo>
                    <a:pt x="2163" y="18870"/>
                  </a:lnTo>
                  <a:lnTo>
                    <a:pt x="2308" y="19316"/>
                  </a:lnTo>
                  <a:lnTo>
                    <a:pt x="2458" y="19738"/>
                  </a:lnTo>
                  <a:lnTo>
                    <a:pt x="2612" y="20160"/>
                  </a:lnTo>
                  <a:lnTo>
                    <a:pt x="2766" y="20570"/>
                  </a:lnTo>
                  <a:lnTo>
                    <a:pt x="2928" y="20968"/>
                  </a:lnTo>
                  <a:lnTo>
                    <a:pt x="3091" y="21343"/>
                  </a:lnTo>
                  <a:lnTo>
                    <a:pt x="3254" y="21718"/>
                  </a:lnTo>
                  <a:lnTo>
                    <a:pt x="3425" y="22082"/>
                  </a:lnTo>
                  <a:lnTo>
                    <a:pt x="3597" y="22433"/>
                  </a:lnTo>
                  <a:lnTo>
                    <a:pt x="3773" y="22773"/>
                  </a:lnTo>
                  <a:lnTo>
                    <a:pt x="3949" y="23101"/>
                  </a:lnTo>
                  <a:lnTo>
                    <a:pt x="4129" y="23418"/>
                  </a:lnTo>
                  <a:lnTo>
                    <a:pt x="4313" y="23711"/>
                  </a:lnTo>
                  <a:lnTo>
                    <a:pt x="4498" y="24004"/>
                  </a:lnTo>
                  <a:lnTo>
                    <a:pt x="4687" y="24285"/>
                  </a:lnTo>
                  <a:lnTo>
                    <a:pt x="4876" y="24555"/>
                  </a:lnTo>
                  <a:lnTo>
                    <a:pt x="5070" y="24801"/>
                  </a:lnTo>
                  <a:lnTo>
                    <a:pt x="5263" y="25047"/>
                  </a:lnTo>
                  <a:lnTo>
                    <a:pt x="5461" y="25270"/>
                  </a:lnTo>
                  <a:lnTo>
                    <a:pt x="5659" y="25492"/>
                  </a:lnTo>
                  <a:lnTo>
                    <a:pt x="5861" y="25692"/>
                  </a:lnTo>
                  <a:lnTo>
                    <a:pt x="6063" y="25879"/>
                  </a:lnTo>
                  <a:lnTo>
                    <a:pt x="6266" y="26067"/>
                  </a:lnTo>
                  <a:lnTo>
                    <a:pt x="6472" y="26231"/>
                  </a:lnTo>
                  <a:lnTo>
                    <a:pt x="6679" y="26383"/>
                  </a:lnTo>
                  <a:lnTo>
                    <a:pt x="6890" y="26524"/>
                  </a:lnTo>
                  <a:lnTo>
                    <a:pt x="7097" y="26641"/>
                  </a:lnTo>
                  <a:lnTo>
                    <a:pt x="7308" y="26758"/>
                  </a:lnTo>
                  <a:lnTo>
                    <a:pt x="7519" y="26852"/>
                  </a:lnTo>
                  <a:lnTo>
                    <a:pt x="7734" y="26934"/>
                  </a:lnTo>
                  <a:lnTo>
                    <a:pt x="7950" y="27016"/>
                  </a:lnTo>
                  <a:lnTo>
                    <a:pt x="8161" y="27063"/>
                  </a:lnTo>
                  <a:lnTo>
                    <a:pt x="8376" y="27110"/>
                  </a:lnTo>
                  <a:lnTo>
                    <a:pt x="8596" y="27145"/>
                  </a:lnTo>
                  <a:lnTo>
                    <a:pt x="8812" y="27157"/>
                  </a:lnTo>
                  <a:lnTo>
                    <a:pt x="9027" y="27157"/>
                  </a:lnTo>
                  <a:lnTo>
                    <a:pt x="9247" y="27145"/>
                  </a:lnTo>
                  <a:lnTo>
                    <a:pt x="9462" y="27121"/>
                  </a:lnTo>
                  <a:lnTo>
                    <a:pt x="9682" y="27075"/>
                  </a:lnTo>
                  <a:lnTo>
                    <a:pt x="9902" y="27028"/>
                  </a:lnTo>
                  <a:lnTo>
                    <a:pt x="10118" y="26957"/>
                  </a:lnTo>
                  <a:lnTo>
                    <a:pt x="10337" y="26875"/>
                  </a:lnTo>
                  <a:lnTo>
                    <a:pt x="10553" y="26770"/>
                  </a:lnTo>
                  <a:lnTo>
                    <a:pt x="10773" y="26653"/>
                  </a:lnTo>
                  <a:lnTo>
                    <a:pt x="10988" y="26524"/>
                  </a:lnTo>
                  <a:lnTo>
                    <a:pt x="11208" y="26383"/>
                  </a:lnTo>
                  <a:lnTo>
                    <a:pt x="11423" y="26231"/>
                  </a:lnTo>
                  <a:lnTo>
                    <a:pt x="11639" y="26055"/>
                  </a:lnTo>
                  <a:lnTo>
                    <a:pt x="11850" y="25856"/>
                  </a:lnTo>
                  <a:lnTo>
                    <a:pt x="12065" y="25656"/>
                  </a:lnTo>
                  <a:lnTo>
                    <a:pt x="12281" y="25434"/>
                  </a:lnTo>
                  <a:lnTo>
                    <a:pt x="12492" y="25199"/>
                  </a:lnTo>
                  <a:lnTo>
                    <a:pt x="12703" y="24953"/>
                  </a:lnTo>
                  <a:lnTo>
                    <a:pt x="12690" y="25527"/>
                  </a:lnTo>
                  <a:lnTo>
                    <a:pt x="12681" y="26114"/>
                  </a:lnTo>
                  <a:lnTo>
                    <a:pt x="12681" y="26700"/>
                  </a:lnTo>
                  <a:lnTo>
                    <a:pt x="12690" y="27274"/>
                  </a:lnTo>
                  <a:lnTo>
                    <a:pt x="12699" y="27848"/>
                  </a:lnTo>
                  <a:lnTo>
                    <a:pt x="12721" y="28422"/>
                  </a:lnTo>
                  <a:lnTo>
                    <a:pt x="12743" y="28997"/>
                  </a:lnTo>
                  <a:lnTo>
                    <a:pt x="12773" y="29559"/>
                  </a:lnTo>
                  <a:lnTo>
                    <a:pt x="12809" y="30122"/>
                  </a:lnTo>
                  <a:lnTo>
                    <a:pt x="12848" y="30684"/>
                  </a:lnTo>
                  <a:lnTo>
                    <a:pt x="12896" y="31247"/>
                  </a:lnTo>
                  <a:lnTo>
                    <a:pt x="12949" y="31798"/>
                  </a:lnTo>
                  <a:lnTo>
                    <a:pt x="13006" y="32349"/>
                  </a:lnTo>
                  <a:lnTo>
                    <a:pt x="13072" y="32888"/>
                  </a:lnTo>
                  <a:lnTo>
                    <a:pt x="13138" y="33439"/>
                  </a:lnTo>
                  <a:lnTo>
                    <a:pt x="13213" y="33966"/>
                  </a:lnTo>
                  <a:lnTo>
                    <a:pt x="13292" y="34505"/>
                  </a:lnTo>
                  <a:lnTo>
                    <a:pt x="13376" y="35033"/>
                  </a:lnTo>
                  <a:lnTo>
                    <a:pt x="13464" y="35560"/>
                  </a:lnTo>
                  <a:lnTo>
                    <a:pt x="13556" y="36076"/>
                  </a:lnTo>
                  <a:lnTo>
                    <a:pt x="13653" y="36592"/>
                  </a:lnTo>
                  <a:lnTo>
                    <a:pt x="13758" y="37096"/>
                  </a:lnTo>
                  <a:lnTo>
                    <a:pt x="13864" y="37600"/>
                  </a:lnTo>
                  <a:lnTo>
                    <a:pt x="13974" y="38092"/>
                  </a:lnTo>
                  <a:lnTo>
                    <a:pt x="14092" y="38584"/>
                  </a:lnTo>
                  <a:lnTo>
                    <a:pt x="14211" y="39065"/>
                  </a:lnTo>
                  <a:lnTo>
                    <a:pt x="14334" y="39545"/>
                  </a:lnTo>
                  <a:lnTo>
                    <a:pt x="14462" y="40014"/>
                  </a:lnTo>
                  <a:lnTo>
                    <a:pt x="14594" y="40471"/>
                  </a:lnTo>
                  <a:lnTo>
                    <a:pt x="14730" y="40928"/>
                  </a:lnTo>
                  <a:lnTo>
                    <a:pt x="14871" y="41385"/>
                  </a:lnTo>
                  <a:lnTo>
                    <a:pt x="15016" y="41819"/>
                  </a:lnTo>
                  <a:lnTo>
                    <a:pt x="15161" y="42264"/>
                  </a:lnTo>
                  <a:lnTo>
                    <a:pt x="15315" y="42686"/>
                  </a:lnTo>
                  <a:lnTo>
                    <a:pt x="15469" y="43108"/>
                  </a:lnTo>
                  <a:lnTo>
                    <a:pt x="15623" y="43518"/>
                  </a:lnTo>
                  <a:lnTo>
                    <a:pt x="15785" y="43917"/>
                  </a:lnTo>
                  <a:lnTo>
                    <a:pt x="15948" y="44315"/>
                  </a:lnTo>
                  <a:lnTo>
                    <a:pt x="16115" y="44702"/>
                  </a:lnTo>
                  <a:lnTo>
                    <a:pt x="16287" y="45077"/>
                  </a:lnTo>
                  <a:lnTo>
                    <a:pt x="16462" y="45441"/>
                  </a:lnTo>
                  <a:lnTo>
                    <a:pt x="16638" y="45804"/>
                  </a:lnTo>
                  <a:lnTo>
                    <a:pt x="16814" y="46155"/>
                  </a:lnTo>
                  <a:lnTo>
                    <a:pt x="16994" y="46495"/>
                  </a:lnTo>
                  <a:lnTo>
                    <a:pt x="17179" y="46824"/>
                  </a:lnTo>
                  <a:lnTo>
                    <a:pt x="17368" y="47140"/>
                  </a:lnTo>
                  <a:lnTo>
                    <a:pt x="17557" y="47456"/>
                  </a:lnTo>
                  <a:lnTo>
                    <a:pt x="17746" y="47749"/>
                  </a:lnTo>
                  <a:lnTo>
                    <a:pt x="17940" y="48042"/>
                  </a:lnTo>
                  <a:lnTo>
                    <a:pt x="18138" y="48324"/>
                  </a:lnTo>
                  <a:lnTo>
                    <a:pt x="18331" y="48582"/>
                  </a:lnTo>
                  <a:lnTo>
                    <a:pt x="18533" y="48839"/>
                  </a:lnTo>
                  <a:lnTo>
                    <a:pt x="18736" y="49086"/>
                  </a:lnTo>
                  <a:lnTo>
                    <a:pt x="18938" y="49320"/>
                  </a:lnTo>
                  <a:lnTo>
                    <a:pt x="19140" y="49543"/>
                  </a:lnTo>
                  <a:lnTo>
                    <a:pt x="19347" y="49754"/>
                  </a:lnTo>
                  <a:lnTo>
                    <a:pt x="19558" y="49953"/>
                  </a:lnTo>
                  <a:lnTo>
                    <a:pt x="19765" y="50140"/>
                  </a:lnTo>
                  <a:lnTo>
                    <a:pt x="19976" y="50316"/>
                  </a:lnTo>
                  <a:lnTo>
                    <a:pt x="20187" y="50480"/>
                  </a:lnTo>
                  <a:lnTo>
                    <a:pt x="20402" y="50633"/>
                  </a:lnTo>
                  <a:lnTo>
                    <a:pt x="20613" y="50762"/>
                  </a:lnTo>
                  <a:lnTo>
                    <a:pt x="20829" y="50891"/>
                  </a:lnTo>
                  <a:lnTo>
                    <a:pt x="21049" y="50996"/>
                  </a:lnTo>
                  <a:lnTo>
                    <a:pt x="21264" y="51090"/>
                  </a:lnTo>
                  <a:lnTo>
                    <a:pt x="21479" y="51184"/>
                  </a:lnTo>
                  <a:lnTo>
                    <a:pt x="21695" y="51254"/>
                  </a:lnTo>
                  <a:lnTo>
                    <a:pt x="21915" y="51324"/>
                  </a:lnTo>
                  <a:lnTo>
                    <a:pt x="22130" y="51371"/>
                  </a:lnTo>
                  <a:lnTo>
                    <a:pt x="22350" y="51418"/>
                  </a:lnTo>
                  <a:lnTo>
                    <a:pt x="22566" y="51453"/>
                  </a:lnTo>
                  <a:lnTo>
                    <a:pt x="22781" y="51477"/>
                  </a:lnTo>
                  <a:lnTo>
                    <a:pt x="23001" y="51488"/>
                  </a:lnTo>
                  <a:lnTo>
                    <a:pt x="23216" y="51488"/>
                  </a:lnTo>
                  <a:lnTo>
                    <a:pt x="23436" y="51477"/>
                  </a:lnTo>
                  <a:lnTo>
                    <a:pt x="23652" y="51453"/>
                  </a:lnTo>
                  <a:lnTo>
                    <a:pt x="23867" y="51430"/>
                  </a:lnTo>
                  <a:lnTo>
                    <a:pt x="24082" y="51395"/>
                  </a:lnTo>
                  <a:lnTo>
                    <a:pt x="24302" y="51336"/>
                  </a:lnTo>
                  <a:lnTo>
                    <a:pt x="24518" y="51277"/>
                  </a:lnTo>
                  <a:lnTo>
                    <a:pt x="24733" y="51219"/>
                  </a:lnTo>
                  <a:lnTo>
                    <a:pt x="24949" y="51137"/>
                  </a:lnTo>
                  <a:lnTo>
                    <a:pt x="25164" y="51055"/>
                  </a:lnTo>
                  <a:lnTo>
                    <a:pt x="25380" y="50961"/>
                  </a:lnTo>
                  <a:lnTo>
                    <a:pt x="25591" y="50855"/>
                  </a:lnTo>
                  <a:lnTo>
                    <a:pt x="25806" y="50738"/>
                  </a:lnTo>
                  <a:lnTo>
                    <a:pt x="26017" y="50609"/>
                  </a:lnTo>
                  <a:lnTo>
                    <a:pt x="26233" y="50480"/>
                  </a:lnTo>
                  <a:lnTo>
                    <a:pt x="26444" y="50340"/>
                  </a:lnTo>
                  <a:lnTo>
                    <a:pt x="26655" y="50187"/>
                  </a:lnTo>
                  <a:lnTo>
                    <a:pt x="26866" y="50035"/>
                  </a:lnTo>
                  <a:lnTo>
                    <a:pt x="27077" y="49871"/>
                  </a:lnTo>
                  <a:lnTo>
                    <a:pt x="27284" y="49695"/>
                  </a:lnTo>
                  <a:lnTo>
                    <a:pt x="27495" y="49519"/>
                  </a:lnTo>
                  <a:lnTo>
                    <a:pt x="27701" y="49320"/>
                  </a:lnTo>
                  <a:lnTo>
                    <a:pt x="27908" y="49121"/>
                  </a:lnTo>
                  <a:lnTo>
                    <a:pt x="28115" y="48922"/>
                  </a:lnTo>
                  <a:lnTo>
                    <a:pt x="28321" y="48711"/>
                  </a:lnTo>
                  <a:lnTo>
                    <a:pt x="28523" y="48488"/>
                  </a:lnTo>
                  <a:lnTo>
                    <a:pt x="28726" y="48253"/>
                  </a:lnTo>
                  <a:lnTo>
                    <a:pt x="28928" y="48019"/>
                  </a:lnTo>
                  <a:lnTo>
                    <a:pt x="29130" y="47773"/>
                  </a:lnTo>
                  <a:lnTo>
                    <a:pt x="29333" y="47527"/>
                  </a:lnTo>
                  <a:lnTo>
                    <a:pt x="29530" y="47269"/>
                  </a:lnTo>
                  <a:lnTo>
                    <a:pt x="29728" y="46999"/>
                  </a:lnTo>
                  <a:lnTo>
                    <a:pt x="29926" y="46730"/>
                  </a:lnTo>
                  <a:lnTo>
                    <a:pt x="30120" y="46448"/>
                  </a:lnTo>
                  <a:lnTo>
                    <a:pt x="30313" y="46167"/>
                  </a:lnTo>
                  <a:lnTo>
                    <a:pt x="30507" y="45874"/>
                  </a:lnTo>
                  <a:lnTo>
                    <a:pt x="30700" y="45569"/>
                  </a:lnTo>
                  <a:lnTo>
                    <a:pt x="30889" y="45265"/>
                  </a:lnTo>
                  <a:lnTo>
                    <a:pt x="31078" y="44960"/>
                  </a:lnTo>
                  <a:lnTo>
                    <a:pt x="31267" y="44644"/>
                  </a:lnTo>
                  <a:lnTo>
                    <a:pt x="31452" y="44315"/>
                  </a:lnTo>
                  <a:lnTo>
                    <a:pt x="31637" y="43987"/>
                  </a:lnTo>
                  <a:lnTo>
                    <a:pt x="31817" y="43647"/>
                  </a:lnTo>
                  <a:lnTo>
                    <a:pt x="32002" y="43307"/>
                  </a:lnTo>
                  <a:lnTo>
                    <a:pt x="32182" y="42968"/>
                  </a:lnTo>
                  <a:lnTo>
                    <a:pt x="32534" y="42253"/>
                  </a:lnTo>
                  <a:lnTo>
                    <a:pt x="32881" y="41526"/>
                  </a:lnTo>
                  <a:lnTo>
                    <a:pt x="33224" y="40776"/>
                  </a:lnTo>
                  <a:lnTo>
                    <a:pt x="33558" y="40002"/>
                  </a:lnTo>
                  <a:lnTo>
                    <a:pt x="33883" y="39217"/>
                  </a:lnTo>
                  <a:lnTo>
                    <a:pt x="40993" y="101816"/>
                  </a:lnTo>
                  <a:lnTo>
                    <a:pt x="56176" y="103093"/>
                  </a:lnTo>
                  <a:lnTo>
                    <a:pt x="59153" y="75210"/>
                  </a:lnTo>
                  <a:lnTo>
                    <a:pt x="62139" y="47351"/>
                  </a:lnTo>
                  <a:lnTo>
                    <a:pt x="62319" y="47585"/>
                  </a:lnTo>
                  <a:lnTo>
                    <a:pt x="62499" y="47808"/>
                  </a:lnTo>
                  <a:lnTo>
                    <a:pt x="62688" y="48019"/>
                  </a:lnTo>
                  <a:lnTo>
                    <a:pt x="62873" y="48207"/>
                  </a:lnTo>
                  <a:lnTo>
                    <a:pt x="63062" y="48394"/>
                  </a:lnTo>
                  <a:lnTo>
                    <a:pt x="63256" y="48558"/>
                  </a:lnTo>
                  <a:lnTo>
                    <a:pt x="63445" y="48711"/>
                  </a:lnTo>
                  <a:lnTo>
                    <a:pt x="63638" y="48851"/>
                  </a:lnTo>
                  <a:lnTo>
                    <a:pt x="63836" y="48980"/>
                  </a:lnTo>
                  <a:lnTo>
                    <a:pt x="64029" y="49086"/>
                  </a:lnTo>
                  <a:lnTo>
                    <a:pt x="64227" y="49179"/>
                  </a:lnTo>
                  <a:lnTo>
                    <a:pt x="64425" y="49261"/>
                  </a:lnTo>
                  <a:lnTo>
                    <a:pt x="64627" y="49320"/>
                  </a:lnTo>
                  <a:lnTo>
                    <a:pt x="64825" y="49379"/>
                  </a:lnTo>
                  <a:lnTo>
                    <a:pt x="65028" y="49414"/>
                  </a:lnTo>
                  <a:lnTo>
                    <a:pt x="65230" y="49425"/>
                  </a:lnTo>
                  <a:lnTo>
                    <a:pt x="65414" y="49437"/>
                  </a:lnTo>
                  <a:lnTo>
                    <a:pt x="65599" y="49425"/>
                  </a:lnTo>
                  <a:lnTo>
                    <a:pt x="65784" y="49414"/>
                  </a:lnTo>
                  <a:lnTo>
                    <a:pt x="65968" y="49379"/>
                  </a:lnTo>
                  <a:lnTo>
                    <a:pt x="66149" y="49332"/>
                  </a:lnTo>
                  <a:lnTo>
                    <a:pt x="66329" y="49285"/>
                  </a:lnTo>
                  <a:lnTo>
                    <a:pt x="66509" y="49215"/>
                  </a:lnTo>
                  <a:lnTo>
                    <a:pt x="66685" y="49132"/>
                  </a:lnTo>
                  <a:lnTo>
                    <a:pt x="66861" y="49050"/>
                  </a:lnTo>
                  <a:lnTo>
                    <a:pt x="67037" y="48945"/>
                  </a:lnTo>
                  <a:lnTo>
                    <a:pt x="67208" y="48828"/>
                  </a:lnTo>
                  <a:lnTo>
                    <a:pt x="67380" y="48711"/>
                  </a:lnTo>
                  <a:lnTo>
                    <a:pt x="67551" y="48570"/>
                  </a:lnTo>
                  <a:lnTo>
                    <a:pt x="67719" y="48429"/>
                  </a:lnTo>
                  <a:lnTo>
                    <a:pt x="67886" y="48277"/>
                  </a:lnTo>
                  <a:lnTo>
                    <a:pt x="68048" y="48101"/>
                  </a:lnTo>
                  <a:lnTo>
                    <a:pt x="68211" y="47925"/>
                  </a:lnTo>
                  <a:lnTo>
                    <a:pt x="68369" y="47738"/>
                  </a:lnTo>
                  <a:lnTo>
                    <a:pt x="68528" y="47550"/>
                  </a:lnTo>
                  <a:lnTo>
                    <a:pt x="68686" y="47339"/>
                  </a:lnTo>
                  <a:lnTo>
                    <a:pt x="68840" y="47117"/>
                  </a:lnTo>
                  <a:lnTo>
                    <a:pt x="68989" y="46894"/>
                  </a:lnTo>
                  <a:lnTo>
                    <a:pt x="69139" y="46659"/>
                  </a:lnTo>
                  <a:lnTo>
                    <a:pt x="69288" y="46413"/>
                  </a:lnTo>
                  <a:lnTo>
                    <a:pt x="69433" y="46155"/>
                  </a:lnTo>
                  <a:lnTo>
                    <a:pt x="69574" y="45898"/>
                  </a:lnTo>
                  <a:lnTo>
                    <a:pt x="69715" y="45628"/>
                  </a:lnTo>
                  <a:lnTo>
                    <a:pt x="69851" y="45347"/>
                  </a:lnTo>
                  <a:lnTo>
                    <a:pt x="69987" y="45054"/>
                  </a:lnTo>
                  <a:lnTo>
                    <a:pt x="70119" y="44761"/>
                  </a:lnTo>
                  <a:lnTo>
                    <a:pt x="70247" y="44456"/>
                  </a:lnTo>
                  <a:lnTo>
                    <a:pt x="70374" y="44140"/>
                  </a:lnTo>
                  <a:lnTo>
                    <a:pt x="70497" y="43823"/>
                  </a:lnTo>
                  <a:lnTo>
                    <a:pt x="70621" y="43483"/>
                  </a:lnTo>
                  <a:lnTo>
                    <a:pt x="70739" y="43155"/>
                  </a:lnTo>
                  <a:lnTo>
                    <a:pt x="70854" y="42803"/>
                  </a:lnTo>
                  <a:lnTo>
                    <a:pt x="70964" y="42452"/>
                  </a:lnTo>
                  <a:lnTo>
                    <a:pt x="71073" y="42100"/>
                  </a:lnTo>
                  <a:lnTo>
                    <a:pt x="71179" y="41725"/>
                  </a:lnTo>
                  <a:lnTo>
                    <a:pt x="71280" y="41350"/>
                  </a:lnTo>
                  <a:lnTo>
                    <a:pt x="71381" y="40975"/>
                  </a:lnTo>
                  <a:lnTo>
                    <a:pt x="71478" y="40588"/>
                  </a:lnTo>
                  <a:lnTo>
                    <a:pt x="71566" y="40190"/>
                  </a:lnTo>
                  <a:lnTo>
                    <a:pt x="71658" y="39791"/>
                  </a:lnTo>
                  <a:lnTo>
                    <a:pt x="71742" y="39393"/>
                  </a:lnTo>
                  <a:lnTo>
                    <a:pt x="71825" y="38983"/>
                  </a:lnTo>
                  <a:lnTo>
                    <a:pt x="71900" y="38561"/>
                  </a:lnTo>
                  <a:lnTo>
                    <a:pt x="71975" y="38139"/>
                  </a:lnTo>
                  <a:lnTo>
                    <a:pt x="72045" y="37705"/>
                  </a:lnTo>
                  <a:lnTo>
                    <a:pt x="72111" y="37271"/>
                  </a:lnTo>
                  <a:lnTo>
                    <a:pt x="72177" y="36838"/>
                  </a:lnTo>
                  <a:lnTo>
                    <a:pt x="72234" y="36392"/>
                  </a:lnTo>
                  <a:lnTo>
                    <a:pt x="72287" y="35935"/>
                  </a:lnTo>
                  <a:lnTo>
                    <a:pt x="72340" y="35478"/>
                  </a:lnTo>
                  <a:lnTo>
                    <a:pt x="72388" y="35021"/>
                  </a:lnTo>
                  <a:lnTo>
                    <a:pt x="72428" y="34564"/>
                  </a:lnTo>
                  <a:lnTo>
                    <a:pt x="72467" y="34095"/>
                  </a:lnTo>
                  <a:lnTo>
                    <a:pt x="72502" y="33615"/>
                  </a:lnTo>
                  <a:lnTo>
                    <a:pt x="72529" y="33146"/>
                  </a:lnTo>
                  <a:lnTo>
                    <a:pt x="72555" y="32665"/>
                  </a:lnTo>
                  <a:lnTo>
                    <a:pt x="72577" y="32173"/>
                  </a:lnTo>
                  <a:lnTo>
                    <a:pt x="72590" y="31681"/>
                  </a:lnTo>
                  <a:lnTo>
                    <a:pt x="72604" y="31200"/>
                  </a:lnTo>
                  <a:lnTo>
                    <a:pt x="72612" y="30696"/>
                  </a:lnTo>
                  <a:lnTo>
                    <a:pt x="72797" y="30977"/>
                  </a:lnTo>
                  <a:lnTo>
                    <a:pt x="72982" y="31247"/>
                  </a:lnTo>
                  <a:lnTo>
                    <a:pt x="73171" y="31505"/>
                  </a:lnTo>
                  <a:lnTo>
                    <a:pt x="73364" y="31751"/>
                  </a:lnTo>
                  <a:lnTo>
                    <a:pt x="73553" y="31997"/>
                  </a:lnTo>
                  <a:lnTo>
                    <a:pt x="73751" y="32220"/>
                  </a:lnTo>
                  <a:lnTo>
                    <a:pt x="73945" y="32431"/>
                  </a:lnTo>
                  <a:lnTo>
                    <a:pt x="74143" y="32642"/>
                  </a:lnTo>
                  <a:lnTo>
                    <a:pt x="74340" y="32829"/>
                  </a:lnTo>
                  <a:lnTo>
                    <a:pt x="74543" y="33017"/>
                  </a:lnTo>
                  <a:lnTo>
                    <a:pt x="74745" y="33193"/>
                  </a:lnTo>
                  <a:lnTo>
                    <a:pt x="74947" y="33357"/>
                  </a:lnTo>
                  <a:lnTo>
                    <a:pt x="75154" y="33497"/>
                  </a:lnTo>
                  <a:lnTo>
                    <a:pt x="75361" y="33638"/>
                  </a:lnTo>
                  <a:lnTo>
                    <a:pt x="75567" y="33767"/>
                  </a:lnTo>
                  <a:lnTo>
                    <a:pt x="75774" y="33884"/>
                  </a:lnTo>
                  <a:lnTo>
                    <a:pt x="76033" y="34013"/>
                  </a:lnTo>
                  <a:lnTo>
                    <a:pt x="76297" y="34130"/>
                  </a:lnTo>
                  <a:lnTo>
                    <a:pt x="76557" y="34224"/>
                  </a:lnTo>
                  <a:lnTo>
                    <a:pt x="76816" y="34294"/>
                  </a:lnTo>
                  <a:lnTo>
                    <a:pt x="77075" y="34353"/>
                  </a:lnTo>
                  <a:lnTo>
                    <a:pt x="77335" y="34388"/>
                  </a:lnTo>
                  <a:lnTo>
                    <a:pt x="77594" y="34412"/>
                  </a:lnTo>
                  <a:lnTo>
                    <a:pt x="77854" y="34423"/>
                  </a:lnTo>
                  <a:lnTo>
                    <a:pt x="78109" y="34412"/>
                  </a:lnTo>
                  <a:lnTo>
                    <a:pt x="78364" y="34376"/>
                  </a:lnTo>
                  <a:lnTo>
                    <a:pt x="78619" y="34330"/>
                  </a:lnTo>
                  <a:lnTo>
                    <a:pt x="78869" y="34271"/>
                  </a:lnTo>
                  <a:lnTo>
                    <a:pt x="79120" y="34189"/>
                  </a:lnTo>
                  <a:lnTo>
                    <a:pt x="79371" y="34095"/>
                  </a:lnTo>
                  <a:lnTo>
                    <a:pt x="79621" y="33990"/>
                  </a:lnTo>
                  <a:lnTo>
                    <a:pt x="79867" y="33861"/>
                  </a:lnTo>
                  <a:lnTo>
                    <a:pt x="80109" y="33708"/>
                  </a:lnTo>
                  <a:lnTo>
                    <a:pt x="80356" y="33556"/>
                  </a:lnTo>
                  <a:lnTo>
                    <a:pt x="80593" y="33380"/>
                  </a:lnTo>
                  <a:lnTo>
                    <a:pt x="80835" y="33193"/>
                  </a:lnTo>
                  <a:lnTo>
                    <a:pt x="81072" y="32982"/>
                  </a:lnTo>
                  <a:lnTo>
                    <a:pt x="81305" y="32771"/>
                  </a:lnTo>
                  <a:lnTo>
                    <a:pt x="81538" y="32536"/>
                  </a:lnTo>
                  <a:lnTo>
                    <a:pt x="81767" y="32278"/>
                  </a:lnTo>
                  <a:lnTo>
                    <a:pt x="81996" y="32021"/>
                  </a:lnTo>
                  <a:lnTo>
                    <a:pt x="82220" y="31739"/>
                  </a:lnTo>
                  <a:lnTo>
                    <a:pt x="82444" y="31446"/>
                  </a:lnTo>
                  <a:lnTo>
                    <a:pt x="82664" y="31142"/>
                  </a:lnTo>
                  <a:lnTo>
                    <a:pt x="82879" y="30825"/>
                  </a:lnTo>
                  <a:lnTo>
                    <a:pt x="83090" y="30497"/>
                  </a:lnTo>
                  <a:lnTo>
                    <a:pt x="83302" y="30145"/>
                  </a:lnTo>
                  <a:lnTo>
                    <a:pt x="83508" y="29794"/>
                  </a:lnTo>
                  <a:lnTo>
                    <a:pt x="83715" y="29419"/>
                  </a:lnTo>
                  <a:lnTo>
                    <a:pt x="83913" y="29032"/>
                  </a:lnTo>
                  <a:lnTo>
                    <a:pt x="84111" y="28633"/>
                  </a:lnTo>
                  <a:lnTo>
                    <a:pt x="84304" y="28223"/>
                  </a:lnTo>
                  <a:lnTo>
                    <a:pt x="84493" y="27801"/>
                  </a:lnTo>
                  <a:lnTo>
                    <a:pt x="84682" y="27368"/>
                  </a:lnTo>
                  <a:lnTo>
                    <a:pt x="84862" y="26910"/>
                  </a:lnTo>
                  <a:lnTo>
                    <a:pt x="85043" y="26453"/>
                  </a:lnTo>
                  <a:lnTo>
                    <a:pt x="85214" y="25985"/>
                  </a:lnTo>
                  <a:lnTo>
                    <a:pt x="85386" y="25504"/>
                  </a:lnTo>
                  <a:lnTo>
                    <a:pt x="85553" y="25012"/>
                  </a:lnTo>
                  <a:lnTo>
                    <a:pt x="85716" y="24508"/>
                  </a:lnTo>
                  <a:lnTo>
                    <a:pt x="85869" y="23992"/>
                  </a:lnTo>
                  <a:lnTo>
                    <a:pt x="86023" y="23465"/>
                  </a:lnTo>
                  <a:lnTo>
                    <a:pt x="86173" y="22926"/>
                  </a:lnTo>
                  <a:lnTo>
                    <a:pt x="86314" y="22375"/>
                  </a:lnTo>
                  <a:lnTo>
                    <a:pt x="86454" y="21812"/>
                  </a:lnTo>
                  <a:lnTo>
                    <a:pt x="86586" y="21250"/>
                  </a:lnTo>
                  <a:lnTo>
                    <a:pt x="86718" y="20664"/>
                  </a:lnTo>
                  <a:lnTo>
                    <a:pt x="86841" y="20077"/>
                  </a:lnTo>
                  <a:lnTo>
                    <a:pt x="86960" y="19480"/>
                  </a:lnTo>
                  <a:lnTo>
                    <a:pt x="87070" y="18870"/>
                  </a:lnTo>
                  <a:lnTo>
                    <a:pt x="87180" y="18261"/>
                  </a:lnTo>
                  <a:lnTo>
                    <a:pt x="87281" y="17628"/>
                  </a:lnTo>
                  <a:lnTo>
                    <a:pt x="87378" y="16995"/>
                  </a:lnTo>
                  <a:lnTo>
                    <a:pt x="87470" y="16350"/>
                  </a:lnTo>
                  <a:lnTo>
                    <a:pt x="87553" y="15694"/>
                  </a:lnTo>
                  <a:lnTo>
                    <a:pt x="87637" y="15038"/>
                  </a:lnTo>
                  <a:lnTo>
                    <a:pt x="87707" y="14370"/>
                  </a:lnTo>
                  <a:lnTo>
                    <a:pt x="87778" y="13690"/>
                  </a:lnTo>
                  <a:lnTo>
                    <a:pt x="87839" y="12998"/>
                  </a:lnTo>
                  <a:lnTo>
                    <a:pt x="87892" y="12307"/>
                  </a:lnTo>
                  <a:lnTo>
                    <a:pt x="88107" y="12729"/>
                  </a:lnTo>
                  <a:lnTo>
                    <a:pt x="88323" y="13127"/>
                  </a:lnTo>
                  <a:lnTo>
                    <a:pt x="88547" y="13514"/>
                  </a:lnTo>
                  <a:lnTo>
                    <a:pt x="88771" y="13866"/>
                  </a:lnTo>
                  <a:lnTo>
                    <a:pt x="89000" y="14206"/>
                  </a:lnTo>
                  <a:lnTo>
                    <a:pt x="89229" y="14534"/>
                  </a:lnTo>
                  <a:lnTo>
                    <a:pt x="89466" y="14838"/>
                  </a:lnTo>
                  <a:lnTo>
                    <a:pt x="89704" y="15120"/>
                  </a:lnTo>
                  <a:lnTo>
                    <a:pt x="89941" y="15378"/>
                  </a:lnTo>
                  <a:lnTo>
                    <a:pt x="90183" y="15624"/>
                  </a:lnTo>
                  <a:lnTo>
                    <a:pt x="90429" y="15846"/>
                  </a:lnTo>
                  <a:lnTo>
                    <a:pt x="90675" y="16046"/>
                  </a:lnTo>
                  <a:lnTo>
                    <a:pt x="90926" y="16233"/>
                  </a:lnTo>
                  <a:lnTo>
                    <a:pt x="91177" y="16397"/>
                  </a:lnTo>
                  <a:lnTo>
                    <a:pt x="91427" y="16538"/>
                  </a:lnTo>
                  <a:lnTo>
                    <a:pt x="91682" y="16655"/>
                  </a:lnTo>
                  <a:lnTo>
                    <a:pt x="91937" y="16761"/>
                  </a:lnTo>
                  <a:lnTo>
                    <a:pt x="92197" y="16843"/>
                  </a:lnTo>
                  <a:lnTo>
                    <a:pt x="92452" y="16901"/>
                  </a:lnTo>
                  <a:lnTo>
                    <a:pt x="92711" y="16936"/>
                  </a:lnTo>
                  <a:lnTo>
                    <a:pt x="92966" y="16960"/>
                  </a:lnTo>
                  <a:lnTo>
                    <a:pt x="93226" y="16948"/>
                  </a:lnTo>
                  <a:lnTo>
                    <a:pt x="93485" y="16925"/>
                  </a:lnTo>
                  <a:lnTo>
                    <a:pt x="93744" y="16890"/>
                  </a:lnTo>
                  <a:lnTo>
                    <a:pt x="94004" y="16819"/>
                  </a:lnTo>
                  <a:lnTo>
                    <a:pt x="94263" y="16737"/>
                  </a:lnTo>
                  <a:lnTo>
                    <a:pt x="94518" y="16632"/>
                  </a:lnTo>
                  <a:lnTo>
                    <a:pt x="94778" y="16503"/>
                  </a:lnTo>
                  <a:lnTo>
                    <a:pt x="95033" y="16350"/>
                  </a:lnTo>
                  <a:lnTo>
                    <a:pt x="95288" y="16175"/>
                  </a:lnTo>
                  <a:lnTo>
                    <a:pt x="95543" y="15987"/>
                  </a:lnTo>
                  <a:lnTo>
                    <a:pt x="95798" y="15764"/>
                  </a:lnTo>
                  <a:lnTo>
                    <a:pt x="96044" y="15518"/>
                  </a:lnTo>
                  <a:lnTo>
                    <a:pt x="96290" y="15249"/>
                  </a:lnTo>
                  <a:lnTo>
                    <a:pt x="96532" y="14967"/>
                  </a:lnTo>
                  <a:lnTo>
                    <a:pt x="96770" y="14663"/>
                  </a:lnTo>
                  <a:lnTo>
                    <a:pt x="96998" y="14346"/>
                  </a:lnTo>
                  <a:lnTo>
                    <a:pt x="97227" y="14006"/>
                  </a:lnTo>
                  <a:lnTo>
                    <a:pt x="97451" y="13643"/>
                  </a:lnTo>
                  <a:lnTo>
                    <a:pt x="97671" y="13268"/>
                  </a:lnTo>
                  <a:lnTo>
                    <a:pt x="97886" y="12869"/>
                  </a:lnTo>
                  <a:lnTo>
                    <a:pt x="98093" y="12471"/>
                  </a:lnTo>
                  <a:lnTo>
                    <a:pt x="98300" y="12037"/>
                  </a:lnTo>
                  <a:lnTo>
                    <a:pt x="98498" y="11604"/>
                  </a:lnTo>
                  <a:lnTo>
                    <a:pt x="98691" y="11146"/>
                  </a:lnTo>
                  <a:lnTo>
                    <a:pt x="98880" y="10666"/>
                  </a:lnTo>
                  <a:lnTo>
                    <a:pt x="99065" y="10185"/>
                  </a:lnTo>
                  <a:lnTo>
                    <a:pt x="99241" y="9681"/>
                  </a:lnTo>
                  <a:lnTo>
                    <a:pt x="99412" y="9166"/>
                  </a:lnTo>
                  <a:lnTo>
                    <a:pt x="99579" y="8638"/>
                  </a:lnTo>
                  <a:lnTo>
                    <a:pt x="99738" y="8099"/>
                  </a:lnTo>
                  <a:lnTo>
                    <a:pt x="99892" y="7548"/>
                  </a:lnTo>
                  <a:lnTo>
                    <a:pt x="100041" y="6974"/>
                  </a:lnTo>
                  <a:lnTo>
                    <a:pt x="100182" y="6400"/>
                  </a:lnTo>
                  <a:lnTo>
                    <a:pt x="100318" y="5802"/>
                  </a:lnTo>
                  <a:lnTo>
                    <a:pt x="100446" y="5204"/>
                  </a:lnTo>
                  <a:lnTo>
                    <a:pt x="100564" y="4583"/>
                  </a:lnTo>
                  <a:lnTo>
                    <a:pt x="100679" y="3962"/>
                  </a:lnTo>
                  <a:lnTo>
                    <a:pt x="100788" y="3329"/>
                  </a:lnTo>
                  <a:lnTo>
                    <a:pt x="100885" y="2684"/>
                  </a:lnTo>
                  <a:lnTo>
                    <a:pt x="100982" y="2028"/>
                  </a:lnTo>
                  <a:lnTo>
                    <a:pt x="101066" y="1360"/>
                  </a:lnTo>
                  <a:lnTo>
                    <a:pt x="101145" y="680"/>
                  </a:lnTo>
                  <a:lnTo>
                    <a:pt x="101215"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793" name="Google Shape;573;p39"/>
            <p:cNvSpPr/>
            <p:nvPr/>
          </p:nvSpPr>
          <p:spPr>
            <a:xfrm flipV="1">
              <a:off x="5258160" y="4375080"/>
              <a:ext cx="2395440" cy="924840"/>
            </a:xfrm>
            <a:custGeom>
              <a:avLst/>
              <a:gdLst/>
              <a:ahLst/>
              <a:cxnLst/>
              <a:rect l="l" t="t" r="r" b="b"/>
              <a:pathLst>
                <a:path w="101215" h="103094" fill="none">
                  <a:moveTo>
                    <a:pt x="95798" y="15764"/>
                  </a:moveTo>
                  <a:lnTo>
                    <a:pt x="95798" y="15764"/>
                  </a:lnTo>
                  <a:lnTo>
                    <a:pt x="95543" y="15987"/>
                  </a:lnTo>
                  <a:lnTo>
                    <a:pt x="95288" y="16175"/>
                  </a:lnTo>
                  <a:lnTo>
                    <a:pt x="95033" y="16350"/>
                  </a:lnTo>
                  <a:lnTo>
                    <a:pt x="94778" y="16503"/>
                  </a:lnTo>
                  <a:lnTo>
                    <a:pt x="94518" y="16632"/>
                  </a:lnTo>
                  <a:lnTo>
                    <a:pt x="94263" y="16737"/>
                  </a:lnTo>
                  <a:lnTo>
                    <a:pt x="94004" y="16819"/>
                  </a:lnTo>
                  <a:lnTo>
                    <a:pt x="93744" y="16890"/>
                  </a:lnTo>
                  <a:lnTo>
                    <a:pt x="93485" y="16925"/>
                  </a:lnTo>
                  <a:lnTo>
                    <a:pt x="93226" y="16948"/>
                  </a:lnTo>
                  <a:lnTo>
                    <a:pt x="92966" y="16960"/>
                  </a:lnTo>
                  <a:lnTo>
                    <a:pt x="92711" y="16936"/>
                  </a:lnTo>
                  <a:lnTo>
                    <a:pt x="92452" y="16901"/>
                  </a:lnTo>
                  <a:lnTo>
                    <a:pt x="92197" y="16843"/>
                  </a:lnTo>
                  <a:lnTo>
                    <a:pt x="91937" y="16761"/>
                  </a:lnTo>
                  <a:lnTo>
                    <a:pt x="91682" y="16655"/>
                  </a:lnTo>
                  <a:lnTo>
                    <a:pt x="91427" y="16538"/>
                  </a:lnTo>
                  <a:lnTo>
                    <a:pt x="91177" y="16397"/>
                  </a:lnTo>
                  <a:lnTo>
                    <a:pt x="90926" y="16233"/>
                  </a:lnTo>
                  <a:lnTo>
                    <a:pt x="90675" y="16046"/>
                  </a:lnTo>
                  <a:lnTo>
                    <a:pt x="90429" y="15846"/>
                  </a:lnTo>
                  <a:lnTo>
                    <a:pt x="90183" y="15624"/>
                  </a:lnTo>
                  <a:lnTo>
                    <a:pt x="89941" y="15378"/>
                  </a:lnTo>
                  <a:lnTo>
                    <a:pt x="89704" y="15120"/>
                  </a:lnTo>
                  <a:lnTo>
                    <a:pt x="89466" y="14838"/>
                  </a:lnTo>
                  <a:lnTo>
                    <a:pt x="89229" y="14534"/>
                  </a:lnTo>
                  <a:lnTo>
                    <a:pt x="89000" y="14206"/>
                  </a:lnTo>
                  <a:lnTo>
                    <a:pt x="88771" y="13866"/>
                  </a:lnTo>
                  <a:lnTo>
                    <a:pt x="88547" y="13514"/>
                  </a:lnTo>
                  <a:lnTo>
                    <a:pt x="88323" y="13127"/>
                  </a:lnTo>
                  <a:lnTo>
                    <a:pt x="88107" y="12729"/>
                  </a:lnTo>
                  <a:lnTo>
                    <a:pt x="87892" y="12307"/>
                  </a:lnTo>
                  <a:lnTo>
                    <a:pt x="87892" y="12307"/>
                  </a:lnTo>
                  <a:lnTo>
                    <a:pt x="87839" y="12998"/>
                  </a:lnTo>
                  <a:lnTo>
                    <a:pt x="87778" y="13690"/>
                  </a:lnTo>
                  <a:lnTo>
                    <a:pt x="87707" y="14370"/>
                  </a:lnTo>
                  <a:lnTo>
                    <a:pt x="87637" y="15038"/>
                  </a:lnTo>
                  <a:lnTo>
                    <a:pt x="87553" y="15694"/>
                  </a:lnTo>
                  <a:lnTo>
                    <a:pt x="87470" y="16350"/>
                  </a:lnTo>
                  <a:lnTo>
                    <a:pt x="87378" y="16995"/>
                  </a:lnTo>
                  <a:lnTo>
                    <a:pt x="87281" y="17628"/>
                  </a:lnTo>
                  <a:lnTo>
                    <a:pt x="87180" y="18261"/>
                  </a:lnTo>
                  <a:lnTo>
                    <a:pt x="87070" y="18870"/>
                  </a:lnTo>
                  <a:lnTo>
                    <a:pt x="86960" y="19480"/>
                  </a:lnTo>
                  <a:lnTo>
                    <a:pt x="86841" y="20077"/>
                  </a:lnTo>
                  <a:lnTo>
                    <a:pt x="86718" y="20664"/>
                  </a:lnTo>
                  <a:lnTo>
                    <a:pt x="86586" y="21250"/>
                  </a:lnTo>
                  <a:lnTo>
                    <a:pt x="86454" y="21812"/>
                  </a:lnTo>
                  <a:lnTo>
                    <a:pt x="86314" y="22375"/>
                  </a:lnTo>
                  <a:lnTo>
                    <a:pt x="86173" y="22926"/>
                  </a:lnTo>
                  <a:lnTo>
                    <a:pt x="86023" y="23465"/>
                  </a:lnTo>
                  <a:lnTo>
                    <a:pt x="85869" y="23992"/>
                  </a:lnTo>
                  <a:lnTo>
                    <a:pt x="85716" y="24508"/>
                  </a:lnTo>
                  <a:lnTo>
                    <a:pt x="85553" y="25012"/>
                  </a:lnTo>
                  <a:lnTo>
                    <a:pt x="85386" y="25504"/>
                  </a:lnTo>
                  <a:lnTo>
                    <a:pt x="85214" y="25985"/>
                  </a:lnTo>
                  <a:lnTo>
                    <a:pt x="85043" y="26453"/>
                  </a:lnTo>
                  <a:lnTo>
                    <a:pt x="84862" y="26910"/>
                  </a:lnTo>
                  <a:lnTo>
                    <a:pt x="84682" y="27368"/>
                  </a:lnTo>
                  <a:lnTo>
                    <a:pt x="84493" y="27801"/>
                  </a:lnTo>
                  <a:lnTo>
                    <a:pt x="84304" y="28223"/>
                  </a:lnTo>
                  <a:lnTo>
                    <a:pt x="84111" y="28633"/>
                  </a:lnTo>
                  <a:lnTo>
                    <a:pt x="83913" y="29032"/>
                  </a:lnTo>
                  <a:lnTo>
                    <a:pt x="83715" y="29419"/>
                  </a:lnTo>
                  <a:lnTo>
                    <a:pt x="83508" y="29794"/>
                  </a:lnTo>
                  <a:lnTo>
                    <a:pt x="83302" y="30145"/>
                  </a:lnTo>
                  <a:lnTo>
                    <a:pt x="83090" y="30497"/>
                  </a:lnTo>
                  <a:lnTo>
                    <a:pt x="82879" y="30825"/>
                  </a:lnTo>
                  <a:lnTo>
                    <a:pt x="82664" y="31142"/>
                  </a:lnTo>
                  <a:lnTo>
                    <a:pt x="82444" y="31446"/>
                  </a:lnTo>
                  <a:lnTo>
                    <a:pt x="82220" y="31739"/>
                  </a:lnTo>
                  <a:lnTo>
                    <a:pt x="81996" y="32021"/>
                  </a:lnTo>
                  <a:lnTo>
                    <a:pt x="81767" y="32278"/>
                  </a:lnTo>
                  <a:lnTo>
                    <a:pt x="81538" y="32536"/>
                  </a:lnTo>
                  <a:lnTo>
                    <a:pt x="81305" y="32771"/>
                  </a:lnTo>
                  <a:lnTo>
                    <a:pt x="81072" y="32982"/>
                  </a:lnTo>
                  <a:lnTo>
                    <a:pt x="80835" y="33193"/>
                  </a:lnTo>
                  <a:lnTo>
                    <a:pt x="80593" y="33380"/>
                  </a:lnTo>
                  <a:lnTo>
                    <a:pt x="80356" y="33556"/>
                  </a:lnTo>
                  <a:lnTo>
                    <a:pt x="80109" y="33708"/>
                  </a:lnTo>
                  <a:lnTo>
                    <a:pt x="79867" y="33861"/>
                  </a:lnTo>
                  <a:lnTo>
                    <a:pt x="79621" y="33990"/>
                  </a:lnTo>
                  <a:lnTo>
                    <a:pt x="79371" y="34095"/>
                  </a:lnTo>
                  <a:lnTo>
                    <a:pt x="79120" y="34189"/>
                  </a:lnTo>
                  <a:lnTo>
                    <a:pt x="78869" y="34271"/>
                  </a:lnTo>
                  <a:lnTo>
                    <a:pt x="78619" y="34330"/>
                  </a:lnTo>
                  <a:lnTo>
                    <a:pt x="78364" y="34376"/>
                  </a:lnTo>
                  <a:lnTo>
                    <a:pt x="78109" y="34412"/>
                  </a:lnTo>
                  <a:lnTo>
                    <a:pt x="77854" y="34423"/>
                  </a:lnTo>
                  <a:lnTo>
                    <a:pt x="77594" y="34412"/>
                  </a:lnTo>
                  <a:lnTo>
                    <a:pt x="77335" y="34388"/>
                  </a:lnTo>
                  <a:lnTo>
                    <a:pt x="77075" y="34353"/>
                  </a:lnTo>
                  <a:lnTo>
                    <a:pt x="76816" y="34294"/>
                  </a:lnTo>
                  <a:lnTo>
                    <a:pt x="76557" y="34224"/>
                  </a:lnTo>
                  <a:lnTo>
                    <a:pt x="76297" y="34130"/>
                  </a:lnTo>
                  <a:lnTo>
                    <a:pt x="76033" y="34013"/>
                  </a:lnTo>
                  <a:lnTo>
                    <a:pt x="75774" y="33884"/>
                  </a:lnTo>
                  <a:lnTo>
                    <a:pt x="75774" y="33884"/>
                  </a:lnTo>
                  <a:lnTo>
                    <a:pt x="75567" y="33767"/>
                  </a:lnTo>
                  <a:lnTo>
                    <a:pt x="75361" y="33638"/>
                  </a:lnTo>
                  <a:lnTo>
                    <a:pt x="75154" y="33497"/>
                  </a:lnTo>
                  <a:lnTo>
                    <a:pt x="74947" y="33357"/>
                  </a:lnTo>
                  <a:lnTo>
                    <a:pt x="74745" y="33193"/>
                  </a:lnTo>
                  <a:lnTo>
                    <a:pt x="74543" y="33017"/>
                  </a:lnTo>
                  <a:lnTo>
                    <a:pt x="74340" y="32829"/>
                  </a:lnTo>
                  <a:lnTo>
                    <a:pt x="74143" y="32642"/>
                  </a:lnTo>
                  <a:lnTo>
                    <a:pt x="73945" y="32431"/>
                  </a:lnTo>
                  <a:lnTo>
                    <a:pt x="73751" y="32220"/>
                  </a:lnTo>
                  <a:lnTo>
                    <a:pt x="73553" y="31997"/>
                  </a:lnTo>
                  <a:lnTo>
                    <a:pt x="73364" y="31751"/>
                  </a:lnTo>
                  <a:lnTo>
                    <a:pt x="73171" y="31505"/>
                  </a:lnTo>
                  <a:lnTo>
                    <a:pt x="72982" y="31247"/>
                  </a:lnTo>
                  <a:lnTo>
                    <a:pt x="72797" y="30977"/>
                  </a:lnTo>
                  <a:lnTo>
                    <a:pt x="72612" y="30696"/>
                  </a:lnTo>
                  <a:lnTo>
                    <a:pt x="72612" y="30696"/>
                  </a:lnTo>
                  <a:lnTo>
                    <a:pt x="72604" y="31200"/>
                  </a:lnTo>
                  <a:lnTo>
                    <a:pt x="72590" y="31681"/>
                  </a:lnTo>
                  <a:lnTo>
                    <a:pt x="72577" y="32173"/>
                  </a:lnTo>
                  <a:lnTo>
                    <a:pt x="72555" y="32665"/>
                  </a:lnTo>
                  <a:lnTo>
                    <a:pt x="72529" y="33146"/>
                  </a:lnTo>
                  <a:lnTo>
                    <a:pt x="72502" y="33615"/>
                  </a:lnTo>
                  <a:lnTo>
                    <a:pt x="72467" y="34095"/>
                  </a:lnTo>
                  <a:lnTo>
                    <a:pt x="72428" y="34564"/>
                  </a:lnTo>
                  <a:lnTo>
                    <a:pt x="72388" y="35021"/>
                  </a:lnTo>
                  <a:lnTo>
                    <a:pt x="72340" y="35478"/>
                  </a:lnTo>
                  <a:lnTo>
                    <a:pt x="72287" y="35935"/>
                  </a:lnTo>
                  <a:lnTo>
                    <a:pt x="72234" y="36392"/>
                  </a:lnTo>
                  <a:lnTo>
                    <a:pt x="72177" y="36838"/>
                  </a:lnTo>
                  <a:lnTo>
                    <a:pt x="72111" y="37271"/>
                  </a:lnTo>
                  <a:lnTo>
                    <a:pt x="72045" y="37705"/>
                  </a:lnTo>
                  <a:lnTo>
                    <a:pt x="71975" y="38139"/>
                  </a:lnTo>
                  <a:lnTo>
                    <a:pt x="71900" y="38561"/>
                  </a:lnTo>
                  <a:lnTo>
                    <a:pt x="71825" y="38983"/>
                  </a:lnTo>
                  <a:lnTo>
                    <a:pt x="71742" y="39393"/>
                  </a:lnTo>
                  <a:lnTo>
                    <a:pt x="71658" y="39791"/>
                  </a:lnTo>
                  <a:lnTo>
                    <a:pt x="71566" y="40190"/>
                  </a:lnTo>
                  <a:lnTo>
                    <a:pt x="71478" y="40588"/>
                  </a:lnTo>
                  <a:lnTo>
                    <a:pt x="71381" y="40975"/>
                  </a:lnTo>
                  <a:lnTo>
                    <a:pt x="71280" y="41350"/>
                  </a:lnTo>
                  <a:lnTo>
                    <a:pt x="71179" y="41725"/>
                  </a:lnTo>
                  <a:lnTo>
                    <a:pt x="71073" y="42100"/>
                  </a:lnTo>
                  <a:lnTo>
                    <a:pt x="70964" y="42452"/>
                  </a:lnTo>
                  <a:lnTo>
                    <a:pt x="70854" y="42803"/>
                  </a:lnTo>
                  <a:lnTo>
                    <a:pt x="70739" y="43155"/>
                  </a:lnTo>
                  <a:lnTo>
                    <a:pt x="70621" y="43483"/>
                  </a:lnTo>
                  <a:lnTo>
                    <a:pt x="70497" y="43823"/>
                  </a:lnTo>
                  <a:lnTo>
                    <a:pt x="70374" y="44140"/>
                  </a:lnTo>
                  <a:lnTo>
                    <a:pt x="70247" y="44456"/>
                  </a:lnTo>
                  <a:lnTo>
                    <a:pt x="70119" y="44761"/>
                  </a:lnTo>
                  <a:lnTo>
                    <a:pt x="69987" y="45054"/>
                  </a:lnTo>
                  <a:lnTo>
                    <a:pt x="69851" y="45347"/>
                  </a:lnTo>
                  <a:lnTo>
                    <a:pt x="69715" y="45628"/>
                  </a:lnTo>
                  <a:lnTo>
                    <a:pt x="69574" y="45898"/>
                  </a:lnTo>
                  <a:lnTo>
                    <a:pt x="69433" y="46155"/>
                  </a:lnTo>
                  <a:lnTo>
                    <a:pt x="69288" y="46413"/>
                  </a:lnTo>
                  <a:lnTo>
                    <a:pt x="69139" y="46659"/>
                  </a:lnTo>
                  <a:lnTo>
                    <a:pt x="68989" y="46894"/>
                  </a:lnTo>
                  <a:lnTo>
                    <a:pt x="68840" y="47117"/>
                  </a:lnTo>
                  <a:lnTo>
                    <a:pt x="68686" y="47339"/>
                  </a:lnTo>
                  <a:lnTo>
                    <a:pt x="68528" y="47550"/>
                  </a:lnTo>
                  <a:lnTo>
                    <a:pt x="68369" y="47738"/>
                  </a:lnTo>
                  <a:lnTo>
                    <a:pt x="68211" y="47925"/>
                  </a:lnTo>
                  <a:lnTo>
                    <a:pt x="68048" y="48101"/>
                  </a:lnTo>
                  <a:lnTo>
                    <a:pt x="67886" y="48277"/>
                  </a:lnTo>
                  <a:lnTo>
                    <a:pt x="67719" y="48429"/>
                  </a:lnTo>
                  <a:lnTo>
                    <a:pt x="67551" y="48570"/>
                  </a:lnTo>
                  <a:lnTo>
                    <a:pt x="67380" y="48711"/>
                  </a:lnTo>
                  <a:lnTo>
                    <a:pt x="67208" y="48828"/>
                  </a:lnTo>
                  <a:lnTo>
                    <a:pt x="67037" y="48945"/>
                  </a:lnTo>
                  <a:lnTo>
                    <a:pt x="66861" y="49050"/>
                  </a:lnTo>
                  <a:lnTo>
                    <a:pt x="66685" y="49132"/>
                  </a:lnTo>
                  <a:lnTo>
                    <a:pt x="66509" y="49215"/>
                  </a:lnTo>
                  <a:lnTo>
                    <a:pt x="66329" y="49285"/>
                  </a:lnTo>
                  <a:lnTo>
                    <a:pt x="66149" y="49332"/>
                  </a:lnTo>
                  <a:lnTo>
                    <a:pt x="65968" y="49379"/>
                  </a:lnTo>
                  <a:lnTo>
                    <a:pt x="65784" y="49414"/>
                  </a:lnTo>
                  <a:lnTo>
                    <a:pt x="65599" y="49425"/>
                  </a:lnTo>
                  <a:lnTo>
                    <a:pt x="65414" y="49437"/>
                  </a:lnTo>
                  <a:lnTo>
                    <a:pt x="65230" y="49425"/>
                  </a:lnTo>
                  <a:lnTo>
                    <a:pt x="65230" y="49425"/>
                  </a:lnTo>
                  <a:lnTo>
                    <a:pt x="65028" y="49414"/>
                  </a:lnTo>
                  <a:lnTo>
                    <a:pt x="64825" y="49379"/>
                  </a:lnTo>
                  <a:lnTo>
                    <a:pt x="64627" y="49320"/>
                  </a:lnTo>
                  <a:lnTo>
                    <a:pt x="64425" y="49261"/>
                  </a:lnTo>
                  <a:lnTo>
                    <a:pt x="64227" y="49179"/>
                  </a:lnTo>
                  <a:lnTo>
                    <a:pt x="64029" y="49086"/>
                  </a:lnTo>
                  <a:lnTo>
                    <a:pt x="63836" y="48980"/>
                  </a:lnTo>
                  <a:lnTo>
                    <a:pt x="63638" y="48851"/>
                  </a:lnTo>
                  <a:lnTo>
                    <a:pt x="63445" y="48711"/>
                  </a:lnTo>
                  <a:lnTo>
                    <a:pt x="63256" y="48558"/>
                  </a:lnTo>
                  <a:lnTo>
                    <a:pt x="63062" y="48394"/>
                  </a:lnTo>
                  <a:lnTo>
                    <a:pt x="62873" y="48207"/>
                  </a:lnTo>
                  <a:lnTo>
                    <a:pt x="62688" y="48019"/>
                  </a:lnTo>
                  <a:lnTo>
                    <a:pt x="62499" y="47808"/>
                  </a:lnTo>
                  <a:lnTo>
                    <a:pt x="62319" y="47585"/>
                  </a:lnTo>
                  <a:lnTo>
                    <a:pt x="62139" y="47351"/>
                  </a:lnTo>
                  <a:lnTo>
                    <a:pt x="62139" y="47351"/>
                  </a:lnTo>
                  <a:lnTo>
                    <a:pt x="59153" y="75210"/>
                  </a:lnTo>
                  <a:lnTo>
                    <a:pt x="56176" y="103093"/>
                  </a:lnTo>
                  <a:lnTo>
                    <a:pt x="40993" y="101816"/>
                  </a:lnTo>
                  <a:lnTo>
                    <a:pt x="40993" y="101816"/>
                  </a:lnTo>
                  <a:lnTo>
                    <a:pt x="33883" y="39217"/>
                  </a:lnTo>
                  <a:lnTo>
                    <a:pt x="33883" y="39217"/>
                  </a:lnTo>
                  <a:lnTo>
                    <a:pt x="33558" y="40002"/>
                  </a:lnTo>
                  <a:lnTo>
                    <a:pt x="33224" y="40776"/>
                  </a:lnTo>
                  <a:lnTo>
                    <a:pt x="32881" y="41526"/>
                  </a:lnTo>
                  <a:lnTo>
                    <a:pt x="32534" y="42253"/>
                  </a:lnTo>
                  <a:lnTo>
                    <a:pt x="32182" y="42968"/>
                  </a:lnTo>
                  <a:lnTo>
                    <a:pt x="32002" y="43307"/>
                  </a:lnTo>
                  <a:lnTo>
                    <a:pt x="31817" y="43647"/>
                  </a:lnTo>
                  <a:lnTo>
                    <a:pt x="31637" y="43987"/>
                  </a:lnTo>
                  <a:lnTo>
                    <a:pt x="31452" y="44315"/>
                  </a:lnTo>
                  <a:lnTo>
                    <a:pt x="31267" y="44644"/>
                  </a:lnTo>
                  <a:lnTo>
                    <a:pt x="31078" y="44960"/>
                  </a:lnTo>
                  <a:lnTo>
                    <a:pt x="30889" y="45265"/>
                  </a:lnTo>
                  <a:lnTo>
                    <a:pt x="30700" y="45569"/>
                  </a:lnTo>
                  <a:lnTo>
                    <a:pt x="30507" y="45874"/>
                  </a:lnTo>
                  <a:lnTo>
                    <a:pt x="30313" y="46167"/>
                  </a:lnTo>
                  <a:lnTo>
                    <a:pt x="30120" y="46448"/>
                  </a:lnTo>
                  <a:lnTo>
                    <a:pt x="29926" y="46730"/>
                  </a:lnTo>
                  <a:lnTo>
                    <a:pt x="29728" y="46999"/>
                  </a:lnTo>
                  <a:lnTo>
                    <a:pt x="29530" y="47269"/>
                  </a:lnTo>
                  <a:lnTo>
                    <a:pt x="29333" y="47527"/>
                  </a:lnTo>
                  <a:lnTo>
                    <a:pt x="29130" y="47773"/>
                  </a:lnTo>
                  <a:lnTo>
                    <a:pt x="28928" y="48019"/>
                  </a:lnTo>
                  <a:lnTo>
                    <a:pt x="28726" y="48253"/>
                  </a:lnTo>
                  <a:lnTo>
                    <a:pt x="28523" y="48488"/>
                  </a:lnTo>
                  <a:lnTo>
                    <a:pt x="28321" y="48711"/>
                  </a:lnTo>
                  <a:lnTo>
                    <a:pt x="28115" y="48922"/>
                  </a:lnTo>
                  <a:lnTo>
                    <a:pt x="27908" y="49121"/>
                  </a:lnTo>
                  <a:lnTo>
                    <a:pt x="27701" y="49320"/>
                  </a:lnTo>
                  <a:lnTo>
                    <a:pt x="27495" y="49519"/>
                  </a:lnTo>
                  <a:lnTo>
                    <a:pt x="27284" y="49695"/>
                  </a:lnTo>
                  <a:lnTo>
                    <a:pt x="27077" y="49871"/>
                  </a:lnTo>
                  <a:lnTo>
                    <a:pt x="26866" y="50035"/>
                  </a:lnTo>
                  <a:lnTo>
                    <a:pt x="26655" y="50187"/>
                  </a:lnTo>
                  <a:lnTo>
                    <a:pt x="26444" y="50340"/>
                  </a:lnTo>
                  <a:lnTo>
                    <a:pt x="26233" y="50480"/>
                  </a:lnTo>
                  <a:lnTo>
                    <a:pt x="26017" y="50609"/>
                  </a:lnTo>
                  <a:lnTo>
                    <a:pt x="25806" y="50738"/>
                  </a:lnTo>
                  <a:lnTo>
                    <a:pt x="25591" y="50855"/>
                  </a:lnTo>
                  <a:lnTo>
                    <a:pt x="25380" y="50961"/>
                  </a:lnTo>
                  <a:lnTo>
                    <a:pt x="25164" y="51055"/>
                  </a:lnTo>
                  <a:lnTo>
                    <a:pt x="24949" y="51137"/>
                  </a:lnTo>
                  <a:lnTo>
                    <a:pt x="24733" y="51219"/>
                  </a:lnTo>
                  <a:lnTo>
                    <a:pt x="24518" y="51277"/>
                  </a:lnTo>
                  <a:lnTo>
                    <a:pt x="24302" y="51336"/>
                  </a:lnTo>
                  <a:lnTo>
                    <a:pt x="24082" y="51395"/>
                  </a:lnTo>
                  <a:lnTo>
                    <a:pt x="23867" y="51430"/>
                  </a:lnTo>
                  <a:lnTo>
                    <a:pt x="23652" y="51453"/>
                  </a:lnTo>
                  <a:lnTo>
                    <a:pt x="23436" y="51477"/>
                  </a:lnTo>
                  <a:lnTo>
                    <a:pt x="23216" y="51488"/>
                  </a:lnTo>
                  <a:lnTo>
                    <a:pt x="23001" y="51488"/>
                  </a:lnTo>
                  <a:lnTo>
                    <a:pt x="22781" y="51477"/>
                  </a:lnTo>
                  <a:lnTo>
                    <a:pt x="22566" y="51453"/>
                  </a:lnTo>
                  <a:lnTo>
                    <a:pt x="22350" y="51418"/>
                  </a:lnTo>
                  <a:lnTo>
                    <a:pt x="22130" y="51371"/>
                  </a:lnTo>
                  <a:lnTo>
                    <a:pt x="21915" y="51324"/>
                  </a:lnTo>
                  <a:lnTo>
                    <a:pt x="21695" y="51254"/>
                  </a:lnTo>
                  <a:lnTo>
                    <a:pt x="21479" y="51184"/>
                  </a:lnTo>
                  <a:lnTo>
                    <a:pt x="21264" y="51090"/>
                  </a:lnTo>
                  <a:lnTo>
                    <a:pt x="21049" y="50996"/>
                  </a:lnTo>
                  <a:lnTo>
                    <a:pt x="21049" y="50996"/>
                  </a:lnTo>
                  <a:lnTo>
                    <a:pt x="20829" y="50891"/>
                  </a:lnTo>
                  <a:lnTo>
                    <a:pt x="20613" y="50762"/>
                  </a:lnTo>
                  <a:lnTo>
                    <a:pt x="20402" y="50633"/>
                  </a:lnTo>
                  <a:lnTo>
                    <a:pt x="20187" y="50480"/>
                  </a:lnTo>
                  <a:lnTo>
                    <a:pt x="19976" y="50316"/>
                  </a:lnTo>
                  <a:lnTo>
                    <a:pt x="19765" y="50140"/>
                  </a:lnTo>
                  <a:lnTo>
                    <a:pt x="19558" y="49953"/>
                  </a:lnTo>
                  <a:lnTo>
                    <a:pt x="19347" y="49754"/>
                  </a:lnTo>
                  <a:lnTo>
                    <a:pt x="19140" y="49543"/>
                  </a:lnTo>
                  <a:lnTo>
                    <a:pt x="18938" y="49320"/>
                  </a:lnTo>
                  <a:lnTo>
                    <a:pt x="18736" y="49086"/>
                  </a:lnTo>
                  <a:lnTo>
                    <a:pt x="18533" y="48839"/>
                  </a:lnTo>
                  <a:lnTo>
                    <a:pt x="18331" y="48582"/>
                  </a:lnTo>
                  <a:lnTo>
                    <a:pt x="18138" y="48324"/>
                  </a:lnTo>
                  <a:lnTo>
                    <a:pt x="17940" y="48042"/>
                  </a:lnTo>
                  <a:lnTo>
                    <a:pt x="17746" y="47749"/>
                  </a:lnTo>
                  <a:lnTo>
                    <a:pt x="17557" y="47456"/>
                  </a:lnTo>
                  <a:lnTo>
                    <a:pt x="17368" y="47140"/>
                  </a:lnTo>
                  <a:lnTo>
                    <a:pt x="17179" y="46824"/>
                  </a:lnTo>
                  <a:lnTo>
                    <a:pt x="16994" y="46495"/>
                  </a:lnTo>
                  <a:lnTo>
                    <a:pt x="16814" y="46155"/>
                  </a:lnTo>
                  <a:lnTo>
                    <a:pt x="16638" y="45804"/>
                  </a:lnTo>
                  <a:lnTo>
                    <a:pt x="16462" y="45441"/>
                  </a:lnTo>
                  <a:lnTo>
                    <a:pt x="16287" y="45077"/>
                  </a:lnTo>
                  <a:lnTo>
                    <a:pt x="16115" y="44702"/>
                  </a:lnTo>
                  <a:lnTo>
                    <a:pt x="15948" y="44315"/>
                  </a:lnTo>
                  <a:lnTo>
                    <a:pt x="15785" y="43917"/>
                  </a:lnTo>
                  <a:lnTo>
                    <a:pt x="15623" y="43518"/>
                  </a:lnTo>
                  <a:lnTo>
                    <a:pt x="15469" y="43108"/>
                  </a:lnTo>
                  <a:lnTo>
                    <a:pt x="15315" y="42686"/>
                  </a:lnTo>
                  <a:lnTo>
                    <a:pt x="15161" y="42264"/>
                  </a:lnTo>
                  <a:lnTo>
                    <a:pt x="15016" y="41819"/>
                  </a:lnTo>
                  <a:lnTo>
                    <a:pt x="14871" y="41385"/>
                  </a:lnTo>
                  <a:lnTo>
                    <a:pt x="14730" y="40928"/>
                  </a:lnTo>
                  <a:lnTo>
                    <a:pt x="14594" y="40471"/>
                  </a:lnTo>
                  <a:lnTo>
                    <a:pt x="14462" y="40014"/>
                  </a:lnTo>
                  <a:lnTo>
                    <a:pt x="14334" y="39545"/>
                  </a:lnTo>
                  <a:lnTo>
                    <a:pt x="14211" y="39065"/>
                  </a:lnTo>
                  <a:lnTo>
                    <a:pt x="14092" y="38584"/>
                  </a:lnTo>
                  <a:lnTo>
                    <a:pt x="13974" y="38092"/>
                  </a:lnTo>
                  <a:lnTo>
                    <a:pt x="13864" y="37600"/>
                  </a:lnTo>
                  <a:lnTo>
                    <a:pt x="13758" y="37096"/>
                  </a:lnTo>
                  <a:lnTo>
                    <a:pt x="13653" y="36592"/>
                  </a:lnTo>
                  <a:lnTo>
                    <a:pt x="13556" y="36076"/>
                  </a:lnTo>
                  <a:lnTo>
                    <a:pt x="13464" y="35560"/>
                  </a:lnTo>
                  <a:lnTo>
                    <a:pt x="13376" y="35033"/>
                  </a:lnTo>
                  <a:lnTo>
                    <a:pt x="13292" y="34505"/>
                  </a:lnTo>
                  <a:lnTo>
                    <a:pt x="13213" y="33966"/>
                  </a:lnTo>
                  <a:lnTo>
                    <a:pt x="13138" y="33439"/>
                  </a:lnTo>
                  <a:lnTo>
                    <a:pt x="13072" y="32888"/>
                  </a:lnTo>
                  <a:lnTo>
                    <a:pt x="13006" y="32349"/>
                  </a:lnTo>
                  <a:lnTo>
                    <a:pt x="12949" y="31798"/>
                  </a:lnTo>
                  <a:lnTo>
                    <a:pt x="12896" y="31247"/>
                  </a:lnTo>
                  <a:lnTo>
                    <a:pt x="12848" y="30684"/>
                  </a:lnTo>
                  <a:lnTo>
                    <a:pt x="12809" y="30122"/>
                  </a:lnTo>
                  <a:lnTo>
                    <a:pt x="12773" y="29559"/>
                  </a:lnTo>
                  <a:lnTo>
                    <a:pt x="12743" y="28997"/>
                  </a:lnTo>
                  <a:lnTo>
                    <a:pt x="12721" y="28422"/>
                  </a:lnTo>
                  <a:lnTo>
                    <a:pt x="12699" y="27848"/>
                  </a:lnTo>
                  <a:lnTo>
                    <a:pt x="12690" y="27274"/>
                  </a:lnTo>
                  <a:lnTo>
                    <a:pt x="12681" y="26700"/>
                  </a:lnTo>
                  <a:lnTo>
                    <a:pt x="12681" y="26114"/>
                  </a:lnTo>
                  <a:lnTo>
                    <a:pt x="12690" y="25527"/>
                  </a:lnTo>
                  <a:lnTo>
                    <a:pt x="12703" y="24953"/>
                  </a:lnTo>
                  <a:lnTo>
                    <a:pt x="12703" y="24953"/>
                  </a:lnTo>
                  <a:lnTo>
                    <a:pt x="12492" y="25199"/>
                  </a:lnTo>
                  <a:lnTo>
                    <a:pt x="12281" y="25434"/>
                  </a:lnTo>
                  <a:lnTo>
                    <a:pt x="12065" y="25656"/>
                  </a:lnTo>
                  <a:lnTo>
                    <a:pt x="11850" y="25856"/>
                  </a:lnTo>
                  <a:lnTo>
                    <a:pt x="11639" y="26055"/>
                  </a:lnTo>
                  <a:lnTo>
                    <a:pt x="11423" y="26231"/>
                  </a:lnTo>
                  <a:lnTo>
                    <a:pt x="11208" y="26383"/>
                  </a:lnTo>
                  <a:lnTo>
                    <a:pt x="10988" y="26524"/>
                  </a:lnTo>
                  <a:lnTo>
                    <a:pt x="10773" y="26653"/>
                  </a:lnTo>
                  <a:lnTo>
                    <a:pt x="10553" y="26770"/>
                  </a:lnTo>
                  <a:lnTo>
                    <a:pt x="10337" y="26875"/>
                  </a:lnTo>
                  <a:lnTo>
                    <a:pt x="10118" y="26957"/>
                  </a:lnTo>
                  <a:lnTo>
                    <a:pt x="9902" y="27028"/>
                  </a:lnTo>
                  <a:lnTo>
                    <a:pt x="9682" y="27075"/>
                  </a:lnTo>
                  <a:lnTo>
                    <a:pt x="9462" y="27121"/>
                  </a:lnTo>
                  <a:lnTo>
                    <a:pt x="9247" y="27145"/>
                  </a:lnTo>
                  <a:lnTo>
                    <a:pt x="9027" y="27157"/>
                  </a:lnTo>
                  <a:lnTo>
                    <a:pt x="8812" y="27157"/>
                  </a:lnTo>
                  <a:lnTo>
                    <a:pt x="8596" y="27145"/>
                  </a:lnTo>
                  <a:lnTo>
                    <a:pt x="8376" y="27110"/>
                  </a:lnTo>
                  <a:lnTo>
                    <a:pt x="8161" y="27063"/>
                  </a:lnTo>
                  <a:lnTo>
                    <a:pt x="7950" y="27016"/>
                  </a:lnTo>
                  <a:lnTo>
                    <a:pt x="7734" y="26934"/>
                  </a:lnTo>
                  <a:lnTo>
                    <a:pt x="7519" y="26852"/>
                  </a:lnTo>
                  <a:lnTo>
                    <a:pt x="7308" y="26758"/>
                  </a:lnTo>
                  <a:lnTo>
                    <a:pt x="7097" y="26641"/>
                  </a:lnTo>
                  <a:lnTo>
                    <a:pt x="6890" y="26524"/>
                  </a:lnTo>
                  <a:lnTo>
                    <a:pt x="6679" y="26383"/>
                  </a:lnTo>
                  <a:lnTo>
                    <a:pt x="6472" y="26231"/>
                  </a:lnTo>
                  <a:lnTo>
                    <a:pt x="6266" y="26067"/>
                  </a:lnTo>
                  <a:lnTo>
                    <a:pt x="6063" y="25879"/>
                  </a:lnTo>
                  <a:lnTo>
                    <a:pt x="5861" y="25692"/>
                  </a:lnTo>
                  <a:lnTo>
                    <a:pt x="5659" y="25492"/>
                  </a:lnTo>
                  <a:lnTo>
                    <a:pt x="5461" y="25270"/>
                  </a:lnTo>
                  <a:lnTo>
                    <a:pt x="5263" y="25047"/>
                  </a:lnTo>
                  <a:lnTo>
                    <a:pt x="5070" y="24801"/>
                  </a:lnTo>
                  <a:lnTo>
                    <a:pt x="4876" y="24555"/>
                  </a:lnTo>
                  <a:lnTo>
                    <a:pt x="4687" y="24285"/>
                  </a:lnTo>
                  <a:lnTo>
                    <a:pt x="4498" y="24004"/>
                  </a:lnTo>
                  <a:lnTo>
                    <a:pt x="4313" y="23711"/>
                  </a:lnTo>
                  <a:lnTo>
                    <a:pt x="4129" y="23418"/>
                  </a:lnTo>
                  <a:lnTo>
                    <a:pt x="3949" y="23101"/>
                  </a:lnTo>
                  <a:lnTo>
                    <a:pt x="3773" y="22773"/>
                  </a:lnTo>
                  <a:lnTo>
                    <a:pt x="3597" y="22433"/>
                  </a:lnTo>
                  <a:lnTo>
                    <a:pt x="3425" y="22082"/>
                  </a:lnTo>
                  <a:lnTo>
                    <a:pt x="3254" y="21718"/>
                  </a:lnTo>
                  <a:lnTo>
                    <a:pt x="3091" y="21343"/>
                  </a:lnTo>
                  <a:lnTo>
                    <a:pt x="2928" y="20968"/>
                  </a:lnTo>
                  <a:lnTo>
                    <a:pt x="2766" y="20570"/>
                  </a:lnTo>
                  <a:lnTo>
                    <a:pt x="2612" y="20160"/>
                  </a:lnTo>
                  <a:lnTo>
                    <a:pt x="2458" y="19738"/>
                  </a:lnTo>
                  <a:lnTo>
                    <a:pt x="2308" y="19316"/>
                  </a:lnTo>
                  <a:lnTo>
                    <a:pt x="2163" y="18870"/>
                  </a:lnTo>
                  <a:lnTo>
                    <a:pt x="2023" y="18425"/>
                  </a:lnTo>
                  <a:lnTo>
                    <a:pt x="1882" y="17956"/>
                  </a:lnTo>
                  <a:lnTo>
                    <a:pt x="1750" y="17487"/>
                  </a:lnTo>
                  <a:lnTo>
                    <a:pt x="1618" y="17007"/>
                  </a:lnTo>
                  <a:lnTo>
                    <a:pt x="1491" y="16503"/>
                  </a:lnTo>
                  <a:lnTo>
                    <a:pt x="1367" y="15999"/>
                  </a:lnTo>
                  <a:lnTo>
                    <a:pt x="1253" y="15483"/>
                  </a:lnTo>
                  <a:lnTo>
                    <a:pt x="1139" y="14967"/>
                  </a:lnTo>
                  <a:lnTo>
                    <a:pt x="1029" y="14428"/>
                  </a:lnTo>
                  <a:lnTo>
                    <a:pt x="923" y="13877"/>
                  </a:lnTo>
                  <a:lnTo>
                    <a:pt x="827" y="13327"/>
                  </a:lnTo>
                  <a:lnTo>
                    <a:pt x="827" y="13327"/>
                  </a:lnTo>
                  <a:lnTo>
                    <a:pt x="726" y="12717"/>
                  </a:lnTo>
                  <a:lnTo>
                    <a:pt x="629" y="12096"/>
                  </a:lnTo>
                  <a:lnTo>
                    <a:pt x="541" y="11475"/>
                  </a:lnTo>
                  <a:lnTo>
                    <a:pt x="457" y="10842"/>
                  </a:lnTo>
                  <a:lnTo>
                    <a:pt x="383" y="10209"/>
                  </a:lnTo>
                  <a:lnTo>
                    <a:pt x="312" y="9564"/>
                  </a:lnTo>
                  <a:lnTo>
                    <a:pt x="251" y="8920"/>
                  </a:lnTo>
                  <a:lnTo>
                    <a:pt x="193" y="8275"/>
                  </a:lnTo>
                  <a:lnTo>
                    <a:pt x="145" y="7619"/>
                  </a:lnTo>
                  <a:lnTo>
                    <a:pt x="106" y="6962"/>
                  </a:lnTo>
                  <a:lnTo>
                    <a:pt x="70" y="6306"/>
                  </a:lnTo>
                  <a:lnTo>
                    <a:pt x="40" y="5638"/>
                  </a:lnTo>
                  <a:lnTo>
                    <a:pt x="22" y="4982"/>
                  </a:lnTo>
                  <a:lnTo>
                    <a:pt x="4" y="4313"/>
                  </a:lnTo>
                  <a:lnTo>
                    <a:pt x="0" y="3645"/>
                  </a:lnTo>
                  <a:lnTo>
                    <a:pt x="0" y="2977"/>
                  </a:lnTo>
                  <a:lnTo>
                    <a:pt x="101215" y="0"/>
                  </a:lnTo>
                  <a:lnTo>
                    <a:pt x="101215" y="0"/>
                  </a:lnTo>
                  <a:lnTo>
                    <a:pt x="101145" y="680"/>
                  </a:lnTo>
                  <a:lnTo>
                    <a:pt x="101066" y="1360"/>
                  </a:lnTo>
                  <a:lnTo>
                    <a:pt x="100982" y="2028"/>
                  </a:lnTo>
                  <a:lnTo>
                    <a:pt x="100885" y="2684"/>
                  </a:lnTo>
                  <a:lnTo>
                    <a:pt x="100788" y="3329"/>
                  </a:lnTo>
                  <a:lnTo>
                    <a:pt x="100679" y="3962"/>
                  </a:lnTo>
                  <a:lnTo>
                    <a:pt x="100564" y="4583"/>
                  </a:lnTo>
                  <a:lnTo>
                    <a:pt x="100446" y="5204"/>
                  </a:lnTo>
                  <a:lnTo>
                    <a:pt x="100318" y="5802"/>
                  </a:lnTo>
                  <a:lnTo>
                    <a:pt x="100182" y="6400"/>
                  </a:lnTo>
                  <a:lnTo>
                    <a:pt x="100041" y="6974"/>
                  </a:lnTo>
                  <a:lnTo>
                    <a:pt x="99892" y="7548"/>
                  </a:lnTo>
                  <a:lnTo>
                    <a:pt x="99738" y="8099"/>
                  </a:lnTo>
                  <a:lnTo>
                    <a:pt x="99579" y="8638"/>
                  </a:lnTo>
                  <a:lnTo>
                    <a:pt x="99412" y="9166"/>
                  </a:lnTo>
                  <a:lnTo>
                    <a:pt x="99241" y="9681"/>
                  </a:lnTo>
                  <a:lnTo>
                    <a:pt x="99065" y="10185"/>
                  </a:lnTo>
                  <a:lnTo>
                    <a:pt x="98880" y="10666"/>
                  </a:lnTo>
                  <a:lnTo>
                    <a:pt x="98691" y="11146"/>
                  </a:lnTo>
                  <a:lnTo>
                    <a:pt x="98498" y="11604"/>
                  </a:lnTo>
                  <a:lnTo>
                    <a:pt x="98300" y="12037"/>
                  </a:lnTo>
                  <a:lnTo>
                    <a:pt x="98093" y="12471"/>
                  </a:lnTo>
                  <a:lnTo>
                    <a:pt x="97886" y="12869"/>
                  </a:lnTo>
                  <a:lnTo>
                    <a:pt x="97671" y="13268"/>
                  </a:lnTo>
                  <a:lnTo>
                    <a:pt x="97451" y="13643"/>
                  </a:lnTo>
                  <a:lnTo>
                    <a:pt x="97227" y="14006"/>
                  </a:lnTo>
                  <a:lnTo>
                    <a:pt x="96998" y="14346"/>
                  </a:lnTo>
                  <a:lnTo>
                    <a:pt x="96770" y="14663"/>
                  </a:lnTo>
                  <a:lnTo>
                    <a:pt x="96532" y="14967"/>
                  </a:lnTo>
                  <a:lnTo>
                    <a:pt x="96290" y="15249"/>
                  </a:lnTo>
                  <a:lnTo>
                    <a:pt x="96044" y="15518"/>
                  </a:lnTo>
                  <a:lnTo>
                    <a:pt x="95798" y="15764"/>
                  </a:lnTo>
                </a:path>
              </a:pathLst>
            </a:custGeom>
            <a:noFill/>
            <a:ln w="0">
              <a:noFill/>
            </a:ln>
          </p:spPr>
          <p:style>
            <a:lnRef idx="0">
              <a:scrgbClr r="0" g="0" b="0"/>
            </a:lnRef>
            <a:fillRef idx="0">
              <a:scrgbClr r="0" g="0" b="0"/>
            </a:fillRef>
            <a:effectRef idx="0">
              <a:scrgbClr r="0" g="0" b="0"/>
            </a:effectRef>
            <a:fontRef idx="minor"/>
          </p:style>
        </p:sp>
        <p:sp>
          <p:nvSpPr>
            <p:cNvPr id="794" name="Google Shape;574;p39"/>
            <p:cNvSpPr/>
            <p:nvPr/>
          </p:nvSpPr>
          <p:spPr>
            <a:xfrm flipV="1">
              <a:off x="5855040" y="4387320"/>
              <a:ext cx="1105920" cy="898560"/>
            </a:xfrm>
            <a:custGeom>
              <a:avLst/>
              <a:gdLst/>
              <a:ahLst/>
              <a:cxnLst/>
              <a:rect l="l" t="t" r="r" b="b"/>
              <a:pathLst>
                <a:path w="46746" h="100153">
                  <a:moveTo>
                    <a:pt x="3047" y="1"/>
                  </a:moveTo>
                  <a:lnTo>
                    <a:pt x="2898" y="282"/>
                  </a:lnTo>
                  <a:lnTo>
                    <a:pt x="2748" y="599"/>
                  </a:lnTo>
                  <a:lnTo>
                    <a:pt x="2603" y="927"/>
                  </a:lnTo>
                  <a:lnTo>
                    <a:pt x="2458" y="1278"/>
                  </a:lnTo>
                  <a:lnTo>
                    <a:pt x="2313" y="1653"/>
                  </a:lnTo>
                  <a:lnTo>
                    <a:pt x="2172" y="2040"/>
                  </a:lnTo>
                  <a:lnTo>
                    <a:pt x="2036" y="2439"/>
                  </a:lnTo>
                  <a:lnTo>
                    <a:pt x="1900" y="2861"/>
                  </a:lnTo>
                  <a:lnTo>
                    <a:pt x="1768" y="3294"/>
                  </a:lnTo>
                  <a:lnTo>
                    <a:pt x="1636" y="3740"/>
                  </a:lnTo>
                  <a:lnTo>
                    <a:pt x="1513" y="4197"/>
                  </a:lnTo>
                  <a:lnTo>
                    <a:pt x="1390" y="4666"/>
                  </a:lnTo>
                  <a:lnTo>
                    <a:pt x="1271" y="5146"/>
                  </a:lnTo>
                  <a:lnTo>
                    <a:pt x="1157" y="5627"/>
                  </a:lnTo>
                  <a:lnTo>
                    <a:pt x="1042" y="6131"/>
                  </a:lnTo>
                  <a:lnTo>
                    <a:pt x="937" y="6623"/>
                  </a:lnTo>
                  <a:lnTo>
                    <a:pt x="836" y="7127"/>
                  </a:lnTo>
                  <a:lnTo>
                    <a:pt x="739" y="7631"/>
                  </a:lnTo>
                  <a:lnTo>
                    <a:pt x="647" y="8147"/>
                  </a:lnTo>
                  <a:lnTo>
                    <a:pt x="559" y="8662"/>
                  </a:lnTo>
                  <a:lnTo>
                    <a:pt x="480" y="9166"/>
                  </a:lnTo>
                  <a:lnTo>
                    <a:pt x="405" y="9682"/>
                  </a:lnTo>
                  <a:lnTo>
                    <a:pt x="334" y="10186"/>
                  </a:lnTo>
                  <a:lnTo>
                    <a:pt x="269" y="10690"/>
                  </a:lnTo>
                  <a:lnTo>
                    <a:pt x="211" y="11194"/>
                  </a:lnTo>
                  <a:lnTo>
                    <a:pt x="159" y="11686"/>
                  </a:lnTo>
                  <a:lnTo>
                    <a:pt x="115" y="12178"/>
                  </a:lnTo>
                  <a:lnTo>
                    <a:pt x="79" y="12659"/>
                  </a:lnTo>
                  <a:lnTo>
                    <a:pt x="49" y="13140"/>
                  </a:lnTo>
                  <a:lnTo>
                    <a:pt x="22" y="13597"/>
                  </a:lnTo>
                  <a:lnTo>
                    <a:pt x="9" y="14054"/>
                  </a:lnTo>
                  <a:lnTo>
                    <a:pt x="0" y="14487"/>
                  </a:lnTo>
                  <a:lnTo>
                    <a:pt x="0" y="14921"/>
                  </a:lnTo>
                  <a:lnTo>
                    <a:pt x="0" y="15366"/>
                  </a:lnTo>
                  <a:lnTo>
                    <a:pt x="9" y="15800"/>
                  </a:lnTo>
                  <a:lnTo>
                    <a:pt x="18" y="16234"/>
                  </a:lnTo>
                  <a:lnTo>
                    <a:pt x="35" y="16667"/>
                  </a:lnTo>
                  <a:lnTo>
                    <a:pt x="57" y="17101"/>
                  </a:lnTo>
                  <a:lnTo>
                    <a:pt x="84" y="17535"/>
                  </a:lnTo>
                  <a:lnTo>
                    <a:pt x="110" y="17968"/>
                  </a:lnTo>
                  <a:lnTo>
                    <a:pt x="145" y="18402"/>
                  </a:lnTo>
                  <a:lnTo>
                    <a:pt x="185" y="18824"/>
                  </a:lnTo>
                  <a:lnTo>
                    <a:pt x="229" y="19246"/>
                  </a:lnTo>
                  <a:lnTo>
                    <a:pt x="277" y="19668"/>
                  </a:lnTo>
                  <a:lnTo>
                    <a:pt x="330" y="20078"/>
                  </a:lnTo>
                  <a:lnTo>
                    <a:pt x="387" y="20488"/>
                  </a:lnTo>
                  <a:lnTo>
                    <a:pt x="449" y="20887"/>
                  </a:lnTo>
                  <a:lnTo>
                    <a:pt x="515" y="21285"/>
                  </a:lnTo>
                  <a:lnTo>
                    <a:pt x="585" y="21672"/>
                  </a:lnTo>
                  <a:lnTo>
                    <a:pt x="660" y="22059"/>
                  </a:lnTo>
                  <a:lnTo>
                    <a:pt x="739" y="22434"/>
                  </a:lnTo>
                  <a:lnTo>
                    <a:pt x="827" y="22797"/>
                  </a:lnTo>
                  <a:lnTo>
                    <a:pt x="915" y="23149"/>
                  </a:lnTo>
                  <a:lnTo>
                    <a:pt x="1007" y="23500"/>
                  </a:lnTo>
                  <a:lnTo>
                    <a:pt x="1108" y="23829"/>
                  </a:lnTo>
                  <a:lnTo>
                    <a:pt x="1209" y="24157"/>
                  </a:lnTo>
                  <a:lnTo>
                    <a:pt x="1319" y="24473"/>
                  </a:lnTo>
                  <a:lnTo>
                    <a:pt x="1429" y="24778"/>
                  </a:lnTo>
                  <a:lnTo>
                    <a:pt x="1548" y="25059"/>
                  </a:lnTo>
                  <a:lnTo>
                    <a:pt x="1671" y="25340"/>
                  </a:lnTo>
                  <a:lnTo>
                    <a:pt x="1799" y="25598"/>
                  </a:lnTo>
                  <a:lnTo>
                    <a:pt x="1931" y="25844"/>
                  </a:lnTo>
                  <a:lnTo>
                    <a:pt x="2063" y="26079"/>
                  </a:lnTo>
                  <a:lnTo>
                    <a:pt x="2208" y="26302"/>
                  </a:lnTo>
                  <a:lnTo>
                    <a:pt x="2353" y="26501"/>
                  </a:lnTo>
                  <a:lnTo>
                    <a:pt x="2502" y="26677"/>
                  </a:lnTo>
                  <a:lnTo>
                    <a:pt x="2652" y="26817"/>
                  </a:lnTo>
                  <a:lnTo>
                    <a:pt x="2810" y="26946"/>
                  </a:lnTo>
                  <a:lnTo>
                    <a:pt x="2968" y="27052"/>
                  </a:lnTo>
                  <a:lnTo>
                    <a:pt x="3127" y="27134"/>
                  </a:lnTo>
                  <a:lnTo>
                    <a:pt x="3289" y="27192"/>
                  </a:lnTo>
                  <a:lnTo>
                    <a:pt x="3452" y="27227"/>
                  </a:lnTo>
                  <a:lnTo>
                    <a:pt x="3619" y="27239"/>
                  </a:lnTo>
                  <a:lnTo>
                    <a:pt x="3782" y="27227"/>
                  </a:lnTo>
                  <a:lnTo>
                    <a:pt x="3944" y="27204"/>
                  </a:lnTo>
                  <a:lnTo>
                    <a:pt x="4107" y="27157"/>
                  </a:lnTo>
                  <a:lnTo>
                    <a:pt x="4270" y="27075"/>
                  </a:lnTo>
                  <a:lnTo>
                    <a:pt x="4428" y="26993"/>
                  </a:lnTo>
                  <a:lnTo>
                    <a:pt x="4586" y="26876"/>
                  </a:lnTo>
                  <a:lnTo>
                    <a:pt x="4740" y="26747"/>
                  </a:lnTo>
                  <a:lnTo>
                    <a:pt x="4894" y="26595"/>
                  </a:lnTo>
                  <a:lnTo>
                    <a:pt x="5039" y="26419"/>
                  </a:lnTo>
                  <a:lnTo>
                    <a:pt x="5184" y="26231"/>
                  </a:lnTo>
                  <a:lnTo>
                    <a:pt x="5321" y="26020"/>
                  </a:lnTo>
                  <a:lnTo>
                    <a:pt x="5457" y="25798"/>
                  </a:lnTo>
                  <a:lnTo>
                    <a:pt x="5585" y="25540"/>
                  </a:lnTo>
                  <a:lnTo>
                    <a:pt x="5703" y="25282"/>
                  </a:lnTo>
                  <a:lnTo>
                    <a:pt x="5818" y="25001"/>
                  </a:lnTo>
                  <a:lnTo>
                    <a:pt x="5927" y="24696"/>
                  </a:lnTo>
                  <a:lnTo>
                    <a:pt x="6029" y="24379"/>
                  </a:lnTo>
                  <a:lnTo>
                    <a:pt x="6117" y="24051"/>
                  </a:lnTo>
                  <a:lnTo>
                    <a:pt x="6161" y="23875"/>
                  </a:lnTo>
                  <a:lnTo>
                    <a:pt x="6199" y="23706"/>
                  </a:lnTo>
                  <a:lnTo>
                    <a:pt x="6174" y="23922"/>
                  </a:lnTo>
                  <a:lnTo>
                    <a:pt x="6147" y="24227"/>
                  </a:lnTo>
                  <a:lnTo>
                    <a:pt x="6121" y="24532"/>
                  </a:lnTo>
                  <a:lnTo>
                    <a:pt x="6099" y="24848"/>
                  </a:lnTo>
                  <a:lnTo>
                    <a:pt x="6086" y="25153"/>
                  </a:lnTo>
                  <a:lnTo>
                    <a:pt x="6073" y="25469"/>
                  </a:lnTo>
                  <a:lnTo>
                    <a:pt x="6064" y="25786"/>
                  </a:lnTo>
                  <a:lnTo>
                    <a:pt x="6059" y="26102"/>
                  </a:lnTo>
                  <a:lnTo>
                    <a:pt x="6059" y="26407"/>
                  </a:lnTo>
                  <a:lnTo>
                    <a:pt x="6064" y="26724"/>
                  </a:lnTo>
                  <a:lnTo>
                    <a:pt x="6068" y="27040"/>
                  </a:lnTo>
                  <a:lnTo>
                    <a:pt x="6081" y="27356"/>
                  </a:lnTo>
                  <a:lnTo>
                    <a:pt x="6095" y="27673"/>
                  </a:lnTo>
                  <a:lnTo>
                    <a:pt x="6112" y="27989"/>
                  </a:lnTo>
                  <a:lnTo>
                    <a:pt x="6134" y="28294"/>
                  </a:lnTo>
                  <a:lnTo>
                    <a:pt x="6161" y="28611"/>
                  </a:lnTo>
                  <a:lnTo>
                    <a:pt x="6187" y="28915"/>
                  </a:lnTo>
                  <a:lnTo>
                    <a:pt x="6222" y="29232"/>
                  </a:lnTo>
                  <a:lnTo>
                    <a:pt x="6257" y="29536"/>
                  </a:lnTo>
                  <a:lnTo>
                    <a:pt x="6292" y="29841"/>
                  </a:lnTo>
                  <a:lnTo>
                    <a:pt x="6336" y="30134"/>
                  </a:lnTo>
                  <a:lnTo>
                    <a:pt x="6380" y="30439"/>
                  </a:lnTo>
                  <a:lnTo>
                    <a:pt x="6429" y="30732"/>
                  </a:lnTo>
                  <a:lnTo>
                    <a:pt x="6482" y="31025"/>
                  </a:lnTo>
                  <a:lnTo>
                    <a:pt x="6534" y="31318"/>
                  </a:lnTo>
                  <a:lnTo>
                    <a:pt x="6591" y="31599"/>
                  </a:lnTo>
                  <a:lnTo>
                    <a:pt x="6649" y="31881"/>
                  </a:lnTo>
                  <a:lnTo>
                    <a:pt x="6715" y="32150"/>
                  </a:lnTo>
                  <a:lnTo>
                    <a:pt x="6776" y="32420"/>
                  </a:lnTo>
                  <a:lnTo>
                    <a:pt x="6846" y="32689"/>
                  </a:lnTo>
                  <a:lnTo>
                    <a:pt x="6917" y="32947"/>
                  </a:lnTo>
                  <a:lnTo>
                    <a:pt x="6992" y="33205"/>
                  </a:lnTo>
                  <a:lnTo>
                    <a:pt x="7066" y="33463"/>
                  </a:lnTo>
                  <a:lnTo>
                    <a:pt x="7141" y="33697"/>
                  </a:lnTo>
                  <a:lnTo>
                    <a:pt x="7225" y="33943"/>
                  </a:lnTo>
                  <a:lnTo>
                    <a:pt x="7308" y="34166"/>
                  </a:lnTo>
                  <a:lnTo>
                    <a:pt x="7392" y="34400"/>
                  </a:lnTo>
                  <a:lnTo>
                    <a:pt x="7480" y="34611"/>
                  </a:lnTo>
                  <a:lnTo>
                    <a:pt x="7568" y="34822"/>
                  </a:lnTo>
                  <a:lnTo>
                    <a:pt x="7660" y="35033"/>
                  </a:lnTo>
                  <a:lnTo>
                    <a:pt x="7752" y="35221"/>
                  </a:lnTo>
                  <a:lnTo>
                    <a:pt x="7849" y="35408"/>
                  </a:lnTo>
                  <a:lnTo>
                    <a:pt x="7950" y="35596"/>
                  </a:lnTo>
                  <a:lnTo>
                    <a:pt x="8047" y="35760"/>
                  </a:lnTo>
                  <a:lnTo>
                    <a:pt x="8148" y="35924"/>
                  </a:lnTo>
                  <a:lnTo>
                    <a:pt x="8254" y="36076"/>
                  </a:lnTo>
                  <a:lnTo>
                    <a:pt x="8359" y="36217"/>
                  </a:lnTo>
                  <a:lnTo>
                    <a:pt x="8465" y="36358"/>
                  </a:lnTo>
                  <a:lnTo>
                    <a:pt x="8575" y="36475"/>
                  </a:lnTo>
                  <a:lnTo>
                    <a:pt x="8684" y="36592"/>
                  </a:lnTo>
                  <a:lnTo>
                    <a:pt x="8794" y="36698"/>
                  </a:lnTo>
                  <a:lnTo>
                    <a:pt x="8909" y="36791"/>
                  </a:lnTo>
                  <a:lnTo>
                    <a:pt x="9023" y="36873"/>
                  </a:lnTo>
                  <a:lnTo>
                    <a:pt x="9137" y="36944"/>
                  </a:lnTo>
                  <a:lnTo>
                    <a:pt x="9256" y="37014"/>
                  </a:lnTo>
                  <a:lnTo>
                    <a:pt x="9370" y="37061"/>
                  </a:lnTo>
                  <a:lnTo>
                    <a:pt x="9493" y="37096"/>
                  </a:lnTo>
                  <a:lnTo>
                    <a:pt x="9612" y="37120"/>
                  </a:lnTo>
                  <a:lnTo>
                    <a:pt x="9735" y="37131"/>
                  </a:lnTo>
                  <a:lnTo>
                    <a:pt x="9854" y="37131"/>
                  </a:lnTo>
                  <a:lnTo>
                    <a:pt x="9977" y="37120"/>
                  </a:lnTo>
                  <a:lnTo>
                    <a:pt x="10096" y="37096"/>
                  </a:lnTo>
                  <a:lnTo>
                    <a:pt x="10215" y="37061"/>
                  </a:lnTo>
                  <a:lnTo>
                    <a:pt x="10333" y="37014"/>
                  </a:lnTo>
                  <a:lnTo>
                    <a:pt x="10448" y="36955"/>
                  </a:lnTo>
                  <a:lnTo>
                    <a:pt x="10566" y="36885"/>
                  </a:lnTo>
                  <a:lnTo>
                    <a:pt x="10681" y="36803"/>
                  </a:lnTo>
                  <a:lnTo>
                    <a:pt x="10791" y="36709"/>
                  </a:lnTo>
                  <a:lnTo>
                    <a:pt x="10905" y="36604"/>
                  </a:lnTo>
                  <a:lnTo>
                    <a:pt x="11015" y="36487"/>
                  </a:lnTo>
                  <a:lnTo>
                    <a:pt x="11120" y="36369"/>
                  </a:lnTo>
                  <a:lnTo>
                    <a:pt x="11230" y="36241"/>
                  </a:lnTo>
                  <a:lnTo>
                    <a:pt x="11336" y="36088"/>
                  </a:lnTo>
                  <a:lnTo>
                    <a:pt x="11437" y="35948"/>
                  </a:lnTo>
                  <a:lnTo>
                    <a:pt x="11542" y="35783"/>
                  </a:lnTo>
                  <a:lnTo>
                    <a:pt x="11644" y="35608"/>
                  </a:lnTo>
                  <a:lnTo>
                    <a:pt x="11740" y="35432"/>
                  </a:lnTo>
                  <a:lnTo>
                    <a:pt x="11837" y="35244"/>
                  </a:lnTo>
                  <a:lnTo>
                    <a:pt x="11929" y="35057"/>
                  </a:lnTo>
                  <a:lnTo>
                    <a:pt x="12026" y="34858"/>
                  </a:lnTo>
                  <a:lnTo>
                    <a:pt x="12114" y="34647"/>
                  </a:lnTo>
                  <a:lnTo>
                    <a:pt x="12202" y="34436"/>
                  </a:lnTo>
                  <a:lnTo>
                    <a:pt x="12290" y="34213"/>
                  </a:lnTo>
                  <a:lnTo>
                    <a:pt x="12374" y="33978"/>
                  </a:lnTo>
                  <a:lnTo>
                    <a:pt x="12457" y="33744"/>
                  </a:lnTo>
                  <a:lnTo>
                    <a:pt x="12536" y="33498"/>
                  </a:lnTo>
                  <a:lnTo>
                    <a:pt x="12611" y="33252"/>
                  </a:lnTo>
                  <a:lnTo>
                    <a:pt x="12686" y="32994"/>
                  </a:lnTo>
                  <a:lnTo>
                    <a:pt x="12756" y="32736"/>
                  </a:lnTo>
                  <a:lnTo>
                    <a:pt x="12826" y="32478"/>
                  </a:lnTo>
                  <a:lnTo>
                    <a:pt x="12892" y="32209"/>
                  </a:lnTo>
                  <a:lnTo>
                    <a:pt x="12958" y="31927"/>
                  </a:lnTo>
                  <a:lnTo>
                    <a:pt x="13020" y="31658"/>
                  </a:lnTo>
                  <a:lnTo>
                    <a:pt x="13077" y="31377"/>
                  </a:lnTo>
                  <a:lnTo>
                    <a:pt x="13130" y="31084"/>
                  </a:lnTo>
                  <a:lnTo>
                    <a:pt x="13183" y="30791"/>
                  </a:lnTo>
                  <a:lnTo>
                    <a:pt x="13231" y="30497"/>
                  </a:lnTo>
                  <a:lnTo>
                    <a:pt x="13279" y="30204"/>
                  </a:lnTo>
                  <a:lnTo>
                    <a:pt x="13323" y="29900"/>
                  </a:lnTo>
                  <a:lnTo>
                    <a:pt x="13363" y="29607"/>
                  </a:lnTo>
                  <a:lnTo>
                    <a:pt x="13398" y="29302"/>
                  </a:lnTo>
                  <a:lnTo>
                    <a:pt x="13429" y="28986"/>
                  </a:lnTo>
                  <a:lnTo>
                    <a:pt x="13460" y="28681"/>
                  </a:lnTo>
                  <a:lnTo>
                    <a:pt x="13486" y="28376"/>
                  </a:lnTo>
                  <a:lnTo>
                    <a:pt x="13508" y="28060"/>
                  </a:lnTo>
                  <a:lnTo>
                    <a:pt x="13530" y="27743"/>
                  </a:lnTo>
                  <a:lnTo>
                    <a:pt x="13543" y="27438"/>
                  </a:lnTo>
                  <a:lnTo>
                    <a:pt x="13556" y="27122"/>
                  </a:lnTo>
                  <a:lnTo>
                    <a:pt x="13558" y="27060"/>
                  </a:lnTo>
                  <a:lnTo>
                    <a:pt x="13649" y="28493"/>
                  </a:lnTo>
                  <a:lnTo>
                    <a:pt x="13781" y="30673"/>
                  </a:lnTo>
                  <a:lnTo>
                    <a:pt x="13912" y="32935"/>
                  </a:lnTo>
                  <a:lnTo>
                    <a:pt x="14040" y="35268"/>
                  </a:lnTo>
                  <a:lnTo>
                    <a:pt x="14168" y="37659"/>
                  </a:lnTo>
                  <a:lnTo>
                    <a:pt x="14295" y="40120"/>
                  </a:lnTo>
                  <a:lnTo>
                    <a:pt x="14423" y="42628"/>
                  </a:lnTo>
                  <a:lnTo>
                    <a:pt x="14550" y="45183"/>
                  </a:lnTo>
                  <a:lnTo>
                    <a:pt x="14796" y="50399"/>
                  </a:lnTo>
                  <a:lnTo>
                    <a:pt x="15047" y="55720"/>
                  </a:lnTo>
                  <a:lnTo>
                    <a:pt x="15293" y="61100"/>
                  </a:lnTo>
                  <a:lnTo>
                    <a:pt x="15539" y="66479"/>
                  </a:lnTo>
                  <a:lnTo>
                    <a:pt x="15786" y="71800"/>
                  </a:lnTo>
                  <a:lnTo>
                    <a:pt x="16032" y="77016"/>
                  </a:lnTo>
                  <a:lnTo>
                    <a:pt x="16159" y="79571"/>
                  </a:lnTo>
                  <a:lnTo>
                    <a:pt x="16282" y="82079"/>
                  </a:lnTo>
                  <a:lnTo>
                    <a:pt x="16410" y="84541"/>
                  </a:lnTo>
                  <a:lnTo>
                    <a:pt x="16538" y="86931"/>
                  </a:lnTo>
                  <a:lnTo>
                    <a:pt x="16665" y="89264"/>
                  </a:lnTo>
                  <a:lnTo>
                    <a:pt x="16797" y="91526"/>
                  </a:lnTo>
                  <a:lnTo>
                    <a:pt x="16924" y="93706"/>
                  </a:lnTo>
                  <a:lnTo>
                    <a:pt x="17056" y="95792"/>
                  </a:lnTo>
                  <a:lnTo>
                    <a:pt x="17188" y="97796"/>
                  </a:lnTo>
                  <a:lnTo>
                    <a:pt x="17325" y="99707"/>
                  </a:lnTo>
                  <a:lnTo>
                    <a:pt x="29830" y="100152"/>
                  </a:lnTo>
                  <a:lnTo>
                    <a:pt x="30256" y="92885"/>
                  </a:lnTo>
                  <a:lnTo>
                    <a:pt x="30709" y="85127"/>
                  </a:lnTo>
                  <a:lnTo>
                    <a:pt x="31250" y="75785"/>
                  </a:lnTo>
                  <a:lnTo>
                    <a:pt x="31531" y="70792"/>
                  </a:lnTo>
                  <a:lnTo>
                    <a:pt x="31817" y="65741"/>
                  </a:lnTo>
                  <a:lnTo>
                    <a:pt x="32099" y="60736"/>
                  </a:lnTo>
                  <a:lnTo>
                    <a:pt x="32362" y="55884"/>
                  </a:lnTo>
                  <a:lnTo>
                    <a:pt x="32609" y="51301"/>
                  </a:lnTo>
                  <a:lnTo>
                    <a:pt x="32828" y="47094"/>
                  </a:lnTo>
                  <a:lnTo>
                    <a:pt x="33018" y="43367"/>
                  </a:lnTo>
                  <a:lnTo>
                    <a:pt x="33097" y="41726"/>
                  </a:lnTo>
                  <a:lnTo>
                    <a:pt x="33163" y="40249"/>
                  </a:lnTo>
                  <a:lnTo>
                    <a:pt x="33185" y="40425"/>
                  </a:lnTo>
                  <a:lnTo>
                    <a:pt x="33211" y="40601"/>
                  </a:lnTo>
                  <a:lnTo>
                    <a:pt x="33237" y="40776"/>
                  </a:lnTo>
                  <a:lnTo>
                    <a:pt x="33264" y="40940"/>
                  </a:lnTo>
                  <a:lnTo>
                    <a:pt x="33330" y="41269"/>
                  </a:lnTo>
                  <a:lnTo>
                    <a:pt x="33400" y="41585"/>
                  </a:lnTo>
                  <a:lnTo>
                    <a:pt x="33479" y="41878"/>
                  </a:lnTo>
                  <a:lnTo>
                    <a:pt x="33567" y="42148"/>
                  </a:lnTo>
                  <a:lnTo>
                    <a:pt x="33660" y="42417"/>
                  </a:lnTo>
                  <a:lnTo>
                    <a:pt x="33761" y="42663"/>
                  </a:lnTo>
                  <a:lnTo>
                    <a:pt x="33871" y="42886"/>
                  </a:lnTo>
                  <a:lnTo>
                    <a:pt x="33980" y="43097"/>
                  </a:lnTo>
                  <a:lnTo>
                    <a:pt x="34099" y="43296"/>
                  </a:lnTo>
                  <a:lnTo>
                    <a:pt x="34222" y="43472"/>
                  </a:lnTo>
                  <a:lnTo>
                    <a:pt x="34345" y="43636"/>
                  </a:lnTo>
                  <a:lnTo>
                    <a:pt x="34477" y="43777"/>
                  </a:lnTo>
                  <a:lnTo>
                    <a:pt x="34609" y="43906"/>
                  </a:lnTo>
                  <a:lnTo>
                    <a:pt x="34746" y="44011"/>
                  </a:lnTo>
                  <a:lnTo>
                    <a:pt x="34886" y="44093"/>
                  </a:lnTo>
                  <a:lnTo>
                    <a:pt x="35027" y="44164"/>
                  </a:lnTo>
                  <a:lnTo>
                    <a:pt x="35168" y="44222"/>
                  </a:lnTo>
                  <a:lnTo>
                    <a:pt x="35313" y="44257"/>
                  </a:lnTo>
                  <a:lnTo>
                    <a:pt x="35458" y="44269"/>
                  </a:lnTo>
                  <a:lnTo>
                    <a:pt x="35603" y="44269"/>
                  </a:lnTo>
                  <a:lnTo>
                    <a:pt x="35748" y="44257"/>
                  </a:lnTo>
                  <a:lnTo>
                    <a:pt x="35889" y="44210"/>
                  </a:lnTo>
                  <a:lnTo>
                    <a:pt x="36034" y="44152"/>
                  </a:lnTo>
                  <a:lnTo>
                    <a:pt x="36175" y="44070"/>
                  </a:lnTo>
                  <a:lnTo>
                    <a:pt x="36315" y="43976"/>
                  </a:lnTo>
                  <a:lnTo>
                    <a:pt x="36452" y="43859"/>
                  </a:lnTo>
                  <a:lnTo>
                    <a:pt x="36584" y="43718"/>
                  </a:lnTo>
                  <a:lnTo>
                    <a:pt x="36715" y="43566"/>
                  </a:lnTo>
                  <a:lnTo>
                    <a:pt x="36843" y="43390"/>
                  </a:lnTo>
                  <a:lnTo>
                    <a:pt x="36966" y="43191"/>
                  </a:lnTo>
                  <a:lnTo>
                    <a:pt x="37080" y="42980"/>
                  </a:lnTo>
                  <a:lnTo>
                    <a:pt x="37195" y="42745"/>
                  </a:lnTo>
                  <a:lnTo>
                    <a:pt x="37305" y="42511"/>
                  </a:lnTo>
                  <a:lnTo>
                    <a:pt x="37410" y="42253"/>
                  </a:lnTo>
                  <a:lnTo>
                    <a:pt x="37507" y="41995"/>
                  </a:lnTo>
                  <a:lnTo>
                    <a:pt x="37604" y="41714"/>
                  </a:lnTo>
                  <a:lnTo>
                    <a:pt x="37692" y="41433"/>
                  </a:lnTo>
                  <a:lnTo>
                    <a:pt x="37780" y="41140"/>
                  </a:lnTo>
                  <a:lnTo>
                    <a:pt x="37863" y="40835"/>
                  </a:lnTo>
                  <a:lnTo>
                    <a:pt x="37938" y="40518"/>
                  </a:lnTo>
                  <a:lnTo>
                    <a:pt x="38013" y="40202"/>
                  </a:lnTo>
                  <a:lnTo>
                    <a:pt x="38079" y="39874"/>
                  </a:lnTo>
                  <a:lnTo>
                    <a:pt x="38144" y="39534"/>
                  </a:lnTo>
                  <a:lnTo>
                    <a:pt x="38206" y="39194"/>
                  </a:lnTo>
                  <a:lnTo>
                    <a:pt x="38259" y="38842"/>
                  </a:lnTo>
                  <a:lnTo>
                    <a:pt x="38312" y="38491"/>
                  </a:lnTo>
                  <a:lnTo>
                    <a:pt x="38356" y="38128"/>
                  </a:lnTo>
                  <a:lnTo>
                    <a:pt x="38399" y="37752"/>
                  </a:lnTo>
                  <a:lnTo>
                    <a:pt x="38439" y="37389"/>
                  </a:lnTo>
                  <a:lnTo>
                    <a:pt x="38474" y="37014"/>
                  </a:lnTo>
                  <a:lnTo>
                    <a:pt x="38505" y="36639"/>
                  </a:lnTo>
                  <a:lnTo>
                    <a:pt x="38531" y="36252"/>
                  </a:lnTo>
                  <a:lnTo>
                    <a:pt x="38553" y="35877"/>
                  </a:lnTo>
                  <a:lnTo>
                    <a:pt x="38571" y="35490"/>
                  </a:lnTo>
                  <a:lnTo>
                    <a:pt x="38584" y="35104"/>
                  </a:lnTo>
                  <a:lnTo>
                    <a:pt x="38593" y="34717"/>
                  </a:lnTo>
                  <a:lnTo>
                    <a:pt x="38597" y="34330"/>
                  </a:lnTo>
                  <a:lnTo>
                    <a:pt x="38602" y="33943"/>
                  </a:lnTo>
                  <a:lnTo>
                    <a:pt x="38597" y="33557"/>
                  </a:lnTo>
                  <a:lnTo>
                    <a:pt x="38593" y="33170"/>
                  </a:lnTo>
                  <a:lnTo>
                    <a:pt x="38584" y="32783"/>
                  </a:lnTo>
                  <a:lnTo>
                    <a:pt x="38571" y="32408"/>
                  </a:lnTo>
                  <a:lnTo>
                    <a:pt x="38553" y="32033"/>
                  </a:lnTo>
                  <a:lnTo>
                    <a:pt x="38531" y="31658"/>
                  </a:lnTo>
                  <a:lnTo>
                    <a:pt x="38509" y="31283"/>
                  </a:lnTo>
                  <a:lnTo>
                    <a:pt x="38479" y="30908"/>
                  </a:lnTo>
                  <a:lnTo>
                    <a:pt x="38452" y="30533"/>
                  </a:lnTo>
                  <a:lnTo>
                    <a:pt x="38417" y="30169"/>
                  </a:lnTo>
                  <a:lnTo>
                    <a:pt x="38382" y="29794"/>
                  </a:lnTo>
                  <a:lnTo>
                    <a:pt x="38347" y="29431"/>
                  </a:lnTo>
                  <a:lnTo>
                    <a:pt x="38263" y="28704"/>
                  </a:lnTo>
                  <a:lnTo>
                    <a:pt x="38175" y="27989"/>
                  </a:lnTo>
                  <a:lnTo>
                    <a:pt x="38074" y="27274"/>
                  </a:lnTo>
                  <a:lnTo>
                    <a:pt x="37969" y="26559"/>
                  </a:lnTo>
                  <a:lnTo>
                    <a:pt x="37854" y="25856"/>
                  </a:lnTo>
                  <a:lnTo>
                    <a:pt x="37736" y="25165"/>
                  </a:lnTo>
                  <a:lnTo>
                    <a:pt x="37612" y="24473"/>
                  </a:lnTo>
                  <a:lnTo>
                    <a:pt x="37489" y="23782"/>
                  </a:lnTo>
                  <a:lnTo>
                    <a:pt x="37357" y="23090"/>
                  </a:lnTo>
                  <a:lnTo>
                    <a:pt x="37225" y="22410"/>
                  </a:lnTo>
                  <a:lnTo>
                    <a:pt x="37079" y="21654"/>
                  </a:lnTo>
                  <a:lnTo>
                    <a:pt x="37186" y="22141"/>
                  </a:lnTo>
                  <a:lnTo>
                    <a:pt x="37309" y="22668"/>
                  </a:lnTo>
                  <a:lnTo>
                    <a:pt x="37445" y="23161"/>
                  </a:lnTo>
                  <a:lnTo>
                    <a:pt x="37582" y="23653"/>
                  </a:lnTo>
                  <a:lnTo>
                    <a:pt x="37731" y="24122"/>
                  </a:lnTo>
                  <a:lnTo>
                    <a:pt x="37885" y="24567"/>
                  </a:lnTo>
                  <a:lnTo>
                    <a:pt x="38043" y="24989"/>
                  </a:lnTo>
                  <a:lnTo>
                    <a:pt x="38210" y="25399"/>
                  </a:lnTo>
                  <a:lnTo>
                    <a:pt x="38382" y="25786"/>
                  </a:lnTo>
                  <a:lnTo>
                    <a:pt x="38558" y="26149"/>
                  </a:lnTo>
                  <a:lnTo>
                    <a:pt x="38738" y="26501"/>
                  </a:lnTo>
                  <a:lnTo>
                    <a:pt x="38927" y="26829"/>
                  </a:lnTo>
                  <a:lnTo>
                    <a:pt x="39121" y="27134"/>
                  </a:lnTo>
                  <a:lnTo>
                    <a:pt x="39314" y="27415"/>
                  </a:lnTo>
                  <a:lnTo>
                    <a:pt x="39516" y="27673"/>
                  </a:lnTo>
                  <a:lnTo>
                    <a:pt x="39719" y="27907"/>
                  </a:lnTo>
                  <a:lnTo>
                    <a:pt x="39930" y="28130"/>
                  </a:lnTo>
                  <a:lnTo>
                    <a:pt x="40141" y="28317"/>
                  </a:lnTo>
                  <a:lnTo>
                    <a:pt x="40356" y="28493"/>
                  </a:lnTo>
                  <a:lnTo>
                    <a:pt x="40572" y="28634"/>
                  </a:lnTo>
                  <a:lnTo>
                    <a:pt x="40791" y="28751"/>
                  </a:lnTo>
                  <a:lnTo>
                    <a:pt x="41016" y="28857"/>
                  </a:lnTo>
                  <a:lnTo>
                    <a:pt x="41236" y="28927"/>
                  </a:lnTo>
                  <a:lnTo>
                    <a:pt x="41464" y="28974"/>
                  </a:lnTo>
                  <a:lnTo>
                    <a:pt x="41688" y="28997"/>
                  </a:lnTo>
                  <a:lnTo>
                    <a:pt x="41917" y="28986"/>
                  </a:lnTo>
                  <a:lnTo>
                    <a:pt x="42146" y="28962"/>
                  </a:lnTo>
                  <a:lnTo>
                    <a:pt x="42379" y="28904"/>
                  </a:lnTo>
                  <a:lnTo>
                    <a:pt x="42607" y="28810"/>
                  </a:lnTo>
                  <a:lnTo>
                    <a:pt x="42836" y="28704"/>
                  </a:lnTo>
                  <a:lnTo>
                    <a:pt x="43065" y="28564"/>
                  </a:lnTo>
                  <a:lnTo>
                    <a:pt x="43289" y="28364"/>
                  </a:lnTo>
                  <a:lnTo>
                    <a:pt x="43509" y="28142"/>
                  </a:lnTo>
                  <a:lnTo>
                    <a:pt x="43720" y="27896"/>
                  </a:lnTo>
                  <a:lnTo>
                    <a:pt x="43927" y="27626"/>
                  </a:lnTo>
                  <a:lnTo>
                    <a:pt x="44124" y="27333"/>
                  </a:lnTo>
                  <a:lnTo>
                    <a:pt x="44322" y="27017"/>
                  </a:lnTo>
                  <a:lnTo>
                    <a:pt x="44511" y="26677"/>
                  </a:lnTo>
                  <a:lnTo>
                    <a:pt x="44692" y="26325"/>
                  </a:lnTo>
                  <a:lnTo>
                    <a:pt x="44868" y="25950"/>
                  </a:lnTo>
                  <a:lnTo>
                    <a:pt x="45039" y="25551"/>
                  </a:lnTo>
                  <a:lnTo>
                    <a:pt x="45197" y="25141"/>
                  </a:lnTo>
                  <a:lnTo>
                    <a:pt x="45356" y="24708"/>
                  </a:lnTo>
                  <a:lnTo>
                    <a:pt x="45501" y="24262"/>
                  </a:lnTo>
                  <a:lnTo>
                    <a:pt x="45641" y="23805"/>
                  </a:lnTo>
                  <a:lnTo>
                    <a:pt x="45778" y="23325"/>
                  </a:lnTo>
                  <a:lnTo>
                    <a:pt x="45901" y="22832"/>
                  </a:lnTo>
                  <a:lnTo>
                    <a:pt x="46020" y="22328"/>
                  </a:lnTo>
                  <a:lnTo>
                    <a:pt x="46129" y="21813"/>
                  </a:lnTo>
                  <a:lnTo>
                    <a:pt x="46226" y="21285"/>
                  </a:lnTo>
                  <a:lnTo>
                    <a:pt x="46319" y="20734"/>
                  </a:lnTo>
                  <a:lnTo>
                    <a:pt x="46406" y="20184"/>
                  </a:lnTo>
                  <a:lnTo>
                    <a:pt x="46481" y="19621"/>
                  </a:lnTo>
                  <a:lnTo>
                    <a:pt x="46547" y="19047"/>
                  </a:lnTo>
                  <a:lnTo>
                    <a:pt x="46604" y="18472"/>
                  </a:lnTo>
                  <a:lnTo>
                    <a:pt x="46648" y="17886"/>
                  </a:lnTo>
                  <a:lnTo>
                    <a:pt x="46688" y="17289"/>
                  </a:lnTo>
                  <a:lnTo>
                    <a:pt x="46714" y="16679"/>
                  </a:lnTo>
                  <a:lnTo>
                    <a:pt x="46736" y="16070"/>
                  </a:lnTo>
                  <a:lnTo>
                    <a:pt x="46745" y="15460"/>
                  </a:lnTo>
                  <a:lnTo>
                    <a:pt x="46741" y="14839"/>
                  </a:lnTo>
                  <a:lnTo>
                    <a:pt x="46732" y="14218"/>
                  </a:lnTo>
                  <a:lnTo>
                    <a:pt x="46705" y="13597"/>
                  </a:lnTo>
                  <a:lnTo>
                    <a:pt x="46688" y="13280"/>
                  </a:lnTo>
                  <a:lnTo>
                    <a:pt x="46666" y="12975"/>
                  </a:lnTo>
                  <a:lnTo>
                    <a:pt x="46640" y="12671"/>
                  </a:lnTo>
                  <a:lnTo>
                    <a:pt x="46613" y="12366"/>
                  </a:lnTo>
                  <a:lnTo>
                    <a:pt x="46587" y="12061"/>
                  </a:lnTo>
                  <a:lnTo>
                    <a:pt x="46552" y="11757"/>
                  </a:lnTo>
                  <a:lnTo>
                    <a:pt x="46516" y="11463"/>
                  </a:lnTo>
                  <a:lnTo>
                    <a:pt x="46481" y="11170"/>
                  </a:lnTo>
                  <a:lnTo>
                    <a:pt x="46398" y="10584"/>
                  </a:lnTo>
                  <a:lnTo>
                    <a:pt x="46305" y="10022"/>
                  </a:lnTo>
                  <a:lnTo>
                    <a:pt x="46204" y="9459"/>
                  </a:lnTo>
                  <a:lnTo>
                    <a:pt x="46094" y="8920"/>
                  </a:lnTo>
                  <a:lnTo>
                    <a:pt x="45976" y="8381"/>
                  </a:lnTo>
                  <a:lnTo>
                    <a:pt x="45852" y="7865"/>
                  </a:lnTo>
                  <a:lnTo>
                    <a:pt x="45716" y="7350"/>
                  </a:lnTo>
                  <a:lnTo>
                    <a:pt x="45575" y="6857"/>
                  </a:lnTo>
                  <a:lnTo>
                    <a:pt x="45426" y="6377"/>
                  </a:lnTo>
                  <a:lnTo>
                    <a:pt x="45268" y="5908"/>
                  </a:lnTo>
                  <a:lnTo>
                    <a:pt x="45105" y="5451"/>
                  </a:lnTo>
                  <a:lnTo>
                    <a:pt x="44938" y="5006"/>
                  </a:lnTo>
                  <a:lnTo>
                    <a:pt x="44762" y="4572"/>
                  </a:lnTo>
                  <a:lnTo>
                    <a:pt x="44582" y="4162"/>
                  </a:lnTo>
                  <a:lnTo>
                    <a:pt x="44397" y="3763"/>
                  </a:lnTo>
                  <a:lnTo>
                    <a:pt x="44204" y="3376"/>
                  </a:lnTo>
                  <a:lnTo>
                    <a:pt x="44010" y="3001"/>
                  </a:lnTo>
                  <a:lnTo>
                    <a:pt x="43808" y="2650"/>
                  </a:lnTo>
                  <a:lnTo>
                    <a:pt x="43601" y="2310"/>
                  </a:lnTo>
                  <a:lnTo>
                    <a:pt x="43395" y="1982"/>
                  </a:lnTo>
                  <a:lnTo>
                    <a:pt x="43183" y="1677"/>
                  </a:lnTo>
                  <a:lnTo>
                    <a:pt x="42968" y="1384"/>
                  </a:lnTo>
                  <a:lnTo>
                    <a:pt x="42748" y="1114"/>
                  </a:lnTo>
                  <a:lnTo>
                    <a:pt x="42528" y="856"/>
                  </a:lnTo>
                  <a:lnTo>
                    <a:pt x="42308" y="610"/>
                  </a:lnTo>
                  <a:lnTo>
                    <a:pt x="42084" y="388"/>
                  </a:lnTo>
                  <a:lnTo>
                    <a:pt x="41856" y="188"/>
                  </a:lnTo>
                  <a:lnTo>
                    <a:pt x="41631"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795" name="Google Shape;575;p39"/>
            <p:cNvSpPr/>
            <p:nvPr/>
          </p:nvSpPr>
          <p:spPr>
            <a:xfrm flipV="1">
              <a:off x="5855040" y="4387320"/>
              <a:ext cx="1105920" cy="898560"/>
            </a:xfrm>
            <a:custGeom>
              <a:avLst/>
              <a:gdLst/>
              <a:ahLst/>
              <a:cxnLst/>
              <a:rect l="l" t="t" r="r" b="b"/>
              <a:pathLst>
                <a:path w="46746" h="100153" fill="none">
                  <a:moveTo>
                    <a:pt x="17325" y="99707"/>
                  </a:moveTo>
                  <a:lnTo>
                    <a:pt x="17325" y="99707"/>
                  </a:lnTo>
                  <a:lnTo>
                    <a:pt x="17188" y="97796"/>
                  </a:lnTo>
                  <a:lnTo>
                    <a:pt x="17056" y="95792"/>
                  </a:lnTo>
                  <a:lnTo>
                    <a:pt x="16924" y="93706"/>
                  </a:lnTo>
                  <a:lnTo>
                    <a:pt x="16797" y="91526"/>
                  </a:lnTo>
                  <a:lnTo>
                    <a:pt x="16665" y="89264"/>
                  </a:lnTo>
                  <a:lnTo>
                    <a:pt x="16538" y="86931"/>
                  </a:lnTo>
                  <a:lnTo>
                    <a:pt x="16410" y="84541"/>
                  </a:lnTo>
                  <a:lnTo>
                    <a:pt x="16282" y="82079"/>
                  </a:lnTo>
                  <a:lnTo>
                    <a:pt x="16159" y="79571"/>
                  </a:lnTo>
                  <a:lnTo>
                    <a:pt x="16032" y="77016"/>
                  </a:lnTo>
                  <a:lnTo>
                    <a:pt x="15786" y="71800"/>
                  </a:lnTo>
                  <a:lnTo>
                    <a:pt x="15539" y="66479"/>
                  </a:lnTo>
                  <a:lnTo>
                    <a:pt x="15293" y="61100"/>
                  </a:lnTo>
                  <a:lnTo>
                    <a:pt x="15047" y="55720"/>
                  </a:lnTo>
                  <a:lnTo>
                    <a:pt x="14796" y="50399"/>
                  </a:lnTo>
                  <a:lnTo>
                    <a:pt x="14550" y="45183"/>
                  </a:lnTo>
                  <a:lnTo>
                    <a:pt x="14423" y="42628"/>
                  </a:lnTo>
                  <a:lnTo>
                    <a:pt x="14295" y="40120"/>
                  </a:lnTo>
                  <a:lnTo>
                    <a:pt x="14168" y="37659"/>
                  </a:lnTo>
                  <a:lnTo>
                    <a:pt x="14040" y="35268"/>
                  </a:lnTo>
                  <a:lnTo>
                    <a:pt x="13912" y="32935"/>
                  </a:lnTo>
                  <a:lnTo>
                    <a:pt x="13781" y="30673"/>
                  </a:lnTo>
                  <a:lnTo>
                    <a:pt x="13649" y="28493"/>
                  </a:lnTo>
                  <a:lnTo>
                    <a:pt x="13517" y="26407"/>
                  </a:lnTo>
                  <a:lnTo>
                    <a:pt x="13380" y="24403"/>
                  </a:lnTo>
                  <a:lnTo>
                    <a:pt x="13244" y="22492"/>
                  </a:lnTo>
                  <a:lnTo>
                    <a:pt x="13244" y="22492"/>
                  </a:lnTo>
                  <a:lnTo>
                    <a:pt x="13297" y="22785"/>
                  </a:lnTo>
                  <a:lnTo>
                    <a:pt x="13345" y="23090"/>
                  </a:lnTo>
                  <a:lnTo>
                    <a:pt x="13385" y="23383"/>
                  </a:lnTo>
                  <a:lnTo>
                    <a:pt x="13424" y="23688"/>
                  </a:lnTo>
                  <a:lnTo>
                    <a:pt x="13455" y="23993"/>
                  </a:lnTo>
                  <a:lnTo>
                    <a:pt x="13486" y="24297"/>
                  </a:lnTo>
                  <a:lnTo>
                    <a:pt x="13508" y="24614"/>
                  </a:lnTo>
                  <a:lnTo>
                    <a:pt x="13530" y="24919"/>
                  </a:lnTo>
                  <a:lnTo>
                    <a:pt x="13543" y="25235"/>
                  </a:lnTo>
                  <a:lnTo>
                    <a:pt x="13556" y="25551"/>
                  </a:lnTo>
                  <a:lnTo>
                    <a:pt x="13565" y="25856"/>
                  </a:lnTo>
                  <a:lnTo>
                    <a:pt x="13570" y="26173"/>
                  </a:lnTo>
                  <a:lnTo>
                    <a:pt x="13570" y="26489"/>
                  </a:lnTo>
                  <a:lnTo>
                    <a:pt x="13565" y="26806"/>
                  </a:lnTo>
                  <a:lnTo>
                    <a:pt x="13556" y="27122"/>
                  </a:lnTo>
                  <a:lnTo>
                    <a:pt x="13543" y="27438"/>
                  </a:lnTo>
                  <a:lnTo>
                    <a:pt x="13530" y="27743"/>
                  </a:lnTo>
                  <a:lnTo>
                    <a:pt x="13508" y="28060"/>
                  </a:lnTo>
                  <a:lnTo>
                    <a:pt x="13486" y="28376"/>
                  </a:lnTo>
                  <a:lnTo>
                    <a:pt x="13460" y="28681"/>
                  </a:lnTo>
                  <a:lnTo>
                    <a:pt x="13429" y="28986"/>
                  </a:lnTo>
                  <a:lnTo>
                    <a:pt x="13398" y="29302"/>
                  </a:lnTo>
                  <a:lnTo>
                    <a:pt x="13363" y="29607"/>
                  </a:lnTo>
                  <a:lnTo>
                    <a:pt x="13323" y="29900"/>
                  </a:lnTo>
                  <a:lnTo>
                    <a:pt x="13279" y="30204"/>
                  </a:lnTo>
                  <a:lnTo>
                    <a:pt x="13231" y="30497"/>
                  </a:lnTo>
                  <a:lnTo>
                    <a:pt x="13183" y="30791"/>
                  </a:lnTo>
                  <a:lnTo>
                    <a:pt x="13130" y="31084"/>
                  </a:lnTo>
                  <a:lnTo>
                    <a:pt x="13077" y="31377"/>
                  </a:lnTo>
                  <a:lnTo>
                    <a:pt x="13020" y="31658"/>
                  </a:lnTo>
                  <a:lnTo>
                    <a:pt x="12958" y="31927"/>
                  </a:lnTo>
                  <a:lnTo>
                    <a:pt x="12892" y="32209"/>
                  </a:lnTo>
                  <a:lnTo>
                    <a:pt x="12826" y="32478"/>
                  </a:lnTo>
                  <a:lnTo>
                    <a:pt x="12756" y="32736"/>
                  </a:lnTo>
                  <a:lnTo>
                    <a:pt x="12686" y="32994"/>
                  </a:lnTo>
                  <a:lnTo>
                    <a:pt x="12611" y="33252"/>
                  </a:lnTo>
                  <a:lnTo>
                    <a:pt x="12536" y="33498"/>
                  </a:lnTo>
                  <a:lnTo>
                    <a:pt x="12457" y="33744"/>
                  </a:lnTo>
                  <a:lnTo>
                    <a:pt x="12374" y="33978"/>
                  </a:lnTo>
                  <a:lnTo>
                    <a:pt x="12290" y="34213"/>
                  </a:lnTo>
                  <a:lnTo>
                    <a:pt x="12202" y="34436"/>
                  </a:lnTo>
                  <a:lnTo>
                    <a:pt x="12114" y="34647"/>
                  </a:lnTo>
                  <a:lnTo>
                    <a:pt x="12026" y="34858"/>
                  </a:lnTo>
                  <a:lnTo>
                    <a:pt x="11929" y="35057"/>
                  </a:lnTo>
                  <a:lnTo>
                    <a:pt x="11837" y="35244"/>
                  </a:lnTo>
                  <a:lnTo>
                    <a:pt x="11740" y="35432"/>
                  </a:lnTo>
                  <a:lnTo>
                    <a:pt x="11644" y="35608"/>
                  </a:lnTo>
                  <a:lnTo>
                    <a:pt x="11542" y="35783"/>
                  </a:lnTo>
                  <a:lnTo>
                    <a:pt x="11437" y="35948"/>
                  </a:lnTo>
                  <a:lnTo>
                    <a:pt x="11336" y="36088"/>
                  </a:lnTo>
                  <a:lnTo>
                    <a:pt x="11230" y="36241"/>
                  </a:lnTo>
                  <a:lnTo>
                    <a:pt x="11120" y="36369"/>
                  </a:lnTo>
                  <a:lnTo>
                    <a:pt x="11015" y="36487"/>
                  </a:lnTo>
                  <a:lnTo>
                    <a:pt x="10905" y="36604"/>
                  </a:lnTo>
                  <a:lnTo>
                    <a:pt x="10791" y="36709"/>
                  </a:lnTo>
                  <a:lnTo>
                    <a:pt x="10681" y="36803"/>
                  </a:lnTo>
                  <a:lnTo>
                    <a:pt x="10566" y="36885"/>
                  </a:lnTo>
                  <a:lnTo>
                    <a:pt x="10448" y="36955"/>
                  </a:lnTo>
                  <a:lnTo>
                    <a:pt x="10333" y="37014"/>
                  </a:lnTo>
                  <a:lnTo>
                    <a:pt x="10215" y="37061"/>
                  </a:lnTo>
                  <a:lnTo>
                    <a:pt x="10096" y="37096"/>
                  </a:lnTo>
                  <a:lnTo>
                    <a:pt x="9977" y="37120"/>
                  </a:lnTo>
                  <a:lnTo>
                    <a:pt x="9854" y="37131"/>
                  </a:lnTo>
                  <a:lnTo>
                    <a:pt x="9735" y="37131"/>
                  </a:lnTo>
                  <a:lnTo>
                    <a:pt x="9735" y="37131"/>
                  </a:lnTo>
                  <a:lnTo>
                    <a:pt x="9612" y="37120"/>
                  </a:lnTo>
                  <a:lnTo>
                    <a:pt x="9493" y="37096"/>
                  </a:lnTo>
                  <a:lnTo>
                    <a:pt x="9370" y="37061"/>
                  </a:lnTo>
                  <a:lnTo>
                    <a:pt x="9256" y="37014"/>
                  </a:lnTo>
                  <a:lnTo>
                    <a:pt x="9137" y="36944"/>
                  </a:lnTo>
                  <a:lnTo>
                    <a:pt x="9023" y="36873"/>
                  </a:lnTo>
                  <a:lnTo>
                    <a:pt x="8909" y="36791"/>
                  </a:lnTo>
                  <a:lnTo>
                    <a:pt x="8794" y="36698"/>
                  </a:lnTo>
                  <a:lnTo>
                    <a:pt x="8684" y="36592"/>
                  </a:lnTo>
                  <a:lnTo>
                    <a:pt x="8575" y="36475"/>
                  </a:lnTo>
                  <a:lnTo>
                    <a:pt x="8465" y="36358"/>
                  </a:lnTo>
                  <a:lnTo>
                    <a:pt x="8359" y="36217"/>
                  </a:lnTo>
                  <a:lnTo>
                    <a:pt x="8254" y="36076"/>
                  </a:lnTo>
                  <a:lnTo>
                    <a:pt x="8148" y="35924"/>
                  </a:lnTo>
                  <a:lnTo>
                    <a:pt x="8047" y="35760"/>
                  </a:lnTo>
                  <a:lnTo>
                    <a:pt x="7950" y="35596"/>
                  </a:lnTo>
                  <a:lnTo>
                    <a:pt x="7849" y="35408"/>
                  </a:lnTo>
                  <a:lnTo>
                    <a:pt x="7752" y="35221"/>
                  </a:lnTo>
                  <a:lnTo>
                    <a:pt x="7660" y="35033"/>
                  </a:lnTo>
                  <a:lnTo>
                    <a:pt x="7568" y="34822"/>
                  </a:lnTo>
                  <a:lnTo>
                    <a:pt x="7480" y="34611"/>
                  </a:lnTo>
                  <a:lnTo>
                    <a:pt x="7392" y="34400"/>
                  </a:lnTo>
                  <a:lnTo>
                    <a:pt x="7308" y="34166"/>
                  </a:lnTo>
                  <a:lnTo>
                    <a:pt x="7225" y="33943"/>
                  </a:lnTo>
                  <a:lnTo>
                    <a:pt x="7141" y="33697"/>
                  </a:lnTo>
                  <a:lnTo>
                    <a:pt x="7066" y="33463"/>
                  </a:lnTo>
                  <a:lnTo>
                    <a:pt x="6992" y="33205"/>
                  </a:lnTo>
                  <a:lnTo>
                    <a:pt x="6917" y="32947"/>
                  </a:lnTo>
                  <a:lnTo>
                    <a:pt x="6846" y="32689"/>
                  </a:lnTo>
                  <a:lnTo>
                    <a:pt x="6776" y="32420"/>
                  </a:lnTo>
                  <a:lnTo>
                    <a:pt x="6715" y="32150"/>
                  </a:lnTo>
                  <a:lnTo>
                    <a:pt x="6649" y="31881"/>
                  </a:lnTo>
                  <a:lnTo>
                    <a:pt x="6591" y="31599"/>
                  </a:lnTo>
                  <a:lnTo>
                    <a:pt x="6534" y="31318"/>
                  </a:lnTo>
                  <a:lnTo>
                    <a:pt x="6482" y="31025"/>
                  </a:lnTo>
                  <a:lnTo>
                    <a:pt x="6429" y="30732"/>
                  </a:lnTo>
                  <a:lnTo>
                    <a:pt x="6380" y="30439"/>
                  </a:lnTo>
                  <a:lnTo>
                    <a:pt x="6336" y="30134"/>
                  </a:lnTo>
                  <a:lnTo>
                    <a:pt x="6292" y="29841"/>
                  </a:lnTo>
                  <a:lnTo>
                    <a:pt x="6257" y="29536"/>
                  </a:lnTo>
                  <a:lnTo>
                    <a:pt x="6222" y="29232"/>
                  </a:lnTo>
                  <a:lnTo>
                    <a:pt x="6187" y="28915"/>
                  </a:lnTo>
                  <a:lnTo>
                    <a:pt x="6161" y="28611"/>
                  </a:lnTo>
                  <a:lnTo>
                    <a:pt x="6134" y="28294"/>
                  </a:lnTo>
                  <a:lnTo>
                    <a:pt x="6112" y="27989"/>
                  </a:lnTo>
                  <a:lnTo>
                    <a:pt x="6095" y="27673"/>
                  </a:lnTo>
                  <a:lnTo>
                    <a:pt x="6081" y="27356"/>
                  </a:lnTo>
                  <a:lnTo>
                    <a:pt x="6068" y="27040"/>
                  </a:lnTo>
                  <a:lnTo>
                    <a:pt x="6064" y="26724"/>
                  </a:lnTo>
                  <a:lnTo>
                    <a:pt x="6059" y="26407"/>
                  </a:lnTo>
                  <a:lnTo>
                    <a:pt x="6059" y="26102"/>
                  </a:lnTo>
                  <a:lnTo>
                    <a:pt x="6064" y="25786"/>
                  </a:lnTo>
                  <a:lnTo>
                    <a:pt x="6073" y="25469"/>
                  </a:lnTo>
                  <a:lnTo>
                    <a:pt x="6086" y="25153"/>
                  </a:lnTo>
                  <a:lnTo>
                    <a:pt x="6099" y="24848"/>
                  </a:lnTo>
                  <a:lnTo>
                    <a:pt x="6121" y="24532"/>
                  </a:lnTo>
                  <a:lnTo>
                    <a:pt x="6147" y="24227"/>
                  </a:lnTo>
                  <a:lnTo>
                    <a:pt x="6174" y="23922"/>
                  </a:lnTo>
                  <a:lnTo>
                    <a:pt x="6209" y="23618"/>
                  </a:lnTo>
                  <a:lnTo>
                    <a:pt x="6244" y="23313"/>
                  </a:lnTo>
                  <a:lnTo>
                    <a:pt x="6288" y="23008"/>
                  </a:lnTo>
                  <a:lnTo>
                    <a:pt x="6332" y="22715"/>
                  </a:lnTo>
                  <a:lnTo>
                    <a:pt x="6385" y="22422"/>
                  </a:lnTo>
                  <a:lnTo>
                    <a:pt x="6438" y="22141"/>
                  </a:lnTo>
                  <a:lnTo>
                    <a:pt x="6438" y="22141"/>
                  </a:lnTo>
                  <a:lnTo>
                    <a:pt x="6416" y="22340"/>
                  </a:lnTo>
                  <a:lnTo>
                    <a:pt x="6394" y="22551"/>
                  </a:lnTo>
                  <a:lnTo>
                    <a:pt x="6367" y="22750"/>
                  </a:lnTo>
                  <a:lnTo>
                    <a:pt x="6341" y="22950"/>
                  </a:lnTo>
                  <a:lnTo>
                    <a:pt x="6310" y="23137"/>
                  </a:lnTo>
                  <a:lnTo>
                    <a:pt x="6275" y="23336"/>
                  </a:lnTo>
                  <a:lnTo>
                    <a:pt x="6240" y="23512"/>
                  </a:lnTo>
                  <a:lnTo>
                    <a:pt x="6200" y="23700"/>
                  </a:lnTo>
                  <a:lnTo>
                    <a:pt x="6161" y="23875"/>
                  </a:lnTo>
                  <a:lnTo>
                    <a:pt x="6117" y="24051"/>
                  </a:lnTo>
                  <a:lnTo>
                    <a:pt x="6029" y="24379"/>
                  </a:lnTo>
                  <a:lnTo>
                    <a:pt x="5927" y="24696"/>
                  </a:lnTo>
                  <a:lnTo>
                    <a:pt x="5818" y="25001"/>
                  </a:lnTo>
                  <a:lnTo>
                    <a:pt x="5703" y="25282"/>
                  </a:lnTo>
                  <a:lnTo>
                    <a:pt x="5585" y="25540"/>
                  </a:lnTo>
                  <a:lnTo>
                    <a:pt x="5457" y="25798"/>
                  </a:lnTo>
                  <a:lnTo>
                    <a:pt x="5321" y="26020"/>
                  </a:lnTo>
                  <a:lnTo>
                    <a:pt x="5184" y="26231"/>
                  </a:lnTo>
                  <a:lnTo>
                    <a:pt x="5039" y="26419"/>
                  </a:lnTo>
                  <a:lnTo>
                    <a:pt x="4894" y="26595"/>
                  </a:lnTo>
                  <a:lnTo>
                    <a:pt x="4740" y="26747"/>
                  </a:lnTo>
                  <a:lnTo>
                    <a:pt x="4586" y="26876"/>
                  </a:lnTo>
                  <a:lnTo>
                    <a:pt x="4428" y="26993"/>
                  </a:lnTo>
                  <a:lnTo>
                    <a:pt x="4270" y="27075"/>
                  </a:lnTo>
                  <a:lnTo>
                    <a:pt x="4107" y="27157"/>
                  </a:lnTo>
                  <a:lnTo>
                    <a:pt x="3944" y="27204"/>
                  </a:lnTo>
                  <a:lnTo>
                    <a:pt x="3782" y="27227"/>
                  </a:lnTo>
                  <a:lnTo>
                    <a:pt x="3619" y="27239"/>
                  </a:lnTo>
                  <a:lnTo>
                    <a:pt x="3452" y="27227"/>
                  </a:lnTo>
                  <a:lnTo>
                    <a:pt x="3289" y="27192"/>
                  </a:lnTo>
                  <a:lnTo>
                    <a:pt x="3127" y="27134"/>
                  </a:lnTo>
                  <a:lnTo>
                    <a:pt x="2968" y="27052"/>
                  </a:lnTo>
                  <a:lnTo>
                    <a:pt x="2810" y="26946"/>
                  </a:lnTo>
                  <a:lnTo>
                    <a:pt x="2652" y="26817"/>
                  </a:lnTo>
                  <a:lnTo>
                    <a:pt x="2502" y="26677"/>
                  </a:lnTo>
                  <a:lnTo>
                    <a:pt x="2353" y="26501"/>
                  </a:lnTo>
                  <a:lnTo>
                    <a:pt x="2208" y="26302"/>
                  </a:lnTo>
                  <a:lnTo>
                    <a:pt x="2208" y="26302"/>
                  </a:lnTo>
                  <a:lnTo>
                    <a:pt x="2063" y="26079"/>
                  </a:lnTo>
                  <a:lnTo>
                    <a:pt x="1931" y="25844"/>
                  </a:lnTo>
                  <a:lnTo>
                    <a:pt x="1799" y="25598"/>
                  </a:lnTo>
                  <a:lnTo>
                    <a:pt x="1671" y="25340"/>
                  </a:lnTo>
                  <a:lnTo>
                    <a:pt x="1548" y="25059"/>
                  </a:lnTo>
                  <a:lnTo>
                    <a:pt x="1429" y="24778"/>
                  </a:lnTo>
                  <a:lnTo>
                    <a:pt x="1319" y="24473"/>
                  </a:lnTo>
                  <a:lnTo>
                    <a:pt x="1209" y="24157"/>
                  </a:lnTo>
                  <a:lnTo>
                    <a:pt x="1108" y="23829"/>
                  </a:lnTo>
                  <a:lnTo>
                    <a:pt x="1007" y="23500"/>
                  </a:lnTo>
                  <a:lnTo>
                    <a:pt x="915" y="23149"/>
                  </a:lnTo>
                  <a:lnTo>
                    <a:pt x="827" y="22797"/>
                  </a:lnTo>
                  <a:lnTo>
                    <a:pt x="739" y="22434"/>
                  </a:lnTo>
                  <a:lnTo>
                    <a:pt x="660" y="22059"/>
                  </a:lnTo>
                  <a:lnTo>
                    <a:pt x="585" y="21672"/>
                  </a:lnTo>
                  <a:lnTo>
                    <a:pt x="515" y="21285"/>
                  </a:lnTo>
                  <a:lnTo>
                    <a:pt x="449" y="20887"/>
                  </a:lnTo>
                  <a:lnTo>
                    <a:pt x="387" y="20488"/>
                  </a:lnTo>
                  <a:lnTo>
                    <a:pt x="330" y="20078"/>
                  </a:lnTo>
                  <a:lnTo>
                    <a:pt x="277" y="19668"/>
                  </a:lnTo>
                  <a:lnTo>
                    <a:pt x="229" y="19246"/>
                  </a:lnTo>
                  <a:lnTo>
                    <a:pt x="185" y="18824"/>
                  </a:lnTo>
                  <a:lnTo>
                    <a:pt x="145" y="18402"/>
                  </a:lnTo>
                  <a:lnTo>
                    <a:pt x="110" y="17968"/>
                  </a:lnTo>
                  <a:lnTo>
                    <a:pt x="84" y="17535"/>
                  </a:lnTo>
                  <a:lnTo>
                    <a:pt x="57" y="17101"/>
                  </a:lnTo>
                  <a:lnTo>
                    <a:pt x="35" y="16667"/>
                  </a:lnTo>
                  <a:lnTo>
                    <a:pt x="18" y="16234"/>
                  </a:lnTo>
                  <a:lnTo>
                    <a:pt x="9" y="15800"/>
                  </a:lnTo>
                  <a:lnTo>
                    <a:pt x="0" y="15366"/>
                  </a:lnTo>
                  <a:lnTo>
                    <a:pt x="0" y="14921"/>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32" y="14218"/>
                  </a:lnTo>
                  <a:lnTo>
                    <a:pt x="46741" y="14839"/>
                  </a:lnTo>
                  <a:lnTo>
                    <a:pt x="46745" y="15460"/>
                  </a:lnTo>
                  <a:lnTo>
                    <a:pt x="46736" y="16070"/>
                  </a:lnTo>
                  <a:lnTo>
                    <a:pt x="46714" y="16679"/>
                  </a:lnTo>
                  <a:lnTo>
                    <a:pt x="46688" y="17289"/>
                  </a:lnTo>
                  <a:lnTo>
                    <a:pt x="46648" y="17886"/>
                  </a:lnTo>
                  <a:lnTo>
                    <a:pt x="46604" y="18472"/>
                  </a:lnTo>
                  <a:lnTo>
                    <a:pt x="46547" y="19047"/>
                  </a:lnTo>
                  <a:lnTo>
                    <a:pt x="46481" y="19621"/>
                  </a:lnTo>
                  <a:lnTo>
                    <a:pt x="46406" y="20184"/>
                  </a:lnTo>
                  <a:lnTo>
                    <a:pt x="46319" y="20734"/>
                  </a:lnTo>
                  <a:lnTo>
                    <a:pt x="46226" y="21285"/>
                  </a:lnTo>
                  <a:lnTo>
                    <a:pt x="46129" y="21813"/>
                  </a:lnTo>
                  <a:lnTo>
                    <a:pt x="46020" y="22328"/>
                  </a:lnTo>
                  <a:lnTo>
                    <a:pt x="45901" y="22832"/>
                  </a:lnTo>
                  <a:lnTo>
                    <a:pt x="45778" y="23325"/>
                  </a:lnTo>
                  <a:lnTo>
                    <a:pt x="45641" y="23805"/>
                  </a:lnTo>
                  <a:lnTo>
                    <a:pt x="45501" y="24262"/>
                  </a:lnTo>
                  <a:lnTo>
                    <a:pt x="45356" y="24708"/>
                  </a:lnTo>
                  <a:lnTo>
                    <a:pt x="45197" y="25141"/>
                  </a:lnTo>
                  <a:lnTo>
                    <a:pt x="45039" y="25551"/>
                  </a:lnTo>
                  <a:lnTo>
                    <a:pt x="44868" y="25950"/>
                  </a:lnTo>
                  <a:lnTo>
                    <a:pt x="44692" y="26325"/>
                  </a:lnTo>
                  <a:lnTo>
                    <a:pt x="44511" y="26677"/>
                  </a:lnTo>
                  <a:lnTo>
                    <a:pt x="44322" y="27017"/>
                  </a:lnTo>
                  <a:lnTo>
                    <a:pt x="44124" y="27333"/>
                  </a:lnTo>
                  <a:lnTo>
                    <a:pt x="43927" y="27626"/>
                  </a:lnTo>
                  <a:lnTo>
                    <a:pt x="43720" y="27896"/>
                  </a:lnTo>
                  <a:lnTo>
                    <a:pt x="43509" y="28142"/>
                  </a:lnTo>
                  <a:lnTo>
                    <a:pt x="43289" y="28364"/>
                  </a:lnTo>
                  <a:lnTo>
                    <a:pt x="43065" y="28564"/>
                  </a:lnTo>
                  <a:lnTo>
                    <a:pt x="43065" y="28564"/>
                  </a:lnTo>
                  <a:lnTo>
                    <a:pt x="42836" y="28704"/>
                  </a:lnTo>
                  <a:lnTo>
                    <a:pt x="42607" y="28810"/>
                  </a:lnTo>
                  <a:lnTo>
                    <a:pt x="42379" y="28904"/>
                  </a:lnTo>
                  <a:lnTo>
                    <a:pt x="42146" y="28962"/>
                  </a:lnTo>
                  <a:lnTo>
                    <a:pt x="41917" y="28986"/>
                  </a:lnTo>
                  <a:lnTo>
                    <a:pt x="41688" y="28997"/>
                  </a:lnTo>
                  <a:lnTo>
                    <a:pt x="41464" y="28974"/>
                  </a:lnTo>
                  <a:lnTo>
                    <a:pt x="41236" y="28927"/>
                  </a:lnTo>
                  <a:lnTo>
                    <a:pt x="41016" y="28857"/>
                  </a:lnTo>
                  <a:lnTo>
                    <a:pt x="40791" y="28751"/>
                  </a:lnTo>
                  <a:lnTo>
                    <a:pt x="40572" y="28634"/>
                  </a:lnTo>
                  <a:lnTo>
                    <a:pt x="40356" y="28493"/>
                  </a:lnTo>
                  <a:lnTo>
                    <a:pt x="40141" y="28317"/>
                  </a:lnTo>
                  <a:lnTo>
                    <a:pt x="39930" y="28130"/>
                  </a:lnTo>
                  <a:lnTo>
                    <a:pt x="39719" y="27907"/>
                  </a:lnTo>
                  <a:lnTo>
                    <a:pt x="39516" y="27673"/>
                  </a:lnTo>
                  <a:lnTo>
                    <a:pt x="39314" y="27415"/>
                  </a:lnTo>
                  <a:lnTo>
                    <a:pt x="39121" y="27134"/>
                  </a:lnTo>
                  <a:lnTo>
                    <a:pt x="38927" y="26829"/>
                  </a:lnTo>
                  <a:lnTo>
                    <a:pt x="38738" y="26501"/>
                  </a:lnTo>
                  <a:lnTo>
                    <a:pt x="38558" y="26149"/>
                  </a:lnTo>
                  <a:lnTo>
                    <a:pt x="38382" y="25786"/>
                  </a:lnTo>
                  <a:lnTo>
                    <a:pt x="38210" y="25399"/>
                  </a:lnTo>
                  <a:lnTo>
                    <a:pt x="38043" y="24989"/>
                  </a:lnTo>
                  <a:lnTo>
                    <a:pt x="37885" y="24567"/>
                  </a:lnTo>
                  <a:lnTo>
                    <a:pt x="37731" y="24122"/>
                  </a:lnTo>
                  <a:lnTo>
                    <a:pt x="37582" y="23653"/>
                  </a:lnTo>
                  <a:lnTo>
                    <a:pt x="37445" y="23161"/>
                  </a:lnTo>
                  <a:lnTo>
                    <a:pt x="37309" y="22668"/>
                  </a:lnTo>
                  <a:lnTo>
                    <a:pt x="37186" y="22141"/>
                  </a:lnTo>
                  <a:lnTo>
                    <a:pt x="37067" y="21602"/>
                  </a:lnTo>
                  <a:lnTo>
                    <a:pt x="36962" y="21051"/>
                  </a:lnTo>
                  <a:lnTo>
                    <a:pt x="36962" y="21051"/>
                  </a:lnTo>
                  <a:lnTo>
                    <a:pt x="37225" y="22410"/>
                  </a:lnTo>
                  <a:lnTo>
                    <a:pt x="37357" y="23090"/>
                  </a:lnTo>
                  <a:lnTo>
                    <a:pt x="37489" y="23782"/>
                  </a:lnTo>
                  <a:lnTo>
                    <a:pt x="37612" y="24473"/>
                  </a:lnTo>
                  <a:lnTo>
                    <a:pt x="37736" y="25165"/>
                  </a:lnTo>
                  <a:lnTo>
                    <a:pt x="37854" y="25856"/>
                  </a:lnTo>
                  <a:lnTo>
                    <a:pt x="37969" y="26559"/>
                  </a:lnTo>
                  <a:lnTo>
                    <a:pt x="38074" y="27274"/>
                  </a:lnTo>
                  <a:lnTo>
                    <a:pt x="38175" y="27989"/>
                  </a:lnTo>
                  <a:lnTo>
                    <a:pt x="38263" y="28704"/>
                  </a:lnTo>
                  <a:lnTo>
                    <a:pt x="38347" y="29431"/>
                  </a:lnTo>
                  <a:lnTo>
                    <a:pt x="38382" y="29794"/>
                  </a:lnTo>
                  <a:lnTo>
                    <a:pt x="38417" y="30169"/>
                  </a:lnTo>
                  <a:lnTo>
                    <a:pt x="38452" y="30533"/>
                  </a:lnTo>
                  <a:lnTo>
                    <a:pt x="38479" y="30908"/>
                  </a:lnTo>
                  <a:lnTo>
                    <a:pt x="38509" y="31283"/>
                  </a:lnTo>
                  <a:lnTo>
                    <a:pt x="38531" y="31658"/>
                  </a:lnTo>
                  <a:lnTo>
                    <a:pt x="38553" y="32033"/>
                  </a:lnTo>
                  <a:lnTo>
                    <a:pt x="38571" y="32408"/>
                  </a:lnTo>
                  <a:lnTo>
                    <a:pt x="38571" y="32408"/>
                  </a:lnTo>
                  <a:lnTo>
                    <a:pt x="38584" y="32783"/>
                  </a:lnTo>
                  <a:lnTo>
                    <a:pt x="38593" y="33170"/>
                  </a:lnTo>
                  <a:lnTo>
                    <a:pt x="38597" y="33557"/>
                  </a:lnTo>
                  <a:lnTo>
                    <a:pt x="38602" y="33943"/>
                  </a:lnTo>
                  <a:lnTo>
                    <a:pt x="38597" y="34330"/>
                  </a:lnTo>
                  <a:lnTo>
                    <a:pt x="38593" y="34717"/>
                  </a:lnTo>
                  <a:lnTo>
                    <a:pt x="38584" y="35104"/>
                  </a:lnTo>
                  <a:lnTo>
                    <a:pt x="38571" y="35490"/>
                  </a:lnTo>
                  <a:lnTo>
                    <a:pt x="38553" y="35877"/>
                  </a:lnTo>
                  <a:lnTo>
                    <a:pt x="38531" y="36252"/>
                  </a:lnTo>
                  <a:lnTo>
                    <a:pt x="38505" y="36639"/>
                  </a:lnTo>
                  <a:lnTo>
                    <a:pt x="38474" y="37014"/>
                  </a:lnTo>
                  <a:lnTo>
                    <a:pt x="38439" y="37389"/>
                  </a:lnTo>
                  <a:lnTo>
                    <a:pt x="38399" y="37752"/>
                  </a:lnTo>
                  <a:lnTo>
                    <a:pt x="38356" y="38128"/>
                  </a:lnTo>
                  <a:lnTo>
                    <a:pt x="38312" y="38491"/>
                  </a:lnTo>
                  <a:lnTo>
                    <a:pt x="38259" y="38842"/>
                  </a:lnTo>
                  <a:lnTo>
                    <a:pt x="38206" y="39194"/>
                  </a:lnTo>
                  <a:lnTo>
                    <a:pt x="38144" y="39534"/>
                  </a:lnTo>
                  <a:lnTo>
                    <a:pt x="38079" y="39874"/>
                  </a:lnTo>
                  <a:lnTo>
                    <a:pt x="38013" y="40202"/>
                  </a:lnTo>
                  <a:lnTo>
                    <a:pt x="37938" y="40518"/>
                  </a:lnTo>
                  <a:lnTo>
                    <a:pt x="37863" y="40835"/>
                  </a:lnTo>
                  <a:lnTo>
                    <a:pt x="37780" y="41140"/>
                  </a:lnTo>
                  <a:lnTo>
                    <a:pt x="37692" y="41433"/>
                  </a:lnTo>
                  <a:lnTo>
                    <a:pt x="37604" y="41714"/>
                  </a:lnTo>
                  <a:lnTo>
                    <a:pt x="37507" y="41995"/>
                  </a:lnTo>
                  <a:lnTo>
                    <a:pt x="37410" y="42253"/>
                  </a:lnTo>
                  <a:lnTo>
                    <a:pt x="37305" y="42511"/>
                  </a:lnTo>
                  <a:lnTo>
                    <a:pt x="37195" y="42745"/>
                  </a:lnTo>
                  <a:lnTo>
                    <a:pt x="37080" y="42980"/>
                  </a:lnTo>
                  <a:lnTo>
                    <a:pt x="36966" y="43191"/>
                  </a:lnTo>
                  <a:lnTo>
                    <a:pt x="36966" y="43191"/>
                  </a:lnTo>
                  <a:lnTo>
                    <a:pt x="36843" y="43390"/>
                  </a:lnTo>
                  <a:lnTo>
                    <a:pt x="36715" y="43566"/>
                  </a:lnTo>
                  <a:lnTo>
                    <a:pt x="36584" y="43718"/>
                  </a:lnTo>
                  <a:lnTo>
                    <a:pt x="36452" y="43859"/>
                  </a:lnTo>
                  <a:lnTo>
                    <a:pt x="36315" y="43976"/>
                  </a:lnTo>
                  <a:lnTo>
                    <a:pt x="36175" y="44070"/>
                  </a:lnTo>
                  <a:lnTo>
                    <a:pt x="36034" y="44152"/>
                  </a:lnTo>
                  <a:lnTo>
                    <a:pt x="35889" y="44210"/>
                  </a:lnTo>
                  <a:lnTo>
                    <a:pt x="35748" y="44257"/>
                  </a:lnTo>
                  <a:lnTo>
                    <a:pt x="35603" y="44269"/>
                  </a:lnTo>
                  <a:lnTo>
                    <a:pt x="35458" y="44269"/>
                  </a:lnTo>
                  <a:lnTo>
                    <a:pt x="35313" y="44257"/>
                  </a:lnTo>
                  <a:lnTo>
                    <a:pt x="35168" y="44222"/>
                  </a:lnTo>
                  <a:lnTo>
                    <a:pt x="35027" y="44164"/>
                  </a:lnTo>
                  <a:lnTo>
                    <a:pt x="34886" y="44093"/>
                  </a:lnTo>
                  <a:lnTo>
                    <a:pt x="34746" y="44011"/>
                  </a:lnTo>
                  <a:lnTo>
                    <a:pt x="34609" y="43906"/>
                  </a:lnTo>
                  <a:lnTo>
                    <a:pt x="34477" y="43777"/>
                  </a:lnTo>
                  <a:lnTo>
                    <a:pt x="34345" y="43636"/>
                  </a:lnTo>
                  <a:lnTo>
                    <a:pt x="34222" y="43472"/>
                  </a:lnTo>
                  <a:lnTo>
                    <a:pt x="34099" y="43296"/>
                  </a:lnTo>
                  <a:lnTo>
                    <a:pt x="33980" y="43097"/>
                  </a:lnTo>
                  <a:lnTo>
                    <a:pt x="33871" y="42886"/>
                  </a:lnTo>
                  <a:lnTo>
                    <a:pt x="33761" y="42663"/>
                  </a:lnTo>
                  <a:lnTo>
                    <a:pt x="33660" y="42417"/>
                  </a:lnTo>
                  <a:lnTo>
                    <a:pt x="33567" y="42148"/>
                  </a:lnTo>
                  <a:lnTo>
                    <a:pt x="33479" y="41878"/>
                  </a:lnTo>
                  <a:lnTo>
                    <a:pt x="33400" y="41585"/>
                  </a:lnTo>
                  <a:lnTo>
                    <a:pt x="33330" y="41269"/>
                  </a:lnTo>
                  <a:lnTo>
                    <a:pt x="33264" y="40940"/>
                  </a:lnTo>
                  <a:lnTo>
                    <a:pt x="33237" y="40776"/>
                  </a:lnTo>
                  <a:lnTo>
                    <a:pt x="33211" y="40601"/>
                  </a:lnTo>
                  <a:lnTo>
                    <a:pt x="33185" y="40425"/>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lnTo>
                    <a:pt x="17325" y="99707"/>
                  </a:lnTo>
                </a:path>
              </a:pathLst>
            </a:custGeom>
            <a:noFill/>
            <a:ln w="0">
              <a:noFill/>
            </a:ln>
          </p:spPr>
          <p:style>
            <a:lnRef idx="0">
              <a:scrgbClr r="0" g="0" b="0"/>
            </a:lnRef>
            <a:fillRef idx="0">
              <a:scrgbClr r="0" g="0" b="0"/>
            </a:fillRef>
            <a:effectRef idx="0">
              <a:scrgbClr r="0" g="0" b="0"/>
            </a:effectRef>
            <a:fontRef idx="minor"/>
          </p:style>
        </p:sp>
        <p:sp>
          <p:nvSpPr>
            <p:cNvPr id="796" name="Google Shape;576;p39"/>
            <p:cNvSpPr/>
            <p:nvPr/>
          </p:nvSpPr>
          <p:spPr>
            <a:xfrm flipV="1">
              <a:off x="5855040" y="4387320"/>
              <a:ext cx="1105920" cy="898560"/>
            </a:xfrm>
            <a:custGeom>
              <a:avLst/>
              <a:gdLst/>
              <a:ahLst/>
              <a:cxnLst/>
              <a:rect l="l" t="t" r="r" b="b"/>
              <a:pathLst>
                <a:path w="46746" h="100153" fill="none">
                  <a:moveTo>
                    <a:pt x="29830" y="100152"/>
                  </a:moveTo>
                  <a:lnTo>
                    <a:pt x="28563" y="100105"/>
                  </a:lnTo>
                  <a:lnTo>
                    <a:pt x="28563" y="100105"/>
                  </a:lnTo>
                  <a:lnTo>
                    <a:pt x="29073" y="95874"/>
                  </a:lnTo>
                  <a:lnTo>
                    <a:pt x="29320" y="93765"/>
                  </a:lnTo>
                  <a:lnTo>
                    <a:pt x="29566" y="91655"/>
                  </a:lnTo>
                  <a:lnTo>
                    <a:pt x="29803" y="89545"/>
                  </a:lnTo>
                  <a:lnTo>
                    <a:pt x="30032" y="87435"/>
                  </a:lnTo>
                  <a:lnTo>
                    <a:pt x="30142" y="86381"/>
                  </a:lnTo>
                  <a:lnTo>
                    <a:pt x="30252" y="85326"/>
                  </a:lnTo>
                  <a:lnTo>
                    <a:pt x="30357" y="84271"/>
                  </a:lnTo>
                  <a:lnTo>
                    <a:pt x="30458" y="83216"/>
                  </a:lnTo>
                  <a:lnTo>
                    <a:pt x="30560" y="82150"/>
                  </a:lnTo>
                  <a:lnTo>
                    <a:pt x="30656" y="81095"/>
                  </a:lnTo>
                  <a:lnTo>
                    <a:pt x="30749" y="80028"/>
                  </a:lnTo>
                  <a:lnTo>
                    <a:pt x="30837" y="78962"/>
                  </a:lnTo>
                  <a:lnTo>
                    <a:pt x="30920" y="77895"/>
                  </a:lnTo>
                  <a:lnTo>
                    <a:pt x="31004" y="76828"/>
                  </a:lnTo>
                  <a:lnTo>
                    <a:pt x="31078" y="75750"/>
                  </a:lnTo>
                  <a:lnTo>
                    <a:pt x="31153" y="74672"/>
                  </a:lnTo>
                  <a:lnTo>
                    <a:pt x="31219" y="73594"/>
                  </a:lnTo>
                  <a:lnTo>
                    <a:pt x="31281" y="72504"/>
                  </a:lnTo>
                  <a:lnTo>
                    <a:pt x="31338" y="71425"/>
                  </a:lnTo>
                  <a:lnTo>
                    <a:pt x="31391" y="70324"/>
                  </a:lnTo>
                  <a:lnTo>
                    <a:pt x="31439" y="69234"/>
                  </a:lnTo>
                  <a:lnTo>
                    <a:pt x="31479" y="68132"/>
                  </a:lnTo>
                  <a:lnTo>
                    <a:pt x="31514" y="67030"/>
                  </a:lnTo>
                  <a:lnTo>
                    <a:pt x="31545" y="65917"/>
                  </a:lnTo>
                  <a:lnTo>
                    <a:pt x="31545" y="65917"/>
                  </a:lnTo>
                  <a:lnTo>
                    <a:pt x="31558" y="64956"/>
                  </a:lnTo>
                  <a:lnTo>
                    <a:pt x="31562" y="63995"/>
                  </a:lnTo>
                  <a:lnTo>
                    <a:pt x="31562" y="63995"/>
                  </a:lnTo>
                  <a:lnTo>
                    <a:pt x="31562" y="63444"/>
                  </a:lnTo>
                  <a:lnTo>
                    <a:pt x="31558" y="62893"/>
                  </a:lnTo>
                  <a:lnTo>
                    <a:pt x="31549" y="62342"/>
                  </a:lnTo>
                  <a:lnTo>
                    <a:pt x="31540" y="61791"/>
                  </a:lnTo>
                  <a:lnTo>
                    <a:pt x="31523" y="61240"/>
                  </a:lnTo>
                  <a:lnTo>
                    <a:pt x="31509" y="60689"/>
                  </a:lnTo>
                  <a:lnTo>
                    <a:pt x="31487" y="60139"/>
                  </a:lnTo>
                  <a:lnTo>
                    <a:pt x="31465" y="59588"/>
                  </a:lnTo>
                  <a:lnTo>
                    <a:pt x="31439" y="59037"/>
                  </a:lnTo>
                  <a:lnTo>
                    <a:pt x="31408" y="58498"/>
                  </a:lnTo>
                  <a:lnTo>
                    <a:pt x="31377" y="57947"/>
                  </a:lnTo>
                  <a:lnTo>
                    <a:pt x="31342" y="57408"/>
                  </a:lnTo>
                  <a:lnTo>
                    <a:pt x="31303" y="56869"/>
                  </a:lnTo>
                  <a:lnTo>
                    <a:pt x="31263" y="56329"/>
                  </a:lnTo>
                  <a:lnTo>
                    <a:pt x="31219" y="55790"/>
                  </a:lnTo>
                  <a:lnTo>
                    <a:pt x="31171" y="55251"/>
                  </a:lnTo>
                  <a:lnTo>
                    <a:pt x="31122" y="54724"/>
                  </a:lnTo>
                  <a:lnTo>
                    <a:pt x="31070" y="54185"/>
                  </a:lnTo>
                  <a:lnTo>
                    <a:pt x="31012" y="53657"/>
                  </a:lnTo>
                  <a:lnTo>
                    <a:pt x="30955" y="53130"/>
                  </a:lnTo>
                  <a:lnTo>
                    <a:pt x="30894" y="52602"/>
                  </a:lnTo>
                  <a:lnTo>
                    <a:pt x="30828" y="52075"/>
                  </a:lnTo>
                  <a:lnTo>
                    <a:pt x="30762" y="51559"/>
                  </a:lnTo>
                  <a:lnTo>
                    <a:pt x="30692" y="51032"/>
                  </a:lnTo>
                  <a:lnTo>
                    <a:pt x="30617" y="50516"/>
                  </a:lnTo>
                  <a:lnTo>
                    <a:pt x="30542" y="50000"/>
                  </a:lnTo>
                  <a:lnTo>
                    <a:pt x="30463" y="49496"/>
                  </a:lnTo>
                  <a:lnTo>
                    <a:pt x="30379" y="48981"/>
                  </a:lnTo>
                  <a:lnTo>
                    <a:pt x="30296" y="48477"/>
                  </a:lnTo>
                  <a:lnTo>
                    <a:pt x="30208" y="47973"/>
                  </a:lnTo>
                  <a:lnTo>
                    <a:pt x="30116" y="47480"/>
                  </a:lnTo>
                  <a:lnTo>
                    <a:pt x="30023" y="46976"/>
                  </a:lnTo>
                  <a:lnTo>
                    <a:pt x="30023" y="46976"/>
                  </a:lnTo>
                  <a:lnTo>
                    <a:pt x="29944" y="46566"/>
                  </a:lnTo>
                  <a:lnTo>
                    <a:pt x="29856" y="46168"/>
                  </a:lnTo>
                  <a:lnTo>
                    <a:pt x="29764" y="45769"/>
                  </a:lnTo>
                  <a:lnTo>
                    <a:pt x="29667" y="45382"/>
                  </a:lnTo>
                  <a:lnTo>
                    <a:pt x="29566" y="45019"/>
                  </a:lnTo>
                  <a:lnTo>
                    <a:pt x="29460" y="44656"/>
                  </a:lnTo>
                  <a:lnTo>
                    <a:pt x="29346" y="44304"/>
                  </a:lnTo>
                  <a:lnTo>
                    <a:pt x="29227" y="43976"/>
                  </a:lnTo>
                  <a:lnTo>
                    <a:pt x="29104" y="43648"/>
                  </a:lnTo>
                  <a:lnTo>
                    <a:pt x="28977" y="43343"/>
                  </a:lnTo>
                  <a:lnTo>
                    <a:pt x="28845" y="43038"/>
                  </a:lnTo>
                  <a:lnTo>
                    <a:pt x="28708" y="42757"/>
                  </a:lnTo>
                  <a:lnTo>
                    <a:pt x="28568" y="42499"/>
                  </a:lnTo>
                  <a:lnTo>
                    <a:pt x="28423" y="42241"/>
                  </a:lnTo>
                  <a:lnTo>
                    <a:pt x="28273" y="42007"/>
                  </a:lnTo>
                  <a:lnTo>
                    <a:pt x="28119" y="41784"/>
                  </a:lnTo>
                  <a:lnTo>
                    <a:pt x="28119" y="41784"/>
                  </a:lnTo>
                  <a:lnTo>
                    <a:pt x="27996" y="41620"/>
                  </a:lnTo>
                  <a:lnTo>
                    <a:pt x="27877" y="41480"/>
                  </a:lnTo>
                  <a:lnTo>
                    <a:pt x="27759" y="41339"/>
                  </a:lnTo>
                  <a:lnTo>
                    <a:pt x="27636" y="41210"/>
                  </a:lnTo>
                  <a:lnTo>
                    <a:pt x="27512" y="41093"/>
                  </a:lnTo>
                  <a:lnTo>
                    <a:pt x="27389" y="40987"/>
                  </a:lnTo>
                  <a:lnTo>
                    <a:pt x="27266" y="40894"/>
                  </a:lnTo>
                  <a:lnTo>
                    <a:pt x="27139" y="40811"/>
                  </a:lnTo>
                  <a:lnTo>
                    <a:pt x="27016" y="40741"/>
                  </a:lnTo>
                  <a:lnTo>
                    <a:pt x="26892" y="40671"/>
                  </a:lnTo>
                  <a:lnTo>
                    <a:pt x="26765" y="40624"/>
                  </a:lnTo>
                  <a:lnTo>
                    <a:pt x="26642" y="40577"/>
                  </a:lnTo>
                  <a:lnTo>
                    <a:pt x="26514" y="40542"/>
                  </a:lnTo>
                  <a:lnTo>
                    <a:pt x="26387" y="40518"/>
                  </a:lnTo>
                  <a:lnTo>
                    <a:pt x="26264" y="40495"/>
                  </a:lnTo>
                  <a:lnTo>
                    <a:pt x="26136" y="40495"/>
                  </a:lnTo>
                  <a:lnTo>
                    <a:pt x="26136" y="40495"/>
                  </a:lnTo>
                  <a:lnTo>
                    <a:pt x="25991" y="40507"/>
                  </a:lnTo>
                  <a:lnTo>
                    <a:pt x="25846" y="40518"/>
                  </a:lnTo>
                  <a:lnTo>
                    <a:pt x="25701" y="40554"/>
                  </a:lnTo>
                  <a:lnTo>
                    <a:pt x="25556" y="40601"/>
                  </a:lnTo>
                  <a:lnTo>
                    <a:pt x="25411" y="40659"/>
                  </a:lnTo>
                  <a:lnTo>
                    <a:pt x="25266" y="40729"/>
                  </a:lnTo>
                  <a:lnTo>
                    <a:pt x="25125" y="40811"/>
                  </a:lnTo>
                  <a:lnTo>
                    <a:pt x="24984" y="40917"/>
                  </a:lnTo>
                  <a:lnTo>
                    <a:pt x="24843" y="41022"/>
                  </a:lnTo>
                  <a:lnTo>
                    <a:pt x="24707" y="41140"/>
                  </a:lnTo>
                  <a:lnTo>
                    <a:pt x="24571" y="41280"/>
                  </a:lnTo>
                  <a:lnTo>
                    <a:pt x="24435" y="41421"/>
                  </a:lnTo>
                  <a:lnTo>
                    <a:pt x="24303" y="41585"/>
                  </a:lnTo>
                  <a:lnTo>
                    <a:pt x="24171" y="41749"/>
                  </a:lnTo>
                  <a:lnTo>
                    <a:pt x="24043" y="41937"/>
                  </a:lnTo>
                  <a:lnTo>
                    <a:pt x="23916" y="42124"/>
                  </a:lnTo>
                  <a:lnTo>
                    <a:pt x="23793" y="42335"/>
                  </a:lnTo>
                  <a:lnTo>
                    <a:pt x="23669" y="42546"/>
                  </a:lnTo>
                  <a:lnTo>
                    <a:pt x="23551" y="42781"/>
                  </a:lnTo>
                  <a:lnTo>
                    <a:pt x="23432" y="43015"/>
                  </a:lnTo>
                  <a:lnTo>
                    <a:pt x="23318" y="43273"/>
                  </a:lnTo>
                  <a:lnTo>
                    <a:pt x="23208" y="43531"/>
                  </a:lnTo>
                  <a:lnTo>
                    <a:pt x="23102" y="43800"/>
                  </a:lnTo>
                  <a:lnTo>
                    <a:pt x="22997" y="44093"/>
                  </a:lnTo>
                  <a:lnTo>
                    <a:pt x="22896" y="44386"/>
                  </a:lnTo>
                  <a:lnTo>
                    <a:pt x="22799" y="44691"/>
                  </a:lnTo>
                  <a:lnTo>
                    <a:pt x="22702" y="45007"/>
                  </a:lnTo>
                  <a:lnTo>
                    <a:pt x="22614" y="45336"/>
                  </a:lnTo>
                  <a:lnTo>
                    <a:pt x="22526" y="45664"/>
                  </a:lnTo>
                  <a:lnTo>
                    <a:pt x="22443" y="46015"/>
                  </a:lnTo>
                  <a:lnTo>
                    <a:pt x="22368" y="46367"/>
                  </a:lnTo>
                  <a:lnTo>
                    <a:pt x="22293" y="46742"/>
                  </a:lnTo>
                  <a:lnTo>
                    <a:pt x="22293" y="46742"/>
                  </a:lnTo>
                  <a:lnTo>
                    <a:pt x="22201" y="47223"/>
                  </a:lnTo>
                  <a:lnTo>
                    <a:pt x="22113" y="47703"/>
                  </a:lnTo>
                  <a:lnTo>
                    <a:pt x="22029" y="48195"/>
                  </a:lnTo>
                  <a:lnTo>
                    <a:pt x="21950" y="48688"/>
                  </a:lnTo>
                  <a:lnTo>
                    <a:pt x="21871" y="49192"/>
                  </a:lnTo>
                  <a:lnTo>
                    <a:pt x="21796" y="49684"/>
                  </a:lnTo>
                  <a:lnTo>
                    <a:pt x="21722" y="50200"/>
                  </a:lnTo>
                  <a:lnTo>
                    <a:pt x="21656" y="50704"/>
                  </a:lnTo>
                  <a:lnTo>
                    <a:pt x="21590" y="51219"/>
                  </a:lnTo>
                  <a:lnTo>
                    <a:pt x="21524" y="51735"/>
                  </a:lnTo>
                  <a:lnTo>
                    <a:pt x="21462" y="52262"/>
                  </a:lnTo>
                  <a:lnTo>
                    <a:pt x="21405" y="52778"/>
                  </a:lnTo>
                  <a:lnTo>
                    <a:pt x="21352" y="53305"/>
                  </a:lnTo>
                  <a:lnTo>
                    <a:pt x="21299" y="53845"/>
                  </a:lnTo>
                  <a:lnTo>
                    <a:pt x="21251" y="54372"/>
                  </a:lnTo>
                  <a:lnTo>
                    <a:pt x="21207" y="54911"/>
                  </a:lnTo>
                  <a:lnTo>
                    <a:pt x="21163" y="55462"/>
                  </a:lnTo>
                  <a:lnTo>
                    <a:pt x="21124" y="56001"/>
                  </a:lnTo>
                  <a:lnTo>
                    <a:pt x="21088" y="56552"/>
                  </a:lnTo>
                  <a:lnTo>
                    <a:pt x="21053" y="57103"/>
                  </a:lnTo>
                  <a:lnTo>
                    <a:pt x="21022" y="57654"/>
                  </a:lnTo>
                  <a:lnTo>
                    <a:pt x="20992" y="58216"/>
                  </a:lnTo>
                  <a:lnTo>
                    <a:pt x="20965" y="58779"/>
                  </a:lnTo>
                  <a:lnTo>
                    <a:pt x="20943" y="59342"/>
                  </a:lnTo>
                  <a:lnTo>
                    <a:pt x="20921" y="59904"/>
                  </a:lnTo>
                  <a:lnTo>
                    <a:pt x="20904" y="60478"/>
                  </a:lnTo>
                  <a:lnTo>
                    <a:pt x="20891" y="61053"/>
                  </a:lnTo>
                  <a:lnTo>
                    <a:pt x="20877" y="61627"/>
                  </a:lnTo>
                  <a:lnTo>
                    <a:pt x="20869" y="62201"/>
                  </a:lnTo>
                  <a:lnTo>
                    <a:pt x="20860" y="62776"/>
                  </a:lnTo>
                  <a:lnTo>
                    <a:pt x="20855" y="63362"/>
                  </a:lnTo>
                  <a:lnTo>
                    <a:pt x="20855" y="63948"/>
                  </a:lnTo>
                  <a:lnTo>
                    <a:pt x="20855" y="63948"/>
                  </a:lnTo>
                  <a:lnTo>
                    <a:pt x="20860" y="64815"/>
                  </a:lnTo>
                  <a:lnTo>
                    <a:pt x="20869" y="65682"/>
                  </a:lnTo>
                  <a:lnTo>
                    <a:pt x="20882" y="66561"/>
                  </a:lnTo>
                  <a:lnTo>
                    <a:pt x="20899" y="67440"/>
                  </a:lnTo>
                  <a:lnTo>
                    <a:pt x="20899" y="67440"/>
                  </a:lnTo>
                  <a:lnTo>
                    <a:pt x="20882" y="67265"/>
                  </a:lnTo>
                  <a:lnTo>
                    <a:pt x="20860" y="67100"/>
                  </a:lnTo>
                  <a:lnTo>
                    <a:pt x="20833" y="66936"/>
                  </a:lnTo>
                  <a:lnTo>
                    <a:pt x="20807" y="66772"/>
                  </a:lnTo>
                  <a:lnTo>
                    <a:pt x="20772" y="66620"/>
                  </a:lnTo>
                  <a:lnTo>
                    <a:pt x="20737" y="66468"/>
                  </a:lnTo>
                  <a:lnTo>
                    <a:pt x="20701" y="66327"/>
                  </a:lnTo>
                  <a:lnTo>
                    <a:pt x="20658" y="66186"/>
                  </a:lnTo>
                  <a:lnTo>
                    <a:pt x="20614" y="66046"/>
                  </a:lnTo>
                  <a:lnTo>
                    <a:pt x="20570" y="65917"/>
                  </a:lnTo>
                  <a:lnTo>
                    <a:pt x="20521" y="65788"/>
                  </a:lnTo>
                  <a:lnTo>
                    <a:pt x="20468" y="65671"/>
                  </a:lnTo>
                  <a:lnTo>
                    <a:pt x="20416" y="65553"/>
                  </a:lnTo>
                  <a:lnTo>
                    <a:pt x="20359" y="65448"/>
                  </a:lnTo>
                  <a:lnTo>
                    <a:pt x="20301" y="65342"/>
                  </a:lnTo>
                  <a:lnTo>
                    <a:pt x="20240" y="65237"/>
                  </a:lnTo>
                  <a:lnTo>
                    <a:pt x="20178" y="65143"/>
                  </a:lnTo>
                  <a:lnTo>
                    <a:pt x="20117" y="65049"/>
                  </a:lnTo>
                  <a:lnTo>
                    <a:pt x="19985" y="64897"/>
                  </a:lnTo>
                  <a:lnTo>
                    <a:pt x="19844" y="64756"/>
                  </a:lnTo>
                  <a:lnTo>
                    <a:pt x="19703" y="64639"/>
                  </a:lnTo>
                  <a:lnTo>
                    <a:pt x="19558" y="64557"/>
                  </a:lnTo>
                  <a:lnTo>
                    <a:pt x="19409" y="64487"/>
                  </a:lnTo>
                  <a:lnTo>
                    <a:pt x="19259" y="64452"/>
                  </a:lnTo>
                  <a:lnTo>
                    <a:pt x="19110" y="64428"/>
                  </a:lnTo>
                  <a:lnTo>
                    <a:pt x="19110" y="64428"/>
                  </a:lnTo>
                  <a:lnTo>
                    <a:pt x="18956" y="64452"/>
                  </a:lnTo>
                  <a:lnTo>
                    <a:pt x="18881" y="64463"/>
                  </a:lnTo>
                  <a:lnTo>
                    <a:pt x="18806" y="64487"/>
                  </a:lnTo>
                  <a:lnTo>
                    <a:pt x="18732" y="64522"/>
                  </a:lnTo>
                  <a:lnTo>
                    <a:pt x="18657" y="64557"/>
                  </a:lnTo>
                  <a:lnTo>
                    <a:pt x="18582" y="64604"/>
                  </a:lnTo>
                  <a:lnTo>
                    <a:pt x="18512" y="64663"/>
                  </a:lnTo>
                  <a:lnTo>
                    <a:pt x="18437" y="64721"/>
                  </a:lnTo>
                  <a:lnTo>
                    <a:pt x="18367" y="64792"/>
                  </a:lnTo>
                  <a:lnTo>
                    <a:pt x="18296" y="64874"/>
                  </a:lnTo>
                  <a:lnTo>
                    <a:pt x="18230" y="64956"/>
                  </a:lnTo>
                  <a:lnTo>
                    <a:pt x="18164" y="65049"/>
                  </a:lnTo>
                  <a:lnTo>
                    <a:pt x="18098" y="65143"/>
                  </a:lnTo>
                  <a:lnTo>
                    <a:pt x="18032" y="65249"/>
                  </a:lnTo>
                  <a:lnTo>
                    <a:pt x="17971" y="65366"/>
                  </a:lnTo>
                  <a:lnTo>
                    <a:pt x="17971" y="65366"/>
                  </a:lnTo>
                  <a:lnTo>
                    <a:pt x="17874" y="65577"/>
                  </a:lnTo>
                  <a:lnTo>
                    <a:pt x="17782" y="65788"/>
                  </a:lnTo>
                  <a:lnTo>
                    <a:pt x="17690" y="66022"/>
                  </a:lnTo>
                  <a:lnTo>
                    <a:pt x="17606" y="66257"/>
                  </a:lnTo>
                  <a:lnTo>
                    <a:pt x="17527" y="66503"/>
                  </a:lnTo>
                  <a:lnTo>
                    <a:pt x="17452" y="66749"/>
                  </a:lnTo>
                  <a:lnTo>
                    <a:pt x="17377" y="67007"/>
                  </a:lnTo>
                  <a:lnTo>
                    <a:pt x="17311" y="67276"/>
                  </a:lnTo>
                  <a:lnTo>
                    <a:pt x="17245" y="67558"/>
                  </a:lnTo>
                  <a:lnTo>
                    <a:pt x="17184" y="67839"/>
                  </a:lnTo>
                  <a:lnTo>
                    <a:pt x="17127" y="68132"/>
                  </a:lnTo>
                  <a:lnTo>
                    <a:pt x="17074" y="68425"/>
                  </a:lnTo>
                  <a:lnTo>
                    <a:pt x="17026" y="68730"/>
                  </a:lnTo>
                  <a:lnTo>
                    <a:pt x="16977" y="69034"/>
                  </a:lnTo>
                  <a:lnTo>
                    <a:pt x="16938" y="69351"/>
                  </a:lnTo>
                  <a:lnTo>
                    <a:pt x="16894" y="69667"/>
                  </a:lnTo>
                  <a:lnTo>
                    <a:pt x="16858" y="69984"/>
                  </a:lnTo>
                  <a:lnTo>
                    <a:pt x="16823" y="70312"/>
                  </a:lnTo>
                  <a:lnTo>
                    <a:pt x="16793" y="70640"/>
                  </a:lnTo>
                  <a:lnTo>
                    <a:pt x="16766" y="70968"/>
                  </a:lnTo>
                  <a:lnTo>
                    <a:pt x="16713" y="71648"/>
                  </a:lnTo>
                  <a:lnTo>
                    <a:pt x="16674" y="72316"/>
                  </a:lnTo>
                  <a:lnTo>
                    <a:pt x="16643" y="73008"/>
                  </a:lnTo>
                  <a:lnTo>
                    <a:pt x="16617" y="73687"/>
                  </a:lnTo>
                  <a:lnTo>
                    <a:pt x="16599" y="74367"/>
                  </a:lnTo>
                  <a:lnTo>
                    <a:pt x="16590" y="75035"/>
                  </a:lnTo>
                  <a:lnTo>
                    <a:pt x="16590" y="75035"/>
                  </a:lnTo>
                  <a:lnTo>
                    <a:pt x="16581" y="75832"/>
                  </a:lnTo>
                  <a:lnTo>
                    <a:pt x="16581" y="76629"/>
                  </a:lnTo>
                  <a:lnTo>
                    <a:pt x="16581" y="76629"/>
                  </a:lnTo>
                  <a:lnTo>
                    <a:pt x="16581" y="77391"/>
                  </a:lnTo>
                  <a:lnTo>
                    <a:pt x="16590" y="78153"/>
                  </a:lnTo>
                  <a:lnTo>
                    <a:pt x="16599" y="78903"/>
                  </a:lnTo>
                  <a:lnTo>
                    <a:pt x="16617" y="79653"/>
                  </a:lnTo>
                  <a:lnTo>
                    <a:pt x="16634" y="80415"/>
                  </a:lnTo>
                  <a:lnTo>
                    <a:pt x="16661" y="81165"/>
                  </a:lnTo>
                  <a:lnTo>
                    <a:pt x="16691" y="81915"/>
                  </a:lnTo>
                  <a:lnTo>
                    <a:pt x="16722" y="82665"/>
                  </a:lnTo>
                  <a:lnTo>
                    <a:pt x="16762" y="83415"/>
                  </a:lnTo>
                  <a:lnTo>
                    <a:pt x="16806" y="84154"/>
                  </a:lnTo>
                  <a:lnTo>
                    <a:pt x="16854" y="84904"/>
                  </a:lnTo>
                  <a:lnTo>
                    <a:pt x="16902" y="85642"/>
                  </a:lnTo>
                  <a:lnTo>
                    <a:pt x="16960" y="86381"/>
                  </a:lnTo>
                  <a:lnTo>
                    <a:pt x="17021" y="87119"/>
                  </a:lnTo>
                  <a:lnTo>
                    <a:pt x="17087" y="87846"/>
                  </a:lnTo>
                  <a:lnTo>
                    <a:pt x="17153" y="88572"/>
                  </a:lnTo>
                  <a:lnTo>
                    <a:pt x="17228" y="89311"/>
                  </a:lnTo>
                  <a:lnTo>
                    <a:pt x="17307" y="90026"/>
                  </a:lnTo>
                  <a:lnTo>
                    <a:pt x="17391" y="90752"/>
                  </a:lnTo>
                  <a:lnTo>
                    <a:pt x="17474" y="91467"/>
                  </a:lnTo>
                  <a:lnTo>
                    <a:pt x="17566" y="92182"/>
                  </a:lnTo>
                  <a:lnTo>
                    <a:pt x="17663" y="92885"/>
                  </a:lnTo>
                  <a:lnTo>
                    <a:pt x="17760" y="93600"/>
                  </a:lnTo>
                  <a:lnTo>
                    <a:pt x="17865" y="94304"/>
                  </a:lnTo>
                  <a:lnTo>
                    <a:pt x="17971" y="94995"/>
                  </a:lnTo>
                  <a:lnTo>
                    <a:pt x="18085" y="95687"/>
                  </a:lnTo>
                  <a:lnTo>
                    <a:pt x="18200" y="96378"/>
                  </a:lnTo>
                  <a:lnTo>
                    <a:pt x="18323" y="97070"/>
                  </a:lnTo>
                  <a:lnTo>
                    <a:pt x="18446" y="97749"/>
                  </a:lnTo>
                  <a:lnTo>
                    <a:pt x="18573" y="98418"/>
                  </a:lnTo>
                  <a:lnTo>
                    <a:pt x="18710" y="99097"/>
                  </a:lnTo>
                  <a:lnTo>
                    <a:pt x="18846" y="99754"/>
                  </a:lnTo>
                  <a:lnTo>
                    <a:pt x="17325" y="99707"/>
                  </a:lnTo>
                  <a:lnTo>
                    <a:pt x="17325" y="99707"/>
                  </a:lnTo>
                  <a:lnTo>
                    <a:pt x="17201" y="97937"/>
                  </a:lnTo>
                  <a:lnTo>
                    <a:pt x="17078" y="96085"/>
                  </a:lnTo>
                  <a:lnTo>
                    <a:pt x="16955" y="94163"/>
                  </a:lnTo>
                  <a:lnTo>
                    <a:pt x="16832" y="92159"/>
                  </a:lnTo>
                  <a:lnTo>
                    <a:pt x="16713" y="90084"/>
                  </a:lnTo>
                  <a:lnTo>
                    <a:pt x="16595" y="87951"/>
                  </a:lnTo>
                  <a:lnTo>
                    <a:pt x="16476" y="85759"/>
                  </a:lnTo>
                  <a:lnTo>
                    <a:pt x="16357" y="83509"/>
                  </a:lnTo>
                  <a:lnTo>
                    <a:pt x="16239" y="81212"/>
                  </a:lnTo>
                  <a:lnTo>
                    <a:pt x="16124" y="78868"/>
                  </a:lnTo>
                  <a:lnTo>
                    <a:pt x="15891" y="74074"/>
                  </a:lnTo>
                  <a:lnTo>
                    <a:pt x="15662" y="69175"/>
                  </a:lnTo>
                  <a:lnTo>
                    <a:pt x="15434" y="64206"/>
                  </a:lnTo>
                  <a:lnTo>
                    <a:pt x="14977" y="54231"/>
                  </a:lnTo>
                  <a:lnTo>
                    <a:pt x="14748" y="49309"/>
                  </a:lnTo>
                  <a:lnTo>
                    <a:pt x="14515" y="44492"/>
                  </a:lnTo>
                  <a:lnTo>
                    <a:pt x="14396" y="42124"/>
                  </a:lnTo>
                  <a:lnTo>
                    <a:pt x="14282" y="39804"/>
                  </a:lnTo>
                  <a:lnTo>
                    <a:pt x="14163" y="37530"/>
                  </a:lnTo>
                  <a:lnTo>
                    <a:pt x="14044" y="35315"/>
                  </a:lnTo>
                  <a:lnTo>
                    <a:pt x="13926" y="33146"/>
                  </a:lnTo>
                  <a:lnTo>
                    <a:pt x="13803" y="31037"/>
                  </a:lnTo>
                  <a:lnTo>
                    <a:pt x="13679" y="29009"/>
                  </a:lnTo>
                  <a:lnTo>
                    <a:pt x="13556" y="27040"/>
                  </a:lnTo>
                  <a:lnTo>
                    <a:pt x="13556" y="27040"/>
                  </a:lnTo>
                  <a:lnTo>
                    <a:pt x="13539" y="27520"/>
                  </a:lnTo>
                  <a:lnTo>
                    <a:pt x="13512" y="27989"/>
                  </a:lnTo>
                  <a:lnTo>
                    <a:pt x="13477" y="28470"/>
                  </a:lnTo>
                  <a:lnTo>
                    <a:pt x="13438" y="28939"/>
                  </a:lnTo>
                  <a:lnTo>
                    <a:pt x="13385" y="29407"/>
                  </a:lnTo>
                  <a:lnTo>
                    <a:pt x="13328" y="29865"/>
                  </a:lnTo>
                  <a:lnTo>
                    <a:pt x="13262" y="30322"/>
                  </a:lnTo>
                  <a:lnTo>
                    <a:pt x="13187" y="30779"/>
                  </a:lnTo>
                  <a:lnTo>
                    <a:pt x="13108" y="31212"/>
                  </a:lnTo>
                  <a:lnTo>
                    <a:pt x="13020" y="31646"/>
                  </a:lnTo>
                  <a:lnTo>
                    <a:pt x="12928" y="32068"/>
                  </a:lnTo>
                  <a:lnTo>
                    <a:pt x="12826" y="32478"/>
                  </a:lnTo>
                  <a:lnTo>
                    <a:pt x="12721" y="32877"/>
                  </a:lnTo>
                  <a:lnTo>
                    <a:pt x="12607" y="33264"/>
                  </a:lnTo>
                  <a:lnTo>
                    <a:pt x="12488" y="33639"/>
                  </a:lnTo>
                  <a:lnTo>
                    <a:pt x="12365" y="34002"/>
                  </a:lnTo>
                  <a:lnTo>
                    <a:pt x="12233" y="34354"/>
                  </a:lnTo>
                  <a:lnTo>
                    <a:pt x="12101" y="34682"/>
                  </a:lnTo>
                  <a:lnTo>
                    <a:pt x="11960" y="34998"/>
                  </a:lnTo>
                  <a:lnTo>
                    <a:pt x="11815" y="35291"/>
                  </a:lnTo>
                  <a:lnTo>
                    <a:pt x="11670" y="35561"/>
                  </a:lnTo>
                  <a:lnTo>
                    <a:pt x="11516" y="35819"/>
                  </a:lnTo>
                  <a:lnTo>
                    <a:pt x="11358" y="36065"/>
                  </a:lnTo>
                  <a:lnTo>
                    <a:pt x="11200" y="36276"/>
                  </a:lnTo>
                  <a:lnTo>
                    <a:pt x="11032" y="36475"/>
                  </a:lnTo>
                  <a:lnTo>
                    <a:pt x="10865" y="36639"/>
                  </a:lnTo>
                  <a:lnTo>
                    <a:pt x="10694" y="36791"/>
                  </a:lnTo>
                  <a:lnTo>
                    <a:pt x="10522" y="36909"/>
                  </a:lnTo>
                  <a:lnTo>
                    <a:pt x="10342" y="37002"/>
                  </a:lnTo>
                  <a:lnTo>
                    <a:pt x="10162" y="37073"/>
                  </a:lnTo>
                  <a:lnTo>
                    <a:pt x="10074" y="37108"/>
                  </a:lnTo>
                  <a:lnTo>
                    <a:pt x="9982" y="37120"/>
                  </a:lnTo>
                  <a:lnTo>
                    <a:pt x="9889" y="37131"/>
                  </a:lnTo>
                  <a:lnTo>
                    <a:pt x="9797" y="37131"/>
                  </a:lnTo>
                  <a:lnTo>
                    <a:pt x="9797" y="37131"/>
                  </a:lnTo>
                  <a:lnTo>
                    <a:pt x="9735" y="37131"/>
                  </a:lnTo>
                  <a:lnTo>
                    <a:pt x="9735" y="37131"/>
                  </a:lnTo>
                  <a:lnTo>
                    <a:pt x="9639" y="37120"/>
                  </a:lnTo>
                  <a:lnTo>
                    <a:pt x="9542" y="37108"/>
                  </a:lnTo>
                  <a:lnTo>
                    <a:pt x="9450" y="37084"/>
                  </a:lnTo>
                  <a:lnTo>
                    <a:pt x="9353" y="37049"/>
                  </a:lnTo>
                  <a:lnTo>
                    <a:pt x="9260" y="37014"/>
                  </a:lnTo>
                  <a:lnTo>
                    <a:pt x="9168" y="36967"/>
                  </a:lnTo>
                  <a:lnTo>
                    <a:pt x="9080" y="36909"/>
                  </a:lnTo>
                  <a:lnTo>
                    <a:pt x="8988" y="36850"/>
                  </a:lnTo>
                  <a:lnTo>
                    <a:pt x="8900" y="36780"/>
                  </a:lnTo>
                  <a:lnTo>
                    <a:pt x="8808" y="36709"/>
                  </a:lnTo>
                  <a:lnTo>
                    <a:pt x="8632" y="36545"/>
                  </a:lnTo>
                  <a:lnTo>
                    <a:pt x="8465" y="36358"/>
                  </a:lnTo>
                  <a:lnTo>
                    <a:pt x="8293" y="36135"/>
                  </a:lnTo>
                  <a:lnTo>
                    <a:pt x="8130" y="35901"/>
                  </a:lnTo>
                  <a:lnTo>
                    <a:pt x="7972" y="35631"/>
                  </a:lnTo>
                  <a:lnTo>
                    <a:pt x="7818" y="35350"/>
                  </a:lnTo>
                  <a:lnTo>
                    <a:pt x="7669" y="35045"/>
                  </a:lnTo>
                  <a:lnTo>
                    <a:pt x="7528" y="34729"/>
                  </a:lnTo>
                  <a:lnTo>
                    <a:pt x="7387" y="34389"/>
                  </a:lnTo>
                  <a:lnTo>
                    <a:pt x="7255" y="34025"/>
                  </a:lnTo>
                  <a:lnTo>
                    <a:pt x="7128" y="33662"/>
                  </a:lnTo>
                  <a:lnTo>
                    <a:pt x="7009" y="33264"/>
                  </a:lnTo>
                  <a:lnTo>
                    <a:pt x="6890" y="32865"/>
                  </a:lnTo>
                  <a:lnTo>
                    <a:pt x="6785" y="32443"/>
                  </a:lnTo>
                  <a:lnTo>
                    <a:pt x="6684" y="32021"/>
                  </a:lnTo>
                  <a:lnTo>
                    <a:pt x="6587" y="31576"/>
                  </a:lnTo>
                  <a:lnTo>
                    <a:pt x="6499" y="31130"/>
                  </a:lnTo>
                  <a:lnTo>
                    <a:pt x="6420" y="30673"/>
                  </a:lnTo>
                  <a:lnTo>
                    <a:pt x="6345" y="30204"/>
                  </a:lnTo>
                  <a:lnTo>
                    <a:pt x="6279" y="29736"/>
                  </a:lnTo>
                  <a:lnTo>
                    <a:pt x="6222" y="29255"/>
                  </a:lnTo>
                  <a:lnTo>
                    <a:pt x="6174" y="28763"/>
                  </a:lnTo>
                  <a:lnTo>
                    <a:pt x="6134" y="28271"/>
                  </a:lnTo>
                  <a:lnTo>
                    <a:pt x="6103" y="27778"/>
                  </a:lnTo>
                  <a:lnTo>
                    <a:pt x="6077" y="27286"/>
                  </a:lnTo>
                  <a:lnTo>
                    <a:pt x="6064" y="26794"/>
                  </a:lnTo>
                  <a:lnTo>
                    <a:pt x="6059" y="26290"/>
                  </a:lnTo>
                  <a:lnTo>
                    <a:pt x="6059" y="26290"/>
                  </a:lnTo>
                  <a:lnTo>
                    <a:pt x="6059" y="25973"/>
                  </a:lnTo>
                  <a:lnTo>
                    <a:pt x="6068" y="25645"/>
                  </a:lnTo>
                  <a:lnTo>
                    <a:pt x="6077" y="25329"/>
                  </a:lnTo>
                  <a:lnTo>
                    <a:pt x="6090" y="25001"/>
                  </a:lnTo>
                  <a:lnTo>
                    <a:pt x="6112" y="24684"/>
                  </a:lnTo>
                  <a:lnTo>
                    <a:pt x="6134" y="24368"/>
                  </a:lnTo>
                  <a:lnTo>
                    <a:pt x="6161" y="24051"/>
                  </a:lnTo>
                  <a:lnTo>
                    <a:pt x="6196" y="23735"/>
                  </a:lnTo>
                  <a:lnTo>
                    <a:pt x="6196" y="23735"/>
                  </a:lnTo>
                  <a:lnTo>
                    <a:pt x="6196" y="23735"/>
                  </a:lnTo>
                  <a:lnTo>
                    <a:pt x="6196" y="23735"/>
                  </a:lnTo>
                  <a:lnTo>
                    <a:pt x="6147" y="23934"/>
                  </a:lnTo>
                  <a:lnTo>
                    <a:pt x="6095" y="24145"/>
                  </a:lnTo>
                  <a:lnTo>
                    <a:pt x="6042" y="24333"/>
                  </a:lnTo>
                  <a:lnTo>
                    <a:pt x="5985" y="24520"/>
                  </a:lnTo>
                  <a:lnTo>
                    <a:pt x="5923" y="24708"/>
                  </a:lnTo>
                  <a:lnTo>
                    <a:pt x="5862" y="24883"/>
                  </a:lnTo>
                  <a:lnTo>
                    <a:pt x="5796" y="25059"/>
                  </a:lnTo>
                  <a:lnTo>
                    <a:pt x="5730" y="25223"/>
                  </a:lnTo>
                  <a:lnTo>
                    <a:pt x="5659" y="25387"/>
                  </a:lnTo>
                  <a:lnTo>
                    <a:pt x="5589" y="25540"/>
                  </a:lnTo>
                  <a:lnTo>
                    <a:pt x="5514" y="25680"/>
                  </a:lnTo>
                  <a:lnTo>
                    <a:pt x="5439" y="25821"/>
                  </a:lnTo>
                  <a:lnTo>
                    <a:pt x="5360" y="25962"/>
                  </a:lnTo>
                  <a:lnTo>
                    <a:pt x="5281" y="26091"/>
                  </a:lnTo>
                  <a:lnTo>
                    <a:pt x="5198" y="26208"/>
                  </a:lnTo>
                  <a:lnTo>
                    <a:pt x="5114" y="26325"/>
                  </a:lnTo>
                  <a:lnTo>
                    <a:pt x="5031" y="26430"/>
                  </a:lnTo>
                  <a:lnTo>
                    <a:pt x="4943" y="26536"/>
                  </a:lnTo>
                  <a:lnTo>
                    <a:pt x="4855" y="26630"/>
                  </a:lnTo>
                  <a:lnTo>
                    <a:pt x="4767" y="26724"/>
                  </a:lnTo>
                  <a:lnTo>
                    <a:pt x="4679" y="26806"/>
                  </a:lnTo>
                  <a:lnTo>
                    <a:pt x="4586" y="26876"/>
                  </a:lnTo>
                  <a:lnTo>
                    <a:pt x="4494" y="26946"/>
                  </a:lnTo>
                  <a:lnTo>
                    <a:pt x="4402" y="27005"/>
                  </a:lnTo>
                  <a:lnTo>
                    <a:pt x="4309" y="27063"/>
                  </a:lnTo>
                  <a:lnTo>
                    <a:pt x="4213" y="27110"/>
                  </a:lnTo>
                  <a:lnTo>
                    <a:pt x="4120" y="27145"/>
                  </a:lnTo>
                  <a:lnTo>
                    <a:pt x="4024" y="27181"/>
                  </a:lnTo>
                  <a:lnTo>
                    <a:pt x="3927" y="27204"/>
                  </a:lnTo>
                  <a:lnTo>
                    <a:pt x="3830" y="27227"/>
                  </a:lnTo>
                  <a:lnTo>
                    <a:pt x="3738" y="27239"/>
                  </a:lnTo>
                  <a:lnTo>
                    <a:pt x="3641" y="27239"/>
                  </a:lnTo>
                  <a:lnTo>
                    <a:pt x="3641" y="27239"/>
                  </a:lnTo>
                  <a:lnTo>
                    <a:pt x="3544" y="27239"/>
                  </a:lnTo>
                  <a:lnTo>
                    <a:pt x="3452" y="27227"/>
                  </a:lnTo>
                  <a:lnTo>
                    <a:pt x="3360" y="27204"/>
                  </a:lnTo>
                  <a:lnTo>
                    <a:pt x="3267" y="27181"/>
                  </a:lnTo>
                  <a:lnTo>
                    <a:pt x="3175" y="27145"/>
                  </a:lnTo>
                  <a:lnTo>
                    <a:pt x="3083" y="27110"/>
                  </a:lnTo>
                  <a:lnTo>
                    <a:pt x="2990" y="27063"/>
                  </a:lnTo>
                  <a:lnTo>
                    <a:pt x="2898" y="27005"/>
                  </a:lnTo>
                  <a:lnTo>
                    <a:pt x="2810" y="26946"/>
                  </a:lnTo>
                  <a:lnTo>
                    <a:pt x="2718" y="26876"/>
                  </a:lnTo>
                  <a:lnTo>
                    <a:pt x="2630" y="26806"/>
                  </a:lnTo>
                  <a:lnTo>
                    <a:pt x="2542" y="26712"/>
                  </a:lnTo>
                  <a:lnTo>
                    <a:pt x="2458" y="26618"/>
                  </a:lnTo>
                  <a:lnTo>
                    <a:pt x="2370" y="26524"/>
                  </a:lnTo>
                  <a:lnTo>
                    <a:pt x="2287" y="26419"/>
                  </a:lnTo>
                  <a:lnTo>
                    <a:pt x="2208" y="26302"/>
                  </a:lnTo>
                  <a:lnTo>
                    <a:pt x="2208" y="26302"/>
                  </a:lnTo>
                  <a:lnTo>
                    <a:pt x="2067" y="26091"/>
                  </a:lnTo>
                  <a:lnTo>
                    <a:pt x="1935" y="25856"/>
                  </a:lnTo>
                  <a:lnTo>
                    <a:pt x="1807" y="25622"/>
                  </a:lnTo>
                  <a:lnTo>
                    <a:pt x="1684" y="25364"/>
                  </a:lnTo>
                  <a:lnTo>
                    <a:pt x="1566" y="25106"/>
                  </a:lnTo>
                  <a:lnTo>
                    <a:pt x="1451" y="24825"/>
                  </a:lnTo>
                  <a:lnTo>
                    <a:pt x="1341" y="24532"/>
                  </a:lnTo>
                  <a:lnTo>
                    <a:pt x="1231" y="24227"/>
                  </a:lnTo>
                  <a:lnTo>
                    <a:pt x="1130" y="23911"/>
                  </a:lnTo>
                  <a:lnTo>
                    <a:pt x="1034" y="23594"/>
                  </a:lnTo>
                  <a:lnTo>
                    <a:pt x="941" y="23254"/>
                  </a:lnTo>
                  <a:lnTo>
                    <a:pt x="853" y="22914"/>
                  </a:lnTo>
                  <a:lnTo>
                    <a:pt x="770" y="22563"/>
                  </a:lnTo>
                  <a:lnTo>
                    <a:pt x="691" y="22199"/>
                  </a:lnTo>
                  <a:lnTo>
                    <a:pt x="616" y="21836"/>
                  </a:lnTo>
                  <a:lnTo>
                    <a:pt x="546" y="21461"/>
                  </a:lnTo>
                  <a:lnTo>
                    <a:pt x="480" y="21074"/>
                  </a:lnTo>
                  <a:lnTo>
                    <a:pt x="414" y="20687"/>
                  </a:lnTo>
                  <a:lnTo>
                    <a:pt x="356" y="20289"/>
                  </a:lnTo>
                  <a:lnTo>
                    <a:pt x="304" y="19890"/>
                  </a:lnTo>
                  <a:lnTo>
                    <a:pt x="255" y="19492"/>
                  </a:lnTo>
                  <a:lnTo>
                    <a:pt x="211" y="19082"/>
                  </a:lnTo>
                  <a:lnTo>
                    <a:pt x="172" y="18672"/>
                  </a:lnTo>
                  <a:lnTo>
                    <a:pt x="132" y="18250"/>
                  </a:lnTo>
                  <a:lnTo>
                    <a:pt x="101" y="17839"/>
                  </a:lnTo>
                  <a:lnTo>
                    <a:pt x="75" y="17417"/>
                  </a:lnTo>
                  <a:lnTo>
                    <a:pt x="53" y="16996"/>
                  </a:lnTo>
                  <a:lnTo>
                    <a:pt x="31" y="16574"/>
                  </a:lnTo>
                  <a:lnTo>
                    <a:pt x="18" y="16140"/>
                  </a:lnTo>
                  <a:lnTo>
                    <a:pt x="5" y="15718"/>
                  </a:lnTo>
                  <a:lnTo>
                    <a:pt x="0" y="15296"/>
                  </a:lnTo>
                  <a:lnTo>
                    <a:pt x="0" y="14874"/>
                  </a:lnTo>
                  <a:lnTo>
                    <a:pt x="0" y="14874"/>
                  </a:lnTo>
                  <a:lnTo>
                    <a:pt x="0" y="14487"/>
                  </a:lnTo>
                  <a:lnTo>
                    <a:pt x="0" y="14487"/>
                  </a:lnTo>
                  <a:lnTo>
                    <a:pt x="9" y="14054"/>
                  </a:lnTo>
                  <a:lnTo>
                    <a:pt x="22" y="13597"/>
                  </a:lnTo>
                  <a:lnTo>
                    <a:pt x="49" y="13140"/>
                  </a:lnTo>
                  <a:lnTo>
                    <a:pt x="79" y="12659"/>
                  </a:lnTo>
                  <a:lnTo>
                    <a:pt x="115" y="12178"/>
                  </a:lnTo>
                  <a:lnTo>
                    <a:pt x="159" y="11686"/>
                  </a:lnTo>
                  <a:lnTo>
                    <a:pt x="211" y="11194"/>
                  </a:lnTo>
                  <a:lnTo>
                    <a:pt x="269" y="10690"/>
                  </a:lnTo>
                  <a:lnTo>
                    <a:pt x="334" y="10186"/>
                  </a:lnTo>
                  <a:lnTo>
                    <a:pt x="405" y="9682"/>
                  </a:lnTo>
                  <a:lnTo>
                    <a:pt x="480" y="9166"/>
                  </a:lnTo>
                  <a:lnTo>
                    <a:pt x="559" y="8662"/>
                  </a:lnTo>
                  <a:lnTo>
                    <a:pt x="647" y="8147"/>
                  </a:lnTo>
                  <a:lnTo>
                    <a:pt x="739" y="7631"/>
                  </a:lnTo>
                  <a:lnTo>
                    <a:pt x="836" y="7127"/>
                  </a:lnTo>
                  <a:lnTo>
                    <a:pt x="937" y="6623"/>
                  </a:lnTo>
                  <a:lnTo>
                    <a:pt x="1042" y="6131"/>
                  </a:lnTo>
                  <a:lnTo>
                    <a:pt x="1157" y="5627"/>
                  </a:lnTo>
                  <a:lnTo>
                    <a:pt x="1271" y="5146"/>
                  </a:lnTo>
                  <a:lnTo>
                    <a:pt x="1390" y="4666"/>
                  </a:lnTo>
                  <a:lnTo>
                    <a:pt x="1513" y="4197"/>
                  </a:lnTo>
                  <a:lnTo>
                    <a:pt x="1636" y="3740"/>
                  </a:lnTo>
                  <a:lnTo>
                    <a:pt x="1768" y="3294"/>
                  </a:lnTo>
                  <a:lnTo>
                    <a:pt x="1900" y="2861"/>
                  </a:lnTo>
                  <a:lnTo>
                    <a:pt x="2036" y="2439"/>
                  </a:lnTo>
                  <a:lnTo>
                    <a:pt x="2172" y="2040"/>
                  </a:lnTo>
                  <a:lnTo>
                    <a:pt x="2313" y="1653"/>
                  </a:lnTo>
                  <a:lnTo>
                    <a:pt x="2458" y="1278"/>
                  </a:lnTo>
                  <a:lnTo>
                    <a:pt x="2603" y="927"/>
                  </a:lnTo>
                  <a:lnTo>
                    <a:pt x="2748" y="599"/>
                  </a:lnTo>
                  <a:lnTo>
                    <a:pt x="2898" y="282"/>
                  </a:lnTo>
                  <a:lnTo>
                    <a:pt x="3047" y="1"/>
                  </a:lnTo>
                  <a:lnTo>
                    <a:pt x="41631" y="1"/>
                  </a:lnTo>
                  <a:lnTo>
                    <a:pt x="41631" y="1"/>
                  </a:lnTo>
                  <a:lnTo>
                    <a:pt x="41856" y="188"/>
                  </a:lnTo>
                  <a:lnTo>
                    <a:pt x="42084" y="388"/>
                  </a:lnTo>
                  <a:lnTo>
                    <a:pt x="42308" y="610"/>
                  </a:lnTo>
                  <a:lnTo>
                    <a:pt x="42528" y="856"/>
                  </a:lnTo>
                  <a:lnTo>
                    <a:pt x="42748" y="1114"/>
                  </a:lnTo>
                  <a:lnTo>
                    <a:pt x="42968" y="1384"/>
                  </a:lnTo>
                  <a:lnTo>
                    <a:pt x="43183" y="1677"/>
                  </a:lnTo>
                  <a:lnTo>
                    <a:pt x="43395" y="1982"/>
                  </a:lnTo>
                  <a:lnTo>
                    <a:pt x="43601" y="2310"/>
                  </a:lnTo>
                  <a:lnTo>
                    <a:pt x="43808" y="2650"/>
                  </a:lnTo>
                  <a:lnTo>
                    <a:pt x="44010" y="3001"/>
                  </a:lnTo>
                  <a:lnTo>
                    <a:pt x="44204" y="3376"/>
                  </a:lnTo>
                  <a:lnTo>
                    <a:pt x="44397" y="3763"/>
                  </a:lnTo>
                  <a:lnTo>
                    <a:pt x="44582" y="4162"/>
                  </a:lnTo>
                  <a:lnTo>
                    <a:pt x="44762" y="4572"/>
                  </a:lnTo>
                  <a:lnTo>
                    <a:pt x="44938" y="5006"/>
                  </a:lnTo>
                  <a:lnTo>
                    <a:pt x="45105" y="5451"/>
                  </a:lnTo>
                  <a:lnTo>
                    <a:pt x="45268" y="5908"/>
                  </a:lnTo>
                  <a:lnTo>
                    <a:pt x="45426" y="6377"/>
                  </a:lnTo>
                  <a:lnTo>
                    <a:pt x="45575" y="6857"/>
                  </a:lnTo>
                  <a:lnTo>
                    <a:pt x="45716" y="7350"/>
                  </a:lnTo>
                  <a:lnTo>
                    <a:pt x="45852" y="7865"/>
                  </a:lnTo>
                  <a:lnTo>
                    <a:pt x="45976" y="8381"/>
                  </a:lnTo>
                  <a:lnTo>
                    <a:pt x="46094" y="8920"/>
                  </a:lnTo>
                  <a:lnTo>
                    <a:pt x="46204" y="9459"/>
                  </a:lnTo>
                  <a:lnTo>
                    <a:pt x="46305" y="10022"/>
                  </a:lnTo>
                  <a:lnTo>
                    <a:pt x="46398" y="10584"/>
                  </a:lnTo>
                  <a:lnTo>
                    <a:pt x="46481" y="11170"/>
                  </a:lnTo>
                  <a:lnTo>
                    <a:pt x="46516" y="11463"/>
                  </a:lnTo>
                  <a:lnTo>
                    <a:pt x="46552" y="11757"/>
                  </a:lnTo>
                  <a:lnTo>
                    <a:pt x="46587" y="12061"/>
                  </a:lnTo>
                  <a:lnTo>
                    <a:pt x="46613" y="12366"/>
                  </a:lnTo>
                  <a:lnTo>
                    <a:pt x="46640" y="12671"/>
                  </a:lnTo>
                  <a:lnTo>
                    <a:pt x="46666" y="12975"/>
                  </a:lnTo>
                  <a:lnTo>
                    <a:pt x="46688" y="13280"/>
                  </a:lnTo>
                  <a:lnTo>
                    <a:pt x="46705" y="13597"/>
                  </a:lnTo>
                  <a:lnTo>
                    <a:pt x="46705" y="13597"/>
                  </a:lnTo>
                  <a:lnTo>
                    <a:pt x="46723" y="14007"/>
                  </a:lnTo>
                  <a:lnTo>
                    <a:pt x="46736" y="14429"/>
                  </a:lnTo>
                  <a:lnTo>
                    <a:pt x="46741" y="14839"/>
                  </a:lnTo>
                  <a:lnTo>
                    <a:pt x="46745" y="15249"/>
                  </a:lnTo>
                  <a:lnTo>
                    <a:pt x="46745" y="15249"/>
                  </a:lnTo>
                  <a:lnTo>
                    <a:pt x="46741" y="15812"/>
                  </a:lnTo>
                  <a:lnTo>
                    <a:pt x="46727" y="16374"/>
                  </a:lnTo>
                  <a:lnTo>
                    <a:pt x="46705" y="16925"/>
                  </a:lnTo>
                  <a:lnTo>
                    <a:pt x="46675" y="17476"/>
                  </a:lnTo>
                  <a:lnTo>
                    <a:pt x="46640" y="18027"/>
                  </a:lnTo>
                  <a:lnTo>
                    <a:pt x="46596" y="18566"/>
                  </a:lnTo>
                  <a:lnTo>
                    <a:pt x="46543" y="19094"/>
                  </a:lnTo>
                  <a:lnTo>
                    <a:pt x="46481" y="19621"/>
                  </a:lnTo>
                  <a:lnTo>
                    <a:pt x="46411" y="20137"/>
                  </a:lnTo>
                  <a:lnTo>
                    <a:pt x="46336" y="20641"/>
                  </a:lnTo>
                  <a:lnTo>
                    <a:pt x="46253" y="21145"/>
                  </a:lnTo>
                  <a:lnTo>
                    <a:pt x="46165" y="21637"/>
                  </a:lnTo>
                  <a:lnTo>
                    <a:pt x="46063" y="22106"/>
                  </a:lnTo>
                  <a:lnTo>
                    <a:pt x="45962" y="22574"/>
                  </a:lnTo>
                  <a:lnTo>
                    <a:pt x="45852" y="23032"/>
                  </a:lnTo>
                  <a:lnTo>
                    <a:pt x="45734" y="23489"/>
                  </a:lnTo>
                  <a:lnTo>
                    <a:pt x="45611" y="23922"/>
                  </a:lnTo>
                  <a:lnTo>
                    <a:pt x="45479" y="24333"/>
                  </a:lnTo>
                  <a:lnTo>
                    <a:pt x="45342" y="24743"/>
                  </a:lnTo>
                  <a:lnTo>
                    <a:pt x="45202" y="25141"/>
                  </a:lnTo>
                  <a:lnTo>
                    <a:pt x="45052" y="25516"/>
                  </a:lnTo>
                  <a:lnTo>
                    <a:pt x="44898" y="25880"/>
                  </a:lnTo>
                  <a:lnTo>
                    <a:pt x="44736" y="26231"/>
                  </a:lnTo>
                  <a:lnTo>
                    <a:pt x="44573" y="26559"/>
                  </a:lnTo>
                  <a:lnTo>
                    <a:pt x="44401" y="26876"/>
                  </a:lnTo>
                  <a:lnTo>
                    <a:pt x="44226" y="27169"/>
                  </a:lnTo>
                  <a:lnTo>
                    <a:pt x="44045" y="27450"/>
                  </a:lnTo>
                  <a:lnTo>
                    <a:pt x="43856" y="27720"/>
                  </a:lnTo>
                  <a:lnTo>
                    <a:pt x="43667" y="27954"/>
                  </a:lnTo>
                  <a:lnTo>
                    <a:pt x="43469" y="28177"/>
                  </a:lnTo>
                  <a:lnTo>
                    <a:pt x="43271" y="28388"/>
                  </a:lnTo>
                  <a:lnTo>
                    <a:pt x="43065" y="28564"/>
                  </a:lnTo>
                  <a:lnTo>
                    <a:pt x="43065" y="28564"/>
                  </a:lnTo>
                  <a:lnTo>
                    <a:pt x="42902" y="28669"/>
                  </a:lnTo>
                  <a:lnTo>
                    <a:pt x="42739" y="28751"/>
                  </a:lnTo>
                  <a:lnTo>
                    <a:pt x="42577" y="28833"/>
                  </a:lnTo>
                  <a:lnTo>
                    <a:pt x="42414" y="28892"/>
                  </a:lnTo>
                  <a:lnTo>
                    <a:pt x="42251" y="28939"/>
                  </a:lnTo>
                  <a:lnTo>
                    <a:pt x="42089" y="28962"/>
                  </a:lnTo>
                  <a:lnTo>
                    <a:pt x="41926" y="28986"/>
                  </a:lnTo>
                  <a:lnTo>
                    <a:pt x="41763" y="28997"/>
                  </a:lnTo>
                  <a:lnTo>
                    <a:pt x="41763" y="28997"/>
                  </a:lnTo>
                  <a:lnTo>
                    <a:pt x="41583" y="28986"/>
                  </a:lnTo>
                  <a:lnTo>
                    <a:pt x="41407" y="28962"/>
                  </a:lnTo>
                  <a:lnTo>
                    <a:pt x="41227" y="28915"/>
                  </a:lnTo>
                  <a:lnTo>
                    <a:pt x="41051" y="28868"/>
                  </a:lnTo>
                  <a:lnTo>
                    <a:pt x="40875" y="28798"/>
                  </a:lnTo>
                  <a:lnTo>
                    <a:pt x="40699" y="28704"/>
                  </a:lnTo>
                  <a:lnTo>
                    <a:pt x="40528" y="28611"/>
                  </a:lnTo>
                  <a:lnTo>
                    <a:pt x="40356" y="28493"/>
                  </a:lnTo>
                  <a:lnTo>
                    <a:pt x="40185" y="28353"/>
                  </a:lnTo>
                  <a:lnTo>
                    <a:pt x="40018" y="28212"/>
                  </a:lnTo>
                  <a:lnTo>
                    <a:pt x="39851" y="28048"/>
                  </a:lnTo>
                  <a:lnTo>
                    <a:pt x="39688" y="27872"/>
                  </a:lnTo>
                  <a:lnTo>
                    <a:pt x="39525" y="27685"/>
                  </a:lnTo>
                  <a:lnTo>
                    <a:pt x="39367" y="27485"/>
                  </a:lnTo>
                  <a:lnTo>
                    <a:pt x="39209" y="27263"/>
                  </a:lnTo>
                  <a:lnTo>
                    <a:pt x="39055" y="27028"/>
                  </a:lnTo>
                  <a:lnTo>
                    <a:pt x="38905" y="26794"/>
                  </a:lnTo>
                  <a:lnTo>
                    <a:pt x="38756" y="26536"/>
                  </a:lnTo>
                  <a:lnTo>
                    <a:pt x="38611" y="26255"/>
                  </a:lnTo>
                  <a:lnTo>
                    <a:pt x="38470" y="25973"/>
                  </a:lnTo>
                  <a:lnTo>
                    <a:pt x="38334" y="25680"/>
                  </a:lnTo>
                  <a:lnTo>
                    <a:pt x="38197" y="25364"/>
                  </a:lnTo>
                  <a:lnTo>
                    <a:pt x="38065" y="25047"/>
                  </a:lnTo>
                  <a:lnTo>
                    <a:pt x="37938" y="24719"/>
                  </a:lnTo>
                  <a:lnTo>
                    <a:pt x="37815" y="24368"/>
                  </a:lnTo>
                  <a:lnTo>
                    <a:pt x="37696" y="24004"/>
                  </a:lnTo>
                  <a:lnTo>
                    <a:pt x="37582" y="23641"/>
                  </a:lnTo>
                  <a:lnTo>
                    <a:pt x="37467" y="23254"/>
                  </a:lnTo>
                  <a:lnTo>
                    <a:pt x="37362" y="22867"/>
                  </a:lnTo>
                  <a:lnTo>
                    <a:pt x="37261" y="22457"/>
                  </a:lnTo>
                  <a:lnTo>
                    <a:pt x="37164" y="22047"/>
                  </a:lnTo>
                  <a:lnTo>
                    <a:pt x="37072" y="21613"/>
                  </a:lnTo>
                  <a:lnTo>
                    <a:pt x="37072" y="21613"/>
                  </a:lnTo>
                  <a:lnTo>
                    <a:pt x="37072" y="21613"/>
                  </a:lnTo>
                  <a:lnTo>
                    <a:pt x="37072" y="21613"/>
                  </a:lnTo>
                  <a:lnTo>
                    <a:pt x="37322" y="22903"/>
                  </a:lnTo>
                  <a:lnTo>
                    <a:pt x="37445" y="23559"/>
                  </a:lnTo>
                  <a:lnTo>
                    <a:pt x="37568" y="24215"/>
                  </a:lnTo>
                  <a:lnTo>
                    <a:pt x="37687" y="24872"/>
                  </a:lnTo>
                  <a:lnTo>
                    <a:pt x="37801" y="25528"/>
                  </a:lnTo>
                  <a:lnTo>
                    <a:pt x="37907" y="26196"/>
                  </a:lnTo>
                  <a:lnTo>
                    <a:pt x="38013" y="26864"/>
                  </a:lnTo>
                  <a:lnTo>
                    <a:pt x="38109" y="27532"/>
                  </a:lnTo>
                  <a:lnTo>
                    <a:pt x="38202" y="28212"/>
                  </a:lnTo>
                  <a:lnTo>
                    <a:pt x="38285" y="28892"/>
                  </a:lnTo>
                  <a:lnTo>
                    <a:pt x="38364" y="29583"/>
                  </a:lnTo>
                  <a:lnTo>
                    <a:pt x="38430" y="30287"/>
                  </a:lnTo>
                  <a:lnTo>
                    <a:pt x="38487" y="30978"/>
                  </a:lnTo>
                  <a:lnTo>
                    <a:pt x="38509" y="31341"/>
                  </a:lnTo>
                  <a:lnTo>
                    <a:pt x="38531" y="31693"/>
                  </a:lnTo>
                  <a:lnTo>
                    <a:pt x="38553" y="32045"/>
                  </a:lnTo>
                  <a:lnTo>
                    <a:pt x="38571" y="32408"/>
                  </a:lnTo>
                  <a:lnTo>
                    <a:pt x="38571" y="32408"/>
                  </a:lnTo>
                  <a:lnTo>
                    <a:pt x="38584" y="32795"/>
                  </a:lnTo>
                  <a:lnTo>
                    <a:pt x="38593" y="33181"/>
                  </a:lnTo>
                  <a:lnTo>
                    <a:pt x="38597" y="33568"/>
                  </a:lnTo>
                  <a:lnTo>
                    <a:pt x="38602" y="33967"/>
                  </a:lnTo>
                  <a:lnTo>
                    <a:pt x="38602" y="33967"/>
                  </a:lnTo>
                  <a:lnTo>
                    <a:pt x="38597" y="34307"/>
                  </a:lnTo>
                  <a:lnTo>
                    <a:pt x="38593" y="34647"/>
                  </a:lnTo>
                  <a:lnTo>
                    <a:pt x="38589" y="34975"/>
                  </a:lnTo>
                  <a:lnTo>
                    <a:pt x="38575" y="35315"/>
                  </a:lnTo>
                  <a:lnTo>
                    <a:pt x="38562" y="35654"/>
                  </a:lnTo>
                  <a:lnTo>
                    <a:pt x="38545" y="35983"/>
                  </a:lnTo>
                  <a:lnTo>
                    <a:pt x="38527" y="36323"/>
                  </a:lnTo>
                  <a:lnTo>
                    <a:pt x="38501" y="36651"/>
                  </a:lnTo>
                  <a:lnTo>
                    <a:pt x="38474" y="36979"/>
                  </a:lnTo>
                  <a:lnTo>
                    <a:pt x="38448" y="37307"/>
                  </a:lnTo>
                  <a:lnTo>
                    <a:pt x="38413" y="37635"/>
                  </a:lnTo>
                  <a:lnTo>
                    <a:pt x="38378" y="37952"/>
                  </a:lnTo>
                  <a:lnTo>
                    <a:pt x="38338" y="38268"/>
                  </a:lnTo>
                  <a:lnTo>
                    <a:pt x="38298" y="38585"/>
                  </a:lnTo>
                  <a:lnTo>
                    <a:pt x="38250" y="38901"/>
                  </a:lnTo>
                  <a:lnTo>
                    <a:pt x="38202" y="39206"/>
                  </a:lnTo>
                  <a:lnTo>
                    <a:pt x="38149" y="39499"/>
                  </a:lnTo>
                  <a:lnTo>
                    <a:pt x="38096" y="39792"/>
                  </a:lnTo>
                  <a:lnTo>
                    <a:pt x="38035" y="40085"/>
                  </a:lnTo>
                  <a:lnTo>
                    <a:pt x="37973" y="40366"/>
                  </a:lnTo>
                  <a:lnTo>
                    <a:pt x="37907" y="40647"/>
                  </a:lnTo>
                  <a:lnTo>
                    <a:pt x="37841" y="40917"/>
                  </a:lnTo>
                  <a:lnTo>
                    <a:pt x="37766" y="41187"/>
                  </a:lnTo>
                  <a:lnTo>
                    <a:pt x="37692" y="41444"/>
                  </a:lnTo>
                  <a:lnTo>
                    <a:pt x="37612" y="41691"/>
                  </a:lnTo>
                  <a:lnTo>
                    <a:pt x="37533" y="41925"/>
                  </a:lnTo>
                  <a:lnTo>
                    <a:pt x="37445" y="42159"/>
                  </a:lnTo>
                  <a:lnTo>
                    <a:pt x="37357" y="42382"/>
                  </a:lnTo>
                  <a:lnTo>
                    <a:pt x="37265" y="42605"/>
                  </a:lnTo>
                  <a:lnTo>
                    <a:pt x="37168" y="42804"/>
                  </a:lnTo>
                  <a:lnTo>
                    <a:pt x="37067" y="43003"/>
                  </a:lnTo>
                  <a:lnTo>
                    <a:pt x="36966" y="43191"/>
                  </a:lnTo>
                  <a:lnTo>
                    <a:pt x="36966" y="43191"/>
                  </a:lnTo>
                  <a:lnTo>
                    <a:pt x="36883" y="43320"/>
                  </a:lnTo>
                  <a:lnTo>
                    <a:pt x="36799" y="43449"/>
                  </a:lnTo>
                  <a:lnTo>
                    <a:pt x="36715" y="43566"/>
                  </a:lnTo>
                  <a:lnTo>
                    <a:pt x="36632" y="43671"/>
                  </a:lnTo>
                  <a:lnTo>
                    <a:pt x="36544" y="43765"/>
                  </a:lnTo>
                  <a:lnTo>
                    <a:pt x="36452" y="43859"/>
                  </a:lnTo>
                  <a:lnTo>
                    <a:pt x="36364" y="43941"/>
                  </a:lnTo>
                  <a:lnTo>
                    <a:pt x="36271" y="44011"/>
                  </a:lnTo>
                  <a:lnTo>
                    <a:pt x="36179" y="44070"/>
                  </a:lnTo>
                  <a:lnTo>
                    <a:pt x="36087" y="44128"/>
                  </a:lnTo>
                  <a:lnTo>
                    <a:pt x="35990" y="44175"/>
                  </a:lnTo>
                  <a:lnTo>
                    <a:pt x="35898" y="44210"/>
                  </a:lnTo>
                  <a:lnTo>
                    <a:pt x="35801" y="44234"/>
                  </a:lnTo>
                  <a:lnTo>
                    <a:pt x="35704" y="44257"/>
                  </a:lnTo>
                  <a:lnTo>
                    <a:pt x="35612" y="44269"/>
                  </a:lnTo>
                  <a:lnTo>
                    <a:pt x="35515" y="44281"/>
                  </a:lnTo>
                  <a:lnTo>
                    <a:pt x="35515" y="44281"/>
                  </a:lnTo>
                  <a:lnTo>
                    <a:pt x="35418" y="44269"/>
                  </a:lnTo>
                  <a:lnTo>
                    <a:pt x="35322" y="44257"/>
                  </a:lnTo>
                  <a:lnTo>
                    <a:pt x="35225" y="44234"/>
                  </a:lnTo>
                  <a:lnTo>
                    <a:pt x="35128" y="44210"/>
                  </a:lnTo>
                  <a:lnTo>
                    <a:pt x="35036" y="44175"/>
                  </a:lnTo>
                  <a:lnTo>
                    <a:pt x="34939" y="44128"/>
                  </a:lnTo>
                  <a:lnTo>
                    <a:pt x="34847" y="44070"/>
                  </a:lnTo>
                  <a:lnTo>
                    <a:pt x="34754" y="44011"/>
                  </a:lnTo>
                  <a:lnTo>
                    <a:pt x="34662" y="43941"/>
                  </a:lnTo>
                  <a:lnTo>
                    <a:pt x="34570" y="43871"/>
                  </a:lnTo>
                  <a:lnTo>
                    <a:pt x="34482" y="43777"/>
                  </a:lnTo>
                  <a:lnTo>
                    <a:pt x="34394" y="43683"/>
                  </a:lnTo>
                  <a:lnTo>
                    <a:pt x="34310" y="43589"/>
                  </a:lnTo>
                  <a:lnTo>
                    <a:pt x="34222" y="43472"/>
                  </a:lnTo>
                  <a:lnTo>
                    <a:pt x="34143" y="43355"/>
                  </a:lnTo>
                  <a:lnTo>
                    <a:pt x="34064" y="43238"/>
                  </a:lnTo>
                  <a:lnTo>
                    <a:pt x="33985" y="43109"/>
                  </a:lnTo>
                  <a:lnTo>
                    <a:pt x="33910" y="42968"/>
                  </a:lnTo>
                  <a:lnTo>
                    <a:pt x="33835" y="42816"/>
                  </a:lnTo>
                  <a:lnTo>
                    <a:pt x="33765" y="42663"/>
                  </a:lnTo>
                  <a:lnTo>
                    <a:pt x="33695" y="42499"/>
                  </a:lnTo>
                  <a:lnTo>
                    <a:pt x="33633" y="42335"/>
                  </a:lnTo>
                  <a:lnTo>
                    <a:pt x="33567" y="42159"/>
                  </a:lnTo>
                  <a:lnTo>
                    <a:pt x="33510" y="41972"/>
                  </a:lnTo>
                  <a:lnTo>
                    <a:pt x="33453" y="41784"/>
                  </a:lnTo>
                  <a:lnTo>
                    <a:pt x="33400" y="41585"/>
                  </a:lnTo>
                  <a:lnTo>
                    <a:pt x="33352" y="41374"/>
                  </a:lnTo>
                  <a:lnTo>
                    <a:pt x="33308" y="41163"/>
                  </a:lnTo>
                  <a:lnTo>
                    <a:pt x="33264" y="40940"/>
                  </a:lnTo>
                  <a:lnTo>
                    <a:pt x="33229" y="40718"/>
                  </a:lnTo>
                  <a:lnTo>
                    <a:pt x="33193" y="40483"/>
                  </a:lnTo>
                  <a:lnTo>
                    <a:pt x="33163" y="40249"/>
                  </a:lnTo>
                  <a:lnTo>
                    <a:pt x="33163" y="40249"/>
                  </a:lnTo>
                  <a:lnTo>
                    <a:pt x="33097" y="41726"/>
                  </a:lnTo>
                  <a:lnTo>
                    <a:pt x="33018" y="43367"/>
                  </a:lnTo>
                  <a:lnTo>
                    <a:pt x="32828" y="47094"/>
                  </a:lnTo>
                  <a:lnTo>
                    <a:pt x="32609" y="51301"/>
                  </a:lnTo>
                  <a:lnTo>
                    <a:pt x="32362" y="55884"/>
                  </a:lnTo>
                  <a:lnTo>
                    <a:pt x="32099" y="60736"/>
                  </a:lnTo>
                  <a:lnTo>
                    <a:pt x="31817" y="65741"/>
                  </a:lnTo>
                  <a:lnTo>
                    <a:pt x="31531" y="70792"/>
                  </a:lnTo>
                  <a:lnTo>
                    <a:pt x="31250" y="75785"/>
                  </a:lnTo>
                  <a:lnTo>
                    <a:pt x="30709" y="85127"/>
                  </a:lnTo>
                  <a:lnTo>
                    <a:pt x="30256" y="92885"/>
                  </a:lnTo>
                  <a:lnTo>
                    <a:pt x="29830" y="100152"/>
                  </a:lnTo>
                </a:path>
              </a:pathLst>
            </a:custGeom>
            <a:noFill/>
            <a:ln w="0">
              <a:noFill/>
            </a:ln>
          </p:spPr>
          <p:style>
            <a:lnRef idx="0">
              <a:scrgbClr r="0" g="0" b="0"/>
            </a:lnRef>
            <a:fillRef idx="0">
              <a:scrgbClr r="0" g="0" b="0"/>
            </a:fillRef>
            <a:effectRef idx="0">
              <a:scrgbClr r="0" g="0" b="0"/>
            </a:effectRef>
            <a:fontRef idx="minor"/>
          </p:style>
        </p:sp>
        <p:sp>
          <p:nvSpPr>
            <p:cNvPr id="797" name="Google Shape;577;p39"/>
            <p:cNvSpPr/>
            <p:nvPr/>
          </p:nvSpPr>
          <p:spPr>
            <a:xfrm flipV="1">
              <a:off x="6247800" y="4386240"/>
              <a:ext cx="353880" cy="536040"/>
            </a:xfrm>
            <a:custGeom>
              <a:avLst/>
              <a:gdLst/>
              <a:ahLst/>
              <a:cxnLst/>
              <a:rect l="l" t="t" r="r" b="b"/>
              <a:pathLst>
                <a:path w="14982" h="59798">
                  <a:moveTo>
                    <a:pt x="9467" y="0"/>
                  </a:moveTo>
                  <a:lnTo>
                    <a:pt x="9256" y="23"/>
                  </a:lnTo>
                  <a:lnTo>
                    <a:pt x="9050" y="82"/>
                  </a:lnTo>
                  <a:lnTo>
                    <a:pt x="8843" y="164"/>
                  </a:lnTo>
                  <a:lnTo>
                    <a:pt x="8641" y="258"/>
                  </a:lnTo>
                  <a:lnTo>
                    <a:pt x="8438" y="399"/>
                  </a:lnTo>
                  <a:lnTo>
                    <a:pt x="8240" y="551"/>
                  </a:lnTo>
                  <a:lnTo>
                    <a:pt x="8043" y="727"/>
                  </a:lnTo>
                  <a:lnTo>
                    <a:pt x="7849" y="938"/>
                  </a:lnTo>
                  <a:lnTo>
                    <a:pt x="7660" y="1160"/>
                  </a:lnTo>
                  <a:lnTo>
                    <a:pt x="7475" y="1418"/>
                  </a:lnTo>
                  <a:lnTo>
                    <a:pt x="7295" y="1700"/>
                  </a:lnTo>
                  <a:lnTo>
                    <a:pt x="7119" y="2004"/>
                  </a:lnTo>
                  <a:lnTo>
                    <a:pt x="6948" y="2321"/>
                  </a:lnTo>
                  <a:lnTo>
                    <a:pt x="6785" y="2672"/>
                  </a:lnTo>
                  <a:lnTo>
                    <a:pt x="6627" y="3047"/>
                  </a:lnTo>
                  <a:lnTo>
                    <a:pt x="6473" y="3434"/>
                  </a:lnTo>
                  <a:lnTo>
                    <a:pt x="6398" y="3633"/>
                  </a:lnTo>
                  <a:lnTo>
                    <a:pt x="6328" y="3844"/>
                  </a:lnTo>
                  <a:lnTo>
                    <a:pt x="6257" y="4067"/>
                  </a:lnTo>
                  <a:lnTo>
                    <a:pt x="6187" y="4290"/>
                  </a:lnTo>
                  <a:lnTo>
                    <a:pt x="6121" y="4512"/>
                  </a:lnTo>
                  <a:lnTo>
                    <a:pt x="6060" y="4747"/>
                  </a:lnTo>
                  <a:lnTo>
                    <a:pt x="5994" y="4981"/>
                  </a:lnTo>
                  <a:lnTo>
                    <a:pt x="5932" y="5227"/>
                  </a:lnTo>
                  <a:lnTo>
                    <a:pt x="5875" y="5473"/>
                  </a:lnTo>
                  <a:lnTo>
                    <a:pt x="5818" y="5720"/>
                  </a:lnTo>
                  <a:lnTo>
                    <a:pt x="5765" y="5977"/>
                  </a:lnTo>
                  <a:lnTo>
                    <a:pt x="5712" y="6247"/>
                  </a:lnTo>
                  <a:lnTo>
                    <a:pt x="5598" y="6845"/>
                  </a:lnTo>
                  <a:lnTo>
                    <a:pt x="5492" y="7443"/>
                  </a:lnTo>
                  <a:lnTo>
                    <a:pt x="5391" y="8052"/>
                  </a:lnTo>
                  <a:lnTo>
                    <a:pt x="5294" y="8673"/>
                  </a:lnTo>
                  <a:lnTo>
                    <a:pt x="5202" y="9294"/>
                  </a:lnTo>
                  <a:lnTo>
                    <a:pt x="5110" y="9927"/>
                  </a:lnTo>
                  <a:lnTo>
                    <a:pt x="5026" y="10560"/>
                  </a:lnTo>
                  <a:lnTo>
                    <a:pt x="4947" y="11193"/>
                  </a:lnTo>
                  <a:lnTo>
                    <a:pt x="4872" y="11849"/>
                  </a:lnTo>
                  <a:lnTo>
                    <a:pt x="4802" y="12494"/>
                  </a:lnTo>
                  <a:lnTo>
                    <a:pt x="4740" y="13150"/>
                  </a:lnTo>
                  <a:lnTo>
                    <a:pt x="4679" y="13818"/>
                  </a:lnTo>
                  <a:lnTo>
                    <a:pt x="4622" y="14487"/>
                  </a:lnTo>
                  <a:lnTo>
                    <a:pt x="4569" y="15155"/>
                  </a:lnTo>
                  <a:lnTo>
                    <a:pt x="4521" y="15834"/>
                  </a:lnTo>
                  <a:lnTo>
                    <a:pt x="4477" y="16514"/>
                  </a:lnTo>
                  <a:lnTo>
                    <a:pt x="4437" y="17206"/>
                  </a:lnTo>
                  <a:lnTo>
                    <a:pt x="4402" y="17897"/>
                  </a:lnTo>
                  <a:lnTo>
                    <a:pt x="4371" y="18589"/>
                  </a:lnTo>
                  <a:lnTo>
                    <a:pt x="4345" y="19292"/>
                  </a:lnTo>
                  <a:lnTo>
                    <a:pt x="4323" y="19995"/>
                  </a:lnTo>
                  <a:lnTo>
                    <a:pt x="4305" y="20710"/>
                  </a:lnTo>
                  <a:lnTo>
                    <a:pt x="4292" y="21425"/>
                  </a:lnTo>
                  <a:lnTo>
                    <a:pt x="4283" y="22140"/>
                  </a:lnTo>
                  <a:lnTo>
                    <a:pt x="4274" y="22867"/>
                  </a:lnTo>
                  <a:lnTo>
                    <a:pt x="4274" y="23593"/>
                  </a:lnTo>
                  <a:lnTo>
                    <a:pt x="4279" y="24320"/>
                  </a:lnTo>
                  <a:lnTo>
                    <a:pt x="4283" y="25047"/>
                  </a:lnTo>
                  <a:lnTo>
                    <a:pt x="4296" y="25785"/>
                  </a:lnTo>
                  <a:lnTo>
                    <a:pt x="4310" y="26523"/>
                  </a:lnTo>
                  <a:lnTo>
                    <a:pt x="4319" y="26932"/>
                  </a:lnTo>
                  <a:lnTo>
                    <a:pt x="4318" y="26922"/>
                  </a:lnTo>
                  <a:lnTo>
                    <a:pt x="4301" y="26770"/>
                  </a:lnTo>
                  <a:lnTo>
                    <a:pt x="4283" y="26629"/>
                  </a:lnTo>
                  <a:lnTo>
                    <a:pt x="4261" y="26488"/>
                  </a:lnTo>
                  <a:lnTo>
                    <a:pt x="4213" y="26219"/>
                  </a:lnTo>
                  <a:lnTo>
                    <a:pt x="4156" y="25973"/>
                  </a:lnTo>
                  <a:lnTo>
                    <a:pt x="4090" y="25726"/>
                  </a:lnTo>
                  <a:lnTo>
                    <a:pt x="4015" y="25492"/>
                  </a:lnTo>
                  <a:lnTo>
                    <a:pt x="3931" y="25281"/>
                  </a:lnTo>
                  <a:lnTo>
                    <a:pt x="3843" y="25082"/>
                  </a:lnTo>
                  <a:lnTo>
                    <a:pt x="3751" y="24894"/>
                  </a:lnTo>
                  <a:lnTo>
                    <a:pt x="3650" y="24730"/>
                  </a:lnTo>
                  <a:lnTo>
                    <a:pt x="3544" y="24578"/>
                  </a:lnTo>
                  <a:lnTo>
                    <a:pt x="3435" y="24437"/>
                  </a:lnTo>
                  <a:lnTo>
                    <a:pt x="3320" y="24308"/>
                  </a:lnTo>
                  <a:lnTo>
                    <a:pt x="3202" y="24203"/>
                  </a:lnTo>
                  <a:lnTo>
                    <a:pt x="3078" y="24121"/>
                  </a:lnTo>
                  <a:lnTo>
                    <a:pt x="2955" y="24050"/>
                  </a:lnTo>
                  <a:lnTo>
                    <a:pt x="2832" y="23992"/>
                  </a:lnTo>
                  <a:lnTo>
                    <a:pt x="2705" y="23957"/>
                  </a:lnTo>
                  <a:lnTo>
                    <a:pt x="2577" y="23945"/>
                  </a:lnTo>
                  <a:lnTo>
                    <a:pt x="2450" y="23945"/>
                  </a:lnTo>
                  <a:lnTo>
                    <a:pt x="2326" y="23968"/>
                  </a:lnTo>
                  <a:lnTo>
                    <a:pt x="2199" y="24004"/>
                  </a:lnTo>
                  <a:lnTo>
                    <a:pt x="2076" y="24062"/>
                  </a:lnTo>
                  <a:lnTo>
                    <a:pt x="1953" y="24144"/>
                  </a:lnTo>
                  <a:lnTo>
                    <a:pt x="1834" y="24250"/>
                  </a:lnTo>
                  <a:lnTo>
                    <a:pt x="1715" y="24379"/>
                  </a:lnTo>
                  <a:lnTo>
                    <a:pt x="1605" y="24519"/>
                  </a:lnTo>
                  <a:lnTo>
                    <a:pt x="1495" y="24683"/>
                  </a:lnTo>
                  <a:lnTo>
                    <a:pt x="1390" y="24871"/>
                  </a:lnTo>
                  <a:lnTo>
                    <a:pt x="1293" y="25082"/>
                  </a:lnTo>
                  <a:lnTo>
                    <a:pt x="1201" y="25293"/>
                  </a:lnTo>
                  <a:lnTo>
                    <a:pt x="1109" y="25527"/>
                  </a:lnTo>
                  <a:lnTo>
                    <a:pt x="1025" y="25762"/>
                  </a:lnTo>
                  <a:lnTo>
                    <a:pt x="946" y="26008"/>
                  </a:lnTo>
                  <a:lnTo>
                    <a:pt x="871" y="26254"/>
                  </a:lnTo>
                  <a:lnTo>
                    <a:pt x="796" y="26512"/>
                  </a:lnTo>
                  <a:lnTo>
                    <a:pt x="730" y="26781"/>
                  </a:lnTo>
                  <a:lnTo>
                    <a:pt x="664" y="27063"/>
                  </a:lnTo>
                  <a:lnTo>
                    <a:pt x="603" y="27344"/>
                  </a:lnTo>
                  <a:lnTo>
                    <a:pt x="546" y="27637"/>
                  </a:lnTo>
                  <a:lnTo>
                    <a:pt x="493" y="27930"/>
                  </a:lnTo>
                  <a:lnTo>
                    <a:pt x="445" y="28235"/>
                  </a:lnTo>
                  <a:lnTo>
                    <a:pt x="396" y="28539"/>
                  </a:lnTo>
                  <a:lnTo>
                    <a:pt x="357" y="28856"/>
                  </a:lnTo>
                  <a:lnTo>
                    <a:pt x="313" y="29172"/>
                  </a:lnTo>
                  <a:lnTo>
                    <a:pt x="277" y="29489"/>
                  </a:lnTo>
                  <a:lnTo>
                    <a:pt x="242" y="29817"/>
                  </a:lnTo>
                  <a:lnTo>
                    <a:pt x="212" y="30145"/>
                  </a:lnTo>
                  <a:lnTo>
                    <a:pt x="185" y="30473"/>
                  </a:lnTo>
                  <a:lnTo>
                    <a:pt x="132" y="31153"/>
                  </a:lnTo>
                  <a:lnTo>
                    <a:pt x="93" y="31821"/>
                  </a:lnTo>
                  <a:lnTo>
                    <a:pt x="62" y="32513"/>
                  </a:lnTo>
                  <a:lnTo>
                    <a:pt x="36" y="33192"/>
                  </a:lnTo>
                  <a:lnTo>
                    <a:pt x="18" y="33872"/>
                  </a:lnTo>
                  <a:lnTo>
                    <a:pt x="9" y="34540"/>
                  </a:lnTo>
                  <a:lnTo>
                    <a:pt x="0" y="35361"/>
                  </a:lnTo>
                  <a:lnTo>
                    <a:pt x="0" y="36193"/>
                  </a:lnTo>
                  <a:lnTo>
                    <a:pt x="0" y="37013"/>
                  </a:lnTo>
                  <a:lnTo>
                    <a:pt x="9" y="37834"/>
                  </a:lnTo>
                  <a:lnTo>
                    <a:pt x="22" y="38642"/>
                  </a:lnTo>
                  <a:lnTo>
                    <a:pt x="40" y="39463"/>
                  </a:lnTo>
                  <a:lnTo>
                    <a:pt x="66" y="40283"/>
                  </a:lnTo>
                  <a:lnTo>
                    <a:pt x="97" y="41092"/>
                  </a:lnTo>
                  <a:lnTo>
                    <a:pt x="132" y="41901"/>
                  </a:lnTo>
                  <a:lnTo>
                    <a:pt x="172" y="42721"/>
                  </a:lnTo>
                  <a:lnTo>
                    <a:pt x="216" y="43518"/>
                  </a:lnTo>
                  <a:lnTo>
                    <a:pt x="264" y="44327"/>
                  </a:lnTo>
                  <a:lnTo>
                    <a:pt x="321" y="45136"/>
                  </a:lnTo>
                  <a:lnTo>
                    <a:pt x="383" y="45933"/>
                  </a:lnTo>
                  <a:lnTo>
                    <a:pt x="449" y="46729"/>
                  </a:lnTo>
                  <a:lnTo>
                    <a:pt x="519" y="47515"/>
                  </a:lnTo>
                  <a:lnTo>
                    <a:pt x="594" y="48312"/>
                  </a:lnTo>
                  <a:lnTo>
                    <a:pt x="678" y="49097"/>
                  </a:lnTo>
                  <a:lnTo>
                    <a:pt x="766" y="49882"/>
                  </a:lnTo>
                  <a:lnTo>
                    <a:pt x="853" y="50656"/>
                  </a:lnTo>
                  <a:lnTo>
                    <a:pt x="950" y="51429"/>
                  </a:lnTo>
                  <a:lnTo>
                    <a:pt x="1056" y="52203"/>
                  </a:lnTo>
                  <a:lnTo>
                    <a:pt x="1161" y="52965"/>
                  </a:lnTo>
                  <a:lnTo>
                    <a:pt x="1271" y="53727"/>
                  </a:lnTo>
                  <a:lnTo>
                    <a:pt x="1390" y="54488"/>
                  </a:lnTo>
                  <a:lnTo>
                    <a:pt x="1509" y="55239"/>
                  </a:lnTo>
                  <a:lnTo>
                    <a:pt x="1636" y="55989"/>
                  </a:lnTo>
                  <a:lnTo>
                    <a:pt x="1768" y="56727"/>
                  </a:lnTo>
                  <a:lnTo>
                    <a:pt x="1904" y="57454"/>
                  </a:lnTo>
                  <a:lnTo>
                    <a:pt x="2045" y="58192"/>
                  </a:lnTo>
                  <a:lnTo>
                    <a:pt x="2190" y="58907"/>
                  </a:lnTo>
                  <a:lnTo>
                    <a:pt x="2344" y="59634"/>
                  </a:lnTo>
                  <a:lnTo>
                    <a:pt x="2353" y="59552"/>
                  </a:lnTo>
                  <a:lnTo>
                    <a:pt x="11960" y="59798"/>
                  </a:lnTo>
                  <a:lnTo>
                    <a:pt x="12470" y="55543"/>
                  </a:lnTo>
                  <a:lnTo>
                    <a:pt x="12721" y="53422"/>
                  </a:lnTo>
                  <a:lnTo>
                    <a:pt x="12967" y="51300"/>
                  </a:lnTo>
                  <a:lnTo>
                    <a:pt x="13209" y="49179"/>
                  </a:lnTo>
                  <a:lnTo>
                    <a:pt x="13438" y="47058"/>
                  </a:lnTo>
                  <a:lnTo>
                    <a:pt x="13552" y="46003"/>
                  </a:lnTo>
                  <a:lnTo>
                    <a:pt x="13658" y="44936"/>
                  </a:lnTo>
                  <a:lnTo>
                    <a:pt x="13768" y="43881"/>
                  </a:lnTo>
                  <a:lnTo>
                    <a:pt x="13869" y="42815"/>
                  </a:lnTo>
                  <a:lnTo>
                    <a:pt x="13970" y="41748"/>
                  </a:lnTo>
                  <a:lnTo>
                    <a:pt x="14067" y="40682"/>
                  </a:lnTo>
                  <a:lnTo>
                    <a:pt x="14159" y="39615"/>
                  </a:lnTo>
                  <a:lnTo>
                    <a:pt x="14251" y="38537"/>
                  </a:lnTo>
                  <a:lnTo>
                    <a:pt x="14335" y="37459"/>
                  </a:lnTo>
                  <a:lnTo>
                    <a:pt x="14418" y="36392"/>
                  </a:lnTo>
                  <a:lnTo>
                    <a:pt x="14493" y="35302"/>
                  </a:lnTo>
                  <a:lnTo>
                    <a:pt x="14568" y="34224"/>
                  </a:lnTo>
                  <a:lnTo>
                    <a:pt x="14634" y="33134"/>
                  </a:lnTo>
                  <a:lnTo>
                    <a:pt x="14700" y="32044"/>
                  </a:lnTo>
                  <a:lnTo>
                    <a:pt x="14757" y="30954"/>
                  </a:lnTo>
                  <a:lnTo>
                    <a:pt x="14810" y="29864"/>
                  </a:lnTo>
                  <a:lnTo>
                    <a:pt x="14858" y="28762"/>
                  </a:lnTo>
                  <a:lnTo>
                    <a:pt x="14898" y="27649"/>
                  </a:lnTo>
                  <a:lnTo>
                    <a:pt x="14933" y="26535"/>
                  </a:lnTo>
                  <a:lnTo>
                    <a:pt x="14964" y="25422"/>
                  </a:lnTo>
                  <a:lnTo>
                    <a:pt x="14972" y="24812"/>
                  </a:lnTo>
                  <a:lnTo>
                    <a:pt x="14981" y="24191"/>
                  </a:lnTo>
                  <a:lnTo>
                    <a:pt x="14981" y="23582"/>
                  </a:lnTo>
                  <a:lnTo>
                    <a:pt x="14981" y="22972"/>
                  </a:lnTo>
                  <a:lnTo>
                    <a:pt x="14977" y="22351"/>
                  </a:lnTo>
                  <a:lnTo>
                    <a:pt x="14968" y="21741"/>
                  </a:lnTo>
                  <a:lnTo>
                    <a:pt x="14955" y="21132"/>
                  </a:lnTo>
                  <a:lnTo>
                    <a:pt x="14937" y="20523"/>
                  </a:lnTo>
                  <a:lnTo>
                    <a:pt x="14915" y="19913"/>
                  </a:lnTo>
                  <a:lnTo>
                    <a:pt x="14893" y="19304"/>
                  </a:lnTo>
                  <a:lnTo>
                    <a:pt x="14867" y="18694"/>
                  </a:lnTo>
                  <a:lnTo>
                    <a:pt x="14832" y="18096"/>
                  </a:lnTo>
                  <a:lnTo>
                    <a:pt x="14796" y="17487"/>
                  </a:lnTo>
                  <a:lnTo>
                    <a:pt x="14761" y="16889"/>
                  </a:lnTo>
                  <a:lnTo>
                    <a:pt x="14717" y="16291"/>
                  </a:lnTo>
                  <a:lnTo>
                    <a:pt x="14669" y="15694"/>
                  </a:lnTo>
                  <a:lnTo>
                    <a:pt x="14621" y="15096"/>
                  </a:lnTo>
                  <a:lnTo>
                    <a:pt x="14568" y="14498"/>
                  </a:lnTo>
                  <a:lnTo>
                    <a:pt x="14511" y="13912"/>
                  </a:lnTo>
                  <a:lnTo>
                    <a:pt x="14449" y="13314"/>
                  </a:lnTo>
                  <a:lnTo>
                    <a:pt x="14383" y="12728"/>
                  </a:lnTo>
                  <a:lnTo>
                    <a:pt x="14317" y="12142"/>
                  </a:lnTo>
                  <a:lnTo>
                    <a:pt x="14247" y="11568"/>
                  </a:lnTo>
                  <a:lnTo>
                    <a:pt x="14172" y="10994"/>
                  </a:lnTo>
                  <a:lnTo>
                    <a:pt x="14093" y="10420"/>
                  </a:lnTo>
                  <a:lnTo>
                    <a:pt x="14009" y="9845"/>
                  </a:lnTo>
                  <a:lnTo>
                    <a:pt x="13926" y="9271"/>
                  </a:lnTo>
                  <a:lnTo>
                    <a:pt x="13834" y="8708"/>
                  </a:lnTo>
                  <a:lnTo>
                    <a:pt x="13741" y="8146"/>
                  </a:lnTo>
                  <a:lnTo>
                    <a:pt x="13644" y="7595"/>
                  </a:lnTo>
                  <a:lnTo>
                    <a:pt x="13543" y="7032"/>
                  </a:lnTo>
                  <a:lnTo>
                    <a:pt x="13442" y="6481"/>
                  </a:lnTo>
                  <a:lnTo>
                    <a:pt x="13363" y="6071"/>
                  </a:lnTo>
                  <a:lnTo>
                    <a:pt x="13275" y="5673"/>
                  </a:lnTo>
                  <a:lnTo>
                    <a:pt x="13183" y="5274"/>
                  </a:lnTo>
                  <a:lnTo>
                    <a:pt x="13086" y="4887"/>
                  </a:lnTo>
                  <a:lnTo>
                    <a:pt x="12985" y="4524"/>
                  </a:lnTo>
                  <a:lnTo>
                    <a:pt x="12879" y="4161"/>
                  </a:lnTo>
                  <a:lnTo>
                    <a:pt x="12765" y="3809"/>
                  </a:lnTo>
                  <a:lnTo>
                    <a:pt x="12646" y="3481"/>
                  </a:lnTo>
                  <a:lnTo>
                    <a:pt x="12523" y="3153"/>
                  </a:lnTo>
                  <a:lnTo>
                    <a:pt x="12396" y="2848"/>
                  </a:lnTo>
                  <a:lnTo>
                    <a:pt x="12264" y="2543"/>
                  </a:lnTo>
                  <a:lnTo>
                    <a:pt x="12127" y="2262"/>
                  </a:lnTo>
                  <a:lnTo>
                    <a:pt x="11987" y="2004"/>
                  </a:lnTo>
                  <a:lnTo>
                    <a:pt x="11842" y="1746"/>
                  </a:lnTo>
                  <a:lnTo>
                    <a:pt x="11692" y="1512"/>
                  </a:lnTo>
                  <a:lnTo>
                    <a:pt x="11538" y="1289"/>
                  </a:lnTo>
                  <a:lnTo>
                    <a:pt x="11437" y="1149"/>
                  </a:lnTo>
                  <a:lnTo>
                    <a:pt x="11336" y="1031"/>
                  </a:lnTo>
                  <a:lnTo>
                    <a:pt x="11235" y="914"/>
                  </a:lnTo>
                  <a:lnTo>
                    <a:pt x="11134" y="797"/>
                  </a:lnTo>
                  <a:lnTo>
                    <a:pt x="11033" y="692"/>
                  </a:lnTo>
                  <a:lnTo>
                    <a:pt x="10927" y="598"/>
                  </a:lnTo>
                  <a:lnTo>
                    <a:pt x="10826" y="516"/>
                  </a:lnTo>
                  <a:lnTo>
                    <a:pt x="10720" y="434"/>
                  </a:lnTo>
                  <a:lnTo>
                    <a:pt x="10619" y="352"/>
                  </a:lnTo>
                  <a:lnTo>
                    <a:pt x="10514" y="293"/>
                  </a:lnTo>
                  <a:lnTo>
                    <a:pt x="10408" y="223"/>
                  </a:lnTo>
                  <a:lnTo>
                    <a:pt x="10303" y="176"/>
                  </a:lnTo>
                  <a:lnTo>
                    <a:pt x="10096" y="94"/>
                  </a:lnTo>
                  <a:lnTo>
                    <a:pt x="9885" y="35"/>
                  </a:lnTo>
                  <a:lnTo>
                    <a:pt x="9674"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798" name="Google Shape;578;p39"/>
            <p:cNvSpPr/>
            <p:nvPr/>
          </p:nvSpPr>
          <p:spPr>
            <a:xfrm flipV="1">
              <a:off x="6247800" y="4386240"/>
              <a:ext cx="353880" cy="536040"/>
            </a:xfrm>
            <a:custGeom>
              <a:avLst/>
              <a:gdLst/>
              <a:ahLst/>
              <a:cxnLst/>
              <a:rect l="l" t="t" r="r" b="b"/>
              <a:pathLst>
                <a:path w="14982" h="59798" fill="none">
                  <a:moveTo>
                    <a:pt x="2344" y="59634"/>
                  </a:moveTo>
                  <a:lnTo>
                    <a:pt x="2344" y="59634"/>
                  </a:lnTo>
                  <a:lnTo>
                    <a:pt x="2190" y="58907"/>
                  </a:lnTo>
                  <a:lnTo>
                    <a:pt x="2045" y="58192"/>
                  </a:lnTo>
                  <a:lnTo>
                    <a:pt x="1904" y="57454"/>
                  </a:lnTo>
                  <a:lnTo>
                    <a:pt x="1768" y="56727"/>
                  </a:lnTo>
                  <a:lnTo>
                    <a:pt x="1636" y="55989"/>
                  </a:lnTo>
                  <a:lnTo>
                    <a:pt x="1509" y="55239"/>
                  </a:lnTo>
                  <a:lnTo>
                    <a:pt x="1390" y="54488"/>
                  </a:lnTo>
                  <a:lnTo>
                    <a:pt x="1271" y="53727"/>
                  </a:lnTo>
                  <a:lnTo>
                    <a:pt x="1161" y="52965"/>
                  </a:lnTo>
                  <a:lnTo>
                    <a:pt x="1056" y="52203"/>
                  </a:lnTo>
                  <a:lnTo>
                    <a:pt x="950" y="51429"/>
                  </a:lnTo>
                  <a:lnTo>
                    <a:pt x="853" y="50656"/>
                  </a:lnTo>
                  <a:lnTo>
                    <a:pt x="766" y="49882"/>
                  </a:lnTo>
                  <a:lnTo>
                    <a:pt x="678" y="49097"/>
                  </a:lnTo>
                  <a:lnTo>
                    <a:pt x="594" y="48312"/>
                  </a:lnTo>
                  <a:lnTo>
                    <a:pt x="519" y="47515"/>
                  </a:lnTo>
                  <a:lnTo>
                    <a:pt x="449" y="46729"/>
                  </a:lnTo>
                  <a:lnTo>
                    <a:pt x="383" y="45933"/>
                  </a:lnTo>
                  <a:lnTo>
                    <a:pt x="321" y="45136"/>
                  </a:lnTo>
                  <a:lnTo>
                    <a:pt x="264" y="44327"/>
                  </a:lnTo>
                  <a:lnTo>
                    <a:pt x="216" y="43518"/>
                  </a:lnTo>
                  <a:lnTo>
                    <a:pt x="172" y="42721"/>
                  </a:lnTo>
                  <a:lnTo>
                    <a:pt x="132" y="41901"/>
                  </a:lnTo>
                  <a:lnTo>
                    <a:pt x="97" y="41092"/>
                  </a:lnTo>
                  <a:lnTo>
                    <a:pt x="66" y="40283"/>
                  </a:lnTo>
                  <a:lnTo>
                    <a:pt x="40" y="39463"/>
                  </a:lnTo>
                  <a:lnTo>
                    <a:pt x="22" y="38642"/>
                  </a:lnTo>
                  <a:lnTo>
                    <a:pt x="9" y="37834"/>
                  </a:lnTo>
                  <a:lnTo>
                    <a:pt x="0" y="37013"/>
                  </a:lnTo>
                  <a:lnTo>
                    <a:pt x="0" y="36193"/>
                  </a:lnTo>
                  <a:lnTo>
                    <a:pt x="0" y="35361"/>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95" y="24683"/>
                  </a:lnTo>
                  <a:lnTo>
                    <a:pt x="1605" y="24519"/>
                  </a:lnTo>
                  <a:lnTo>
                    <a:pt x="1715" y="24379"/>
                  </a:lnTo>
                  <a:lnTo>
                    <a:pt x="1834" y="24250"/>
                  </a:lnTo>
                  <a:lnTo>
                    <a:pt x="1953" y="24144"/>
                  </a:lnTo>
                  <a:lnTo>
                    <a:pt x="2076" y="24062"/>
                  </a:lnTo>
                  <a:lnTo>
                    <a:pt x="2199" y="24004"/>
                  </a:lnTo>
                  <a:lnTo>
                    <a:pt x="2326" y="23968"/>
                  </a:lnTo>
                  <a:lnTo>
                    <a:pt x="2450" y="23945"/>
                  </a:lnTo>
                  <a:lnTo>
                    <a:pt x="2577" y="23945"/>
                  </a:lnTo>
                  <a:lnTo>
                    <a:pt x="2705" y="23957"/>
                  </a:lnTo>
                  <a:lnTo>
                    <a:pt x="2832" y="23992"/>
                  </a:lnTo>
                  <a:lnTo>
                    <a:pt x="2955" y="24050"/>
                  </a:lnTo>
                  <a:lnTo>
                    <a:pt x="3078" y="24121"/>
                  </a:lnTo>
                  <a:lnTo>
                    <a:pt x="3202" y="24203"/>
                  </a:lnTo>
                  <a:lnTo>
                    <a:pt x="3320" y="24308"/>
                  </a:lnTo>
                  <a:lnTo>
                    <a:pt x="3435" y="24437"/>
                  </a:lnTo>
                  <a:lnTo>
                    <a:pt x="3544" y="24578"/>
                  </a:lnTo>
                  <a:lnTo>
                    <a:pt x="3650" y="24730"/>
                  </a:lnTo>
                  <a:lnTo>
                    <a:pt x="3751" y="24894"/>
                  </a:lnTo>
                  <a:lnTo>
                    <a:pt x="3843" y="25082"/>
                  </a:lnTo>
                  <a:lnTo>
                    <a:pt x="3931" y="25281"/>
                  </a:lnTo>
                  <a:lnTo>
                    <a:pt x="4015" y="25492"/>
                  </a:lnTo>
                  <a:lnTo>
                    <a:pt x="4090" y="25726"/>
                  </a:lnTo>
                  <a:lnTo>
                    <a:pt x="4156" y="25973"/>
                  </a:lnTo>
                  <a:lnTo>
                    <a:pt x="4213" y="26219"/>
                  </a:lnTo>
                  <a:lnTo>
                    <a:pt x="4261" y="26488"/>
                  </a:lnTo>
                  <a:lnTo>
                    <a:pt x="4283" y="26629"/>
                  </a:lnTo>
                  <a:lnTo>
                    <a:pt x="4301" y="26770"/>
                  </a:lnTo>
                  <a:lnTo>
                    <a:pt x="4318" y="26922"/>
                  </a:lnTo>
                  <a:lnTo>
                    <a:pt x="4332" y="27063"/>
                  </a:lnTo>
                  <a:lnTo>
                    <a:pt x="4340" y="27215"/>
                  </a:lnTo>
                  <a:lnTo>
                    <a:pt x="4349" y="27367"/>
                  </a:lnTo>
                  <a:lnTo>
                    <a:pt x="4354" y="27531"/>
                  </a:lnTo>
                  <a:lnTo>
                    <a:pt x="4358" y="27684"/>
                  </a:lnTo>
                  <a:lnTo>
                    <a:pt x="4354" y="27848"/>
                  </a:lnTo>
                  <a:lnTo>
                    <a:pt x="4354" y="28012"/>
                  </a:lnTo>
                  <a:lnTo>
                    <a:pt x="4354" y="28012"/>
                  </a:lnTo>
                  <a:lnTo>
                    <a:pt x="4327" y="27262"/>
                  </a:lnTo>
                  <a:lnTo>
                    <a:pt x="4310" y="26523"/>
                  </a:lnTo>
                  <a:lnTo>
                    <a:pt x="4296" y="25785"/>
                  </a:lnTo>
                  <a:lnTo>
                    <a:pt x="4283" y="25047"/>
                  </a:lnTo>
                  <a:lnTo>
                    <a:pt x="4279" y="24320"/>
                  </a:lnTo>
                  <a:lnTo>
                    <a:pt x="4274" y="23593"/>
                  </a:lnTo>
                  <a:lnTo>
                    <a:pt x="4274" y="22867"/>
                  </a:lnTo>
                  <a:lnTo>
                    <a:pt x="4283" y="22140"/>
                  </a:lnTo>
                  <a:lnTo>
                    <a:pt x="4292" y="21425"/>
                  </a:lnTo>
                  <a:lnTo>
                    <a:pt x="4305" y="20710"/>
                  </a:lnTo>
                  <a:lnTo>
                    <a:pt x="4323" y="19995"/>
                  </a:lnTo>
                  <a:lnTo>
                    <a:pt x="4345" y="19292"/>
                  </a:lnTo>
                  <a:lnTo>
                    <a:pt x="4371" y="18589"/>
                  </a:lnTo>
                  <a:lnTo>
                    <a:pt x="4402" y="17897"/>
                  </a:lnTo>
                  <a:lnTo>
                    <a:pt x="4437" y="17206"/>
                  </a:lnTo>
                  <a:lnTo>
                    <a:pt x="4477" y="16514"/>
                  </a:lnTo>
                  <a:lnTo>
                    <a:pt x="4521" y="15834"/>
                  </a:lnTo>
                  <a:lnTo>
                    <a:pt x="4569" y="15155"/>
                  </a:lnTo>
                  <a:lnTo>
                    <a:pt x="4622" y="14487"/>
                  </a:lnTo>
                  <a:lnTo>
                    <a:pt x="4679" y="13818"/>
                  </a:lnTo>
                  <a:lnTo>
                    <a:pt x="4740" y="13150"/>
                  </a:lnTo>
                  <a:lnTo>
                    <a:pt x="4802" y="12494"/>
                  </a:lnTo>
                  <a:lnTo>
                    <a:pt x="4872" y="11849"/>
                  </a:lnTo>
                  <a:lnTo>
                    <a:pt x="4947" y="11193"/>
                  </a:lnTo>
                  <a:lnTo>
                    <a:pt x="5026" y="10560"/>
                  </a:lnTo>
                  <a:lnTo>
                    <a:pt x="5110" y="9927"/>
                  </a:lnTo>
                  <a:lnTo>
                    <a:pt x="5202" y="9294"/>
                  </a:lnTo>
                  <a:lnTo>
                    <a:pt x="5294" y="8673"/>
                  </a:lnTo>
                  <a:lnTo>
                    <a:pt x="5391" y="8052"/>
                  </a:lnTo>
                  <a:lnTo>
                    <a:pt x="5492" y="7443"/>
                  </a:lnTo>
                  <a:lnTo>
                    <a:pt x="5598" y="6845"/>
                  </a:lnTo>
                  <a:lnTo>
                    <a:pt x="5712" y="6247"/>
                  </a:lnTo>
                  <a:lnTo>
                    <a:pt x="5712" y="6247"/>
                  </a:lnTo>
                  <a:lnTo>
                    <a:pt x="5765" y="5977"/>
                  </a:lnTo>
                  <a:lnTo>
                    <a:pt x="5818" y="5720"/>
                  </a:lnTo>
                  <a:lnTo>
                    <a:pt x="5875" y="5473"/>
                  </a:lnTo>
                  <a:lnTo>
                    <a:pt x="5932" y="5227"/>
                  </a:lnTo>
                  <a:lnTo>
                    <a:pt x="5994" y="4981"/>
                  </a:lnTo>
                  <a:lnTo>
                    <a:pt x="6060" y="4747"/>
                  </a:lnTo>
                  <a:lnTo>
                    <a:pt x="6121" y="4512"/>
                  </a:lnTo>
                  <a:lnTo>
                    <a:pt x="6187" y="4290"/>
                  </a:lnTo>
                  <a:lnTo>
                    <a:pt x="6257" y="4067"/>
                  </a:lnTo>
                  <a:lnTo>
                    <a:pt x="6328" y="3844"/>
                  </a:lnTo>
                  <a:lnTo>
                    <a:pt x="6398" y="3633"/>
                  </a:lnTo>
                  <a:lnTo>
                    <a:pt x="6473" y="3434"/>
                  </a:lnTo>
                  <a:lnTo>
                    <a:pt x="6627" y="3047"/>
                  </a:lnTo>
                  <a:lnTo>
                    <a:pt x="6785" y="2672"/>
                  </a:lnTo>
                  <a:lnTo>
                    <a:pt x="6948" y="2321"/>
                  </a:lnTo>
                  <a:lnTo>
                    <a:pt x="7119" y="2004"/>
                  </a:lnTo>
                  <a:lnTo>
                    <a:pt x="7295" y="1700"/>
                  </a:lnTo>
                  <a:lnTo>
                    <a:pt x="7475" y="1418"/>
                  </a:lnTo>
                  <a:lnTo>
                    <a:pt x="7660" y="1160"/>
                  </a:lnTo>
                  <a:lnTo>
                    <a:pt x="7849" y="938"/>
                  </a:lnTo>
                  <a:lnTo>
                    <a:pt x="8043" y="727"/>
                  </a:lnTo>
                  <a:lnTo>
                    <a:pt x="8240" y="551"/>
                  </a:lnTo>
                  <a:lnTo>
                    <a:pt x="8438" y="399"/>
                  </a:lnTo>
                  <a:lnTo>
                    <a:pt x="8641" y="258"/>
                  </a:lnTo>
                  <a:lnTo>
                    <a:pt x="8843" y="164"/>
                  </a:lnTo>
                  <a:lnTo>
                    <a:pt x="9050" y="82"/>
                  </a:lnTo>
                  <a:lnTo>
                    <a:pt x="9256" y="23"/>
                  </a:lnTo>
                  <a:lnTo>
                    <a:pt x="9467" y="0"/>
                  </a:lnTo>
                  <a:lnTo>
                    <a:pt x="9674" y="0"/>
                  </a:lnTo>
                  <a:lnTo>
                    <a:pt x="9885" y="35"/>
                  </a:lnTo>
                  <a:lnTo>
                    <a:pt x="10096" y="94"/>
                  </a:lnTo>
                  <a:lnTo>
                    <a:pt x="10303" y="176"/>
                  </a:lnTo>
                  <a:lnTo>
                    <a:pt x="10408" y="223"/>
                  </a:lnTo>
                  <a:lnTo>
                    <a:pt x="10514" y="293"/>
                  </a:lnTo>
                  <a:lnTo>
                    <a:pt x="10619" y="352"/>
                  </a:lnTo>
                  <a:lnTo>
                    <a:pt x="10720" y="434"/>
                  </a:lnTo>
                  <a:lnTo>
                    <a:pt x="10826" y="516"/>
                  </a:lnTo>
                  <a:lnTo>
                    <a:pt x="10927" y="598"/>
                  </a:lnTo>
                  <a:lnTo>
                    <a:pt x="11033" y="692"/>
                  </a:lnTo>
                  <a:lnTo>
                    <a:pt x="11134" y="797"/>
                  </a:lnTo>
                  <a:lnTo>
                    <a:pt x="11235" y="914"/>
                  </a:lnTo>
                  <a:lnTo>
                    <a:pt x="11336" y="1031"/>
                  </a:lnTo>
                  <a:lnTo>
                    <a:pt x="11437" y="1149"/>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43" y="7032"/>
                  </a:lnTo>
                  <a:lnTo>
                    <a:pt x="13644" y="7595"/>
                  </a:lnTo>
                  <a:lnTo>
                    <a:pt x="13741" y="8146"/>
                  </a:lnTo>
                  <a:lnTo>
                    <a:pt x="13834" y="8708"/>
                  </a:lnTo>
                  <a:lnTo>
                    <a:pt x="13926" y="9271"/>
                  </a:lnTo>
                  <a:lnTo>
                    <a:pt x="14009" y="9845"/>
                  </a:lnTo>
                  <a:lnTo>
                    <a:pt x="14093" y="10420"/>
                  </a:lnTo>
                  <a:lnTo>
                    <a:pt x="14172" y="10994"/>
                  </a:lnTo>
                  <a:lnTo>
                    <a:pt x="14247" y="11568"/>
                  </a:lnTo>
                  <a:lnTo>
                    <a:pt x="14317" y="12142"/>
                  </a:lnTo>
                  <a:lnTo>
                    <a:pt x="14383" y="12728"/>
                  </a:lnTo>
                  <a:lnTo>
                    <a:pt x="14449" y="13314"/>
                  </a:lnTo>
                  <a:lnTo>
                    <a:pt x="14511" y="13912"/>
                  </a:lnTo>
                  <a:lnTo>
                    <a:pt x="14568" y="14498"/>
                  </a:lnTo>
                  <a:lnTo>
                    <a:pt x="14621" y="15096"/>
                  </a:lnTo>
                  <a:lnTo>
                    <a:pt x="14669" y="15694"/>
                  </a:lnTo>
                  <a:lnTo>
                    <a:pt x="14717" y="16291"/>
                  </a:lnTo>
                  <a:lnTo>
                    <a:pt x="14761" y="16889"/>
                  </a:lnTo>
                  <a:lnTo>
                    <a:pt x="14796" y="17487"/>
                  </a:lnTo>
                  <a:lnTo>
                    <a:pt x="14832" y="18096"/>
                  </a:lnTo>
                  <a:lnTo>
                    <a:pt x="14867" y="18694"/>
                  </a:lnTo>
                  <a:lnTo>
                    <a:pt x="14893" y="19304"/>
                  </a:lnTo>
                  <a:lnTo>
                    <a:pt x="14915" y="19913"/>
                  </a:lnTo>
                  <a:lnTo>
                    <a:pt x="14937" y="20523"/>
                  </a:lnTo>
                  <a:lnTo>
                    <a:pt x="14955" y="21132"/>
                  </a:lnTo>
                  <a:lnTo>
                    <a:pt x="14968" y="21741"/>
                  </a:lnTo>
                  <a:lnTo>
                    <a:pt x="14977" y="22351"/>
                  </a:lnTo>
                  <a:lnTo>
                    <a:pt x="14981" y="22972"/>
                  </a:lnTo>
                  <a:lnTo>
                    <a:pt x="14981" y="23582"/>
                  </a:lnTo>
                  <a:lnTo>
                    <a:pt x="14981" y="24191"/>
                  </a:lnTo>
                  <a:lnTo>
                    <a:pt x="14972" y="24812"/>
                  </a:lnTo>
                  <a:lnTo>
                    <a:pt x="14964" y="25422"/>
                  </a:lnTo>
                  <a:lnTo>
                    <a:pt x="14964" y="25422"/>
                  </a:lnTo>
                  <a:lnTo>
                    <a:pt x="14933" y="26535"/>
                  </a:lnTo>
                  <a:lnTo>
                    <a:pt x="14898" y="27649"/>
                  </a:lnTo>
                  <a:lnTo>
                    <a:pt x="14858" y="28762"/>
                  </a:lnTo>
                  <a:lnTo>
                    <a:pt x="14810" y="29864"/>
                  </a:lnTo>
                  <a:lnTo>
                    <a:pt x="14757" y="30954"/>
                  </a:lnTo>
                  <a:lnTo>
                    <a:pt x="14700" y="32044"/>
                  </a:lnTo>
                  <a:lnTo>
                    <a:pt x="14634" y="33134"/>
                  </a:lnTo>
                  <a:lnTo>
                    <a:pt x="14568" y="34224"/>
                  </a:lnTo>
                  <a:lnTo>
                    <a:pt x="14493" y="35302"/>
                  </a:lnTo>
                  <a:lnTo>
                    <a:pt x="14418" y="36392"/>
                  </a:lnTo>
                  <a:lnTo>
                    <a:pt x="14335" y="37459"/>
                  </a:lnTo>
                  <a:lnTo>
                    <a:pt x="14251" y="38537"/>
                  </a:lnTo>
                  <a:lnTo>
                    <a:pt x="14159" y="39615"/>
                  </a:lnTo>
                  <a:lnTo>
                    <a:pt x="14067" y="40682"/>
                  </a:lnTo>
                  <a:lnTo>
                    <a:pt x="13970" y="41748"/>
                  </a:lnTo>
                  <a:lnTo>
                    <a:pt x="13869" y="42815"/>
                  </a:lnTo>
                  <a:lnTo>
                    <a:pt x="13768" y="43881"/>
                  </a:lnTo>
                  <a:lnTo>
                    <a:pt x="13658" y="44936"/>
                  </a:lnTo>
                  <a:lnTo>
                    <a:pt x="13552" y="46003"/>
                  </a:lnTo>
                  <a:lnTo>
                    <a:pt x="13438" y="47058"/>
                  </a:lnTo>
                  <a:lnTo>
                    <a:pt x="13209" y="49179"/>
                  </a:lnTo>
                  <a:lnTo>
                    <a:pt x="12967" y="51300"/>
                  </a:lnTo>
                  <a:lnTo>
                    <a:pt x="12721" y="53422"/>
                  </a:lnTo>
                  <a:lnTo>
                    <a:pt x="12470" y="55543"/>
                  </a:lnTo>
                  <a:lnTo>
                    <a:pt x="11960" y="59798"/>
                  </a:lnTo>
                  <a:lnTo>
                    <a:pt x="2353" y="59552"/>
                  </a:lnTo>
                  <a:lnTo>
                    <a:pt x="2344" y="59634"/>
                  </a:lnTo>
                </a:path>
              </a:pathLst>
            </a:custGeom>
            <a:noFill/>
            <a:ln w="0">
              <a:noFill/>
            </a:ln>
          </p:spPr>
          <p:style>
            <a:lnRef idx="0">
              <a:scrgbClr r="0" g="0" b="0"/>
            </a:lnRef>
            <a:fillRef idx="0">
              <a:scrgbClr r="0" g="0" b="0"/>
            </a:fillRef>
            <a:effectRef idx="0">
              <a:scrgbClr r="0" g="0" b="0"/>
            </a:effectRef>
            <a:fontRef idx="minor"/>
          </p:style>
        </p:sp>
        <p:sp>
          <p:nvSpPr>
            <p:cNvPr id="799" name="Google Shape;579;p39"/>
            <p:cNvSpPr/>
            <p:nvPr/>
          </p:nvSpPr>
          <p:spPr>
            <a:xfrm flipV="1">
              <a:off x="6247800" y="4386240"/>
              <a:ext cx="353880" cy="536040"/>
            </a:xfrm>
            <a:custGeom>
              <a:avLst/>
              <a:gdLst/>
              <a:ahLst/>
              <a:cxnLst/>
              <a:rect l="l" t="t" r="r" b="b"/>
              <a:pathLst>
                <a:path w="14982" h="59798" fill="none">
                  <a:moveTo>
                    <a:pt x="11960" y="59798"/>
                  </a:moveTo>
                  <a:lnTo>
                    <a:pt x="9621" y="59739"/>
                  </a:lnTo>
                  <a:lnTo>
                    <a:pt x="9621" y="59739"/>
                  </a:lnTo>
                  <a:lnTo>
                    <a:pt x="9815" y="58497"/>
                  </a:lnTo>
                  <a:lnTo>
                    <a:pt x="9999" y="57266"/>
                  </a:lnTo>
                  <a:lnTo>
                    <a:pt x="10180" y="56059"/>
                  </a:lnTo>
                  <a:lnTo>
                    <a:pt x="10355" y="54863"/>
                  </a:lnTo>
                  <a:lnTo>
                    <a:pt x="10518" y="53680"/>
                  </a:lnTo>
                  <a:lnTo>
                    <a:pt x="10672" y="52496"/>
                  </a:lnTo>
                  <a:lnTo>
                    <a:pt x="10747" y="51898"/>
                  </a:lnTo>
                  <a:lnTo>
                    <a:pt x="10817" y="51312"/>
                  </a:lnTo>
                  <a:lnTo>
                    <a:pt x="10883" y="50714"/>
                  </a:lnTo>
                  <a:lnTo>
                    <a:pt x="10949" y="50117"/>
                  </a:lnTo>
                  <a:lnTo>
                    <a:pt x="11011" y="49531"/>
                  </a:lnTo>
                  <a:lnTo>
                    <a:pt x="11072" y="48933"/>
                  </a:lnTo>
                  <a:lnTo>
                    <a:pt x="11125" y="48335"/>
                  </a:lnTo>
                  <a:lnTo>
                    <a:pt x="11178" y="47726"/>
                  </a:lnTo>
                  <a:lnTo>
                    <a:pt x="11226" y="47128"/>
                  </a:lnTo>
                  <a:lnTo>
                    <a:pt x="11270" y="46519"/>
                  </a:lnTo>
                  <a:lnTo>
                    <a:pt x="11314" y="45897"/>
                  </a:lnTo>
                  <a:lnTo>
                    <a:pt x="11349" y="45288"/>
                  </a:lnTo>
                  <a:lnTo>
                    <a:pt x="11384" y="44667"/>
                  </a:lnTo>
                  <a:lnTo>
                    <a:pt x="11415" y="44034"/>
                  </a:lnTo>
                  <a:lnTo>
                    <a:pt x="11437" y="43401"/>
                  </a:lnTo>
                  <a:lnTo>
                    <a:pt x="11459" y="42756"/>
                  </a:lnTo>
                  <a:lnTo>
                    <a:pt x="11477" y="42112"/>
                  </a:lnTo>
                  <a:lnTo>
                    <a:pt x="11485" y="41455"/>
                  </a:lnTo>
                  <a:lnTo>
                    <a:pt x="11494" y="40799"/>
                  </a:lnTo>
                  <a:lnTo>
                    <a:pt x="11494" y="40119"/>
                  </a:lnTo>
                  <a:lnTo>
                    <a:pt x="11494" y="40119"/>
                  </a:lnTo>
                  <a:lnTo>
                    <a:pt x="11494" y="39779"/>
                  </a:lnTo>
                  <a:lnTo>
                    <a:pt x="11494" y="39779"/>
                  </a:lnTo>
                  <a:lnTo>
                    <a:pt x="11490" y="39170"/>
                  </a:lnTo>
                  <a:lnTo>
                    <a:pt x="11477" y="38560"/>
                  </a:lnTo>
                  <a:lnTo>
                    <a:pt x="11459" y="37951"/>
                  </a:lnTo>
                  <a:lnTo>
                    <a:pt x="11437" y="37341"/>
                  </a:lnTo>
                  <a:lnTo>
                    <a:pt x="11402" y="36732"/>
                  </a:lnTo>
                  <a:lnTo>
                    <a:pt x="11362" y="36134"/>
                  </a:lnTo>
                  <a:lnTo>
                    <a:pt x="11314" y="35536"/>
                  </a:lnTo>
                  <a:lnTo>
                    <a:pt x="11252" y="34962"/>
                  </a:lnTo>
                  <a:lnTo>
                    <a:pt x="11222" y="34669"/>
                  </a:lnTo>
                  <a:lnTo>
                    <a:pt x="11186" y="34388"/>
                  </a:lnTo>
                  <a:lnTo>
                    <a:pt x="11147" y="34107"/>
                  </a:lnTo>
                  <a:lnTo>
                    <a:pt x="11107" y="33825"/>
                  </a:lnTo>
                  <a:lnTo>
                    <a:pt x="11063" y="33544"/>
                  </a:lnTo>
                  <a:lnTo>
                    <a:pt x="11019" y="33274"/>
                  </a:lnTo>
                  <a:lnTo>
                    <a:pt x="10971" y="33005"/>
                  </a:lnTo>
                  <a:lnTo>
                    <a:pt x="10918" y="32747"/>
                  </a:lnTo>
                  <a:lnTo>
                    <a:pt x="10866" y="32489"/>
                  </a:lnTo>
                  <a:lnTo>
                    <a:pt x="10808" y="32231"/>
                  </a:lnTo>
                  <a:lnTo>
                    <a:pt x="10747" y="31985"/>
                  </a:lnTo>
                  <a:lnTo>
                    <a:pt x="10685" y="31739"/>
                  </a:lnTo>
                  <a:lnTo>
                    <a:pt x="10619" y="31505"/>
                  </a:lnTo>
                  <a:lnTo>
                    <a:pt x="10549" y="31270"/>
                  </a:lnTo>
                  <a:lnTo>
                    <a:pt x="10474" y="31036"/>
                  </a:lnTo>
                  <a:lnTo>
                    <a:pt x="10399" y="30813"/>
                  </a:lnTo>
                  <a:lnTo>
                    <a:pt x="10399" y="30813"/>
                  </a:lnTo>
                  <a:lnTo>
                    <a:pt x="10307" y="30567"/>
                  </a:lnTo>
                  <a:lnTo>
                    <a:pt x="10206" y="30333"/>
                  </a:lnTo>
                  <a:lnTo>
                    <a:pt x="10105" y="30110"/>
                  </a:lnTo>
                  <a:lnTo>
                    <a:pt x="9995" y="29899"/>
                  </a:lnTo>
                  <a:lnTo>
                    <a:pt x="9881" y="29711"/>
                  </a:lnTo>
                  <a:lnTo>
                    <a:pt x="9766" y="29524"/>
                  </a:lnTo>
                  <a:lnTo>
                    <a:pt x="9648" y="29360"/>
                  </a:lnTo>
                  <a:lnTo>
                    <a:pt x="9524" y="29219"/>
                  </a:lnTo>
                  <a:lnTo>
                    <a:pt x="9401" y="29078"/>
                  </a:lnTo>
                  <a:lnTo>
                    <a:pt x="9274" y="28961"/>
                  </a:lnTo>
                  <a:lnTo>
                    <a:pt x="9146" y="28868"/>
                  </a:lnTo>
                  <a:lnTo>
                    <a:pt x="9019" y="28785"/>
                  </a:lnTo>
                  <a:lnTo>
                    <a:pt x="8887" y="28715"/>
                  </a:lnTo>
                  <a:lnTo>
                    <a:pt x="8755" y="28668"/>
                  </a:lnTo>
                  <a:lnTo>
                    <a:pt x="8627" y="28645"/>
                  </a:lnTo>
                  <a:lnTo>
                    <a:pt x="8496" y="28633"/>
                  </a:lnTo>
                  <a:lnTo>
                    <a:pt x="8496" y="28633"/>
                  </a:lnTo>
                  <a:lnTo>
                    <a:pt x="8403" y="28645"/>
                  </a:lnTo>
                  <a:lnTo>
                    <a:pt x="8311" y="28657"/>
                  </a:lnTo>
                  <a:lnTo>
                    <a:pt x="8223" y="28680"/>
                  </a:lnTo>
                  <a:lnTo>
                    <a:pt x="8131" y="28715"/>
                  </a:lnTo>
                  <a:lnTo>
                    <a:pt x="8043" y="28762"/>
                  </a:lnTo>
                  <a:lnTo>
                    <a:pt x="7955" y="28809"/>
                  </a:lnTo>
                  <a:lnTo>
                    <a:pt x="7867" y="28879"/>
                  </a:lnTo>
                  <a:lnTo>
                    <a:pt x="7783" y="28950"/>
                  </a:lnTo>
                  <a:lnTo>
                    <a:pt x="7700" y="29043"/>
                  </a:lnTo>
                  <a:lnTo>
                    <a:pt x="7616" y="29137"/>
                  </a:lnTo>
                  <a:lnTo>
                    <a:pt x="7537" y="29243"/>
                  </a:lnTo>
                  <a:lnTo>
                    <a:pt x="7458" y="29371"/>
                  </a:lnTo>
                  <a:lnTo>
                    <a:pt x="7383" y="29500"/>
                  </a:lnTo>
                  <a:lnTo>
                    <a:pt x="7308" y="29641"/>
                  </a:lnTo>
                  <a:lnTo>
                    <a:pt x="7238" y="29793"/>
                  </a:lnTo>
                  <a:lnTo>
                    <a:pt x="7168" y="29958"/>
                  </a:lnTo>
                  <a:lnTo>
                    <a:pt x="7168" y="29958"/>
                  </a:lnTo>
                  <a:lnTo>
                    <a:pt x="7110" y="30110"/>
                  </a:lnTo>
                  <a:lnTo>
                    <a:pt x="7058" y="30262"/>
                  </a:lnTo>
                  <a:lnTo>
                    <a:pt x="7005" y="30426"/>
                  </a:lnTo>
                  <a:lnTo>
                    <a:pt x="6957" y="30590"/>
                  </a:lnTo>
                  <a:lnTo>
                    <a:pt x="6913" y="30755"/>
                  </a:lnTo>
                  <a:lnTo>
                    <a:pt x="6869" y="30930"/>
                  </a:lnTo>
                  <a:lnTo>
                    <a:pt x="6825" y="31106"/>
                  </a:lnTo>
                  <a:lnTo>
                    <a:pt x="6789" y="31282"/>
                  </a:lnTo>
                  <a:lnTo>
                    <a:pt x="6754" y="31469"/>
                  </a:lnTo>
                  <a:lnTo>
                    <a:pt x="6719" y="31657"/>
                  </a:lnTo>
                  <a:lnTo>
                    <a:pt x="6658" y="32044"/>
                  </a:lnTo>
                  <a:lnTo>
                    <a:pt x="6609" y="32431"/>
                  </a:lnTo>
                  <a:lnTo>
                    <a:pt x="6565" y="32841"/>
                  </a:lnTo>
                  <a:lnTo>
                    <a:pt x="6526" y="33263"/>
                  </a:lnTo>
                  <a:lnTo>
                    <a:pt x="6495" y="33685"/>
                  </a:lnTo>
                  <a:lnTo>
                    <a:pt x="6473" y="34107"/>
                  </a:lnTo>
                  <a:lnTo>
                    <a:pt x="6455" y="34540"/>
                  </a:lnTo>
                  <a:lnTo>
                    <a:pt x="6442" y="34986"/>
                  </a:lnTo>
                  <a:lnTo>
                    <a:pt x="6433" y="35419"/>
                  </a:lnTo>
                  <a:lnTo>
                    <a:pt x="6429" y="35865"/>
                  </a:lnTo>
                  <a:lnTo>
                    <a:pt x="6425" y="36298"/>
                  </a:lnTo>
                  <a:lnTo>
                    <a:pt x="6425" y="36298"/>
                  </a:lnTo>
                  <a:lnTo>
                    <a:pt x="6429" y="36767"/>
                  </a:lnTo>
                  <a:lnTo>
                    <a:pt x="6433" y="37236"/>
                  </a:lnTo>
                  <a:lnTo>
                    <a:pt x="6433" y="37236"/>
                  </a:lnTo>
                  <a:lnTo>
                    <a:pt x="6447" y="38361"/>
                  </a:lnTo>
                  <a:lnTo>
                    <a:pt x="6451" y="38924"/>
                  </a:lnTo>
                  <a:lnTo>
                    <a:pt x="6451" y="39486"/>
                  </a:lnTo>
                  <a:lnTo>
                    <a:pt x="6451" y="39486"/>
                  </a:lnTo>
                  <a:lnTo>
                    <a:pt x="6447" y="40189"/>
                  </a:lnTo>
                  <a:lnTo>
                    <a:pt x="6442" y="40541"/>
                  </a:lnTo>
                  <a:lnTo>
                    <a:pt x="6433" y="40893"/>
                  </a:lnTo>
                  <a:lnTo>
                    <a:pt x="6425" y="41233"/>
                  </a:lnTo>
                  <a:lnTo>
                    <a:pt x="6407" y="41572"/>
                  </a:lnTo>
                  <a:lnTo>
                    <a:pt x="6389" y="41912"/>
                  </a:lnTo>
                  <a:lnTo>
                    <a:pt x="6367" y="42252"/>
                  </a:lnTo>
                  <a:lnTo>
                    <a:pt x="6337" y="42580"/>
                  </a:lnTo>
                  <a:lnTo>
                    <a:pt x="6306" y="42909"/>
                  </a:lnTo>
                  <a:lnTo>
                    <a:pt x="6266" y="43237"/>
                  </a:lnTo>
                  <a:lnTo>
                    <a:pt x="6222" y="43553"/>
                  </a:lnTo>
                  <a:lnTo>
                    <a:pt x="6169" y="43858"/>
                  </a:lnTo>
                  <a:lnTo>
                    <a:pt x="6112" y="44174"/>
                  </a:lnTo>
                  <a:lnTo>
                    <a:pt x="6051" y="44467"/>
                  </a:lnTo>
                  <a:lnTo>
                    <a:pt x="5980" y="44760"/>
                  </a:lnTo>
                  <a:lnTo>
                    <a:pt x="5980" y="44760"/>
                  </a:lnTo>
                  <a:lnTo>
                    <a:pt x="5928" y="44960"/>
                  </a:lnTo>
                  <a:lnTo>
                    <a:pt x="5870" y="45159"/>
                  </a:lnTo>
                  <a:lnTo>
                    <a:pt x="5809" y="45346"/>
                  </a:lnTo>
                  <a:lnTo>
                    <a:pt x="5752" y="45522"/>
                  </a:lnTo>
                  <a:lnTo>
                    <a:pt x="5686" y="45698"/>
                  </a:lnTo>
                  <a:lnTo>
                    <a:pt x="5620" y="45874"/>
                  </a:lnTo>
                  <a:lnTo>
                    <a:pt x="5484" y="46202"/>
                  </a:lnTo>
                  <a:lnTo>
                    <a:pt x="5343" y="46519"/>
                  </a:lnTo>
                  <a:lnTo>
                    <a:pt x="5198" y="46823"/>
                  </a:lnTo>
                  <a:lnTo>
                    <a:pt x="4903" y="47433"/>
                  </a:lnTo>
                  <a:lnTo>
                    <a:pt x="4754" y="47737"/>
                  </a:lnTo>
                  <a:lnTo>
                    <a:pt x="4609" y="48042"/>
                  </a:lnTo>
                  <a:lnTo>
                    <a:pt x="4468" y="48359"/>
                  </a:lnTo>
                  <a:lnTo>
                    <a:pt x="4332" y="48687"/>
                  </a:lnTo>
                  <a:lnTo>
                    <a:pt x="4270" y="48863"/>
                  </a:lnTo>
                  <a:lnTo>
                    <a:pt x="4204" y="49038"/>
                  </a:lnTo>
                  <a:lnTo>
                    <a:pt x="4142" y="49214"/>
                  </a:lnTo>
                  <a:lnTo>
                    <a:pt x="4085" y="49402"/>
                  </a:lnTo>
                  <a:lnTo>
                    <a:pt x="4028" y="49601"/>
                  </a:lnTo>
                  <a:lnTo>
                    <a:pt x="3975" y="49800"/>
                  </a:lnTo>
                  <a:lnTo>
                    <a:pt x="3927" y="49999"/>
                  </a:lnTo>
                  <a:lnTo>
                    <a:pt x="3879" y="50222"/>
                  </a:lnTo>
                  <a:lnTo>
                    <a:pt x="3879" y="50222"/>
                  </a:lnTo>
                  <a:lnTo>
                    <a:pt x="3821" y="50539"/>
                  </a:lnTo>
                  <a:lnTo>
                    <a:pt x="3773" y="50867"/>
                  </a:lnTo>
                  <a:lnTo>
                    <a:pt x="3734" y="51195"/>
                  </a:lnTo>
                  <a:lnTo>
                    <a:pt x="3698" y="51535"/>
                  </a:lnTo>
                  <a:lnTo>
                    <a:pt x="3672" y="51886"/>
                  </a:lnTo>
                  <a:lnTo>
                    <a:pt x="3654" y="52226"/>
                  </a:lnTo>
                  <a:lnTo>
                    <a:pt x="3646" y="52578"/>
                  </a:lnTo>
                  <a:lnTo>
                    <a:pt x="3641" y="52930"/>
                  </a:lnTo>
                  <a:lnTo>
                    <a:pt x="3641" y="52930"/>
                  </a:lnTo>
                  <a:lnTo>
                    <a:pt x="3646" y="53352"/>
                  </a:lnTo>
                  <a:lnTo>
                    <a:pt x="3659" y="53773"/>
                  </a:lnTo>
                  <a:lnTo>
                    <a:pt x="3681" y="54195"/>
                  </a:lnTo>
                  <a:lnTo>
                    <a:pt x="3712" y="54617"/>
                  </a:lnTo>
                  <a:lnTo>
                    <a:pt x="3747" y="55039"/>
                  </a:lnTo>
                  <a:lnTo>
                    <a:pt x="3786" y="55461"/>
                  </a:lnTo>
                  <a:lnTo>
                    <a:pt x="3835" y="55883"/>
                  </a:lnTo>
                  <a:lnTo>
                    <a:pt x="3892" y="56305"/>
                  </a:lnTo>
                  <a:lnTo>
                    <a:pt x="3949" y="56715"/>
                  </a:lnTo>
                  <a:lnTo>
                    <a:pt x="4011" y="57126"/>
                  </a:lnTo>
                  <a:lnTo>
                    <a:pt x="4077" y="57536"/>
                  </a:lnTo>
                  <a:lnTo>
                    <a:pt x="4147" y="57934"/>
                  </a:lnTo>
                  <a:lnTo>
                    <a:pt x="4222" y="58333"/>
                  </a:lnTo>
                  <a:lnTo>
                    <a:pt x="4296" y="58720"/>
                  </a:lnTo>
                  <a:lnTo>
                    <a:pt x="4376" y="59095"/>
                  </a:lnTo>
                  <a:lnTo>
                    <a:pt x="4450" y="59458"/>
                  </a:lnTo>
                  <a:lnTo>
                    <a:pt x="8957" y="59716"/>
                  </a:lnTo>
                  <a:lnTo>
                    <a:pt x="2353" y="59552"/>
                  </a:lnTo>
                  <a:lnTo>
                    <a:pt x="2344" y="59634"/>
                  </a:lnTo>
                  <a:lnTo>
                    <a:pt x="2344" y="59634"/>
                  </a:lnTo>
                  <a:lnTo>
                    <a:pt x="2203" y="58954"/>
                  </a:lnTo>
                  <a:lnTo>
                    <a:pt x="2063" y="58274"/>
                  </a:lnTo>
                  <a:lnTo>
                    <a:pt x="1931" y="57594"/>
                  </a:lnTo>
                  <a:lnTo>
                    <a:pt x="1799" y="56903"/>
                  </a:lnTo>
                  <a:lnTo>
                    <a:pt x="1676" y="56211"/>
                  </a:lnTo>
                  <a:lnTo>
                    <a:pt x="1557" y="55508"/>
                  </a:lnTo>
                  <a:lnTo>
                    <a:pt x="1438" y="54805"/>
                  </a:lnTo>
                  <a:lnTo>
                    <a:pt x="1328" y="54102"/>
                  </a:lnTo>
                  <a:lnTo>
                    <a:pt x="1218" y="53387"/>
                  </a:lnTo>
                  <a:lnTo>
                    <a:pt x="1117" y="52672"/>
                  </a:lnTo>
                  <a:lnTo>
                    <a:pt x="1021" y="51945"/>
                  </a:lnTo>
                  <a:lnTo>
                    <a:pt x="924" y="51218"/>
                  </a:lnTo>
                  <a:lnTo>
                    <a:pt x="836" y="50492"/>
                  </a:lnTo>
                  <a:lnTo>
                    <a:pt x="752" y="49765"/>
                  </a:lnTo>
                  <a:lnTo>
                    <a:pt x="669" y="49027"/>
                  </a:lnTo>
                  <a:lnTo>
                    <a:pt x="594" y="48288"/>
                  </a:lnTo>
                  <a:lnTo>
                    <a:pt x="524" y="47538"/>
                  </a:lnTo>
                  <a:lnTo>
                    <a:pt x="453" y="46800"/>
                  </a:lnTo>
                  <a:lnTo>
                    <a:pt x="392" y="46050"/>
                  </a:lnTo>
                  <a:lnTo>
                    <a:pt x="335" y="45300"/>
                  </a:lnTo>
                  <a:lnTo>
                    <a:pt x="282" y="44549"/>
                  </a:lnTo>
                  <a:lnTo>
                    <a:pt x="234" y="43788"/>
                  </a:lnTo>
                  <a:lnTo>
                    <a:pt x="190" y="43038"/>
                  </a:lnTo>
                  <a:lnTo>
                    <a:pt x="150" y="42276"/>
                  </a:lnTo>
                  <a:lnTo>
                    <a:pt x="115" y="41514"/>
                  </a:lnTo>
                  <a:lnTo>
                    <a:pt x="84" y="40752"/>
                  </a:lnTo>
                  <a:lnTo>
                    <a:pt x="58" y="39979"/>
                  </a:lnTo>
                  <a:lnTo>
                    <a:pt x="36" y="39217"/>
                  </a:lnTo>
                  <a:lnTo>
                    <a:pt x="18" y="38443"/>
                  </a:lnTo>
                  <a:lnTo>
                    <a:pt x="9" y="37681"/>
                  </a:lnTo>
                  <a:lnTo>
                    <a:pt x="0" y="36908"/>
                  </a:lnTo>
                  <a:lnTo>
                    <a:pt x="0" y="36134"/>
                  </a:lnTo>
                  <a:lnTo>
                    <a:pt x="0" y="36134"/>
                  </a:lnTo>
                  <a:lnTo>
                    <a:pt x="0" y="35337"/>
                  </a:lnTo>
                  <a:lnTo>
                    <a:pt x="9" y="34540"/>
                  </a:lnTo>
                  <a:lnTo>
                    <a:pt x="9" y="34540"/>
                  </a:lnTo>
                  <a:lnTo>
                    <a:pt x="18" y="33872"/>
                  </a:lnTo>
                  <a:lnTo>
                    <a:pt x="36" y="33192"/>
                  </a:lnTo>
                  <a:lnTo>
                    <a:pt x="62" y="32513"/>
                  </a:lnTo>
                  <a:lnTo>
                    <a:pt x="93" y="31821"/>
                  </a:lnTo>
                  <a:lnTo>
                    <a:pt x="132" y="31153"/>
                  </a:lnTo>
                  <a:lnTo>
                    <a:pt x="185" y="30473"/>
                  </a:lnTo>
                  <a:lnTo>
                    <a:pt x="212" y="30145"/>
                  </a:lnTo>
                  <a:lnTo>
                    <a:pt x="242" y="29817"/>
                  </a:lnTo>
                  <a:lnTo>
                    <a:pt x="277" y="29489"/>
                  </a:lnTo>
                  <a:lnTo>
                    <a:pt x="313" y="29172"/>
                  </a:lnTo>
                  <a:lnTo>
                    <a:pt x="357" y="28856"/>
                  </a:lnTo>
                  <a:lnTo>
                    <a:pt x="396" y="28539"/>
                  </a:lnTo>
                  <a:lnTo>
                    <a:pt x="445" y="28235"/>
                  </a:lnTo>
                  <a:lnTo>
                    <a:pt x="493" y="27930"/>
                  </a:lnTo>
                  <a:lnTo>
                    <a:pt x="546" y="27637"/>
                  </a:lnTo>
                  <a:lnTo>
                    <a:pt x="603" y="27344"/>
                  </a:lnTo>
                  <a:lnTo>
                    <a:pt x="664" y="27063"/>
                  </a:lnTo>
                  <a:lnTo>
                    <a:pt x="730" y="26781"/>
                  </a:lnTo>
                  <a:lnTo>
                    <a:pt x="796" y="26512"/>
                  </a:lnTo>
                  <a:lnTo>
                    <a:pt x="871" y="26254"/>
                  </a:lnTo>
                  <a:lnTo>
                    <a:pt x="946" y="26008"/>
                  </a:lnTo>
                  <a:lnTo>
                    <a:pt x="1025" y="25762"/>
                  </a:lnTo>
                  <a:lnTo>
                    <a:pt x="1109" y="25527"/>
                  </a:lnTo>
                  <a:lnTo>
                    <a:pt x="1201" y="25293"/>
                  </a:lnTo>
                  <a:lnTo>
                    <a:pt x="1293" y="25082"/>
                  </a:lnTo>
                  <a:lnTo>
                    <a:pt x="1390" y="24871"/>
                  </a:lnTo>
                  <a:lnTo>
                    <a:pt x="1390" y="24871"/>
                  </a:lnTo>
                  <a:lnTo>
                    <a:pt x="1451" y="24754"/>
                  </a:lnTo>
                  <a:lnTo>
                    <a:pt x="1517" y="24648"/>
                  </a:lnTo>
                  <a:lnTo>
                    <a:pt x="1583" y="24554"/>
                  </a:lnTo>
                  <a:lnTo>
                    <a:pt x="1649" y="24461"/>
                  </a:lnTo>
                  <a:lnTo>
                    <a:pt x="1715" y="24379"/>
                  </a:lnTo>
                  <a:lnTo>
                    <a:pt x="1786" y="24297"/>
                  </a:lnTo>
                  <a:lnTo>
                    <a:pt x="1856" y="24226"/>
                  </a:lnTo>
                  <a:lnTo>
                    <a:pt x="1931" y="24168"/>
                  </a:lnTo>
                  <a:lnTo>
                    <a:pt x="2001" y="24109"/>
                  </a:lnTo>
                  <a:lnTo>
                    <a:pt x="2076" y="24062"/>
                  </a:lnTo>
                  <a:lnTo>
                    <a:pt x="2151" y="24027"/>
                  </a:lnTo>
                  <a:lnTo>
                    <a:pt x="2225" y="23992"/>
                  </a:lnTo>
                  <a:lnTo>
                    <a:pt x="2300" y="23968"/>
                  </a:lnTo>
                  <a:lnTo>
                    <a:pt x="2375" y="23957"/>
                  </a:lnTo>
                  <a:lnTo>
                    <a:pt x="2529" y="23933"/>
                  </a:lnTo>
                  <a:lnTo>
                    <a:pt x="2529" y="23933"/>
                  </a:lnTo>
                  <a:lnTo>
                    <a:pt x="2678" y="23957"/>
                  </a:lnTo>
                  <a:lnTo>
                    <a:pt x="2828" y="23992"/>
                  </a:lnTo>
                  <a:lnTo>
                    <a:pt x="2977" y="24062"/>
                  </a:lnTo>
                  <a:lnTo>
                    <a:pt x="3122" y="24144"/>
                  </a:lnTo>
                  <a:lnTo>
                    <a:pt x="3263" y="24261"/>
                  </a:lnTo>
                  <a:lnTo>
                    <a:pt x="3404" y="24402"/>
                  </a:lnTo>
                  <a:lnTo>
                    <a:pt x="3536" y="24554"/>
                  </a:lnTo>
                  <a:lnTo>
                    <a:pt x="3597" y="24648"/>
                  </a:lnTo>
                  <a:lnTo>
                    <a:pt x="3659" y="24742"/>
                  </a:lnTo>
                  <a:lnTo>
                    <a:pt x="3720" y="24847"/>
                  </a:lnTo>
                  <a:lnTo>
                    <a:pt x="3778" y="24953"/>
                  </a:lnTo>
                  <a:lnTo>
                    <a:pt x="3835" y="25058"/>
                  </a:lnTo>
                  <a:lnTo>
                    <a:pt x="3887" y="25176"/>
                  </a:lnTo>
                  <a:lnTo>
                    <a:pt x="3940" y="25293"/>
                  </a:lnTo>
                  <a:lnTo>
                    <a:pt x="3989" y="25422"/>
                  </a:lnTo>
                  <a:lnTo>
                    <a:pt x="4033" y="25551"/>
                  </a:lnTo>
                  <a:lnTo>
                    <a:pt x="4077" y="25691"/>
                  </a:lnTo>
                  <a:lnTo>
                    <a:pt x="4120" y="25832"/>
                  </a:lnTo>
                  <a:lnTo>
                    <a:pt x="4156" y="25973"/>
                  </a:lnTo>
                  <a:lnTo>
                    <a:pt x="4191" y="26125"/>
                  </a:lnTo>
                  <a:lnTo>
                    <a:pt x="4226" y="26277"/>
                  </a:lnTo>
                  <a:lnTo>
                    <a:pt x="4252" y="26441"/>
                  </a:lnTo>
                  <a:lnTo>
                    <a:pt x="4279" y="26605"/>
                  </a:lnTo>
                  <a:lnTo>
                    <a:pt x="4301" y="26770"/>
                  </a:lnTo>
                  <a:lnTo>
                    <a:pt x="4318" y="26945"/>
                  </a:lnTo>
                  <a:lnTo>
                    <a:pt x="4318" y="26945"/>
                  </a:lnTo>
                  <a:lnTo>
                    <a:pt x="4318" y="26945"/>
                  </a:lnTo>
                  <a:lnTo>
                    <a:pt x="4318" y="26945"/>
                  </a:lnTo>
                  <a:lnTo>
                    <a:pt x="4301" y="26066"/>
                  </a:lnTo>
                  <a:lnTo>
                    <a:pt x="4288" y="25187"/>
                  </a:lnTo>
                  <a:lnTo>
                    <a:pt x="4279" y="24320"/>
                  </a:lnTo>
                  <a:lnTo>
                    <a:pt x="4274" y="23453"/>
                  </a:lnTo>
                  <a:lnTo>
                    <a:pt x="4274" y="23453"/>
                  </a:lnTo>
                  <a:lnTo>
                    <a:pt x="4274" y="22867"/>
                  </a:lnTo>
                  <a:lnTo>
                    <a:pt x="4279" y="22281"/>
                  </a:lnTo>
                  <a:lnTo>
                    <a:pt x="4288" y="21706"/>
                  </a:lnTo>
                  <a:lnTo>
                    <a:pt x="4296" y="21132"/>
                  </a:lnTo>
                  <a:lnTo>
                    <a:pt x="4310" y="20558"/>
                  </a:lnTo>
                  <a:lnTo>
                    <a:pt x="4323" y="19983"/>
                  </a:lnTo>
                  <a:lnTo>
                    <a:pt x="4340" y="19409"/>
                  </a:lnTo>
                  <a:lnTo>
                    <a:pt x="4362" y="18847"/>
                  </a:lnTo>
                  <a:lnTo>
                    <a:pt x="4384" y="18284"/>
                  </a:lnTo>
                  <a:lnTo>
                    <a:pt x="4411" y="17721"/>
                  </a:lnTo>
                  <a:lnTo>
                    <a:pt x="4441" y="17159"/>
                  </a:lnTo>
                  <a:lnTo>
                    <a:pt x="4472" y="16608"/>
                  </a:lnTo>
                  <a:lnTo>
                    <a:pt x="4507" y="16057"/>
                  </a:lnTo>
                  <a:lnTo>
                    <a:pt x="4543" y="15506"/>
                  </a:lnTo>
                  <a:lnTo>
                    <a:pt x="4582" y="14967"/>
                  </a:lnTo>
                  <a:lnTo>
                    <a:pt x="4626" y="14416"/>
                  </a:lnTo>
                  <a:lnTo>
                    <a:pt x="4670" y="13877"/>
                  </a:lnTo>
                  <a:lnTo>
                    <a:pt x="4718" y="13350"/>
                  </a:lnTo>
                  <a:lnTo>
                    <a:pt x="4771" y="12810"/>
                  </a:lnTo>
                  <a:lnTo>
                    <a:pt x="4824" y="12283"/>
                  </a:lnTo>
                  <a:lnTo>
                    <a:pt x="4881" y="11767"/>
                  </a:lnTo>
                  <a:lnTo>
                    <a:pt x="4943" y="11240"/>
                  </a:lnTo>
                  <a:lnTo>
                    <a:pt x="5009" y="10724"/>
                  </a:lnTo>
                  <a:lnTo>
                    <a:pt x="5075" y="10209"/>
                  </a:lnTo>
                  <a:lnTo>
                    <a:pt x="5141" y="9705"/>
                  </a:lnTo>
                  <a:lnTo>
                    <a:pt x="5215" y="9189"/>
                  </a:lnTo>
                  <a:lnTo>
                    <a:pt x="5290" y="8697"/>
                  </a:lnTo>
                  <a:lnTo>
                    <a:pt x="5369" y="8193"/>
                  </a:lnTo>
                  <a:lnTo>
                    <a:pt x="5448" y="7700"/>
                  </a:lnTo>
                  <a:lnTo>
                    <a:pt x="5532" y="7208"/>
                  </a:lnTo>
                  <a:lnTo>
                    <a:pt x="5620" y="6728"/>
                  </a:lnTo>
                  <a:lnTo>
                    <a:pt x="5712" y="6247"/>
                  </a:lnTo>
                  <a:lnTo>
                    <a:pt x="5712" y="6247"/>
                  </a:lnTo>
                  <a:lnTo>
                    <a:pt x="5787" y="5872"/>
                  </a:lnTo>
                  <a:lnTo>
                    <a:pt x="5862" y="5520"/>
                  </a:lnTo>
                  <a:lnTo>
                    <a:pt x="5945" y="5169"/>
                  </a:lnTo>
                  <a:lnTo>
                    <a:pt x="6033" y="4841"/>
                  </a:lnTo>
                  <a:lnTo>
                    <a:pt x="6121" y="4512"/>
                  </a:lnTo>
                  <a:lnTo>
                    <a:pt x="6218" y="4196"/>
                  </a:lnTo>
                  <a:lnTo>
                    <a:pt x="6315" y="3891"/>
                  </a:lnTo>
                  <a:lnTo>
                    <a:pt x="6416" y="3598"/>
                  </a:lnTo>
                  <a:lnTo>
                    <a:pt x="6521" y="3305"/>
                  </a:lnTo>
                  <a:lnTo>
                    <a:pt x="6627" y="3036"/>
                  </a:lnTo>
                  <a:lnTo>
                    <a:pt x="6737" y="2778"/>
                  </a:lnTo>
                  <a:lnTo>
                    <a:pt x="6851" y="2520"/>
                  </a:lnTo>
                  <a:lnTo>
                    <a:pt x="6970" y="2286"/>
                  </a:lnTo>
                  <a:lnTo>
                    <a:pt x="7088" y="2051"/>
                  </a:lnTo>
                  <a:lnTo>
                    <a:pt x="7212" y="1840"/>
                  </a:lnTo>
                  <a:lnTo>
                    <a:pt x="7335" y="1629"/>
                  </a:lnTo>
                  <a:lnTo>
                    <a:pt x="7462" y="1442"/>
                  </a:lnTo>
                  <a:lnTo>
                    <a:pt x="7590" y="1254"/>
                  </a:lnTo>
                  <a:lnTo>
                    <a:pt x="7722" y="1090"/>
                  </a:lnTo>
                  <a:lnTo>
                    <a:pt x="7854" y="926"/>
                  </a:lnTo>
                  <a:lnTo>
                    <a:pt x="7990" y="785"/>
                  </a:lnTo>
                  <a:lnTo>
                    <a:pt x="8126" y="645"/>
                  </a:lnTo>
                  <a:lnTo>
                    <a:pt x="8262" y="527"/>
                  </a:lnTo>
                  <a:lnTo>
                    <a:pt x="8403" y="422"/>
                  </a:lnTo>
                  <a:lnTo>
                    <a:pt x="8544" y="316"/>
                  </a:lnTo>
                  <a:lnTo>
                    <a:pt x="8685" y="234"/>
                  </a:lnTo>
                  <a:lnTo>
                    <a:pt x="8830" y="164"/>
                  </a:lnTo>
                  <a:lnTo>
                    <a:pt x="8975" y="106"/>
                  </a:lnTo>
                  <a:lnTo>
                    <a:pt x="9120" y="59"/>
                  </a:lnTo>
                  <a:lnTo>
                    <a:pt x="9265" y="23"/>
                  </a:lnTo>
                  <a:lnTo>
                    <a:pt x="9410" y="12"/>
                  </a:lnTo>
                  <a:lnTo>
                    <a:pt x="9555" y="0"/>
                  </a:lnTo>
                  <a:lnTo>
                    <a:pt x="9555" y="0"/>
                  </a:lnTo>
                  <a:lnTo>
                    <a:pt x="9683" y="0"/>
                  </a:lnTo>
                  <a:lnTo>
                    <a:pt x="9806" y="23"/>
                  </a:lnTo>
                  <a:lnTo>
                    <a:pt x="9933" y="47"/>
                  </a:lnTo>
                  <a:lnTo>
                    <a:pt x="10061" y="82"/>
                  </a:lnTo>
                  <a:lnTo>
                    <a:pt x="10184" y="129"/>
                  </a:lnTo>
                  <a:lnTo>
                    <a:pt x="10311" y="176"/>
                  </a:lnTo>
                  <a:lnTo>
                    <a:pt x="10435" y="246"/>
                  </a:lnTo>
                  <a:lnTo>
                    <a:pt x="10558" y="316"/>
                  </a:lnTo>
                  <a:lnTo>
                    <a:pt x="10685" y="399"/>
                  </a:lnTo>
                  <a:lnTo>
                    <a:pt x="10808" y="492"/>
                  </a:lnTo>
                  <a:lnTo>
                    <a:pt x="10931" y="598"/>
                  </a:lnTo>
                  <a:lnTo>
                    <a:pt x="11055" y="715"/>
                  </a:lnTo>
                  <a:lnTo>
                    <a:pt x="11178" y="844"/>
                  </a:lnTo>
                  <a:lnTo>
                    <a:pt x="11296" y="985"/>
                  </a:lnTo>
                  <a:lnTo>
                    <a:pt x="11415" y="1125"/>
                  </a:lnTo>
                  <a:lnTo>
                    <a:pt x="11538" y="1289"/>
                  </a:lnTo>
                  <a:lnTo>
                    <a:pt x="11538" y="1289"/>
                  </a:lnTo>
                  <a:lnTo>
                    <a:pt x="11692" y="1512"/>
                  </a:lnTo>
                  <a:lnTo>
                    <a:pt x="11842" y="1746"/>
                  </a:lnTo>
                  <a:lnTo>
                    <a:pt x="11987" y="2004"/>
                  </a:lnTo>
                  <a:lnTo>
                    <a:pt x="12127" y="2262"/>
                  </a:lnTo>
                  <a:lnTo>
                    <a:pt x="12264" y="2543"/>
                  </a:lnTo>
                  <a:lnTo>
                    <a:pt x="12396" y="2848"/>
                  </a:lnTo>
                  <a:lnTo>
                    <a:pt x="12523" y="3153"/>
                  </a:lnTo>
                  <a:lnTo>
                    <a:pt x="12646" y="3481"/>
                  </a:lnTo>
                  <a:lnTo>
                    <a:pt x="12765" y="3809"/>
                  </a:lnTo>
                  <a:lnTo>
                    <a:pt x="12879" y="4161"/>
                  </a:lnTo>
                  <a:lnTo>
                    <a:pt x="12985" y="4524"/>
                  </a:lnTo>
                  <a:lnTo>
                    <a:pt x="13086" y="4887"/>
                  </a:lnTo>
                  <a:lnTo>
                    <a:pt x="13183" y="5274"/>
                  </a:lnTo>
                  <a:lnTo>
                    <a:pt x="13275" y="5673"/>
                  </a:lnTo>
                  <a:lnTo>
                    <a:pt x="13363" y="6071"/>
                  </a:lnTo>
                  <a:lnTo>
                    <a:pt x="13442" y="6481"/>
                  </a:lnTo>
                  <a:lnTo>
                    <a:pt x="13442" y="6481"/>
                  </a:lnTo>
                  <a:lnTo>
                    <a:pt x="13535" y="6985"/>
                  </a:lnTo>
                  <a:lnTo>
                    <a:pt x="13627" y="7478"/>
                  </a:lnTo>
                  <a:lnTo>
                    <a:pt x="13715" y="7982"/>
                  </a:lnTo>
                  <a:lnTo>
                    <a:pt x="13798" y="8486"/>
                  </a:lnTo>
                  <a:lnTo>
                    <a:pt x="13882" y="9001"/>
                  </a:lnTo>
                  <a:lnTo>
                    <a:pt x="13961" y="9505"/>
                  </a:lnTo>
                  <a:lnTo>
                    <a:pt x="14036" y="10021"/>
                  </a:lnTo>
                  <a:lnTo>
                    <a:pt x="14111" y="10537"/>
                  </a:lnTo>
                  <a:lnTo>
                    <a:pt x="14181" y="11064"/>
                  </a:lnTo>
                  <a:lnTo>
                    <a:pt x="14247" y="11580"/>
                  </a:lnTo>
                  <a:lnTo>
                    <a:pt x="14313" y="12107"/>
                  </a:lnTo>
                  <a:lnTo>
                    <a:pt x="14374" y="12635"/>
                  </a:lnTo>
                  <a:lnTo>
                    <a:pt x="14431" y="13162"/>
                  </a:lnTo>
                  <a:lnTo>
                    <a:pt x="14489" y="13690"/>
                  </a:lnTo>
                  <a:lnTo>
                    <a:pt x="14541" y="14229"/>
                  </a:lnTo>
                  <a:lnTo>
                    <a:pt x="14590" y="14756"/>
                  </a:lnTo>
                  <a:lnTo>
                    <a:pt x="14638" y="15295"/>
                  </a:lnTo>
                  <a:lnTo>
                    <a:pt x="14682" y="15834"/>
                  </a:lnTo>
                  <a:lnTo>
                    <a:pt x="14722" y="16374"/>
                  </a:lnTo>
                  <a:lnTo>
                    <a:pt x="14761" y="16913"/>
                  </a:lnTo>
                  <a:lnTo>
                    <a:pt x="14796" y="17452"/>
                  </a:lnTo>
                  <a:lnTo>
                    <a:pt x="14827" y="18003"/>
                  </a:lnTo>
                  <a:lnTo>
                    <a:pt x="14858" y="18542"/>
                  </a:lnTo>
                  <a:lnTo>
                    <a:pt x="14884" y="19093"/>
                  </a:lnTo>
                  <a:lnTo>
                    <a:pt x="14906" y="19644"/>
                  </a:lnTo>
                  <a:lnTo>
                    <a:pt x="14928" y="20194"/>
                  </a:lnTo>
                  <a:lnTo>
                    <a:pt x="14942" y="20745"/>
                  </a:lnTo>
                  <a:lnTo>
                    <a:pt x="14959" y="21296"/>
                  </a:lnTo>
                  <a:lnTo>
                    <a:pt x="14968" y="21847"/>
                  </a:lnTo>
                  <a:lnTo>
                    <a:pt x="14977" y="22398"/>
                  </a:lnTo>
                  <a:lnTo>
                    <a:pt x="14981" y="22949"/>
                  </a:lnTo>
                  <a:lnTo>
                    <a:pt x="14981" y="23500"/>
                  </a:lnTo>
                  <a:lnTo>
                    <a:pt x="14981" y="23500"/>
                  </a:lnTo>
                  <a:lnTo>
                    <a:pt x="14977" y="24461"/>
                  </a:lnTo>
                  <a:lnTo>
                    <a:pt x="14964" y="25422"/>
                  </a:lnTo>
                  <a:lnTo>
                    <a:pt x="14964" y="25422"/>
                  </a:lnTo>
                  <a:lnTo>
                    <a:pt x="14933" y="26535"/>
                  </a:lnTo>
                  <a:lnTo>
                    <a:pt x="14898" y="27637"/>
                  </a:lnTo>
                  <a:lnTo>
                    <a:pt x="14858" y="28739"/>
                  </a:lnTo>
                  <a:lnTo>
                    <a:pt x="14810" y="29829"/>
                  </a:lnTo>
                  <a:lnTo>
                    <a:pt x="14757" y="30930"/>
                  </a:lnTo>
                  <a:lnTo>
                    <a:pt x="14700" y="32009"/>
                  </a:lnTo>
                  <a:lnTo>
                    <a:pt x="14638" y="33099"/>
                  </a:lnTo>
                  <a:lnTo>
                    <a:pt x="14572" y="34177"/>
                  </a:lnTo>
                  <a:lnTo>
                    <a:pt x="14497" y="35255"/>
                  </a:lnTo>
                  <a:lnTo>
                    <a:pt x="14423" y="36333"/>
                  </a:lnTo>
                  <a:lnTo>
                    <a:pt x="14339" y="37400"/>
                  </a:lnTo>
                  <a:lnTo>
                    <a:pt x="14256" y="38467"/>
                  </a:lnTo>
                  <a:lnTo>
                    <a:pt x="14168" y="39533"/>
                  </a:lnTo>
                  <a:lnTo>
                    <a:pt x="14075" y="40600"/>
                  </a:lnTo>
                  <a:lnTo>
                    <a:pt x="13979" y="41655"/>
                  </a:lnTo>
                  <a:lnTo>
                    <a:pt x="13877" y="42721"/>
                  </a:lnTo>
                  <a:lnTo>
                    <a:pt x="13776" y="43776"/>
                  </a:lnTo>
                  <a:lnTo>
                    <a:pt x="13671" y="44831"/>
                  </a:lnTo>
                  <a:lnTo>
                    <a:pt x="13561" y="45886"/>
                  </a:lnTo>
                  <a:lnTo>
                    <a:pt x="13451" y="46940"/>
                  </a:lnTo>
                  <a:lnTo>
                    <a:pt x="13222" y="49050"/>
                  </a:lnTo>
                  <a:lnTo>
                    <a:pt x="12985" y="51160"/>
                  </a:lnTo>
                  <a:lnTo>
                    <a:pt x="12739" y="53270"/>
                  </a:lnTo>
                  <a:lnTo>
                    <a:pt x="12492" y="55379"/>
                  </a:lnTo>
                  <a:lnTo>
                    <a:pt x="11982" y="59610"/>
                  </a:lnTo>
                  <a:lnTo>
                    <a:pt x="11982" y="59610"/>
                  </a:lnTo>
                  <a:lnTo>
                    <a:pt x="11960" y="59798"/>
                  </a:lnTo>
                </a:path>
              </a:pathLst>
            </a:custGeom>
            <a:noFill/>
            <a:ln w="0">
              <a:noFill/>
            </a:ln>
          </p:spPr>
          <p:style>
            <a:lnRef idx="0">
              <a:scrgbClr r="0" g="0" b="0"/>
            </a:lnRef>
            <a:fillRef idx="0">
              <a:scrgbClr r="0" g="0" b="0"/>
            </a:fillRef>
            <a:effectRef idx="0">
              <a:scrgbClr r="0" g="0" b="0"/>
            </a:effectRef>
            <a:fontRef idx="minor"/>
          </p:style>
        </p:sp>
        <p:sp>
          <p:nvSpPr>
            <p:cNvPr id="800" name="Google Shape;580;p39"/>
            <p:cNvSpPr/>
            <p:nvPr/>
          </p:nvSpPr>
          <p:spPr>
            <a:xfrm flipV="1">
              <a:off x="6333840" y="4386240"/>
              <a:ext cx="185400" cy="278640"/>
            </a:xfrm>
            <a:custGeom>
              <a:avLst/>
              <a:gdLst/>
              <a:ahLst/>
              <a:cxnLst/>
              <a:rect l="l" t="t" r="r" b="b"/>
              <a:pathLst>
                <a:path w="7854" h="31130">
                  <a:moveTo>
                    <a:pt x="4824" y="0"/>
                  </a:moveTo>
                  <a:lnTo>
                    <a:pt x="4714" y="12"/>
                  </a:lnTo>
                  <a:lnTo>
                    <a:pt x="4604" y="35"/>
                  </a:lnTo>
                  <a:lnTo>
                    <a:pt x="4494" y="82"/>
                  </a:lnTo>
                  <a:lnTo>
                    <a:pt x="4388" y="129"/>
                  </a:lnTo>
                  <a:lnTo>
                    <a:pt x="4283" y="199"/>
                  </a:lnTo>
                  <a:lnTo>
                    <a:pt x="4177" y="281"/>
                  </a:lnTo>
                  <a:lnTo>
                    <a:pt x="4076" y="387"/>
                  </a:lnTo>
                  <a:lnTo>
                    <a:pt x="3980" y="504"/>
                  </a:lnTo>
                  <a:lnTo>
                    <a:pt x="3883" y="633"/>
                  </a:lnTo>
                  <a:lnTo>
                    <a:pt x="3786" y="785"/>
                  </a:lnTo>
                  <a:lnTo>
                    <a:pt x="3698" y="949"/>
                  </a:lnTo>
                  <a:lnTo>
                    <a:pt x="3610" y="1125"/>
                  </a:lnTo>
                  <a:lnTo>
                    <a:pt x="3527" y="1325"/>
                  </a:lnTo>
                  <a:lnTo>
                    <a:pt x="3461" y="1500"/>
                  </a:lnTo>
                  <a:lnTo>
                    <a:pt x="3399" y="1676"/>
                  </a:lnTo>
                  <a:lnTo>
                    <a:pt x="3342" y="1852"/>
                  </a:lnTo>
                  <a:lnTo>
                    <a:pt x="3289" y="2039"/>
                  </a:lnTo>
                  <a:lnTo>
                    <a:pt x="3241" y="2239"/>
                  </a:lnTo>
                  <a:lnTo>
                    <a:pt x="3192" y="2438"/>
                  </a:lnTo>
                  <a:lnTo>
                    <a:pt x="3148" y="2637"/>
                  </a:lnTo>
                  <a:lnTo>
                    <a:pt x="3109" y="2848"/>
                  </a:lnTo>
                  <a:lnTo>
                    <a:pt x="3069" y="3059"/>
                  </a:lnTo>
                  <a:lnTo>
                    <a:pt x="3039" y="3282"/>
                  </a:lnTo>
                  <a:lnTo>
                    <a:pt x="3003" y="3505"/>
                  </a:lnTo>
                  <a:lnTo>
                    <a:pt x="2977" y="3727"/>
                  </a:lnTo>
                  <a:lnTo>
                    <a:pt x="2951" y="3962"/>
                  </a:lnTo>
                  <a:lnTo>
                    <a:pt x="2924" y="4184"/>
                  </a:lnTo>
                  <a:lnTo>
                    <a:pt x="2885" y="4665"/>
                  </a:lnTo>
                  <a:lnTo>
                    <a:pt x="2849" y="5145"/>
                  </a:lnTo>
                  <a:lnTo>
                    <a:pt x="2823" y="5626"/>
                  </a:lnTo>
                  <a:lnTo>
                    <a:pt x="2806" y="6130"/>
                  </a:lnTo>
                  <a:lnTo>
                    <a:pt x="2792" y="6622"/>
                  </a:lnTo>
                  <a:lnTo>
                    <a:pt x="2788" y="7114"/>
                  </a:lnTo>
                  <a:lnTo>
                    <a:pt x="2784" y="7618"/>
                  </a:lnTo>
                  <a:lnTo>
                    <a:pt x="2788" y="8111"/>
                  </a:lnTo>
                  <a:lnTo>
                    <a:pt x="2792" y="8603"/>
                  </a:lnTo>
                  <a:lnTo>
                    <a:pt x="2801" y="9576"/>
                  </a:lnTo>
                  <a:lnTo>
                    <a:pt x="2810" y="10560"/>
                  </a:lnTo>
                  <a:lnTo>
                    <a:pt x="2810" y="11052"/>
                  </a:lnTo>
                  <a:lnTo>
                    <a:pt x="2806" y="11545"/>
                  </a:lnTo>
                  <a:lnTo>
                    <a:pt x="2801" y="12037"/>
                  </a:lnTo>
                  <a:lnTo>
                    <a:pt x="2784" y="12518"/>
                  </a:lnTo>
                  <a:lnTo>
                    <a:pt x="2762" y="12998"/>
                  </a:lnTo>
                  <a:lnTo>
                    <a:pt x="2735" y="13479"/>
                  </a:lnTo>
                  <a:lnTo>
                    <a:pt x="2696" y="13947"/>
                  </a:lnTo>
                  <a:lnTo>
                    <a:pt x="2674" y="14170"/>
                  </a:lnTo>
                  <a:lnTo>
                    <a:pt x="2647" y="14405"/>
                  </a:lnTo>
                  <a:lnTo>
                    <a:pt x="2621" y="14627"/>
                  </a:lnTo>
                  <a:lnTo>
                    <a:pt x="2590" y="14850"/>
                  </a:lnTo>
                  <a:lnTo>
                    <a:pt x="2555" y="15073"/>
                  </a:lnTo>
                  <a:lnTo>
                    <a:pt x="2520" y="15295"/>
                  </a:lnTo>
                  <a:lnTo>
                    <a:pt x="2480" y="15506"/>
                  </a:lnTo>
                  <a:lnTo>
                    <a:pt x="2436" y="15717"/>
                  </a:lnTo>
                  <a:lnTo>
                    <a:pt x="2388" y="15928"/>
                  </a:lnTo>
                  <a:lnTo>
                    <a:pt x="2339" y="16127"/>
                  </a:lnTo>
                  <a:lnTo>
                    <a:pt x="2287" y="16327"/>
                  </a:lnTo>
                  <a:lnTo>
                    <a:pt x="2229" y="16526"/>
                  </a:lnTo>
                  <a:lnTo>
                    <a:pt x="2168" y="16713"/>
                  </a:lnTo>
                  <a:lnTo>
                    <a:pt x="2111" y="16889"/>
                  </a:lnTo>
                  <a:lnTo>
                    <a:pt x="2045" y="17065"/>
                  </a:lnTo>
                  <a:lnTo>
                    <a:pt x="1979" y="17241"/>
                  </a:lnTo>
                  <a:lnTo>
                    <a:pt x="1843" y="17569"/>
                  </a:lnTo>
                  <a:lnTo>
                    <a:pt x="1702" y="17886"/>
                  </a:lnTo>
                  <a:lnTo>
                    <a:pt x="1557" y="18190"/>
                  </a:lnTo>
                  <a:lnTo>
                    <a:pt x="1262" y="18800"/>
                  </a:lnTo>
                  <a:lnTo>
                    <a:pt x="1113" y="19104"/>
                  </a:lnTo>
                  <a:lnTo>
                    <a:pt x="968" y="19409"/>
                  </a:lnTo>
                  <a:lnTo>
                    <a:pt x="827" y="19726"/>
                  </a:lnTo>
                  <a:lnTo>
                    <a:pt x="691" y="20054"/>
                  </a:lnTo>
                  <a:lnTo>
                    <a:pt x="629" y="20230"/>
                  </a:lnTo>
                  <a:lnTo>
                    <a:pt x="563" y="20405"/>
                  </a:lnTo>
                  <a:lnTo>
                    <a:pt x="501" y="20581"/>
                  </a:lnTo>
                  <a:lnTo>
                    <a:pt x="444" y="20769"/>
                  </a:lnTo>
                  <a:lnTo>
                    <a:pt x="387" y="20968"/>
                  </a:lnTo>
                  <a:lnTo>
                    <a:pt x="334" y="21167"/>
                  </a:lnTo>
                  <a:lnTo>
                    <a:pt x="286" y="21366"/>
                  </a:lnTo>
                  <a:lnTo>
                    <a:pt x="238" y="21589"/>
                  </a:lnTo>
                  <a:lnTo>
                    <a:pt x="189" y="21859"/>
                  </a:lnTo>
                  <a:lnTo>
                    <a:pt x="145" y="22128"/>
                  </a:lnTo>
                  <a:lnTo>
                    <a:pt x="110" y="22398"/>
                  </a:lnTo>
                  <a:lnTo>
                    <a:pt x="79" y="22679"/>
                  </a:lnTo>
                  <a:lnTo>
                    <a:pt x="53" y="22972"/>
                  </a:lnTo>
                  <a:lnTo>
                    <a:pt x="31" y="23253"/>
                  </a:lnTo>
                  <a:lnTo>
                    <a:pt x="18" y="23547"/>
                  </a:lnTo>
                  <a:lnTo>
                    <a:pt x="9" y="23840"/>
                  </a:lnTo>
                  <a:lnTo>
                    <a:pt x="5" y="24133"/>
                  </a:lnTo>
                  <a:lnTo>
                    <a:pt x="0" y="24426"/>
                  </a:lnTo>
                  <a:lnTo>
                    <a:pt x="5" y="24730"/>
                  </a:lnTo>
                  <a:lnTo>
                    <a:pt x="13" y="25023"/>
                  </a:lnTo>
                  <a:lnTo>
                    <a:pt x="27" y="25328"/>
                  </a:lnTo>
                  <a:lnTo>
                    <a:pt x="44" y="25633"/>
                  </a:lnTo>
                  <a:lnTo>
                    <a:pt x="66" y="25926"/>
                  </a:lnTo>
                  <a:lnTo>
                    <a:pt x="88" y="26230"/>
                  </a:lnTo>
                  <a:lnTo>
                    <a:pt x="119" y="26535"/>
                  </a:lnTo>
                  <a:lnTo>
                    <a:pt x="150" y="26840"/>
                  </a:lnTo>
                  <a:lnTo>
                    <a:pt x="180" y="27133"/>
                  </a:lnTo>
                  <a:lnTo>
                    <a:pt x="220" y="27438"/>
                  </a:lnTo>
                  <a:lnTo>
                    <a:pt x="299" y="28024"/>
                  </a:lnTo>
                  <a:lnTo>
                    <a:pt x="392" y="28610"/>
                  </a:lnTo>
                  <a:lnTo>
                    <a:pt x="488" y="29184"/>
                  </a:lnTo>
                  <a:lnTo>
                    <a:pt x="589" y="29747"/>
                  </a:lnTo>
                  <a:lnTo>
                    <a:pt x="699" y="30297"/>
                  </a:lnTo>
                  <a:lnTo>
                    <a:pt x="809" y="30825"/>
                  </a:lnTo>
                  <a:lnTo>
                    <a:pt x="5976" y="31130"/>
                  </a:lnTo>
                  <a:lnTo>
                    <a:pt x="6174" y="29864"/>
                  </a:lnTo>
                  <a:lnTo>
                    <a:pt x="6363" y="28621"/>
                  </a:lnTo>
                  <a:lnTo>
                    <a:pt x="6547" y="27391"/>
                  </a:lnTo>
                  <a:lnTo>
                    <a:pt x="6723" y="26172"/>
                  </a:lnTo>
                  <a:lnTo>
                    <a:pt x="6886" y="24965"/>
                  </a:lnTo>
                  <a:lnTo>
                    <a:pt x="7044" y="23757"/>
                  </a:lnTo>
                  <a:lnTo>
                    <a:pt x="7119" y="23160"/>
                  </a:lnTo>
                  <a:lnTo>
                    <a:pt x="7189" y="22550"/>
                  </a:lnTo>
                  <a:lnTo>
                    <a:pt x="7260" y="21953"/>
                  </a:lnTo>
                  <a:lnTo>
                    <a:pt x="7326" y="21343"/>
                  </a:lnTo>
                  <a:lnTo>
                    <a:pt x="7387" y="20745"/>
                  </a:lnTo>
                  <a:lnTo>
                    <a:pt x="7444" y="20136"/>
                  </a:lnTo>
                  <a:lnTo>
                    <a:pt x="7502" y="19526"/>
                  </a:lnTo>
                  <a:lnTo>
                    <a:pt x="7554" y="18917"/>
                  </a:lnTo>
                  <a:lnTo>
                    <a:pt x="7603" y="18296"/>
                  </a:lnTo>
                  <a:lnTo>
                    <a:pt x="7647" y="17675"/>
                  </a:lnTo>
                  <a:lnTo>
                    <a:pt x="7686" y="17053"/>
                  </a:lnTo>
                  <a:lnTo>
                    <a:pt x="7721" y="16420"/>
                  </a:lnTo>
                  <a:lnTo>
                    <a:pt x="7757" y="15788"/>
                  </a:lnTo>
                  <a:lnTo>
                    <a:pt x="7783" y="15143"/>
                  </a:lnTo>
                  <a:lnTo>
                    <a:pt x="7805" y="14498"/>
                  </a:lnTo>
                  <a:lnTo>
                    <a:pt x="7827" y="13842"/>
                  </a:lnTo>
                  <a:lnTo>
                    <a:pt x="7840" y="13186"/>
                  </a:lnTo>
                  <a:lnTo>
                    <a:pt x="7849" y="12506"/>
                  </a:lnTo>
                  <a:lnTo>
                    <a:pt x="7853" y="11838"/>
                  </a:lnTo>
                  <a:lnTo>
                    <a:pt x="7853" y="11146"/>
                  </a:lnTo>
                  <a:lnTo>
                    <a:pt x="7849" y="10537"/>
                  </a:lnTo>
                  <a:lnTo>
                    <a:pt x="7836" y="9927"/>
                  </a:lnTo>
                  <a:lnTo>
                    <a:pt x="7818" y="9318"/>
                  </a:lnTo>
                  <a:lnTo>
                    <a:pt x="7796" y="8708"/>
                  </a:lnTo>
                  <a:lnTo>
                    <a:pt x="7761" y="8099"/>
                  </a:lnTo>
                  <a:lnTo>
                    <a:pt x="7721" y="7501"/>
                  </a:lnTo>
                  <a:lnTo>
                    <a:pt x="7673" y="6903"/>
                  </a:lnTo>
                  <a:lnTo>
                    <a:pt x="7611" y="6329"/>
                  </a:lnTo>
                  <a:lnTo>
                    <a:pt x="7581" y="6036"/>
                  </a:lnTo>
                  <a:lnTo>
                    <a:pt x="7545" y="5755"/>
                  </a:lnTo>
                  <a:lnTo>
                    <a:pt x="7506" y="5474"/>
                  </a:lnTo>
                  <a:lnTo>
                    <a:pt x="7466" y="5192"/>
                  </a:lnTo>
                  <a:lnTo>
                    <a:pt x="7422" y="4911"/>
                  </a:lnTo>
                  <a:lnTo>
                    <a:pt x="7378" y="4641"/>
                  </a:lnTo>
                  <a:lnTo>
                    <a:pt x="7330" y="4372"/>
                  </a:lnTo>
                  <a:lnTo>
                    <a:pt x="7277" y="4114"/>
                  </a:lnTo>
                  <a:lnTo>
                    <a:pt x="7225" y="3856"/>
                  </a:lnTo>
                  <a:lnTo>
                    <a:pt x="7167" y="3598"/>
                  </a:lnTo>
                  <a:lnTo>
                    <a:pt x="7106" y="3352"/>
                  </a:lnTo>
                  <a:lnTo>
                    <a:pt x="7044" y="3106"/>
                  </a:lnTo>
                  <a:lnTo>
                    <a:pt x="6978" y="2872"/>
                  </a:lnTo>
                  <a:lnTo>
                    <a:pt x="6908" y="2637"/>
                  </a:lnTo>
                  <a:lnTo>
                    <a:pt x="6833" y="2403"/>
                  </a:lnTo>
                  <a:lnTo>
                    <a:pt x="6758" y="2180"/>
                  </a:lnTo>
                  <a:lnTo>
                    <a:pt x="6679" y="1969"/>
                  </a:lnTo>
                  <a:lnTo>
                    <a:pt x="6596" y="1770"/>
                  </a:lnTo>
                  <a:lnTo>
                    <a:pt x="6508" y="1571"/>
                  </a:lnTo>
                  <a:lnTo>
                    <a:pt x="6415" y="1383"/>
                  </a:lnTo>
                  <a:lnTo>
                    <a:pt x="6323" y="1219"/>
                  </a:lnTo>
                  <a:lnTo>
                    <a:pt x="6226" y="1055"/>
                  </a:lnTo>
                  <a:lnTo>
                    <a:pt x="6130" y="903"/>
                  </a:lnTo>
                  <a:lnTo>
                    <a:pt x="6024" y="762"/>
                  </a:lnTo>
                  <a:lnTo>
                    <a:pt x="5923" y="621"/>
                  </a:lnTo>
                  <a:lnTo>
                    <a:pt x="5817" y="504"/>
                  </a:lnTo>
                  <a:lnTo>
                    <a:pt x="5712" y="399"/>
                  </a:lnTo>
                  <a:lnTo>
                    <a:pt x="5602" y="305"/>
                  </a:lnTo>
                  <a:lnTo>
                    <a:pt x="5492" y="223"/>
                  </a:lnTo>
                  <a:lnTo>
                    <a:pt x="5382" y="152"/>
                  </a:lnTo>
                  <a:lnTo>
                    <a:pt x="5272" y="94"/>
                  </a:lnTo>
                  <a:lnTo>
                    <a:pt x="5158" y="59"/>
                  </a:lnTo>
                  <a:lnTo>
                    <a:pt x="5048" y="24"/>
                  </a:lnTo>
                  <a:lnTo>
                    <a:pt x="4934" y="12"/>
                  </a:lnTo>
                  <a:lnTo>
                    <a:pt x="4824"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801" name="Google Shape;581;p39"/>
            <p:cNvSpPr/>
            <p:nvPr/>
          </p:nvSpPr>
          <p:spPr>
            <a:xfrm flipV="1">
              <a:off x="6333840" y="4386240"/>
              <a:ext cx="185400" cy="278640"/>
            </a:xfrm>
            <a:custGeom>
              <a:avLst/>
              <a:gdLst/>
              <a:ahLst/>
              <a:cxnLst/>
              <a:rect l="l" t="t" r="r" b="b"/>
              <a:pathLst>
                <a:path w="7854" h="31130" fill="none">
                  <a:moveTo>
                    <a:pt x="809" y="30825"/>
                  </a:moveTo>
                  <a:lnTo>
                    <a:pt x="809" y="30825"/>
                  </a:lnTo>
                  <a:lnTo>
                    <a:pt x="699" y="30297"/>
                  </a:lnTo>
                  <a:lnTo>
                    <a:pt x="589" y="29747"/>
                  </a:lnTo>
                  <a:lnTo>
                    <a:pt x="488" y="29184"/>
                  </a:lnTo>
                  <a:lnTo>
                    <a:pt x="392" y="28610"/>
                  </a:lnTo>
                  <a:lnTo>
                    <a:pt x="299" y="28024"/>
                  </a:lnTo>
                  <a:lnTo>
                    <a:pt x="220" y="27438"/>
                  </a:lnTo>
                  <a:lnTo>
                    <a:pt x="180" y="27133"/>
                  </a:lnTo>
                  <a:lnTo>
                    <a:pt x="150" y="26840"/>
                  </a:lnTo>
                  <a:lnTo>
                    <a:pt x="119" y="26535"/>
                  </a:lnTo>
                  <a:lnTo>
                    <a:pt x="88" y="26230"/>
                  </a:lnTo>
                  <a:lnTo>
                    <a:pt x="66" y="25926"/>
                  </a:lnTo>
                  <a:lnTo>
                    <a:pt x="44" y="25633"/>
                  </a:lnTo>
                  <a:lnTo>
                    <a:pt x="27" y="25328"/>
                  </a:lnTo>
                  <a:lnTo>
                    <a:pt x="13" y="25023"/>
                  </a:lnTo>
                  <a:lnTo>
                    <a:pt x="5" y="24730"/>
                  </a:lnTo>
                  <a:lnTo>
                    <a:pt x="0" y="24426"/>
                  </a:lnTo>
                  <a:lnTo>
                    <a:pt x="5" y="24133"/>
                  </a:lnTo>
                  <a:lnTo>
                    <a:pt x="9" y="23840"/>
                  </a:lnTo>
                  <a:lnTo>
                    <a:pt x="18" y="23547"/>
                  </a:lnTo>
                  <a:lnTo>
                    <a:pt x="31" y="23253"/>
                  </a:lnTo>
                  <a:lnTo>
                    <a:pt x="53" y="22972"/>
                  </a:lnTo>
                  <a:lnTo>
                    <a:pt x="79" y="22679"/>
                  </a:lnTo>
                  <a:lnTo>
                    <a:pt x="110" y="22398"/>
                  </a:lnTo>
                  <a:lnTo>
                    <a:pt x="145" y="22128"/>
                  </a:lnTo>
                  <a:lnTo>
                    <a:pt x="189" y="21859"/>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388" y="15928"/>
                  </a:lnTo>
                  <a:lnTo>
                    <a:pt x="2436" y="15717"/>
                  </a:lnTo>
                  <a:lnTo>
                    <a:pt x="2480" y="15506"/>
                  </a:lnTo>
                  <a:lnTo>
                    <a:pt x="2520" y="15295"/>
                  </a:lnTo>
                  <a:lnTo>
                    <a:pt x="2555" y="15073"/>
                  </a:lnTo>
                  <a:lnTo>
                    <a:pt x="2590" y="14850"/>
                  </a:lnTo>
                  <a:lnTo>
                    <a:pt x="2621" y="14627"/>
                  </a:lnTo>
                  <a:lnTo>
                    <a:pt x="2647" y="14405"/>
                  </a:lnTo>
                  <a:lnTo>
                    <a:pt x="2674" y="14170"/>
                  </a:lnTo>
                  <a:lnTo>
                    <a:pt x="2696" y="13947"/>
                  </a:lnTo>
                  <a:lnTo>
                    <a:pt x="2735" y="13479"/>
                  </a:lnTo>
                  <a:lnTo>
                    <a:pt x="2762" y="12998"/>
                  </a:lnTo>
                  <a:lnTo>
                    <a:pt x="2784" y="12518"/>
                  </a:lnTo>
                  <a:lnTo>
                    <a:pt x="2801" y="12037"/>
                  </a:lnTo>
                  <a:lnTo>
                    <a:pt x="2806" y="11545"/>
                  </a:lnTo>
                  <a:lnTo>
                    <a:pt x="2810" y="11052"/>
                  </a:lnTo>
                  <a:lnTo>
                    <a:pt x="2810" y="10560"/>
                  </a:lnTo>
                  <a:lnTo>
                    <a:pt x="2801" y="9576"/>
                  </a:lnTo>
                  <a:lnTo>
                    <a:pt x="2792" y="8603"/>
                  </a:lnTo>
                  <a:lnTo>
                    <a:pt x="2792" y="8603"/>
                  </a:lnTo>
                  <a:lnTo>
                    <a:pt x="2788" y="8111"/>
                  </a:lnTo>
                  <a:lnTo>
                    <a:pt x="2784" y="7618"/>
                  </a:lnTo>
                  <a:lnTo>
                    <a:pt x="2788" y="7114"/>
                  </a:lnTo>
                  <a:lnTo>
                    <a:pt x="2792" y="6622"/>
                  </a:lnTo>
                  <a:lnTo>
                    <a:pt x="2806" y="6130"/>
                  </a:lnTo>
                  <a:lnTo>
                    <a:pt x="2823" y="5626"/>
                  </a:lnTo>
                  <a:lnTo>
                    <a:pt x="2849" y="5145"/>
                  </a:lnTo>
                  <a:lnTo>
                    <a:pt x="2885" y="4665"/>
                  </a:lnTo>
                  <a:lnTo>
                    <a:pt x="2924" y="4184"/>
                  </a:lnTo>
                  <a:lnTo>
                    <a:pt x="2951" y="3962"/>
                  </a:lnTo>
                  <a:lnTo>
                    <a:pt x="2977" y="3727"/>
                  </a:lnTo>
                  <a:lnTo>
                    <a:pt x="3003" y="3505"/>
                  </a:lnTo>
                  <a:lnTo>
                    <a:pt x="3039" y="3282"/>
                  </a:lnTo>
                  <a:lnTo>
                    <a:pt x="3069" y="3059"/>
                  </a:lnTo>
                  <a:lnTo>
                    <a:pt x="3109" y="2848"/>
                  </a:lnTo>
                  <a:lnTo>
                    <a:pt x="3148" y="2637"/>
                  </a:lnTo>
                  <a:lnTo>
                    <a:pt x="3192" y="2438"/>
                  </a:lnTo>
                  <a:lnTo>
                    <a:pt x="3241" y="2239"/>
                  </a:lnTo>
                  <a:lnTo>
                    <a:pt x="3289" y="2039"/>
                  </a:lnTo>
                  <a:lnTo>
                    <a:pt x="3342" y="1852"/>
                  </a:lnTo>
                  <a:lnTo>
                    <a:pt x="3399" y="1676"/>
                  </a:lnTo>
                  <a:lnTo>
                    <a:pt x="3461" y="1500"/>
                  </a:lnTo>
                  <a:lnTo>
                    <a:pt x="3527" y="1325"/>
                  </a:lnTo>
                  <a:lnTo>
                    <a:pt x="3527" y="1325"/>
                  </a:lnTo>
                  <a:lnTo>
                    <a:pt x="3610" y="1125"/>
                  </a:lnTo>
                  <a:lnTo>
                    <a:pt x="3698" y="949"/>
                  </a:lnTo>
                  <a:lnTo>
                    <a:pt x="3786" y="785"/>
                  </a:lnTo>
                  <a:lnTo>
                    <a:pt x="3883" y="633"/>
                  </a:lnTo>
                  <a:lnTo>
                    <a:pt x="3980" y="504"/>
                  </a:lnTo>
                  <a:lnTo>
                    <a:pt x="4076" y="387"/>
                  </a:lnTo>
                  <a:lnTo>
                    <a:pt x="4177" y="281"/>
                  </a:lnTo>
                  <a:lnTo>
                    <a:pt x="4283" y="199"/>
                  </a:lnTo>
                  <a:lnTo>
                    <a:pt x="4388" y="129"/>
                  </a:lnTo>
                  <a:lnTo>
                    <a:pt x="4494" y="82"/>
                  </a:lnTo>
                  <a:lnTo>
                    <a:pt x="4604" y="35"/>
                  </a:lnTo>
                  <a:lnTo>
                    <a:pt x="4714" y="12"/>
                  </a:lnTo>
                  <a:lnTo>
                    <a:pt x="4824" y="0"/>
                  </a:lnTo>
                  <a:lnTo>
                    <a:pt x="4934" y="12"/>
                  </a:lnTo>
                  <a:lnTo>
                    <a:pt x="5048" y="24"/>
                  </a:lnTo>
                  <a:lnTo>
                    <a:pt x="5158" y="59"/>
                  </a:lnTo>
                  <a:lnTo>
                    <a:pt x="5272" y="94"/>
                  </a:lnTo>
                  <a:lnTo>
                    <a:pt x="5382" y="152"/>
                  </a:lnTo>
                  <a:lnTo>
                    <a:pt x="5492" y="223"/>
                  </a:lnTo>
                  <a:lnTo>
                    <a:pt x="5602" y="305"/>
                  </a:lnTo>
                  <a:lnTo>
                    <a:pt x="5712" y="399"/>
                  </a:lnTo>
                  <a:lnTo>
                    <a:pt x="5817" y="504"/>
                  </a:lnTo>
                  <a:lnTo>
                    <a:pt x="5923" y="621"/>
                  </a:lnTo>
                  <a:lnTo>
                    <a:pt x="6024" y="762"/>
                  </a:lnTo>
                  <a:lnTo>
                    <a:pt x="6130" y="903"/>
                  </a:lnTo>
                  <a:lnTo>
                    <a:pt x="6226" y="1055"/>
                  </a:lnTo>
                  <a:lnTo>
                    <a:pt x="6323" y="1219"/>
                  </a:lnTo>
                  <a:lnTo>
                    <a:pt x="6415" y="1383"/>
                  </a:lnTo>
                  <a:lnTo>
                    <a:pt x="6508" y="1571"/>
                  </a:lnTo>
                  <a:lnTo>
                    <a:pt x="6596" y="1770"/>
                  </a:lnTo>
                  <a:lnTo>
                    <a:pt x="6679" y="1969"/>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838"/>
                  </a:lnTo>
                  <a:lnTo>
                    <a:pt x="7849" y="12506"/>
                  </a:lnTo>
                  <a:lnTo>
                    <a:pt x="7840" y="13186"/>
                  </a:lnTo>
                  <a:lnTo>
                    <a:pt x="7827" y="13842"/>
                  </a:lnTo>
                  <a:lnTo>
                    <a:pt x="7805" y="14498"/>
                  </a:lnTo>
                  <a:lnTo>
                    <a:pt x="7783" y="15143"/>
                  </a:lnTo>
                  <a:lnTo>
                    <a:pt x="7757" y="15788"/>
                  </a:lnTo>
                  <a:lnTo>
                    <a:pt x="7721" y="16420"/>
                  </a:lnTo>
                  <a:lnTo>
                    <a:pt x="7686" y="17053"/>
                  </a:lnTo>
                  <a:lnTo>
                    <a:pt x="7647" y="17675"/>
                  </a:lnTo>
                  <a:lnTo>
                    <a:pt x="7603" y="18296"/>
                  </a:lnTo>
                  <a:lnTo>
                    <a:pt x="7554" y="18917"/>
                  </a:lnTo>
                  <a:lnTo>
                    <a:pt x="7502" y="19526"/>
                  </a:lnTo>
                  <a:lnTo>
                    <a:pt x="7444" y="20136"/>
                  </a:lnTo>
                  <a:lnTo>
                    <a:pt x="7387" y="20745"/>
                  </a:lnTo>
                  <a:lnTo>
                    <a:pt x="7326" y="21343"/>
                  </a:lnTo>
                  <a:lnTo>
                    <a:pt x="7260" y="21953"/>
                  </a:lnTo>
                  <a:lnTo>
                    <a:pt x="7189" y="22550"/>
                  </a:lnTo>
                  <a:lnTo>
                    <a:pt x="7119" y="23160"/>
                  </a:lnTo>
                  <a:lnTo>
                    <a:pt x="7044" y="23757"/>
                  </a:lnTo>
                  <a:lnTo>
                    <a:pt x="6886" y="24965"/>
                  </a:lnTo>
                  <a:lnTo>
                    <a:pt x="6723" y="26172"/>
                  </a:lnTo>
                  <a:lnTo>
                    <a:pt x="6547" y="27391"/>
                  </a:lnTo>
                  <a:lnTo>
                    <a:pt x="6363" y="28621"/>
                  </a:lnTo>
                  <a:lnTo>
                    <a:pt x="6174" y="29864"/>
                  </a:lnTo>
                  <a:lnTo>
                    <a:pt x="5976" y="31130"/>
                  </a:lnTo>
                  <a:lnTo>
                    <a:pt x="809" y="30825"/>
                  </a:lnTo>
                </a:path>
              </a:pathLst>
            </a:custGeom>
            <a:noFill/>
            <a:ln w="0">
              <a:noFill/>
            </a:ln>
          </p:spPr>
          <p:style>
            <a:lnRef idx="0">
              <a:scrgbClr r="0" g="0" b="0"/>
            </a:lnRef>
            <a:fillRef idx="0">
              <a:scrgbClr r="0" g="0" b="0"/>
            </a:fillRef>
            <a:effectRef idx="0">
              <a:scrgbClr r="0" g="0" b="0"/>
            </a:effectRef>
            <a:fontRef idx="minor"/>
          </p:style>
        </p:sp>
        <p:sp>
          <p:nvSpPr>
            <p:cNvPr id="802" name="Google Shape;582;p39"/>
            <p:cNvSpPr/>
            <p:nvPr/>
          </p:nvSpPr>
          <p:spPr>
            <a:xfrm flipV="1">
              <a:off x="6333840" y="4386240"/>
              <a:ext cx="185400" cy="278640"/>
            </a:xfrm>
            <a:custGeom>
              <a:avLst/>
              <a:gdLst/>
              <a:ahLst/>
              <a:cxnLst/>
              <a:rect l="l" t="t" r="r" b="b"/>
              <a:pathLst>
                <a:path w="7854" h="31130" fill="none">
                  <a:moveTo>
                    <a:pt x="5976" y="31130"/>
                  </a:moveTo>
                  <a:lnTo>
                    <a:pt x="809" y="30825"/>
                  </a:lnTo>
                  <a:lnTo>
                    <a:pt x="809" y="30825"/>
                  </a:lnTo>
                  <a:lnTo>
                    <a:pt x="735" y="30462"/>
                  </a:lnTo>
                  <a:lnTo>
                    <a:pt x="655" y="30087"/>
                  </a:lnTo>
                  <a:lnTo>
                    <a:pt x="581" y="29700"/>
                  </a:lnTo>
                  <a:lnTo>
                    <a:pt x="506" y="29301"/>
                  </a:lnTo>
                  <a:lnTo>
                    <a:pt x="436" y="28903"/>
                  </a:lnTo>
                  <a:lnTo>
                    <a:pt x="370" y="28493"/>
                  </a:lnTo>
                  <a:lnTo>
                    <a:pt x="308" y="28082"/>
                  </a:lnTo>
                  <a:lnTo>
                    <a:pt x="251" y="27672"/>
                  </a:lnTo>
                  <a:lnTo>
                    <a:pt x="194" y="27250"/>
                  </a:lnTo>
                  <a:lnTo>
                    <a:pt x="145" y="26828"/>
                  </a:lnTo>
                  <a:lnTo>
                    <a:pt x="106" y="26406"/>
                  </a:lnTo>
                  <a:lnTo>
                    <a:pt x="71" y="25984"/>
                  </a:lnTo>
                  <a:lnTo>
                    <a:pt x="40" y="25562"/>
                  </a:lnTo>
                  <a:lnTo>
                    <a:pt x="18" y="25140"/>
                  </a:lnTo>
                  <a:lnTo>
                    <a:pt x="5" y="24719"/>
                  </a:lnTo>
                  <a:lnTo>
                    <a:pt x="0" y="24297"/>
                  </a:lnTo>
                  <a:lnTo>
                    <a:pt x="0" y="24297"/>
                  </a:lnTo>
                  <a:lnTo>
                    <a:pt x="5" y="23945"/>
                  </a:lnTo>
                  <a:lnTo>
                    <a:pt x="13" y="23593"/>
                  </a:lnTo>
                  <a:lnTo>
                    <a:pt x="31" y="23253"/>
                  </a:lnTo>
                  <a:lnTo>
                    <a:pt x="57" y="22902"/>
                  </a:lnTo>
                  <a:lnTo>
                    <a:pt x="93" y="22562"/>
                  </a:lnTo>
                  <a:lnTo>
                    <a:pt x="132" y="22234"/>
                  </a:lnTo>
                  <a:lnTo>
                    <a:pt x="180" y="21906"/>
                  </a:lnTo>
                  <a:lnTo>
                    <a:pt x="238" y="21589"/>
                  </a:lnTo>
                  <a:lnTo>
                    <a:pt x="238" y="21589"/>
                  </a:lnTo>
                  <a:lnTo>
                    <a:pt x="286" y="21366"/>
                  </a:lnTo>
                  <a:lnTo>
                    <a:pt x="334" y="21167"/>
                  </a:lnTo>
                  <a:lnTo>
                    <a:pt x="387" y="20968"/>
                  </a:lnTo>
                  <a:lnTo>
                    <a:pt x="444" y="20769"/>
                  </a:lnTo>
                  <a:lnTo>
                    <a:pt x="501" y="20581"/>
                  </a:lnTo>
                  <a:lnTo>
                    <a:pt x="563" y="20405"/>
                  </a:lnTo>
                  <a:lnTo>
                    <a:pt x="629" y="20230"/>
                  </a:lnTo>
                  <a:lnTo>
                    <a:pt x="691" y="20054"/>
                  </a:lnTo>
                  <a:lnTo>
                    <a:pt x="827" y="19726"/>
                  </a:lnTo>
                  <a:lnTo>
                    <a:pt x="968" y="19409"/>
                  </a:lnTo>
                  <a:lnTo>
                    <a:pt x="1113" y="19104"/>
                  </a:lnTo>
                  <a:lnTo>
                    <a:pt x="1262" y="18800"/>
                  </a:lnTo>
                  <a:lnTo>
                    <a:pt x="1557" y="18190"/>
                  </a:lnTo>
                  <a:lnTo>
                    <a:pt x="1702" y="17886"/>
                  </a:lnTo>
                  <a:lnTo>
                    <a:pt x="1843" y="17569"/>
                  </a:lnTo>
                  <a:lnTo>
                    <a:pt x="1979" y="17241"/>
                  </a:lnTo>
                  <a:lnTo>
                    <a:pt x="2045" y="17065"/>
                  </a:lnTo>
                  <a:lnTo>
                    <a:pt x="2111" y="16889"/>
                  </a:lnTo>
                  <a:lnTo>
                    <a:pt x="2168" y="16713"/>
                  </a:lnTo>
                  <a:lnTo>
                    <a:pt x="2229" y="16526"/>
                  </a:lnTo>
                  <a:lnTo>
                    <a:pt x="2287" y="16327"/>
                  </a:lnTo>
                  <a:lnTo>
                    <a:pt x="2339" y="16127"/>
                  </a:lnTo>
                  <a:lnTo>
                    <a:pt x="2339" y="16127"/>
                  </a:lnTo>
                  <a:lnTo>
                    <a:pt x="2410" y="15834"/>
                  </a:lnTo>
                  <a:lnTo>
                    <a:pt x="2471" y="15541"/>
                  </a:lnTo>
                  <a:lnTo>
                    <a:pt x="2528" y="15225"/>
                  </a:lnTo>
                  <a:lnTo>
                    <a:pt x="2581" y="14920"/>
                  </a:lnTo>
                  <a:lnTo>
                    <a:pt x="2625" y="14604"/>
                  </a:lnTo>
                  <a:lnTo>
                    <a:pt x="2665" y="14276"/>
                  </a:lnTo>
                  <a:lnTo>
                    <a:pt x="2696" y="13947"/>
                  </a:lnTo>
                  <a:lnTo>
                    <a:pt x="2726" y="13619"/>
                  </a:lnTo>
                  <a:lnTo>
                    <a:pt x="2748" y="13279"/>
                  </a:lnTo>
                  <a:lnTo>
                    <a:pt x="2766" y="12939"/>
                  </a:lnTo>
                  <a:lnTo>
                    <a:pt x="2784" y="12600"/>
                  </a:lnTo>
                  <a:lnTo>
                    <a:pt x="2792" y="12260"/>
                  </a:lnTo>
                  <a:lnTo>
                    <a:pt x="2801" y="11908"/>
                  </a:lnTo>
                  <a:lnTo>
                    <a:pt x="2806" y="11556"/>
                  </a:lnTo>
                  <a:lnTo>
                    <a:pt x="2810" y="10853"/>
                  </a:lnTo>
                  <a:lnTo>
                    <a:pt x="2810" y="10853"/>
                  </a:lnTo>
                  <a:lnTo>
                    <a:pt x="2810" y="10291"/>
                  </a:lnTo>
                  <a:lnTo>
                    <a:pt x="2806" y="9728"/>
                  </a:lnTo>
                  <a:lnTo>
                    <a:pt x="2792" y="8603"/>
                  </a:lnTo>
                  <a:lnTo>
                    <a:pt x="2792" y="8603"/>
                  </a:lnTo>
                  <a:lnTo>
                    <a:pt x="2788" y="8134"/>
                  </a:lnTo>
                  <a:lnTo>
                    <a:pt x="2784" y="7665"/>
                  </a:lnTo>
                  <a:lnTo>
                    <a:pt x="2784" y="7665"/>
                  </a:lnTo>
                  <a:lnTo>
                    <a:pt x="2788" y="7232"/>
                  </a:lnTo>
                  <a:lnTo>
                    <a:pt x="2792" y="6786"/>
                  </a:lnTo>
                  <a:lnTo>
                    <a:pt x="2801" y="6353"/>
                  </a:lnTo>
                  <a:lnTo>
                    <a:pt x="2814" y="5907"/>
                  </a:lnTo>
                  <a:lnTo>
                    <a:pt x="2832" y="5474"/>
                  </a:lnTo>
                  <a:lnTo>
                    <a:pt x="2854" y="5052"/>
                  </a:lnTo>
                  <a:lnTo>
                    <a:pt x="2885" y="4630"/>
                  </a:lnTo>
                  <a:lnTo>
                    <a:pt x="2924" y="4208"/>
                  </a:lnTo>
                  <a:lnTo>
                    <a:pt x="2968" y="3798"/>
                  </a:lnTo>
                  <a:lnTo>
                    <a:pt x="3017" y="3411"/>
                  </a:lnTo>
                  <a:lnTo>
                    <a:pt x="3078" y="3024"/>
                  </a:lnTo>
                  <a:lnTo>
                    <a:pt x="3113" y="2836"/>
                  </a:lnTo>
                  <a:lnTo>
                    <a:pt x="3148" y="2649"/>
                  </a:lnTo>
                  <a:lnTo>
                    <a:pt x="3184" y="2473"/>
                  </a:lnTo>
                  <a:lnTo>
                    <a:pt x="3228" y="2297"/>
                  </a:lnTo>
                  <a:lnTo>
                    <a:pt x="3272" y="2122"/>
                  </a:lnTo>
                  <a:lnTo>
                    <a:pt x="3316" y="1957"/>
                  </a:lnTo>
                  <a:lnTo>
                    <a:pt x="3364" y="1793"/>
                  </a:lnTo>
                  <a:lnTo>
                    <a:pt x="3417" y="1629"/>
                  </a:lnTo>
                  <a:lnTo>
                    <a:pt x="3469" y="1477"/>
                  </a:lnTo>
                  <a:lnTo>
                    <a:pt x="3527" y="1325"/>
                  </a:lnTo>
                  <a:lnTo>
                    <a:pt x="3527" y="1325"/>
                  </a:lnTo>
                  <a:lnTo>
                    <a:pt x="3597" y="1160"/>
                  </a:lnTo>
                  <a:lnTo>
                    <a:pt x="3667" y="1008"/>
                  </a:lnTo>
                  <a:lnTo>
                    <a:pt x="3742" y="867"/>
                  </a:lnTo>
                  <a:lnTo>
                    <a:pt x="3817" y="738"/>
                  </a:lnTo>
                  <a:lnTo>
                    <a:pt x="3896" y="610"/>
                  </a:lnTo>
                  <a:lnTo>
                    <a:pt x="3975" y="504"/>
                  </a:lnTo>
                  <a:lnTo>
                    <a:pt x="4059" y="410"/>
                  </a:lnTo>
                  <a:lnTo>
                    <a:pt x="4142" y="317"/>
                  </a:lnTo>
                  <a:lnTo>
                    <a:pt x="4226" y="246"/>
                  </a:lnTo>
                  <a:lnTo>
                    <a:pt x="4314" y="176"/>
                  </a:lnTo>
                  <a:lnTo>
                    <a:pt x="4402" y="129"/>
                  </a:lnTo>
                  <a:lnTo>
                    <a:pt x="4490" y="82"/>
                  </a:lnTo>
                  <a:lnTo>
                    <a:pt x="4582" y="47"/>
                  </a:lnTo>
                  <a:lnTo>
                    <a:pt x="4670" y="24"/>
                  </a:lnTo>
                  <a:lnTo>
                    <a:pt x="4762" y="12"/>
                  </a:lnTo>
                  <a:lnTo>
                    <a:pt x="4855" y="0"/>
                  </a:lnTo>
                  <a:lnTo>
                    <a:pt x="4855" y="0"/>
                  </a:lnTo>
                  <a:lnTo>
                    <a:pt x="4986" y="12"/>
                  </a:lnTo>
                  <a:lnTo>
                    <a:pt x="5114" y="35"/>
                  </a:lnTo>
                  <a:lnTo>
                    <a:pt x="5246" y="82"/>
                  </a:lnTo>
                  <a:lnTo>
                    <a:pt x="5378" y="152"/>
                  </a:lnTo>
                  <a:lnTo>
                    <a:pt x="5505" y="235"/>
                  </a:lnTo>
                  <a:lnTo>
                    <a:pt x="5633" y="328"/>
                  </a:lnTo>
                  <a:lnTo>
                    <a:pt x="5760" y="445"/>
                  </a:lnTo>
                  <a:lnTo>
                    <a:pt x="5883" y="586"/>
                  </a:lnTo>
                  <a:lnTo>
                    <a:pt x="6007" y="727"/>
                  </a:lnTo>
                  <a:lnTo>
                    <a:pt x="6125" y="891"/>
                  </a:lnTo>
                  <a:lnTo>
                    <a:pt x="6240" y="1078"/>
                  </a:lnTo>
                  <a:lnTo>
                    <a:pt x="6354" y="1266"/>
                  </a:lnTo>
                  <a:lnTo>
                    <a:pt x="6464" y="1477"/>
                  </a:lnTo>
                  <a:lnTo>
                    <a:pt x="6565" y="1700"/>
                  </a:lnTo>
                  <a:lnTo>
                    <a:pt x="6666" y="1934"/>
                  </a:lnTo>
                  <a:lnTo>
                    <a:pt x="6758" y="2180"/>
                  </a:lnTo>
                  <a:lnTo>
                    <a:pt x="6758" y="2180"/>
                  </a:lnTo>
                  <a:lnTo>
                    <a:pt x="6833" y="2403"/>
                  </a:lnTo>
                  <a:lnTo>
                    <a:pt x="6908" y="2637"/>
                  </a:lnTo>
                  <a:lnTo>
                    <a:pt x="6978" y="2872"/>
                  </a:lnTo>
                  <a:lnTo>
                    <a:pt x="7044" y="3106"/>
                  </a:lnTo>
                  <a:lnTo>
                    <a:pt x="7106" y="3352"/>
                  </a:lnTo>
                  <a:lnTo>
                    <a:pt x="7167" y="3598"/>
                  </a:lnTo>
                  <a:lnTo>
                    <a:pt x="7225" y="3856"/>
                  </a:lnTo>
                  <a:lnTo>
                    <a:pt x="7277" y="4114"/>
                  </a:lnTo>
                  <a:lnTo>
                    <a:pt x="7330" y="4372"/>
                  </a:lnTo>
                  <a:lnTo>
                    <a:pt x="7378" y="4641"/>
                  </a:lnTo>
                  <a:lnTo>
                    <a:pt x="7422" y="4911"/>
                  </a:lnTo>
                  <a:lnTo>
                    <a:pt x="7466" y="5192"/>
                  </a:lnTo>
                  <a:lnTo>
                    <a:pt x="7506" y="5474"/>
                  </a:lnTo>
                  <a:lnTo>
                    <a:pt x="7545" y="5755"/>
                  </a:lnTo>
                  <a:lnTo>
                    <a:pt x="7581" y="6036"/>
                  </a:lnTo>
                  <a:lnTo>
                    <a:pt x="7611" y="6329"/>
                  </a:lnTo>
                  <a:lnTo>
                    <a:pt x="7673" y="6903"/>
                  </a:lnTo>
                  <a:lnTo>
                    <a:pt x="7721" y="7501"/>
                  </a:lnTo>
                  <a:lnTo>
                    <a:pt x="7761" y="8099"/>
                  </a:lnTo>
                  <a:lnTo>
                    <a:pt x="7796" y="8708"/>
                  </a:lnTo>
                  <a:lnTo>
                    <a:pt x="7818" y="9318"/>
                  </a:lnTo>
                  <a:lnTo>
                    <a:pt x="7836" y="9927"/>
                  </a:lnTo>
                  <a:lnTo>
                    <a:pt x="7849" y="10537"/>
                  </a:lnTo>
                  <a:lnTo>
                    <a:pt x="7853" y="11146"/>
                  </a:lnTo>
                  <a:lnTo>
                    <a:pt x="7853" y="11146"/>
                  </a:lnTo>
                  <a:lnTo>
                    <a:pt x="7853" y="11486"/>
                  </a:lnTo>
                  <a:lnTo>
                    <a:pt x="7853" y="11486"/>
                  </a:lnTo>
                  <a:lnTo>
                    <a:pt x="7853" y="12166"/>
                  </a:lnTo>
                  <a:lnTo>
                    <a:pt x="7844" y="12822"/>
                  </a:lnTo>
                  <a:lnTo>
                    <a:pt x="7836" y="13479"/>
                  </a:lnTo>
                  <a:lnTo>
                    <a:pt x="7818" y="14123"/>
                  </a:lnTo>
                  <a:lnTo>
                    <a:pt x="7796" y="14768"/>
                  </a:lnTo>
                  <a:lnTo>
                    <a:pt x="7774" y="15401"/>
                  </a:lnTo>
                  <a:lnTo>
                    <a:pt x="7743" y="16034"/>
                  </a:lnTo>
                  <a:lnTo>
                    <a:pt x="7708" y="16655"/>
                  </a:lnTo>
                  <a:lnTo>
                    <a:pt x="7673" y="17264"/>
                  </a:lnTo>
                  <a:lnTo>
                    <a:pt x="7629" y="17886"/>
                  </a:lnTo>
                  <a:lnTo>
                    <a:pt x="7585" y="18495"/>
                  </a:lnTo>
                  <a:lnTo>
                    <a:pt x="7537" y="19093"/>
                  </a:lnTo>
                  <a:lnTo>
                    <a:pt x="7484" y="19702"/>
                  </a:lnTo>
                  <a:lnTo>
                    <a:pt x="7431" y="20300"/>
                  </a:lnTo>
                  <a:lnTo>
                    <a:pt x="7370" y="20898"/>
                  </a:lnTo>
                  <a:lnTo>
                    <a:pt x="7308" y="21484"/>
                  </a:lnTo>
                  <a:lnTo>
                    <a:pt x="7242" y="22081"/>
                  </a:lnTo>
                  <a:lnTo>
                    <a:pt x="7176" y="22679"/>
                  </a:lnTo>
                  <a:lnTo>
                    <a:pt x="7106" y="23265"/>
                  </a:lnTo>
                  <a:lnTo>
                    <a:pt x="7031" y="23863"/>
                  </a:lnTo>
                  <a:lnTo>
                    <a:pt x="6877" y="25047"/>
                  </a:lnTo>
                  <a:lnTo>
                    <a:pt x="6714" y="26230"/>
                  </a:lnTo>
                  <a:lnTo>
                    <a:pt x="6539" y="27426"/>
                  </a:lnTo>
                  <a:lnTo>
                    <a:pt x="6358" y="28633"/>
                  </a:lnTo>
                  <a:lnTo>
                    <a:pt x="6174" y="29864"/>
                  </a:lnTo>
                  <a:lnTo>
                    <a:pt x="5980" y="31106"/>
                  </a:lnTo>
                  <a:lnTo>
                    <a:pt x="5980" y="31106"/>
                  </a:lnTo>
                  <a:lnTo>
                    <a:pt x="5976" y="31130"/>
                  </a:lnTo>
                </a:path>
              </a:pathLst>
            </a:custGeom>
            <a:noFill/>
            <a:ln w="0">
              <a:noFill/>
            </a:ln>
          </p:spPr>
          <p:style>
            <a:lnRef idx="0">
              <a:scrgbClr r="0" g="0" b="0"/>
            </a:lnRef>
            <a:fillRef idx="0">
              <a:scrgbClr r="0" g="0" b="0"/>
            </a:fillRef>
            <a:effectRef idx="0">
              <a:scrgbClr r="0" g="0" b="0"/>
            </a:effectRef>
            <a:fontRef idx="minor"/>
          </p:style>
        </p:sp>
        <p:sp>
          <p:nvSpPr>
            <p:cNvPr id="803" name="Google Shape;583;p39"/>
            <p:cNvSpPr/>
            <p:nvPr/>
          </p:nvSpPr>
          <p:spPr>
            <a:xfrm flipV="1">
              <a:off x="5765760" y="4718520"/>
              <a:ext cx="102960" cy="104040"/>
            </a:xfrm>
            <a:custGeom>
              <a:avLst/>
              <a:gdLst/>
              <a:ahLst/>
              <a:cxnLst/>
              <a:rect l="l" t="t" r="r" b="b"/>
              <a:pathLst>
                <a:path w="4376" h="11651">
                  <a:moveTo>
                    <a:pt x="2190" y="0"/>
                  </a:moveTo>
                  <a:lnTo>
                    <a:pt x="2080" y="12"/>
                  </a:lnTo>
                  <a:lnTo>
                    <a:pt x="1970" y="24"/>
                  </a:lnTo>
                  <a:lnTo>
                    <a:pt x="1860" y="71"/>
                  </a:lnTo>
                  <a:lnTo>
                    <a:pt x="1750" y="118"/>
                  </a:lnTo>
                  <a:lnTo>
                    <a:pt x="1645" y="176"/>
                  </a:lnTo>
                  <a:lnTo>
                    <a:pt x="1544" y="258"/>
                  </a:lnTo>
                  <a:lnTo>
                    <a:pt x="1438" y="352"/>
                  </a:lnTo>
                  <a:lnTo>
                    <a:pt x="1341" y="458"/>
                  </a:lnTo>
                  <a:lnTo>
                    <a:pt x="1245" y="575"/>
                  </a:lnTo>
                  <a:lnTo>
                    <a:pt x="1148" y="692"/>
                  </a:lnTo>
                  <a:lnTo>
                    <a:pt x="1060" y="833"/>
                  </a:lnTo>
                  <a:lnTo>
                    <a:pt x="968" y="985"/>
                  </a:lnTo>
                  <a:lnTo>
                    <a:pt x="884" y="1149"/>
                  </a:lnTo>
                  <a:lnTo>
                    <a:pt x="801" y="1325"/>
                  </a:lnTo>
                  <a:lnTo>
                    <a:pt x="721" y="1501"/>
                  </a:lnTo>
                  <a:lnTo>
                    <a:pt x="647" y="1700"/>
                  </a:lnTo>
                  <a:lnTo>
                    <a:pt x="572" y="1899"/>
                  </a:lnTo>
                  <a:lnTo>
                    <a:pt x="502" y="2110"/>
                  </a:lnTo>
                  <a:lnTo>
                    <a:pt x="440" y="2333"/>
                  </a:lnTo>
                  <a:lnTo>
                    <a:pt x="378" y="2556"/>
                  </a:lnTo>
                  <a:lnTo>
                    <a:pt x="321" y="2790"/>
                  </a:lnTo>
                  <a:lnTo>
                    <a:pt x="268" y="3036"/>
                  </a:lnTo>
                  <a:lnTo>
                    <a:pt x="220" y="3294"/>
                  </a:lnTo>
                  <a:lnTo>
                    <a:pt x="176" y="3552"/>
                  </a:lnTo>
                  <a:lnTo>
                    <a:pt x="137" y="3810"/>
                  </a:lnTo>
                  <a:lnTo>
                    <a:pt x="101" y="4079"/>
                  </a:lnTo>
                  <a:lnTo>
                    <a:pt x="71" y="4360"/>
                  </a:lnTo>
                  <a:lnTo>
                    <a:pt x="49" y="4642"/>
                  </a:lnTo>
                  <a:lnTo>
                    <a:pt x="27" y="4923"/>
                  </a:lnTo>
                  <a:lnTo>
                    <a:pt x="13" y="5216"/>
                  </a:lnTo>
                  <a:lnTo>
                    <a:pt x="5" y="5509"/>
                  </a:lnTo>
                  <a:lnTo>
                    <a:pt x="0" y="5814"/>
                  </a:lnTo>
                  <a:lnTo>
                    <a:pt x="5" y="6119"/>
                  </a:lnTo>
                  <a:lnTo>
                    <a:pt x="13" y="6412"/>
                  </a:lnTo>
                  <a:lnTo>
                    <a:pt x="27" y="6705"/>
                  </a:lnTo>
                  <a:lnTo>
                    <a:pt x="44" y="6986"/>
                  </a:lnTo>
                  <a:lnTo>
                    <a:pt x="71" y="7267"/>
                  </a:lnTo>
                  <a:lnTo>
                    <a:pt x="97" y="7548"/>
                  </a:lnTo>
                  <a:lnTo>
                    <a:pt x="132" y="7818"/>
                  </a:lnTo>
                  <a:lnTo>
                    <a:pt x="172" y="8088"/>
                  </a:lnTo>
                  <a:lnTo>
                    <a:pt x="216" y="8345"/>
                  </a:lnTo>
                  <a:lnTo>
                    <a:pt x="264" y="8592"/>
                  </a:lnTo>
                  <a:lnTo>
                    <a:pt x="317" y="8838"/>
                  </a:lnTo>
                  <a:lnTo>
                    <a:pt x="374" y="9072"/>
                  </a:lnTo>
                  <a:lnTo>
                    <a:pt x="431" y="9307"/>
                  </a:lnTo>
                  <a:lnTo>
                    <a:pt x="497" y="9517"/>
                  </a:lnTo>
                  <a:lnTo>
                    <a:pt x="567" y="9740"/>
                  </a:lnTo>
                  <a:lnTo>
                    <a:pt x="638" y="9939"/>
                  </a:lnTo>
                  <a:lnTo>
                    <a:pt x="713" y="10127"/>
                  </a:lnTo>
                  <a:lnTo>
                    <a:pt x="792" y="10314"/>
                  </a:lnTo>
                  <a:lnTo>
                    <a:pt x="875" y="10490"/>
                  </a:lnTo>
                  <a:lnTo>
                    <a:pt x="963" y="10654"/>
                  </a:lnTo>
                  <a:lnTo>
                    <a:pt x="1051" y="10807"/>
                  </a:lnTo>
                  <a:lnTo>
                    <a:pt x="1139" y="10947"/>
                  </a:lnTo>
                  <a:lnTo>
                    <a:pt x="1236" y="11076"/>
                  </a:lnTo>
                  <a:lnTo>
                    <a:pt x="1333" y="11194"/>
                  </a:lnTo>
                  <a:lnTo>
                    <a:pt x="1429" y="11299"/>
                  </a:lnTo>
                  <a:lnTo>
                    <a:pt x="1530" y="11393"/>
                  </a:lnTo>
                  <a:lnTo>
                    <a:pt x="1636" y="11463"/>
                  </a:lnTo>
                  <a:lnTo>
                    <a:pt x="1741" y="11533"/>
                  </a:lnTo>
                  <a:lnTo>
                    <a:pt x="1851" y="11580"/>
                  </a:lnTo>
                  <a:lnTo>
                    <a:pt x="1957" y="11627"/>
                  </a:lnTo>
                  <a:lnTo>
                    <a:pt x="2071" y="11651"/>
                  </a:lnTo>
                  <a:lnTo>
                    <a:pt x="2304" y="11651"/>
                  </a:lnTo>
                  <a:lnTo>
                    <a:pt x="2414" y="11627"/>
                  </a:lnTo>
                  <a:lnTo>
                    <a:pt x="2524" y="11580"/>
                  </a:lnTo>
                  <a:lnTo>
                    <a:pt x="2630" y="11533"/>
                  </a:lnTo>
                  <a:lnTo>
                    <a:pt x="2735" y="11463"/>
                  </a:lnTo>
                  <a:lnTo>
                    <a:pt x="2841" y="11393"/>
                  </a:lnTo>
                  <a:lnTo>
                    <a:pt x="2942" y="11299"/>
                  </a:lnTo>
                  <a:lnTo>
                    <a:pt x="3039" y="11194"/>
                  </a:lnTo>
                  <a:lnTo>
                    <a:pt x="3135" y="11076"/>
                  </a:lnTo>
                  <a:lnTo>
                    <a:pt x="3232" y="10947"/>
                  </a:lnTo>
                  <a:lnTo>
                    <a:pt x="3320" y="10807"/>
                  </a:lnTo>
                  <a:lnTo>
                    <a:pt x="3412" y="10654"/>
                  </a:lnTo>
                  <a:lnTo>
                    <a:pt x="3496" y="10490"/>
                  </a:lnTo>
                  <a:lnTo>
                    <a:pt x="3579" y="10326"/>
                  </a:lnTo>
                  <a:lnTo>
                    <a:pt x="3659" y="10139"/>
                  </a:lnTo>
                  <a:lnTo>
                    <a:pt x="3733" y="9951"/>
                  </a:lnTo>
                  <a:lnTo>
                    <a:pt x="3804" y="9740"/>
                  </a:lnTo>
                  <a:lnTo>
                    <a:pt x="3874" y="9529"/>
                  </a:lnTo>
                  <a:lnTo>
                    <a:pt x="3940" y="9318"/>
                  </a:lnTo>
                  <a:lnTo>
                    <a:pt x="3997" y="9084"/>
                  </a:lnTo>
                  <a:lnTo>
                    <a:pt x="4054" y="8849"/>
                  </a:lnTo>
                  <a:lnTo>
                    <a:pt x="4107" y="8603"/>
                  </a:lnTo>
                  <a:lnTo>
                    <a:pt x="4155" y="8357"/>
                  </a:lnTo>
                  <a:lnTo>
                    <a:pt x="4199" y="8099"/>
                  </a:lnTo>
                  <a:lnTo>
                    <a:pt x="4239" y="7841"/>
                  </a:lnTo>
                  <a:lnTo>
                    <a:pt x="4274" y="7572"/>
                  </a:lnTo>
                  <a:lnTo>
                    <a:pt x="4305" y="7291"/>
                  </a:lnTo>
                  <a:lnTo>
                    <a:pt x="4327" y="7009"/>
                  </a:lnTo>
                  <a:lnTo>
                    <a:pt x="4349" y="6728"/>
                  </a:lnTo>
                  <a:lnTo>
                    <a:pt x="4362" y="6435"/>
                  </a:lnTo>
                  <a:lnTo>
                    <a:pt x="4371" y="6142"/>
                  </a:lnTo>
                  <a:lnTo>
                    <a:pt x="4375" y="5837"/>
                  </a:lnTo>
                  <a:lnTo>
                    <a:pt x="4371" y="5544"/>
                  </a:lnTo>
                  <a:lnTo>
                    <a:pt x="4362" y="5240"/>
                  </a:lnTo>
                  <a:lnTo>
                    <a:pt x="4349" y="4947"/>
                  </a:lnTo>
                  <a:lnTo>
                    <a:pt x="4331" y="4665"/>
                  </a:lnTo>
                  <a:lnTo>
                    <a:pt x="4305" y="4384"/>
                  </a:lnTo>
                  <a:lnTo>
                    <a:pt x="4274" y="4103"/>
                  </a:lnTo>
                  <a:lnTo>
                    <a:pt x="4243" y="3833"/>
                  </a:lnTo>
                  <a:lnTo>
                    <a:pt x="4204" y="3575"/>
                  </a:lnTo>
                  <a:lnTo>
                    <a:pt x="4160" y="3317"/>
                  </a:lnTo>
                  <a:lnTo>
                    <a:pt x="4111" y="3060"/>
                  </a:lnTo>
                  <a:lnTo>
                    <a:pt x="4059" y="2813"/>
                  </a:lnTo>
                  <a:lnTo>
                    <a:pt x="4002" y="2579"/>
                  </a:lnTo>
                  <a:lnTo>
                    <a:pt x="3940" y="2356"/>
                  </a:lnTo>
                  <a:lnTo>
                    <a:pt x="3878" y="2134"/>
                  </a:lnTo>
                  <a:lnTo>
                    <a:pt x="3808" y="1923"/>
                  </a:lnTo>
                  <a:lnTo>
                    <a:pt x="3738" y="1712"/>
                  </a:lnTo>
                  <a:lnTo>
                    <a:pt x="3659" y="1524"/>
                  </a:lnTo>
                  <a:lnTo>
                    <a:pt x="3579" y="1337"/>
                  </a:lnTo>
                  <a:lnTo>
                    <a:pt x="3500" y="1161"/>
                  </a:lnTo>
                  <a:lnTo>
                    <a:pt x="3412" y="997"/>
                  </a:lnTo>
                  <a:lnTo>
                    <a:pt x="3324" y="844"/>
                  </a:lnTo>
                  <a:lnTo>
                    <a:pt x="3232" y="704"/>
                  </a:lnTo>
                  <a:lnTo>
                    <a:pt x="3140" y="575"/>
                  </a:lnTo>
                  <a:lnTo>
                    <a:pt x="3043" y="458"/>
                  </a:lnTo>
                  <a:lnTo>
                    <a:pt x="2942" y="364"/>
                  </a:lnTo>
                  <a:lnTo>
                    <a:pt x="2841" y="270"/>
                  </a:lnTo>
                  <a:lnTo>
                    <a:pt x="2740" y="188"/>
                  </a:lnTo>
                  <a:lnTo>
                    <a:pt x="2634" y="118"/>
                  </a:lnTo>
                  <a:lnTo>
                    <a:pt x="2524" y="71"/>
                  </a:lnTo>
                  <a:lnTo>
                    <a:pt x="2414" y="36"/>
                  </a:lnTo>
                  <a:lnTo>
                    <a:pt x="2304" y="12"/>
                  </a:lnTo>
                  <a:lnTo>
                    <a:pt x="2190"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804" name="Google Shape;584;p39"/>
            <p:cNvSpPr/>
            <p:nvPr/>
          </p:nvSpPr>
          <p:spPr>
            <a:xfrm flipV="1">
              <a:off x="6911640" y="4692960"/>
              <a:ext cx="260640" cy="218880"/>
            </a:xfrm>
            <a:custGeom>
              <a:avLst/>
              <a:gdLst/>
              <a:ahLst/>
              <a:cxnLst/>
              <a:rect l="l" t="t" r="r" b="b"/>
              <a:pathLst>
                <a:path w="11046" h="24450">
                  <a:moveTo>
                    <a:pt x="4358" y="0"/>
                  </a:move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077" y="293"/>
                  </a:lnTo>
                  <a:lnTo>
                    <a:pt x="5906" y="223"/>
                  </a:lnTo>
                  <a:lnTo>
                    <a:pt x="5726" y="176"/>
                  </a:lnTo>
                  <a:lnTo>
                    <a:pt x="5541" y="129"/>
                  </a:lnTo>
                  <a:lnTo>
                    <a:pt x="5352" y="82"/>
                  </a:lnTo>
                  <a:lnTo>
                    <a:pt x="5158" y="47"/>
                  </a:lnTo>
                  <a:lnTo>
                    <a:pt x="4961" y="24"/>
                  </a:lnTo>
                  <a:lnTo>
                    <a:pt x="4763" y="12"/>
                  </a:lnTo>
                  <a:lnTo>
                    <a:pt x="4560" y="0"/>
                  </a:lnTo>
                  <a:close/>
                </a:path>
              </a:pathLst>
            </a:custGeom>
            <a:solidFill>
              <a:schemeClr val="accent2"/>
            </a:solidFill>
            <a:ln w="0">
              <a:noFill/>
            </a:ln>
          </p:spPr>
          <p:style>
            <a:lnRef idx="0">
              <a:scrgbClr r="0" g="0" b="0"/>
            </a:lnRef>
            <a:fillRef idx="0">
              <a:scrgbClr r="0" g="0" b="0"/>
            </a:fillRef>
            <a:effectRef idx="0">
              <a:scrgbClr r="0" g="0" b="0"/>
            </a:effectRef>
            <a:fontRef idx="minor"/>
          </p:style>
        </p:sp>
        <p:sp>
          <p:nvSpPr>
            <p:cNvPr id="805" name="Google Shape;585;p39"/>
            <p:cNvSpPr/>
            <p:nvPr/>
          </p:nvSpPr>
          <p:spPr>
            <a:xfrm flipV="1">
              <a:off x="6911640" y="4692960"/>
              <a:ext cx="260640" cy="218880"/>
            </a:xfrm>
            <a:custGeom>
              <a:avLst/>
              <a:gdLst/>
              <a:ahLst/>
              <a:cxnLst/>
              <a:rect l="l" t="t" r="r" b="b"/>
              <a:pathLst>
                <a:path w="11046" h="24450" fill="none">
                  <a:moveTo>
                    <a:pt x="621" y="3388"/>
                  </a:moveTo>
                  <a:lnTo>
                    <a:pt x="621" y="3388"/>
                  </a:lnTo>
                  <a:lnTo>
                    <a:pt x="533" y="3704"/>
                  </a:lnTo>
                  <a:lnTo>
                    <a:pt x="449" y="4032"/>
                  </a:lnTo>
                  <a:lnTo>
                    <a:pt x="374" y="4360"/>
                  </a:lnTo>
                  <a:lnTo>
                    <a:pt x="308" y="4700"/>
                  </a:lnTo>
                  <a:lnTo>
                    <a:pt x="247" y="5052"/>
                  </a:lnTo>
                  <a:lnTo>
                    <a:pt x="190" y="5403"/>
                  </a:lnTo>
                  <a:lnTo>
                    <a:pt x="146" y="5755"/>
                  </a:lnTo>
                  <a:lnTo>
                    <a:pt x="102" y="6107"/>
                  </a:lnTo>
                  <a:lnTo>
                    <a:pt x="71" y="6470"/>
                  </a:lnTo>
                  <a:lnTo>
                    <a:pt x="40" y="6845"/>
                  </a:lnTo>
                  <a:lnTo>
                    <a:pt x="23" y="7208"/>
                  </a:lnTo>
                  <a:lnTo>
                    <a:pt x="9" y="7572"/>
                  </a:lnTo>
                  <a:lnTo>
                    <a:pt x="1" y="7947"/>
                  </a:lnTo>
                  <a:lnTo>
                    <a:pt x="1" y="8310"/>
                  </a:lnTo>
                  <a:lnTo>
                    <a:pt x="5" y="8685"/>
                  </a:lnTo>
                  <a:lnTo>
                    <a:pt x="18" y="9049"/>
                  </a:lnTo>
                  <a:lnTo>
                    <a:pt x="40" y="9412"/>
                  </a:lnTo>
                  <a:lnTo>
                    <a:pt x="67" y="9775"/>
                  </a:lnTo>
                  <a:lnTo>
                    <a:pt x="97" y="10139"/>
                  </a:lnTo>
                  <a:lnTo>
                    <a:pt x="137" y="10490"/>
                  </a:lnTo>
                  <a:lnTo>
                    <a:pt x="181" y="10842"/>
                  </a:lnTo>
                  <a:lnTo>
                    <a:pt x="234" y="11182"/>
                  </a:lnTo>
                  <a:lnTo>
                    <a:pt x="291" y="11522"/>
                  </a:lnTo>
                  <a:lnTo>
                    <a:pt x="357" y="11861"/>
                  </a:lnTo>
                  <a:lnTo>
                    <a:pt x="427" y="12178"/>
                  </a:lnTo>
                  <a:lnTo>
                    <a:pt x="502" y="12494"/>
                  </a:lnTo>
                  <a:lnTo>
                    <a:pt x="585" y="12799"/>
                  </a:lnTo>
                  <a:lnTo>
                    <a:pt x="673" y="13104"/>
                  </a:lnTo>
                  <a:lnTo>
                    <a:pt x="770" y="13385"/>
                  </a:lnTo>
                  <a:lnTo>
                    <a:pt x="871" y="13666"/>
                  </a:lnTo>
                  <a:lnTo>
                    <a:pt x="981" y="13936"/>
                  </a:lnTo>
                  <a:lnTo>
                    <a:pt x="1096" y="14182"/>
                  </a:lnTo>
                  <a:lnTo>
                    <a:pt x="1096" y="14182"/>
                  </a:lnTo>
                  <a:lnTo>
                    <a:pt x="1179" y="14358"/>
                  </a:lnTo>
                  <a:lnTo>
                    <a:pt x="1267" y="14522"/>
                  </a:lnTo>
                  <a:lnTo>
                    <a:pt x="1355" y="14674"/>
                  </a:lnTo>
                  <a:lnTo>
                    <a:pt x="1447" y="14827"/>
                  </a:lnTo>
                  <a:lnTo>
                    <a:pt x="1540" y="14956"/>
                  </a:lnTo>
                  <a:lnTo>
                    <a:pt x="1636" y="15085"/>
                  </a:lnTo>
                  <a:lnTo>
                    <a:pt x="1729" y="15202"/>
                  </a:lnTo>
                  <a:lnTo>
                    <a:pt x="1825" y="15307"/>
                  </a:lnTo>
                  <a:lnTo>
                    <a:pt x="1927" y="15401"/>
                  </a:lnTo>
                  <a:lnTo>
                    <a:pt x="2023" y="15495"/>
                  </a:lnTo>
                  <a:lnTo>
                    <a:pt x="2124" y="15565"/>
                  </a:lnTo>
                  <a:lnTo>
                    <a:pt x="2226" y="15635"/>
                  </a:lnTo>
                  <a:lnTo>
                    <a:pt x="2327" y="15694"/>
                  </a:lnTo>
                  <a:lnTo>
                    <a:pt x="2428" y="15741"/>
                  </a:lnTo>
                  <a:lnTo>
                    <a:pt x="2529" y="15788"/>
                  </a:lnTo>
                  <a:lnTo>
                    <a:pt x="2634" y="15811"/>
                  </a:lnTo>
                  <a:lnTo>
                    <a:pt x="2736" y="15835"/>
                  </a:lnTo>
                  <a:lnTo>
                    <a:pt x="2841" y="15846"/>
                  </a:lnTo>
                  <a:lnTo>
                    <a:pt x="2942" y="15835"/>
                  </a:lnTo>
                  <a:lnTo>
                    <a:pt x="3048" y="15835"/>
                  </a:lnTo>
                  <a:lnTo>
                    <a:pt x="3149" y="15811"/>
                  </a:lnTo>
                  <a:lnTo>
                    <a:pt x="3254" y="15776"/>
                  </a:lnTo>
                  <a:lnTo>
                    <a:pt x="3356" y="15741"/>
                  </a:lnTo>
                  <a:lnTo>
                    <a:pt x="3461" y="15682"/>
                  </a:lnTo>
                  <a:lnTo>
                    <a:pt x="3562" y="15624"/>
                  </a:lnTo>
                  <a:lnTo>
                    <a:pt x="3663" y="15553"/>
                  </a:lnTo>
                  <a:lnTo>
                    <a:pt x="3765" y="15471"/>
                  </a:lnTo>
                  <a:lnTo>
                    <a:pt x="3866" y="15378"/>
                  </a:lnTo>
                  <a:lnTo>
                    <a:pt x="3962" y="15284"/>
                  </a:lnTo>
                  <a:lnTo>
                    <a:pt x="4059" y="15167"/>
                  </a:lnTo>
                  <a:lnTo>
                    <a:pt x="4160" y="15049"/>
                  </a:lnTo>
                  <a:lnTo>
                    <a:pt x="4253" y="14921"/>
                  </a:lnTo>
                  <a:lnTo>
                    <a:pt x="4253" y="14921"/>
                  </a:lnTo>
                  <a:lnTo>
                    <a:pt x="4187" y="15167"/>
                  </a:lnTo>
                  <a:lnTo>
                    <a:pt x="4125" y="15424"/>
                  </a:lnTo>
                  <a:lnTo>
                    <a:pt x="4072" y="15682"/>
                  </a:lnTo>
                  <a:lnTo>
                    <a:pt x="4024" y="15964"/>
                  </a:lnTo>
                  <a:lnTo>
                    <a:pt x="3984" y="16233"/>
                  </a:lnTo>
                  <a:lnTo>
                    <a:pt x="3949" y="16526"/>
                  </a:lnTo>
                  <a:lnTo>
                    <a:pt x="3923" y="16807"/>
                  </a:lnTo>
                  <a:lnTo>
                    <a:pt x="3905" y="17101"/>
                  </a:lnTo>
                  <a:lnTo>
                    <a:pt x="3892" y="17394"/>
                  </a:lnTo>
                  <a:lnTo>
                    <a:pt x="3888" y="17698"/>
                  </a:lnTo>
                  <a:lnTo>
                    <a:pt x="3888" y="17991"/>
                  </a:lnTo>
                  <a:lnTo>
                    <a:pt x="3896" y="18296"/>
                  </a:lnTo>
                  <a:lnTo>
                    <a:pt x="3914" y="18589"/>
                  </a:lnTo>
                  <a:lnTo>
                    <a:pt x="3936" y="18882"/>
                  </a:lnTo>
                  <a:lnTo>
                    <a:pt x="3967" y="19175"/>
                  </a:lnTo>
                  <a:lnTo>
                    <a:pt x="4002" y="19468"/>
                  </a:lnTo>
                  <a:lnTo>
                    <a:pt x="4002" y="19468"/>
                  </a:lnTo>
                  <a:lnTo>
                    <a:pt x="4050" y="19738"/>
                  </a:lnTo>
                  <a:lnTo>
                    <a:pt x="4099" y="20007"/>
                  </a:lnTo>
                  <a:lnTo>
                    <a:pt x="4151" y="20277"/>
                  </a:lnTo>
                  <a:lnTo>
                    <a:pt x="4209" y="20535"/>
                  </a:lnTo>
                  <a:lnTo>
                    <a:pt x="4270" y="20792"/>
                  </a:lnTo>
                  <a:lnTo>
                    <a:pt x="4336" y="21039"/>
                  </a:lnTo>
                  <a:lnTo>
                    <a:pt x="4402" y="21273"/>
                  </a:lnTo>
                  <a:lnTo>
                    <a:pt x="4472" y="21496"/>
                  </a:lnTo>
                  <a:lnTo>
                    <a:pt x="4552" y="21718"/>
                  </a:lnTo>
                  <a:lnTo>
                    <a:pt x="4631" y="21941"/>
                  </a:lnTo>
                  <a:lnTo>
                    <a:pt x="4710" y="22140"/>
                  </a:lnTo>
                  <a:lnTo>
                    <a:pt x="4798" y="22340"/>
                  </a:lnTo>
                  <a:lnTo>
                    <a:pt x="4886" y="22527"/>
                  </a:lnTo>
                  <a:lnTo>
                    <a:pt x="4974" y="22703"/>
                  </a:lnTo>
                  <a:lnTo>
                    <a:pt x="5070" y="22867"/>
                  </a:lnTo>
                  <a:lnTo>
                    <a:pt x="5167" y="23019"/>
                  </a:lnTo>
                  <a:lnTo>
                    <a:pt x="5167" y="23019"/>
                  </a:lnTo>
                  <a:lnTo>
                    <a:pt x="5312" y="23242"/>
                  </a:lnTo>
                  <a:lnTo>
                    <a:pt x="5462" y="23441"/>
                  </a:lnTo>
                  <a:lnTo>
                    <a:pt x="5616" y="23617"/>
                  </a:lnTo>
                  <a:lnTo>
                    <a:pt x="5770" y="23781"/>
                  </a:lnTo>
                  <a:lnTo>
                    <a:pt x="5923" y="23934"/>
                  </a:lnTo>
                  <a:lnTo>
                    <a:pt x="6082" y="24051"/>
                  </a:lnTo>
                  <a:lnTo>
                    <a:pt x="6236" y="24168"/>
                  </a:lnTo>
                  <a:lnTo>
                    <a:pt x="6394" y="24262"/>
                  </a:lnTo>
                  <a:lnTo>
                    <a:pt x="6557" y="24332"/>
                  </a:lnTo>
                  <a:lnTo>
                    <a:pt x="6715" y="24391"/>
                  </a:lnTo>
                  <a:lnTo>
                    <a:pt x="6878" y="24426"/>
                  </a:lnTo>
                  <a:lnTo>
                    <a:pt x="7036" y="24449"/>
                  </a:lnTo>
                  <a:lnTo>
                    <a:pt x="7199" y="24449"/>
                  </a:lnTo>
                  <a:lnTo>
                    <a:pt x="7357" y="24438"/>
                  </a:lnTo>
                  <a:lnTo>
                    <a:pt x="7515" y="24414"/>
                  </a:lnTo>
                  <a:lnTo>
                    <a:pt x="7678" y="24367"/>
                  </a:lnTo>
                  <a:lnTo>
                    <a:pt x="7836" y="24297"/>
                  </a:lnTo>
                  <a:lnTo>
                    <a:pt x="7990" y="24227"/>
                  </a:lnTo>
                  <a:lnTo>
                    <a:pt x="8148" y="24121"/>
                  </a:lnTo>
                  <a:lnTo>
                    <a:pt x="8302" y="24004"/>
                  </a:lnTo>
                  <a:lnTo>
                    <a:pt x="8456" y="23875"/>
                  </a:lnTo>
                  <a:lnTo>
                    <a:pt x="8606" y="23734"/>
                  </a:lnTo>
                  <a:lnTo>
                    <a:pt x="8755" y="23558"/>
                  </a:lnTo>
                  <a:lnTo>
                    <a:pt x="8905" y="23383"/>
                  </a:lnTo>
                  <a:lnTo>
                    <a:pt x="9045" y="23183"/>
                  </a:lnTo>
                  <a:lnTo>
                    <a:pt x="9190" y="22972"/>
                  </a:lnTo>
                  <a:lnTo>
                    <a:pt x="9327" y="22738"/>
                  </a:lnTo>
                  <a:lnTo>
                    <a:pt x="9463" y="22492"/>
                  </a:lnTo>
                  <a:lnTo>
                    <a:pt x="9595" y="22234"/>
                  </a:lnTo>
                  <a:lnTo>
                    <a:pt x="9722" y="21953"/>
                  </a:lnTo>
                  <a:lnTo>
                    <a:pt x="9850" y="21660"/>
                  </a:lnTo>
                  <a:lnTo>
                    <a:pt x="9969" y="21343"/>
                  </a:lnTo>
                  <a:lnTo>
                    <a:pt x="9969" y="21343"/>
                  </a:lnTo>
                  <a:lnTo>
                    <a:pt x="10079" y="20992"/>
                  </a:lnTo>
                  <a:lnTo>
                    <a:pt x="10184" y="20628"/>
                  </a:lnTo>
                  <a:lnTo>
                    <a:pt x="10281" y="20265"/>
                  </a:lnTo>
                  <a:lnTo>
                    <a:pt x="10373" y="19890"/>
                  </a:lnTo>
                  <a:lnTo>
                    <a:pt x="10461" y="19503"/>
                  </a:lnTo>
                  <a:lnTo>
                    <a:pt x="10540" y="19105"/>
                  </a:lnTo>
                  <a:lnTo>
                    <a:pt x="10615" y="18718"/>
                  </a:lnTo>
                  <a:lnTo>
                    <a:pt x="10681" y="18308"/>
                  </a:lnTo>
                  <a:lnTo>
                    <a:pt x="10747" y="17897"/>
                  </a:lnTo>
                  <a:lnTo>
                    <a:pt x="10804" y="17487"/>
                  </a:lnTo>
                  <a:lnTo>
                    <a:pt x="10853" y="17065"/>
                  </a:lnTo>
                  <a:lnTo>
                    <a:pt x="10896" y="16643"/>
                  </a:lnTo>
                  <a:lnTo>
                    <a:pt x="10936" y="16221"/>
                  </a:lnTo>
                  <a:lnTo>
                    <a:pt x="10971" y="15788"/>
                  </a:lnTo>
                  <a:lnTo>
                    <a:pt x="10998" y="15354"/>
                  </a:lnTo>
                  <a:lnTo>
                    <a:pt x="11020" y="14921"/>
                  </a:lnTo>
                  <a:lnTo>
                    <a:pt x="11033" y="14487"/>
                  </a:lnTo>
                  <a:lnTo>
                    <a:pt x="11042" y="14041"/>
                  </a:lnTo>
                  <a:lnTo>
                    <a:pt x="11046" y="13608"/>
                  </a:lnTo>
                  <a:lnTo>
                    <a:pt x="11042" y="13162"/>
                  </a:lnTo>
                  <a:lnTo>
                    <a:pt x="11033" y="12729"/>
                  </a:lnTo>
                  <a:lnTo>
                    <a:pt x="11015" y="12295"/>
                  </a:lnTo>
                  <a:lnTo>
                    <a:pt x="10993" y="11850"/>
                  </a:lnTo>
                  <a:lnTo>
                    <a:pt x="10967" y="11416"/>
                  </a:lnTo>
                  <a:lnTo>
                    <a:pt x="10932" y="10982"/>
                  </a:lnTo>
                  <a:lnTo>
                    <a:pt x="10892" y="10549"/>
                  </a:lnTo>
                  <a:lnTo>
                    <a:pt x="10844" y="10127"/>
                  </a:lnTo>
                  <a:lnTo>
                    <a:pt x="10791" y="9693"/>
                  </a:lnTo>
                  <a:lnTo>
                    <a:pt x="10734" y="9271"/>
                  </a:lnTo>
                  <a:lnTo>
                    <a:pt x="10668" y="8861"/>
                  </a:lnTo>
                  <a:lnTo>
                    <a:pt x="10597" y="8451"/>
                  </a:lnTo>
                  <a:lnTo>
                    <a:pt x="10518" y="8041"/>
                  </a:lnTo>
                  <a:lnTo>
                    <a:pt x="10518" y="8041"/>
                  </a:lnTo>
                  <a:lnTo>
                    <a:pt x="10430" y="7654"/>
                  </a:lnTo>
                  <a:lnTo>
                    <a:pt x="10342" y="7267"/>
                  </a:lnTo>
                  <a:lnTo>
                    <a:pt x="10246" y="6904"/>
                  </a:lnTo>
                  <a:lnTo>
                    <a:pt x="10149" y="6540"/>
                  </a:lnTo>
                  <a:lnTo>
                    <a:pt x="10048" y="6177"/>
                  </a:lnTo>
                  <a:lnTo>
                    <a:pt x="9942" y="5837"/>
                  </a:lnTo>
                  <a:lnTo>
                    <a:pt x="9832" y="5497"/>
                  </a:lnTo>
                  <a:lnTo>
                    <a:pt x="9722" y="5169"/>
                  </a:lnTo>
                  <a:lnTo>
                    <a:pt x="9608" y="4853"/>
                  </a:lnTo>
                  <a:lnTo>
                    <a:pt x="9489" y="4536"/>
                  </a:lnTo>
                  <a:lnTo>
                    <a:pt x="9366" y="4243"/>
                  </a:lnTo>
                  <a:lnTo>
                    <a:pt x="9243" y="3950"/>
                  </a:lnTo>
                  <a:lnTo>
                    <a:pt x="9116" y="3669"/>
                  </a:lnTo>
                  <a:lnTo>
                    <a:pt x="8984" y="3399"/>
                  </a:lnTo>
                  <a:lnTo>
                    <a:pt x="8852" y="3130"/>
                  </a:lnTo>
                  <a:lnTo>
                    <a:pt x="8716" y="2884"/>
                  </a:lnTo>
                  <a:lnTo>
                    <a:pt x="8579" y="2637"/>
                  </a:lnTo>
                  <a:lnTo>
                    <a:pt x="8439" y="2403"/>
                  </a:lnTo>
                  <a:lnTo>
                    <a:pt x="8293" y="2192"/>
                  </a:lnTo>
                  <a:lnTo>
                    <a:pt x="8148" y="1981"/>
                  </a:lnTo>
                  <a:lnTo>
                    <a:pt x="7999" y="1782"/>
                  </a:lnTo>
                  <a:lnTo>
                    <a:pt x="7849" y="1594"/>
                  </a:lnTo>
                  <a:lnTo>
                    <a:pt x="7700" y="1419"/>
                  </a:lnTo>
                  <a:lnTo>
                    <a:pt x="7546" y="1254"/>
                  </a:lnTo>
                  <a:lnTo>
                    <a:pt x="7388" y="1102"/>
                  </a:lnTo>
                  <a:lnTo>
                    <a:pt x="7229" y="950"/>
                  </a:lnTo>
                  <a:lnTo>
                    <a:pt x="7071" y="821"/>
                  </a:lnTo>
                  <a:lnTo>
                    <a:pt x="6908" y="704"/>
                  </a:lnTo>
                  <a:lnTo>
                    <a:pt x="6746" y="598"/>
                  </a:lnTo>
                  <a:lnTo>
                    <a:pt x="6583" y="504"/>
                  </a:lnTo>
                  <a:lnTo>
                    <a:pt x="6416" y="422"/>
                  </a:lnTo>
                  <a:lnTo>
                    <a:pt x="6249" y="352"/>
                  </a:lnTo>
                  <a:lnTo>
                    <a:pt x="6249" y="352"/>
                  </a:lnTo>
                  <a:lnTo>
                    <a:pt x="6077" y="293"/>
                  </a:lnTo>
                  <a:lnTo>
                    <a:pt x="5906" y="223"/>
                  </a:lnTo>
                  <a:lnTo>
                    <a:pt x="5726" y="176"/>
                  </a:lnTo>
                  <a:lnTo>
                    <a:pt x="5541" y="129"/>
                  </a:lnTo>
                  <a:lnTo>
                    <a:pt x="5352" y="82"/>
                  </a:lnTo>
                  <a:lnTo>
                    <a:pt x="5158" y="47"/>
                  </a:lnTo>
                  <a:lnTo>
                    <a:pt x="4961" y="24"/>
                  </a:lnTo>
                  <a:lnTo>
                    <a:pt x="4763" y="12"/>
                  </a:lnTo>
                  <a:lnTo>
                    <a:pt x="4560" y="0"/>
                  </a:lnTo>
                  <a:lnTo>
                    <a:pt x="4358" y="0"/>
                  </a:lnTo>
                  <a:lnTo>
                    <a:pt x="4151" y="12"/>
                  </a:lnTo>
                  <a:lnTo>
                    <a:pt x="3949" y="36"/>
                  </a:lnTo>
                  <a:lnTo>
                    <a:pt x="3743" y="71"/>
                  </a:lnTo>
                  <a:lnTo>
                    <a:pt x="3540" y="118"/>
                  </a:lnTo>
                  <a:lnTo>
                    <a:pt x="3338" y="164"/>
                  </a:lnTo>
                  <a:lnTo>
                    <a:pt x="3136" y="235"/>
                  </a:lnTo>
                  <a:lnTo>
                    <a:pt x="2938" y="317"/>
                  </a:lnTo>
                  <a:lnTo>
                    <a:pt x="2740" y="411"/>
                  </a:lnTo>
                  <a:lnTo>
                    <a:pt x="2547" y="516"/>
                  </a:lnTo>
                  <a:lnTo>
                    <a:pt x="2362" y="645"/>
                  </a:lnTo>
                  <a:lnTo>
                    <a:pt x="2177" y="786"/>
                  </a:lnTo>
                  <a:lnTo>
                    <a:pt x="1997" y="938"/>
                  </a:lnTo>
                  <a:lnTo>
                    <a:pt x="1821" y="1102"/>
                  </a:lnTo>
                  <a:lnTo>
                    <a:pt x="1654" y="1290"/>
                  </a:lnTo>
                  <a:lnTo>
                    <a:pt x="1491" y="1489"/>
                  </a:lnTo>
                  <a:lnTo>
                    <a:pt x="1337" y="1700"/>
                  </a:lnTo>
                  <a:lnTo>
                    <a:pt x="1192" y="1934"/>
                  </a:lnTo>
                  <a:lnTo>
                    <a:pt x="1056" y="2192"/>
                  </a:lnTo>
                  <a:lnTo>
                    <a:pt x="990" y="2321"/>
                  </a:lnTo>
                  <a:lnTo>
                    <a:pt x="924" y="2462"/>
                  </a:lnTo>
                  <a:lnTo>
                    <a:pt x="867" y="2602"/>
                  </a:lnTo>
                  <a:lnTo>
                    <a:pt x="805" y="2755"/>
                  </a:lnTo>
                  <a:lnTo>
                    <a:pt x="753" y="2907"/>
                  </a:lnTo>
                  <a:lnTo>
                    <a:pt x="695" y="3059"/>
                  </a:lnTo>
                  <a:lnTo>
                    <a:pt x="647" y="3223"/>
                  </a:lnTo>
                  <a:lnTo>
                    <a:pt x="599" y="3388"/>
                  </a:lnTo>
                  <a:lnTo>
                    <a:pt x="621" y="3388"/>
                  </a:lnTo>
                </a:path>
              </a:pathLst>
            </a:custGeom>
            <a:noFill/>
            <a:ln w="0">
              <a:noFill/>
            </a:ln>
          </p:spPr>
          <p:style>
            <a:lnRef idx="0">
              <a:scrgbClr r="0" g="0" b="0"/>
            </a:lnRef>
            <a:fillRef idx="0">
              <a:scrgbClr r="0" g="0" b="0"/>
            </a:fillRef>
            <a:effectRef idx="0">
              <a:scrgbClr r="0" g="0" b="0"/>
            </a:effectRef>
            <a:fontRef idx="minor"/>
          </p:style>
        </p:sp>
        <p:sp>
          <p:nvSpPr>
            <p:cNvPr id="806" name="Google Shape;586;p39"/>
            <p:cNvSpPr/>
            <p:nvPr/>
          </p:nvSpPr>
          <p:spPr>
            <a:xfrm flipV="1">
              <a:off x="6118920" y="2039760"/>
              <a:ext cx="539280" cy="343080"/>
            </a:xfrm>
            <a:custGeom>
              <a:avLst/>
              <a:gdLst/>
              <a:ahLst/>
              <a:cxnLst/>
              <a:rect l="l" t="t" r="r" b="b"/>
              <a:pathLst>
                <a:path w="22809" h="38303">
                  <a:moveTo>
                    <a:pt x="11486" y="0"/>
                  </a:moveTo>
                  <a:lnTo>
                    <a:pt x="11227" y="23"/>
                  </a:lnTo>
                  <a:lnTo>
                    <a:pt x="11007" y="59"/>
                  </a:lnTo>
                  <a:lnTo>
                    <a:pt x="10787" y="106"/>
                  </a:lnTo>
                  <a:lnTo>
                    <a:pt x="10567" y="164"/>
                  </a:lnTo>
                  <a:lnTo>
                    <a:pt x="10356" y="234"/>
                  </a:lnTo>
                  <a:lnTo>
                    <a:pt x="10145" y="316"/>
                  </a:lnTo>
                  <a:lnTo>
                    <a:pt x="9934" y="410"/>
                  </a:lnTo>
                  <a:lnTo>
                    <a:pt x="9732" y="527"/>
                  </a:lnTo>
                  <a:lnTo>
                    <a:pt x="9529" y="645"/>
                  </a:lnTo>
                  <a:lnTo>
                    <a:pt x="9327" y="774"/>
                  </a:lnTo>
                  <a:lnTo>
                    <a:pt x="9129" y="914"/>
                  </a:lnTo>
                  <a:lnTo>
                    <a:pt x="8936" y="1067"/>
                  </a:lnTo>
                  <a:lnTo>
                    <a:pt x="8747" y="1231"/>
                  </a:lnTo>
                  <a:lnTo>
                    <a:pt x="8558" y="1406"/>
                  </a:lnTo>
                  <a:lnTo>
                    <a:pt x="8368" y="1594"/>
                  </a:lnTo>
                  <a:lnTo>
                    <a:pt x="8184" y="1793"/>
                  </a:lnTo>
                  <a:lnTo>
                    <a:pt x="8004" y="1993"/>
                  </a:lnTo>
                  <a:lnTo>
                    <a:pt x="7823" y="2215"/>
                  </a:lnTo>
                  <a:lnTo>
                    <a:pt x="7647" y="2438"/>
                  </a:lnTo>
                  <a:lnTo>
                    <a:pt x="7476" y="2672"/>
                  </a:lnTo>
                  <a:lnTo>
                    <a:pt x="7304" y="2918"/>
                  </a:lnTo>
                  <a:lnTo>
                    <a:pt x="7137" y="3165"/>
                  </a:lnTo>
                  <a:lnTo>
                    <a:pt x="6970" y="3434"/>
                  </a:lnTo>
                  <a:lnTo>
                    <a:pt x="6808" y="3704"/>
                  </a:lnTo>
                  <a:lnTo>
                    <a:pt x="6645" y="3985"/>
                  </a:lnTo>
                  <a:lnTo>
                    <a:pt x="6487" y="4266"/>
                  </a:lnTo>
                  <a:lnTo>
                    <a:pt x="6333" y="4559"/>
                  </a:lnTo>
                  <a:lnTo>
                    <a:pt x="6179" y="4864"/>
                  </a:lnTo>
                  <a:lnTo>
                    <a:pt x="6025" y="5180"/>
                  </a:lnTo>
                  <a:lnTo>
                    <a:pt x="5880" y="5497"/>
                  </a:lnTo>
                  <a:lnTo>
                    <a:pt x="5730" y="5813"/>
                  </a:lnTo>
                  <a:lnTo>
                    <a:pt x="5590" y="6153"/>
                  </a:lnTo>
                  <a:lnTo>
                    <a:pt x="5444" y="6481"/>
                  </a:lnTo>
                  <a:lnTo>
                    <a:pt x="5308" y="6833"/>
                  </a:lnTo>
                  <a:lnTo>
                    <a:pt x="5167" y="7185"/>
                  </a:lnTo>
                  <a:lnTo>
                    <a:pt x="5036" y="7536"/>
                  </a:lnTo>
                  <a:lnTo>
                    <a:pt x="4904" y="7900"/>
                  </a:lnTo>
                  <a:lnTo>
                    <a:pt x="4772" y="8275"/>
                  </a:lnTo>
                  <a:lnTo>
                    <a:pt x="4644" y="8650"/>
                  </a:lnTo>
                  <a:lnTo>
                    <a:pt x="4517" y="9025"/>
                  </a:lnTo>
                  <a:lnTo>
                    <a:pt x="4394" y="9412"/>
                  </a:lnTo>
                  <a:lnTo>
                    <a:pt x="4270" y="9798"/>
                  </a:lnTo>
                  <a:lnTo>
                    <a:pt x="4152" y="10185"/>
                  </a:lnTo>
                  <a:lnTo>
                    <a:pt x="4033" y="10584"/>
                  </a:lnTo>
                  <a:lnTo>
                    <a:pt x="3919" y="10994"/>
                  </a:lnTo>
                  <a:lnTo>
                    <a:pt x="3694" y="11803"/>
                  </a:lnTo>
                  <a:lnTo>
                    <a:pt x="3479" y="12635"/>
                  </a:lnTo>
                  <a:lnTo>
                    <a:pt x="3272" y="13479"/>
                  </a:lnTo>
                  <a:lnTo>
                    <a:pt x="3070" y="14334"/>
                  </a:lnTo>
                  <a:lnTo>
                    <a:pt x="2881" y="15201"/>
                  </a:lnTo>
                  <a:lnTo>
                    <a:pt x="2696" y="16069"/>
                  </a:lnTo>
                  <a:lnTo>
                    <a:pt x="2520" y="16948"/>
                  </a:lnTo>
                  <a:lnTo>
                    <a:pt x="2349" y="17827"/>
                  </a:lnTo>
                  <a:lnTo>
                    <a:pt x="2186" y="18706"/>
                  </a:lnTo>
                  <a:lnTo>
                    <a:pt x="2032" y="19597"/>
                  </a:lnTo>
                  <a:lnTo>
                    <a:pt x="1887" y="20476"/>
                  </a:lnTo>
                  <a:lnTo>
                    <a:pt x="1747" y="21355"/>
                  </a:lnTo>
                  <a:lnTo>
                    <a:pt x="1610" y="22234"/>
                  </a:lnTo>
                  <a:lnTo>
                    <a:pt x="1483" y="23101"/>
                  </a:lnTo>
                  <a:lnTo>
                    <a:pt x="1360" y="23968"/>
                  </a:lnTo>
                  <a:lnTo>
                    <a:pt x="1245" y="24824"/>
                  </a:lnTo>
                  <a:lnTo>
                    <a:pt x="1140" y="25656"/>
                  </a:lnTo>
                  <a:lnTo>
                    <a:pt x="1034" y="26488"/>
                  </a:lnTo>
                  <a:lnTo>
                    <a:pt x="938" y="27309"/>
                  </a:lnTo>
                  <a:lnTo>
                    <a:pt x="845" y="28106"/>
                  </a:lnTo>
                  <a:lnTo>
                    <a:pt x="762" y="28891"/>
                  </a:lnTo>
                  <a:lnTo>
                    <a:pt x="683" y="29653"/>
                  </a:lnTo>
                  <a:lnTo>
                    <a:pt x="608" y="30391"/>
                  </a:lnTo>
                  <a:lnTo>
                    <a:pt x="537" y="31118"/>
                  </a:lnTo>
                  <a:lnTo>
                    <a:pt x="410" y="32477"/>
                  </a:lnTo>
                  <a:lnTo>
                    <a:pt x="304" y="33732"/>
                  </a:lnTo>
                  <a:lnTo>
                    <a:pt x="216" y="34868"/>
                  </a:lnTo>
                  <a:lnTo>
                    <a:pt x="146" y="35865"/>
                  </a:lnTo>
                  <a:lnTo>
                    <a:pt x="89" y="36708"/>
                  </a:lnTo>
                  <a:lnTo>
                    <a:pt x="49" y="37388"/>
                  </a:lnTo>
                  <a:lnTo>
                    <a:pt x="23" y="37881"/>
                  </a:lnTo>
                  <a:lnTo>
                    <a:pt x="1" y="38302"/>
                  </a:lnTo>
                  <a:lnTo>
                    <a:pt x="22808" y="38302"/>
                  </a:lnTo>
                  <a:lnTo>
                    <a:pt x="22800" y="37857"/>
                  </a:lnTo>
                  <a:lnTo>
                    <a:pt x="22786" y="37330"/>
                  </a:lnTo>
                  <a:lnTo>
                    <a:pt x="22764" y="36603"/>
                  </a:lnTo>
                  <a:lnTo>
                    <a:pt x="22734" y="35712"/>
                  </a:lnTo>
                  <a:lnTo>
                    <a:pt x="22690" y="34657"/>
                  </a:lnTo>
                  <a:lnTo>
                    <a:pt x="22628" y="33462"/>
                  </a:lnTo>
                  <a:lnTo>
                    <a:pt x="22553" y="32138"/>
                  </a:lnTo>
                  <a:lnTo>
                    <a:pt x="22509" y="31434"/>
                  </a:lnTo>
                  <a:lnTo>
                    <a:pt x="22461" y="30708"/>
                  </a:lnTo>
                  <a:lnTo>
                    <a:pt x="22408" y="29946"/>
                  </a:lnTo>
                  <a:lnTo>
                    <a:pt x="22351" y="29172"/>
                  </a:lnTo>
                  <a:lnTo>
                    <a:pt x="22285" y="28364"/>
                  </a:lnTo>
                  <a:lnTo>
                    <a:pt x="22215" y="27543"/>
                  </a:lnTo>
                  <a:lnTo>
                    <a:pt x="22140" y="26711"/>
                  </a:lnTo>
                  <a:lnTo>
                    <a:pt x="22061" y="25855"/>
                  </a:lnTo>
                  <a:lnTo>
                    <a:pt x="21973" y="24988"/>
                  </a:lnTo>
                  <a:lnTo>
                    <a:pt x="21876" y="24109"/>
                  </a:lnTo>
                  <a:lnTo>
                    <a:pt x="21775" y="23218"/>
                  </a:lnTo>
                  <a:lnTo>
                    <a:pt x="21669" y="22316"/>
                  </a:lnTo>
                  <a:lnTo>
                    <a:pt x="21551" y="21413"/>
                  </a:lnTo>
                  <a:lnTo>
                    <a:pt x="21432" y="20511"/>
                  </a:lnTo>
                  <a:lnTo>
                    <a:pt x="21300" y="19597"/>
                  </a:lnTo>
                  <a:lnTo>
                    <a:pt x="21164" y="18682"/>
                  </a:lnTo>
                  <a:lnTo>
                    <a:pt x="21014" y="17768"/>
                  </a:lnTo>
                  <a:lnTo>
                    <a:pt x="20860" y="16866"/>
                  </a:lnTo>
                  <a:lnTo>
                    <a:pt x="20698" y="15963"/>
                  </a:lnTo>
                  <a:lnTo>
                    <a:pt x="20526" y="15061"/>
                  </a:lnTo>
                  <a:lnTo>
                    <a:pt x="20346" y="14170"/>
                  </a:lnTo>
                  <a:lnTo>
                    <a:pt x="20157" y="13291"/>
                  </a:lnTo>
                  <a:lnTo>
                    <a:pt x="20060" y="12857"/>
                  </a:lnTo>
                  <a:lnTo>
                    <a:pt x="19959" y="12424"/>
                  </a:lnTo>
                  <a:lnTo>
                    <a:pt x="19854" y="12002"/>
                  </a:lnTo>
                  <a:lnTo>
                    <a:pt x="19748" y="11568"/>
                  </a:lnTo>
                  <a:lnTo>
                    <a:pt x="19638" y="11158"/>
                  </a:lnTo>
                  <a:lnTo>
                    <a:pt x="19528" y="10736"/>
                  </a:lnTo>
                  <a:lnTo>
                    <a:pt x="19414" y="10326"/>
                  </a:lnTo>
                  <a:lnTo>
                    <a:pt x="19299" y="9916"/>
                  </a:lnTo>
                  <a:lnTo>
                    <a:pt x="19181" y="9517"/>
                  </a:lnTo>
                  <a:lnTo>
                    <a:pt x="19062" y="9119"/>
                  </a:lnTo>
                  <a:lnTo>
                    <a:pt x="18935" y="8720"/>
                  </a:lnTo>
                  <a:lnTo>
                    <a:pt x="18811" y="8333"/>
                  </a:lnTo>
                  <a:lnTo>
                    <a:pt x="18680" y="7958"/>
                  </a:lnTo>
                  <a:lnTo>
                    <a:pt x="18548" y="7583"/>
                  </a:lnTo>
                  <a:lnTo>
                    <a:pt x="18416" y="7208"/>
                  </a:lnTo>
                  <a:lnTo>
                    <a:pt x="18275" y="6845"/>
                  </a:lnTo>
                  <a:lnTo>
                    <a:pt x="18139" y="6493"/>
                  </a:lnTo>
                  <a:lnTo>
                    <a:pt x="17994" y="6142"/>
                  </a:lnTo>
                  <a:lnTo>
                    <a:pt x="17848" y="5802"/>
                  </a:lnTo>
                  <a:lnTo>
                    <a:pt x="17699" y="5462"/>
                  </a:lnTo>
                  <a:lnTo>
                    <a:pt x="17545" y="5134"/>
                  </a:lnTo>
                  <a:lnTo>
                    <a:pt x="17391" y="4817"/>
                  </a:lnTo>
                  <a:lnTo>
                    <a:pt x="17233" y="4512"/>
                  </a:lnTo>
                  <a:lnTo>
                    <a:pt x="17075" y="4208"/>
                  </a:lnTo>
                  <a:lnTo>
                    <a:pt x="16908" y="3915"/>
                  </a:lnTo>
                  <a:lnTo>
                    <a:pt x="16740" y="3622"/>
                  </a:lnTo>
                  <a:lnTo>
                    <a:pt x="16573" y="3352"/>
                  </a:lnTo>
                  <a:lnTo>
                    <a:pt x="16397" y="3083"/>
                  </a:lnTo>
                  <a:lnTo>
                    <a:pt x="16222" y="2825"/>
                  </a:lnTo>
                  <a:lnTo>
                    <a:pt x="16041" y="2579"/>
                  </a:lnTo>
                  <a:lnTo>
                    <a:pt x="15861" y="2332"/>
                  </a:lnTo>
                  <a:lnTo>
                    <a:pt x="15676" y="2110"/>
                  </a:lnTo>
                  <a:lnTo>
                    <a:pt x="15487" y="1887"/>
                  </a:lnTo>
                  <a:lnTo>
                    <a:pt x="15294" y="1688"/>
                  </a:lnTo>
                  <a:lnTo>
                    <a:pt x="15096" y="1489"/>
                  </a:lnTo>
                  <a:lnTo>
                    <a:pt x="14898" y="1301"/>
                  </a:lnTo>
                  <a:lnTo>
                    <a:pt x="14696" y="1125"/>
                  </a:lnTo>
                  <a:lnTo>
                    <a:pt x="14489" y="961"/>
                  </a:lnTo>
                  <a:lnTo>
                    <a:pt x="14278" y="809"/>
                  </a:lnTo>
                  <a:lnTo>
                    <a:pt x="14067" y="680"/>
                  </a:lnTo>
                  <a:lnTo>
                    <a:pt x="13847" y="551"/>
                  </a:lnTo>
                  <a:lnTo>
                    <a:pt x="13627" y="434"/>
                  </a:lnTo>
                  <a:lnTo>
                    <a:pt x="13407" y="328"/>
                  </a:lnTo>
                  <a:lnTo>
                    <a:pt x="13179" y="246"/>
                  </a:lnTo>
                  <a:lnTo>
                    <a:pt x="12946" y="164"/>
                  </a:lnTo>
                  <a:lnTo>
                    <a:pt x="12713" y="106"/>
                  </a:lnTo>
                  <a:lnTo>
                    <a:pt x="12475" y="59"/>
                  </a:lnTo>
                  <a:lnTo>
                    <a:pt x="12233" y="23"/>
                  </a:lnTo>
                  <a:lnTo>
                    <a:pt x="11987"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07" name="Google Shape;587;p39"/>
            <p:cNvSpPr/>
            <p:nvPr/>
          </p:nvSpPr>
          <p:spPr>
            <a:xfrm flipV="1">
              <a:off x="6063480" y="2170080"/>
              <a:ext cx="291240" cy="303840"/>
            </a:xfrm>
            <a:custGeom>
              <a:avLst/>
              <a:gdLst/>
              <a:ahLst/>
              <a:cxnLst/>
              <a:rect l="l" t="t" r="r" b="b"/>
              <a:pathLst>
                <a:path w="12326" h="33919">
                  <a:moveTo>
                    <a:pt x="9005" y="0"/>
                  </a:moveTo>
                  <a:lnTo>
                    <a:pt x="317" y="19268"/>
                  </a:lnTo>
                  <a:lnTo>
                    <a:pt x="247" y="19796"/>
                  </a:lnTo>
                  <a:lnTo>
                    <a:pt x="185" y="20300"/>
                  </a:lnTo>
                  <a:lnTo>
                    <a:pt x="132" y="20804"/>
                  </a:lnTo>
                  <a:lnTo>
                    <a:pt x="93" y="21284"/>
                  </a:lnTo>
                  <a:lnTo>
                    <a:pt x="58" y="21765"/>
                  </a:lnTo>
                  <a:lnTo>
                    <a:pt x="31" y="22234"/>
                  </a:lnTo>
                  <a:lnTo>
                    <a:pt x="14" y="22679"/>
                  </a:lnTo>
                  <a:lnTo>
                    <a:pt x="5" y="23124"/>
                  </a:lnTo>
                  <a:lnTo>
                    <a:pt x="0" y="23558"/>
                  </a:lnTo>
                  <a:lnTo>
                    <a:pt x="5" y="23980"/>
                  </a:lnTo>
                  <a:lnTo>
                    <a:pt x="18" y="24390"/>
                  </a:lnTo>
                  <a:lnTo>
                    <a:pt x="36" y="24789"/>
                  </a:lnTo>
                  <a:lnTo>
                    <a:pt x="62" y="25187"/>
                  </a:lnTo>
                  <a:lnTo>
                    <a:pt x="93" y="25562"/>
                  </a:lnTo>
                  <a:lnTo>
                    <a:pt x="132" y="25937"/>
                  </a:lnTo>
                  <a:lnTo>
                    <a:pt x="172" y="26301"/>
                  </a:lnTo>
                  <a:lnTo>
                    <a:pt x="220" y="26652"/>
                  </a:lnTo>
                  <a:lnTo>
                    <a:pt x="273" y="26992"/>
                  </a:lnTo>
                  <a:lnTo>
                    <a:pt x="335" y="27320"/>
                  </a:lnTo>
                  <a:lnTo>
                    <a:pt x="396" y="27649"/>
                  </a:lnTo>
                  <a:lnTo>
                    <a:pt x="462" y="27953"/>
                  </a:lnTo>
                  <a:lnTo>
                    <a:pt x="532" y="28258"/>
                  </a:lnTo>
                  <a:lnTo>
                    <a:pt x="612" y="28563"/>
                  </a:lnTo>
                  <a:lnTo>
                    <a:pt x="686" y="28844"/>
                  </a:lnTo>
                  <a:lnTo>
                    <a:pt x="770" y="29114"/>
                  </a:lnTo>
                  <a:lnTo>
                    <a:pt x="853" y="29383"/>
                  </a:lnTo>
                  <a:lnTo>
                    <a:pt x="941" y="29641"/>
                  </a:lnTo>
                  <a:lnTo>
                    <a:pt x="1034" y="29899"/>
                  </a:lnTo>
                  <a:lnTo>
                    <a:pt x="1126" y="30133"/>
                  </a:lnTo>
                  <a:lnTo>
                    <a:pt x="1218" y="30368"/>
                  </a:lnTo>
                  <a:lnTo>
                    <a:pt x="1315" y="30590"/>
                  </a:lnTo>
                  <a:lnTo>
                    <a:pt x="1412" y="30813"/>
                  </a:lnTo>
                  <a:lnTo>
                    <a:pt x="1513" y="31012"/>
                  </a:lnTo>
                  <a:lnTo>
                    <a:pt x="1610" y="31212"/>
                  </a:lnTo>
                  <a:lnTo>
                    <a:pt x="1711" y="31411"/>
                  </a:lnTo>
                  <a:lnTo>
                    <a:pt x="1812" y="31587"/>
                  </a:lnTo>
                  <a:lnTo>
                    <a:pt x="2010" y="31938"/>
                  </a:lnTo>
                  <a:lnTo>
                    <a:pt x="2212" y="32243"/>
                  </a:lnTo>
                  <a:lnTo>
                    <a:pt x="2406" y="32536"/>
                  </a:lnTo>
                  <a:lnTo>
                    <a:pt x="2595" y="32782"/>
                  </a:lnTo>
                  <a:lnTo>
                    <a:pt x="2779" y="33017"/>
                  </a:lnTo>
                  <a:lnTo>
                    <a:pt x="2951" y="33216"/>
                  </a:lnTo>
                  <a:lnTo>
                    <a:pt x="3109" y="33380"/>
                  </a:lnTo>
                  <a:lnTo>
                    <a:pt x="3254" y="33532"/>
                  </a:lnTo>
                  <a:lnTo>
                    <a:pt x="3382" y="33649"/>
                  </a:lnTo>
                  <a:lnTo>
                    <a:pt x="3492" y="33755"/>
                  </a:lnTo>
                  <a:lnTo>
                    <a:pt x="3645" y="33884"/>
                  </a:lnTo>
                  <a:lnTo>
                    <a:pt x="3703" y="33919"/>
                  </a:lnTo>
                  <a:lnTo>
                    <a:pt x="3936" y="32735"/>
                  </a:lnTo>
                  <a:lnTo>
                    <a:pt x="12325" y="12682"/>
                  </a:lnTo>
                  <a:lnTo>
                    <a:pt x="12294" y="12178"/>
                  </a:lnTo>
                  <a:lnTo>
                    <a:pt x="12255" y="11674"/>
                  </a:lnTo>
                  <a:lnTo>
                    <a:pt x="12215" y="11181"/>
                  </a:lnTo>
                  <a:lnTo>
                    <a:pt x="12167" y="10701"/>
                  </a:lnTo>
                  <a:lnTo>
                    <a:pt x="12114" y="10220"/>
                  </a:lnTo>
                  <a:lnTo>
                    <a:pt x="12057" y="9740"/>
                  </a:lnTo>
                  <a:lnTo>
                    <a:pt x="11995" y="9271"/>
                  </a:lnTo>
                  <a:lnTo>
                    <a:pt x="11925" y="8802"/>
                  </a:lnTo>
                  <a:lnTo>
                    <a:pt x="11855" y="8345"/>
                  </a:lnTo>
                  <a:lnTo>
                    <a:pt x="11776" y="7888"/>
                  </a:lnTo>
                  <a:lnTo>
                    <a:pt x="11696" y="7442"/>
                  </a:lnTo>
                  <a:lnTo>
                    <a:pt x="11608" y="6997"/>
                  </a:lnTo>
                  <a:lnTo>
                    <a:pt x="11516" y="6563"/>
                  </a:lnTo>
                  <a:lnTo>
                    <a:pt x="11424" y="6142"/>
                  </a:lnTo>
                  <a:lnTo>
                    <a:pt x="11323" y="5720"/>
                  </a:lnTo>
                  <a:lnTo>
                    <a:pt x="11217" y="5309"/>
                  </a:lnTo>
                  <a:lnTo>
                    <a:pt x="11107" y="4911"/>
                  </a:lnTo>
                  <a:lnTo>
                    <a:pt x="10997" y="4512"/>
                  </a:lnTo>
                  <a:lnTo>
                    <a:pt x="10879" y="4126"/>
                  </a:lnTo>
                  <a:lnTo>
                    <a:pt x="10760" y="3751"/>
                  </a:lnTo>
                  <a:lnTo>
                    <a:pt x="10632" y="3387"/>
                  </a:lnTo>
                  <a:lnTo>
                    <a:pt x="10505" y="3024"/>
                  </a:lnTo>
                  <a:lnTo>
                    <a:pt x="10369" y="2672"/>
                  </a:lnTo>
                  <a:lnTo>
                    <a:pt x="10232" y="2332"/>
                  </a:lnTo>
                  <a:lnTo>
                    <a:pt x="10092" y="2004"/>
                  </a:lnTo>
                  <a:lnTo>
                    <a:pt x="9946" y="1688"/>
                  </a:lnTo>
                  <a:lnTo>
                    <a:pt x="9801" y="1371"/>
                  </a:lnTo>
                  <a:lnTo>
                    <a:pt x="9647" y="1078"/>
                  </a:lnTo>
                  <a:lnTo>
                    <a:pt x="9494" y="797"/>
                  </a:lnTo>
                  <a:lnTo>
                    <a:pt x="9335" y="516"/>
                  </a:lnTo>
                  <a:lnTo>
                    <a:pt x="9173" y="246"/>
                  </a:lnTo>
                  <a:lnTo>
                    <a:pt x="9005"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08" name="Google Shape;588;p39"/>
            <p:cNvSpPr/>
            <p:nvPr/>
          </p:nvSpPr>
          <p:spPr>
            <a:xfrm flipV="1">
              <a:off x="6063480" y="2170080"/>
              <a:ext cx="291240" cy="303840"/>
            </a:xfrm>
            <a:custGeom>
              <a:avLst/>
              <a:gdLst/>
              <a:ahLst/>
              <a:cxnLst/>
              <a:rect l="l" t="t" r="r" b="b"/>
              <a:pathLst>
                <a:path w="12326" h="33919" fill="none">
                  <a:moveTo>
                    <a:pt x="3703" y="33919"/>
                  </a:moveTo>
                  <a:lnTo>
                    <a:pt x="3703" y="33919"/>
                  </a:lnTo>
                  <a:lnTo>
                    <a:pt x="3645" y="33884"/>
                  </a:lnTo>
                  <a:lnTo>
                    <a:pt x="3492" y="33755"/>
                  </a:lnTo>
                  <a:lnTo>
                    <a:pt x="3382" y="33649"/>
                  </a:lnTo>
                  <a:lnTo>
                    <a:pt x="3254" y="33532"/>
                  </a:lnTo>
                  <a:lnTo>
                    <a:pt x="3109" y="33380"/>
                  </a:lnTo>
                  <a:lnTo>
                    <a:pt x="2951" y="33216"/>
                  </a:lnTo>
                  <a:lnTo>
                    <a:pt x="2779" y="33017"/>
                  </a:lnTo>
                  <a:lnTo>
                    <a:pt x="2595" y="32782"/>
                  </a:lnTo>
                  <a:lnTo>
                    <a:pt x="2406" y="32536"/>
                  </a:lnTo>
                  <a:lnTo>
                    <a:pt x="2212" y="32243"/>
                  </a:lnTo>
                  <a:lnTo>
                    <a:pt x="2010" y="31938"/>
                  </a:lnTo>
                  <a:lnTo>
                    <a:pt x="1812" y="31587"/>
                  </a:lnTo>
                  <a:lnTo>
                    <a:pt x="1711" y="31411"/>
                  </a:lnTo>
                  <a:lnTo>
                    <a:pt x="1610" y="31212"/>
                  </a:lnTo>
                  <a:lnTo>
                    <a:pt x="1513" y="31012"/>
                  </a:lnTo>
                  <a:lnTo>
                    <a:pt x="1412" y="30813"/>
                  </a:lnTo>
                  <a:lnTo>
                    <a:pt x="1315" y="30590"/>
                  </a:lnTo>
                  <a:lnTo>
                    <a:pt x="1218" y="30368"/>
                  </a:lnTo>
                  <a:lnTo>
                    <a:pt x="1126" y="30133"/>
                  </a:lnTo>
                  <a:lnTo>
                    <a:pt x="1034" y="29899"/>
                  </a:lnTo>
                  <a:lnTo>
                    <a:pt x="941" y="29641"/>
                  </a:lnTo>
                  <a:lnTo>
                    <a:pt x="853" y="29383"/>
                  </a:lnTo>
                  <a:lnTo>
                    <a:pt x="770" y="29114"/>
                  </a:lnTo>
                  <a:lnTo>
                    <a:pt x="686" y="28844"/>
                  </a:lnTo>
                  <a:lnTo>
                    <a:pt x="612" y="28563"/>
                  </a:lnTo>
                  <a:lnTo>
                    <a:pt x="532" y="28258"/>
                  </a:lnTo>
                  <a:lnTo>
                    <a:pt x="462" y="27953"/>
                  </a:lnTo>
                  <a:lnTo>
                    <a:pt x="396" y="27649"/>
                  </a:lnTo>
                  <a:lnTo>
                    <a:pt x="335" y="27320"/>
                  </a:lnTo>
                  <a:lnTo>
                    <a:pt x="273" y="26992"/>
                  </a:lnTo>
                  <a:lnTo>
                    <a:pt x="220" y="26652"/>
                  </a:lnTo>
                  <a:lnTo>
                    <a:pt x="172" y="26301"/>
                  </a:lnTo>
                  <a:lnTo>
                    <a:pt x="132" y="25937"/>
                  </a:lnTo>
                  <a:lnTo>
                    <a:pt x="93" y="25562"/>
                  </a:lnTo>
                  <a:lnTo>
                    <a:pt x="62" y="25187"/>
                  </a:lnTo>
                  <a:lnTo>
                    <a:pt x="36" y="24789"/>
                  </a:lnTo>
                  <a:lnTo>
                    <a:pt x="18" y="24390"/>
                  </a:lnTo>
                  <a:lnTo>
                    <a:pt x="5" y="23980"/>
                  </a:lnTo>
                  <a:lnTo>
                    <a:pt x="0" y="23558"/>
                  </a:lnTo>
                  <a:lnTo>
                    <a:pt x="5" y="23124"/>
                  </a:lnTo>
                  <a:lnTo>
                    <a:pt x="14" y="22679"/>
                  </a:lnTo>
                  <a:lnTo>
                    <a:pt x="31" y="22234"/>
                  </a:lnTo>
                  <a:lnTo>
                    <a:pt x="58" y="21765"/>
                  </a:lnTo>
                  <a:lnTo>
                    <a:pt x="93" y="21284"/>
                  </a:lnTo>
                  <a:lnTo>
                    <a:pt x="132" y="20804"/>
                  </a:lnTo>
                  <a:lnTo>
                    <a:pt x="185" y="20300"/>
                  </a:lnTo>
                  <a:lnTo>
                    <a:pt x="247" y="19796"/>
                  </a:lnTo>
                  <a:lnTo>
                    <a:pt x="317" y="19268"/>
                  </a:lnTo>
                  <a:lnTo>
                    <a:pt x="9005" y="0"/>
                  </a:lnTo>
                  <a:lnTo>
                    <a:pt x="9005" y="0"/>
                  </a:lnTo>
                  <a:lnTo>
                    <a:pt x="9173" y="246"/>
                  </a:lnTo>
                  <a:lnTo>
                    <a:pt x="9335" y="516"/>
                  </a:lnTo>
                  <a:lnTo>
                    <a:pt x="9494" y="797"/>
                  </a:lnTo>
                  <a:lnTo>
                    <a:pt x="9647" y="1078"/>
                  </a:lnTo>
                  <a:lnTo>
                    <a:pt x="9801" y="1371"/>
                  </a:lnTo>
                  <a:lnTo>
                    <a:pt x="9946" y="1688"/>
                  </a:lnTo>
                  <a:lnTo>
                    <a:pt x="10092" y="2004"/>
                  </a:lnTo>
                  <a:lnTo>
                    <a:pt x="10232" y="2332"/>
                  </a:lnTo>
                  <a:lnTo>
                    <a:pt x="10369" y="2672"/>
                  </a:lnTo>
                  <a:lnTo>
                    <a:pt x="10505" y="3024"/>
                  </a:lnTo>
                  <a:lnTo>
                    <a:pt x="10632" y="3387"/>
                  </a:lnTo>
                  <a:lnTo>
                    <a:pt x="10760" y="3751"/>
                  </a:lnTo>
                  <a:lnTo>
                    <a:pt x="10879" y="4126"/>
                  </a:lnTo>
                  <a:lnTo>
                    <a:pt x="10997" y="4512"/>
                  </a:lnTo>
                  <a:lnTo>
                    <a:pt x="11107" y="4911"/>
                  </a:lnTo>
                  <a:lnTo>
                    <a:pt x="11217" y="5309"/>
                  </a:lnTo>
                  <a:lnTo>
                    <a:pt x="11323" y="5720"/>
                  </a:lnTo>
                  <a:lnTo>
                    <a:pt x="11424" y="6142"/>
                  </a:lnTo>
                  <a:lnTo>
                    <a:pt x="11516" y="6563"/>
                  </a:lnTo>
                  <a:lnTo>
                    <a:pt x="11608" y="6997"/>
                  </a:lnTo>
                  <a:lnTo>
                    <a:pt x="11696" y="7442"/>
                  </a:lnTo>
                  <a:lnTo>
                    <a:pt x="11776" y="7888"/>
                  </a:lnTo>
                  <a:lnTo>
                    <a:pt x="11855" y="8345"/>
                  </a:lnTo>
                  <a:lnTo>
                    <a:pt x="11925" y="8802"/>
                  </a:lnTo>
                  <a:lnTo>
                    <a:pt x="11995" y="9271"/>
                  </a:lnTo>
                  <a:lnTo>
                    <a:pt x="12057" y="9740"/>
                  </a:lnTo>
                  <a:lnTo>
                    <a:pt x="12114" y="10220"/>
                  </a:lnTo>
                  <a:lnTo>
                    <a:pt x="12167" y="10701"/>
                  </a:lnTo>
                  <a:lnTo>
                    <a:pt x="12215" y="11181"/>
                  </a:lnTo>
                  <a:lnTo>
                    <a:pt x="12255" y="11674"/>
                  </a:lnTo>
                  <a:lnTo>
                    <a:pt x="12294" y="12178"/>
                  </a:lnTo>
                  <a:lnTo>
                    <a:pt x="12325" y="12682"/>
                  </a:lnTo>
                  <a:lnTo>
                    <a:pt x="3936" y="32735"/>
                  </a:lnTo>
                  <a:lnTo>
                    <a:pt x="3703" y="33919"/>
                  </a:lnTo>
                </a:path>
              </a:pathLst>
            </a:custGeom>
            <a:noFill/>
            <a:ln w="0">
              <a:noFill/>
            </a:ln>
          </p:spPr>
          <p:style>
            <a:lnRef idx="0">
              <a:scrgbClr r="0" g="0" b="0"/>
            </a:lnRef>
            <a:fillRef idx="0">
              <a:scrgbClr r="0" g="0" b="0"/>
            </a:fillRef>
            <a:effectRef idx="0">
              <a:scrgbClr r="0" g="0" b="0"/>
            </a:effectRef>
            <a:fontRef idx="minor"/>
          </p:style>
        </p:sp>
        <p:sp>
          <p:nvSpPr>
            <p:cNvPr id="809" name="Google Shape;589;p39"/>
            <p:cNvSpPr/>
            <p:nvPr/>
          </p:nvSpPr>
          <p:spPr>
            <a:xfrm flipV="1">
              <a:off x="6118920" y="2039760"/>
              <a:ext cx="539280" cy="115920"/>
            </a:xfrm>
            <a:custGeom>
              <a:avLst/>
              <a:gdLst/>
              <a:ahLst/>
              <a:cxnLst/>
              <a:rect l="l" t="t" r="r" b="b"/>
              <a:pathLst>
                <a:path w="22809" h="12987">
                  <a:moveTo>
                    <a:pt x="11767" y="0"/>
                  </a:moveTo>
                  <a:lnTo>
                    <a:pt x="11530" y="12"/>
                  </a:lnTo>
                  <a:lnTo>
                    <a:pt x="11297" y="24"/>
                  </a:lnTo>
                  <a:lnTo>
                    <a:pt x="11064" y="59"/>
                  </a:lnTo>
                  <a:lnTo>
                    <a:pt x="10831" y="94"/>
                  </a:lnTo>
                  <a:lnTo>
                    <a:pt x="10598" y="141"/>
                  </a:lnTo>
                  <a:lnTo>
                    <a:pt x="10369" y="199"/>
                  </a:lnTo>
                  <a:lnTo>
                    <a:pt x="10145" y="270"/>
                  </a:lnTo>
                  <a:lnTo>
                    <a:pt x="9916" y="340"/>
                  </a:lnTo>
                  <a:lnTo>
                    <a:pt x="9692" y="434"/>
                  </a:lnTo>
                  <a:lnTo>
                    <a:pt x="9472" y="528"/>
                  </a:lnTo>
                  <a:lnTo>
                    <a:pt x="9248" y="621"/>
                  </a:lnTo>
                  <a:lnTo>
                    <a:pt x="9032" y="739"/>
                  </a:lnTo>
                  <a:lnTo>
                    <a:pt x="8813" y="856"/>
                  </a:lnTo>
                  <a:lnTo>
                    <a:pt x="8597" y="973"/>
                  </a:lnTo>
                  <a:lnTo>
                    <a:pt x="8386" y="1102"/>
                  </a:lnTo>
                  <a:lnTo>
                    <a:pt x="8175" y="1243"/>
                  </a:lnTo>
                  <a:lnTo>
                    <a:pt x="7964" y="1383"/>
                  </a:lnTo>
                  <a:lnTo>
                    <a:pt x="7757" y="1536"/>
                  </a:lnTo>
                  <a:lnTo>
                    <a:pt x="7551" y="1700"/>
                  </a:lnTo>
                  <a:lnTo>
                    <a:pt x="7146" y="2028"/>
                  </a:lnTo>
                  <a:lnTo>
                    <a:pt x="6746" y="2379"/>
                  </a:lnTo>
                  <a:lnTo>
                    <a:pt x="6359" y="2755"/>
                  </a:lnTo>
                  <a:lnTo>
                    <a:pt x="5977" y="3141"/>
                  </a:lnTo>
                  <a:lnTo>
                    <a:pt x="5607" y="3552"/>
                  </a:lnTo>
                  <a:lnTo>
                    <a:pt x="5247" y="3962"/>
                  </a:lnTo>
                  <a:lnTo>
                    <a:pt x="4895" y="4395"/>
                  </a:lnTo>
                  <a:lnTo>
                    <a:pt x="4552" y="4829"/>
                  </a:lnTo>
                  <a:lnTo>
                    <a:pt x="4222" y="5286"/>
                  </a:lnTo>
                  <a:lnTo>
                    <a:pt x="3901" y="5732"/>
                  </a:lnTo>
                  <a:lnTo>
                    <a:pt x="3589" y="6189"/>
                  </a:lnTo>
                  <a:lnTo>
                    <a:pt x="3290" y="6646"/>
                  </a:lnTo>
                  <a:lnTo>
                    <a:pt x="3000" y="7103"/>
                  </a:lnTo>
                  <a:lnTo>
                    <a:pt x="2723" y="7548"/>
                  </a:lnTo>
                  <a:lnTo>
                    <a:pt x="2459" y="8005"/>
                  </a:lnTo>
                  <a:lnTo>
                    <a:pt x="2208" y="8439"/>
                  </a:lnTo>
                  <a:lnTo>
                    <a:pt x="1966" y="8873"/>
                  </a:lnTo>
                  <a:lnTo>
                    <a:pt x="1738" y="9295"/>
                  </a:lnTo>
                  <a:lnTo>
                    <a:pt x="1522" y="9705"/>
                  </a:lnTo>
                  <a:lnTo>
                    <a:pt x="1320" y="10103"/>
                  </a:lnTo>
                  <a:lnTo>
                    <a:pt x="1131" y="10478"/>
                  </a:lnTo>
                  <a:lnTo>
                    <a:pt x="792" y="11182"/>
                  </a:lnTo>
                  <a:lnTo>
                    <a:pt x="515" y="11791"/>
                  </a:lnTo>
                  <a:lnTo>
                    <a:pt x="291" y="12283"/>
                  </a:lnTo>
                  <a:lnTo>
                    <a:pt x="133" y="12670"/>
                  </a:lnTo>
                  <a:lnTo>
                    <a:pt x="1" y="12986"/>
                  </a:lnTo>
                  <a:lnTo>
                    <a:pt x="22808" y="12986"/>
                  </a:lnTo>
                  <a:lnTo>
                    <a:pt x="22544" y="12307"/>
                  </a:lnTo>
                  <a:lnTo>
                    <a:pt x="22276" y="11662"/>
                  </a:lnTo>
                  <a:lnTo>
                    <a:pt x="22012" y="11029"/>
                  </a:lnTo>
                  <a:lnTo>
                    <a:pt x="21744" y="10420"/>
                  </a:lnTo>
                  <a:lnTo>
                    <a:pt x="21480" y="9822"/>
                  </a:lnTo>
                  <a:lnTo>
                    <a:pt x="21212" y="9248"/>
                  </a:lnTo>
                  <a:lnTo>
                    <a:pt x="20948" y="8697"/>
                  </a:lnTo>
                  <a:lnTo>
                    <a:pt x="20680" y="8169"/>
                  </a:lnTo>
                  <a:lnTo>
                    <a:pt x="20416" y="7654"/>
                  </a:lnTo>
                  <a:lnTo>
                    <a:pt x="20153" y="7161"/>
                  </a:lnTo>
                  <a:lnTo>
                    <a:pt x="19884" y="6693"/>
                  </a:lnTo>
                  <a:lnTo>
                    <a:pt x="19620" y="6235"/>
                  </a:lnTo>
                  <a:lnTo>
                    <a:pt x="19357" y="5802"/>
                  </a:lnTo>
                  <a:lnTo>
                    <a:pt x="19093" y="5380"/>
                  </a:lnTo>
                  <a:lnTo>
                    <a:pt x="18829" y="4981"/>
                  </a:lnTo>
                  <a:lnTo>
                    <a:pt x="18570" y="4595"/>
                  </a:lnTo>
                  <a:lnTo>
                    <a:pt x="18306" y="4231"/>
                  </a:lnTo>
                  <a:lnTo>
                    <a:pt x="18042" y="3880"/>
                  </a:lnTo>
                  <a:lnTo>
                    <a:pt x="17783" y="3552"/>
                  </a:lnTo>
                  <a:lnTo>
                    <a:pt x="17523" y="3235"/>
                  </a:lnTo>
                  <a:lnTo>
                    <a:pt x="17264" y="2930"/>
                  </a:lnTo>
                  <a:lnTo>
                    <a:pt x="17004" y="2649"/>
                  </a:lnTo>
                  <a:lnTo>
                    <a:pt x="16745" y="2391"/>
                  </a:lnTo>
                  <a:lnTo>
                    <a:pt x="16485" y="2133"/>
                  </a:lnTo>
                  <a:lnTo>
                    <a:pt x="16230" y="1899"/>
                  </a:lnTo>
                  <a:lnTo>
                    <a:pt x="15971" y="1676"/>
                  </a:lnTo>
                  <a:lnTo>
                    <a:pt x="15716" y="1477"/>
                  </a:lnTo>
                  <a:lnTo>
                    <a:pt x="15461" y="1278"/>
                  </a:lnTo>
                  <a:lnTo>
                    <a:pt x="15210" y="1102"/>
                  </a:lnTo>
                  <a:lnTo>
                    <a:pt x="14955" y="938"/>
                  </a:lnTo>
                  <a:lnTo>
                    <a:pt x="14705" y="797"/>
                  </a:lnTo>
                  <a:lnTo>
                    <a:pt x="14454" y="657"/>
                  </a:lnTo>
                  <a:lnTo>
                    <a:pt x="14203" y="539"/>
                  </a:lnTo>
                  <a:lnTo>
                    <a:pt x="13953" y="422"/>
                  </a:lnTo>
                  <a:lnTo>
                    <a:pt x="13706" y="328"/>
                  </a:lnTo>
                  <a:lnTo>
                    <a:pt x="13460" y="246"/>
                  </a:lnTo>
                  <a:lnTo>
                    <a:pt x="13214" y="176"/>
                  </a:lnTo>
                  <a:lnTo>
                    <a:pt x="12968" y="117"/>
                  </a:lnTo>
                  <a:lnTo>
                    <a:pt x="12726" y="71"/>
                  </a:lnTo>
                  <a:lnTo>
                    <a:pt x="12484" y="35"/>
                  </a:lnTo>
                  <a:lnTo>
                    <a:pt x="12247" y="12"/>
                  </a:lnTo>
                  <a:lnTo>
                    <a:pt x="12005"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810" name="Google Shape;590;p39"/>
            <p:cNvSpPr/>
            <p:nvPr/>
          </p:nvSpPr>
          <p:spPr>
            <a:xfrm flipV="1">
              <a:off x="6428160" y="1164600"/>
              <a:ext cx="5040" cy="5040"/>
            </a:xfrm>
            <a:custGeom>
              <a:avLst/>
              <a:gdLst/>
              <a:ahLst/>
              <a:cxnLst/>
              <a:rect l="l" t="t" r="r" b="b"/>
              <a:pathLst>
                <a:path w="238" h="646">
                  <a:moveTo>
                    <a:pt x="119" y="1"/>
                  </a:moveTo>
                  <a:lnTo>
                    <a:pt x="97" y="13"/>
                  </a:lnTo>
                  <a:lnTo>
                    <a:pt x="71" y="24"/>
                  </a:lnTo>
                  <a:lnTo>
                    <a:pt x="53" y="59"/>
                  </a:lnTo>
                  <a:lnTo>
                    <a:pt x="35" y="95"/>
                  </a:lnTo>
                  <a:lnTo>
                    <a:pt x="18" y="142"/>
                  </a:lnTo>
                  <a:lnTo>
                    <a:pt x="9" y="200"/>
                  </a:lnTo>
                  <a:lnTo>
                    <a:pt x="0" y="259"/>
                  </a:lnTo>
                  <a:lnTo>
                    <a:pt x="0" y="329"/>
                  </a:lnTo>
                  <a:lnTo>
                    <a:pt x="0" y="388"/>
                  </a:lnTo>
                  <a:lnTo>
                    <a:pt x="9" y="446"/>
                  </a:lnTo>
                  <a:lnTo>
                    <a:pt x="18" y="505"/>
                  </a:lnTo>
                  <a:lnTo>
                    <a:pt x="35" y="552"/>
                  </a:lnTo>
                  <a:lnTo>
                    <a:pt x="53" y="587"/>
                  </a:lnTo>
                  <a:lnTo>
                    <a:pt x="71" y="622"/>
                  </a:lnTo>
                  <a:lnTo>
                    <a:pt x="97" y="634"/>
                  </a:lnTo>
                  <a:lnTo>
                    <a:pt x="119" y="645"/>
                  </a:lnTo>
                  <a:lnTo>
                    <a:pt x="145" y="634"/>
                  </a:lnTo>
                  <a:lnTo>
                    <a:pt x="167"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59"/>
                  </a:lnTo>
                  <a:lnTo>
                    <a:pt x="167" y="24"/>
                  </a:lnTo>
                  <a:lnTo>
                    <a:pt x="145" y="13"/>
                  </a:lnTo>
                  <a:lnTo>
                    <a:pt x="1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11" name="Google Shape;591;p39"/>
            <p:cNvSpPr/>
            <p:nvPr/>
          </p:nvSpPr>
          <p:spPr>
            <a:xfrm flipV="1">
              <a:off x="6280920" y="916560"/>
              <a:ext cx="241560" cy="225360"/>
            </a:xfrm>
            <a:custGeom>
              <a:avLst/>
              <a:gdLst/>
              <a:ahLst/>
              <a:cxnLst/>
              <a:rect l="l" t="t" r="r" b="b"/>
              <a:pathLst>
                <a:path w="10228" h="25200">
                  <a:moveTo>
                    <a:pt x="1" y="1"/>
                  </a:moveTo>
                  <a:lnTo>
                    <a:pt x="1" y="25200"/>
                  </a:lnTo>
                  <a:lnTo>
                    <a:pt x="10228" y="25200"/>
                  </a:lnTo>
                  <a:lnTo>
                    <a:pt x="10228"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12" name="Google Shape;592;p39"/>
            <p:cNvSpPr/>
            <p:nvPr/>
          </p:nvSpPr>
          <p:spPr>
            <a:xfrm flipV="1">
              <a:off x="6280920" y="916560"/>
              <a:ext cx="241560" cy="225360"/>
            </a:xfrm>
            <a:custGeom>
              <a:avLst/>
              <a:gdLst/>
              <a:ahLst/>
              <a:cxnLst/>
              <a:rect l="l" t="t" r="r" b="b"/>
              <a:pathLst>
                <a:path w="10228" h="25200" fill="none">
                  <a:moveTo>
                    <a:pt x="1" y="25200"/>
                  </a:moveTo>
                  <a:lnTo>
                    <a:pt x="10228" y="25200"/>
                  </a:lnTo>
                  <a:lnTo>
                    <a:pt x="10228" y="1"/>
                  </a:lnTo>
                  <a:lnTo>
                    <a:pt x="1" y="1"/>
                  </a:lnTo>
                  <a:lnTo>
                    <a:pt x="1" y="25200"/>
                  </a:lnTo>
                </a:path>
              </a:pathLst>
            </a:custGeom>
            <a:noFill/>
            <a:ln w="0">
              <a:noFill/>
            </a:ln>
          </p:spPr>
          <p:style>
            <a:lnRef idx="0">
              <a:scrgbClr r="0" g="0" b="0"/>
            </a:lnRef>
            <a:fillRef idx="0">
              <a:scrgbClr r="0" g="0" b="0"/>
            </a:fillRef>
            <a:effectRef idx="0">
              <a:scrgbClr r="0" g="0" b="0"/>
            </a:effectRef>
            <a:fontRef idx="minor"/>
          </p:style>
        </p:sp>
        <p:sp>
          <p:nvSpPr>
            <p:cNvPr id="813" name="Google Shape;593;p39"/>
            <p:cNvSpPr/>
            <p:nvPr/>
          </p:nvSpPr>
          <p:spPr>
            <a:xfrm flipV="1">
              <a:off x="6190560" y="376200"/>
              <a:ext cx="421920" cy="663120"/>
            </a:xfrm>
            <a:custGeom>
              <a:avLst/>
              <a:gdLst/>
              <a:ahLst/>
              <a:cxnLst/>
              <a:rect l="l" t="t" r="r" b="b"/>
              <a:pathLst>
                <a:path w="17853" h="73957">
                  <a:moveTo>
                    <a:pt x="8847" y="0"/>
                  </a:moveTo>
                  <a:lnTo>
                    <a:pt x="8640" y="12"/>
                  </a:lnTo>
                  <a:lnTo>
                    <a:pt x="8434" y="35"/>
                  </a:lnTo>
                  <a:lnTo>
                    <a:pt x="8236" y="71"/>
                  </a:lnTo>
                  <a:lnTo>
                    <a:pt x="8034" y="106"/>
                  </a:lnTo>
                  <a:lnTo>
                    <a:pt x="7840" y="164"/>
                  </a:lnTo>
                  <a:lnTo>
                    <a:pt x="7647" y="235"/>
                  </a:lnTo>
                  <a:lnTo>
                    <a:pt x="7458" y="305"/>
                  </a:lnTo>
                  <a:lnTo>
                    <a:pt x="7269" y="387"/>
                  </a:lnTo>
                  <a:lnTo>
                    <a:pt x="7084" y="481"/>
                  </a:lnTo>
                  <a:lnTo>
                    <a:pt x="6899" y="586"/>
                  </a:lnTo>
                  <a:lnTo>
                    <a:pt x="6723" y="703"/>
                  </a:lnTo>
                  <a:lnTo>
                    <a:pt x="6543" y="821"/>
                  </a:lnTo>
                  <a:lnTo>
                    <a:pt x="6372" y="961"/>
                  </a:lnTo>
                  <a:lnTo>
                    <a:pt x="6200" y="1102"/>
                  </a:lnTo>
                  <a:lnTo>
                    <a:pt x="6029" y="1243"/>
                  </a:lnTo>
                  <a:lnTo>
                    <a:pt x="5866" y="1407"/>
                  </a:lnTo>
                  <a:lnTo>
                    <a:pt x="5703" y="1571"/>
                  </a:lnTo>
                  <a:lnTo>
                    <a:pt x="5541" y="1735"/>
                  </a:lnTo>
                  <a:lnTo>
                    <a:pt x="5382" y="1922"/>
                  </a:lnTo>
                  <a:lnTo>
                    <a:pt x="5228" y="2110"/>
                  </a:lnTo>
                  <a:lnTo>
                    <a:pt x="5074" y="2297"/>
                  </a:lnTo>
                  <a:lnTo>
                    <a:pt x="4925" y="2497"/>
                  </a:lnTo>
                  <a:lnTo>
                    <a:pt x="4780" y="2708"/>
                  </a:lnTo>
                  <a:lnTo>
                    <a:pt x="4635" y="2930"/>
                  </a:lnTo>
                  <a:lnTo>
                    <a:pt x="4494" y="3153"/>
                  </a:lnTo>
                  <a:lnTo>
                    <a:pt x="4358" y="3376"/>
                  </a:lnTo>
                  <a:lnTo>
                    <a:pt x="4221" y="3610"/>
                  </a:lnTo>
                  <a:lnTo>
                    <a:pt x="4090" y="3845"/>
                  </a:lnTo>
                  <a:lnTo>
                    <a:pt x="3958" y="4091"/>
                  </a:lnTo>
                  <a:lnTo>
                    <a:pt x="3830" y="4337"/>
                  </a:lnTo>
                  <a:lnTo>
                    <a:pt x="3707" y="4595"/>
                  </a:lnTo>
                  <a:lnTo>
                    <a:pt x="3584" y="4852"/>
                  </a:lnTo>
                  <a:lnTo>
                    <a:pt x="3465" y="5122"/>
                  </a:lnTo>
                  <a:lnTo>
                    <a:pt x="3351" y="5392"/>
                  </a:lnTo>
                  <a:lnTo>
                    <a:pt x="3237" y="5661"/>
                  </a:lnTo>
                  <a:lnTo>
                    <a:pt x="3127" y="5942"/>
                  </a:lnTo>
                  <a:lnTo>
                    <a:pt x="3017" y="6224"/>
                  </a:lnTo>
                  <a:lnTo>
                    <a:pt x="2911" y="6505"/>
                  </a:lnTo>
                  <a:lnTo>
                    <a:pt x="2810" y="6798"/>
                  </a:lnTo>
                  <a:lnTo>
                    <a:pt x="2709" y="7091"/>
                  </a:lnTo>
                  <a:lnTo>
                    <a:pt x="2612" y="7384"/>
                  </a:lnTo>
                  <a:lnTo>
                    <a:pt x="2520" y="7677"/>
                  </a:lnTo>
                  <a:lnTo>
                    <a:pt x="2427" y="7982"/>
                  </a:lnTo>
                  <a:lnTo>
                    <a:pt x="2340" y="8287"/>
                  </a:lnTo>
                  <a:lnTo>
                    <a:pt x="2256" y="8591"/>
                  </a:lnTo>
                  <a:lnTo>
                    <a:pt x="2172" y="8896"/>
                  </a:lnTo>
                  <a:lnTo>
                    <a:pt x="2089" y="9201"/>
                  </a:lnTo>
                  <a:lnTo>
                    <a:pt x="2014" y="9506"/>
                  </a:lnTo>
                  <a:lnTo>
                    <a:pt x="1869" y="10138"/>
                  </a:lnTo>
                  <a:lnTo>
                    <a:pt x="1733" y="10760"/>
                  </a:lnTo>
                  <a:lnTo>
                    <a:pt x="1610" y="11393"/>
                  </a:lnTo>
                  <a:lnTo>
                    <a:pt x="1495" y="12014"/>
                  </a:lnTo>
                  <a:lnTo>
                    <a:pt x="1394" y="12647"/>
                  </a:lnTo>
                  <a:lnTo>
                    <a:pt x="1302" y="13268"/>
                  </a:lnTo>
                  <a:lnTo>
                    <a:pt x="1262" y="13596"/>
                  </a:lnTo>
                  <a:lnTo>
                    <a:pt x="1223" y="13959"/>
                  </a:lnTo>
                  <a:lnTo>
                    <a:pt x="1179" y="14346"/>
                  </a:lnTo>
                  <a:lnTo>
                    <a:pt x="1139" y="14768"/>
                  </a:lnTo>
                  <a:lnTo>
                    <a:pt x="1100" y="15213"/>
                  </a:lnTo>
                  <a:lnTo>
                    <a:pt x="1064" y="15694"/>
                  </a:lnTo>
                  <a:lnTo>
                    <a:pt x="990" y="16714"/>
                  </a:lnTo>
                  <a:lnTo>
                    <a:pt x="915" y="17827"/>
                  </a:lnTo>
                  <a:lnTo>
                    <a:pt x="849" y="19034"/>
                  </a:lnTo>
                  <a:lnTo>
                    <a:pt x="783" y="20312"/>
                  </a:lnTo>
                  <a:lnTo>
                    <a:pt x="721" y="21648"/>
                  </a:lnTo>
                  <a:lnTo>
                    <a:pt x="660" y="23054"/>
                  </a:lnTo>
                  <a:lnTo>
                    <a:pt x="603" y="24496"/>
                  </a:lnTo>
                  <a:lnTo>
                    <a:pt x="546" y="25973"/>
                  </a:lnTo>
                  <a:lnTo>
                    <a:pt x="493" y="27485"/>
                  </a:lnTo>
                  <a:lnTo>
                    <a:pt x="444" y="29008"/>
                  </a:lnTo>
                  <a:lnTo>
                    <a:pt x="400" y="30544"/>
                  </a:lnTo>
                  <a:lnTo>
                    <a:pt x="312" y="33614"/>
                  </a:lnTo>
                  <a:lnTo>
                    <a:pt x="238" y="36591"/>
                  </a:lnTo>
                  <a:lnTo>
                    <a:pt x="176" y="39428"/>
                  </a:lnTo>
                  <a:lnTo>
                    <a:pt x="123" y="42018"/>
                  </a:lnTo>
                  <a:lnTo>
                    <a:pt x="79" y="44315"/>
                  </a:lnTo>
                  <a:lnTo>
                    <a:pt x="22" y="47702"/>
                  </a:lnTo>
                  <a:lnTo>
                    <a:pt x="0" y="48968"/>
                  </a:lnTo>
                  <a:lnTo>
                    <a:pt x="13" y="49636"/>
                  </a:lnTo>
                  <a:lnTo>
                    <a:pt x="35" y="50304"/>
                  </a:lnTo>
                  <a:lnTo>
                    <a:pt x="57" y="50961"/>
                  </a:lnTo>
                  <a:lnTo>
                    <a:pt x="84" y="51617"/>
                  </a:lnTo>
                  <a:lnTo>
                    <a:pt x="115" y="52273"/>
                  </a:lnTo>
                  <a:lnTo>
                    <a:pt x="150" y="52918"/>
                  </a:lnTo>
                  <a:lnTo>
                    <a:pt x="194" y="53563"/>
                  </a:lnTo>
                  <a:lnTo>
                    <a:pt x="238" y="54207"/>
                  </a:lnTo>
                  <a:lnTo>
                    <a:pt x="286" y="54829"/>
                  </a:lnTo>
                  <a:lnTo>
                    <a:pt x="339" y="55461"/>
                  </a:lnTo>
                  <a:lnTo>
                    <a:pt x="396" y="56083"/>
                  </a:lnTo>
                  <a:lnTo>
                    <a:pt x="458" y="56692"/>
                  </a:lnTo>
                  <a:lnTo>
                    <a:pt x="524" y="57290"/>
                  </a:lnTo>
                  <a:lnTo>
                    <a:pt x="594" y="57888"/>
                  </a:lnTo>
                  <a:lnTo>
                    <a:pt x="669" y="58485"/>
                  </a:lnTo>
                  <a:lnTo>
                    <a:pt x="748" y="59071"/>
                  </a:lnTo>
                  <a:lnTo>
                    <a:pt x="831" y="59646"/>
                  </a:lnTo>
                  <a:lnTo>
                    <a:pt x="919" y="60208"/>
                  </a:lnTo>
                  <a:lnTo>
                    <a:pt x="1012" y="60771"/>
                  </a:lnTo>
                  <a:lnTo>
                    <a:pt x="1104" y="61322"/>
                  </a:lnTo>
                  <a:lnTo>
                    <a:pt x="1205" y="61873"/>
                  </a:lnTo>
                  <a:lnTo>
                    <a:pt x="1311" y="62400"/>
                  </a:lnTo>
                  <a:lnTo>
                    <a:pt x="1416" y="62927"/>
                  </a:lnTo>
                  <a:lnTo>
                    <a:pt x="1526" y="63443"/>
                  </a:lnTo>
                  <a:lnTo>
                    <a:pt x="1645" y="63947"/>
                  </a:lnTo>
                  <a:lnTo>
                    <a:pt x="1764" y="64451"/>
                  </a:lnTo>
                  <a:lnTo>
                    <a:pt x="1887" y="64932"/>
                  </a:lnTo>
                  <a:lnTo>
                    <a:pt x="2014" y="65412"/>
                  </a:lnTo>
                  <a:lnTo>
                    <a:pt x="2142" y="65881"/>
                  </a:lnTo>
                  <a:lnTo>
                    <a:pt x="2278" y="66338"/>
                  </a:lnTo>
                  <a:lnTo>
                    <a:pt x="2414" y="66772"/>
                  </a:lnTo>
                  <a:lnTo>
                    <a:pt x="2559" y="67205"/>
                  </a:lnTo>
                  <a:lnTo>
                    <a:pt x="2704" y="67639"/>
                  </a:lnTo>
                  <a:lnTo>
                    <a:pt x="2854" y="68049"/>
                  </a:lnTo>
                  <a:lnTo>
                    <a:pt x="3008" y="68448"/>
                  </a:lnTo>
                  <a:lnTo>
                    <a:pt x="3166" y="68834"/>
                  </a:lnTo>
                  <a:lnTo>
                    <a:pt x="3324" y="69210"/>
                  </a:lnTo>
                  <a:lnTo>
                    <a:pt x="3492" y="69573"/>
                  </a:lnTo>
                  <a:lnTo>
                    <a:pt x="3659" y="69924"/>
                  </a:lnTo>
                  <a:lnTo>
                    <a:pt x="3830" y="70253"/>
                  </a:lnTo>
                  <a:lnTo>
                    <a:pt x="4006" y="70581"/>
                  </a:lnTo>
                  <a:lnTo>
                    <a:pt x="4186" y="70897"/>
                  </a:lnTo>
                  <a:lnTo>
                    <a:pt x="4367" y="71190"/>
                  </a:lnTo>
                  <a:lnTo>
                    <a:pt x="4556" y="71472"/>
                  </a:lnTo>
                  <a:lnTo>
                    <a:pt x="4745" y="71741"/>
                  </a:lnTo>
                  <a:lnTo>
                    <a:pt x="4938" y="71999"/>
                  </a:lnTo>
                  <a:lnTo>
                    <a:pt x="5132" y="72233"/>
                  </a:lnTo>
                  <a:lnTo>
                    <a:pt x="5334" y="72468"/>
                  </a:lnTo>
                  <a:lnTo>
                    <a:pt x="5536" y="72679"/>
                  </a:lnTo>
                  <a:lnTo>
                    <a:pt x="5743" y="72866"/>
                  </a:lnTo>
                  <a:lnTo>
                    <a:pt x="5949" y="73054"/>
                  </a:lnTo>
                  <a:lnTo>
                    <a:pt x="6165" y="73218"/>
                  </a:lnTo>
                  <a:lnTo>
                    <a:pt x="6380" y="73370"/>
                  </a:lnTo>
                  <a:lnTo>
                    <a:pt x="6600" y="73499"/>
                  </a:lnTo>
                  <a:lnTo>
                    <a:pt x="6824" y="73616"/>
                  </a:lnTo>
                  <a:lnTo>
                    <a:pt x="7049" y="73710"/>
                  </a:lnTo>
                  <a:lnTo>
                    <a:pt x="7277" y="73804"/>
                  </a:lnTo>
                  <a:lnTo>
                    <a:pt x="7510" y="73863"/>
                  </a:lnTo>
                  <a:lnTo>
                    <a:pt x="7748" y="73909"/>
                  </a:lnTo>
                  <a:lnTo>
                    <a:pt x="7985" y="73945"/>
                  </a:lnTo>
                  <a:lnTo>
                    <a:pt x="8227" y="73956"/>
                  </a:lnTo>
                  <a:lnTo>
                    <a:pt x="8473" y="73956"/>
                  </a:lnTo>
                  <a:lnTo>
                    <a:pt x="8720" y="73933"/>
                  </a:lnTo>
                  <a:lnTo>
                    <a:pt x="8970" y="73898"/>
                  </a:lnTo>
                  <a:lnTo>
                    <a:pt x="9243" y="73886"/>
                  </a:lnTo>
                  <a:lnTo>
                    <a:pt x="9511" y="73863"/>
                  </a:lnTo>
                  <a:lnTo>
                    <a:pt x="9775" y="73816"/>
                  </a:lnTo>
                  <a:lnTo>
                    <a:pt x="10034" y="73745"/>
                  </a:lnTo>
                  <a:lnTo>
                    <a:pt x="10294" y="73663"/>
                  </a:lnTo>
                  <a:lnTo>
                    <a:pt x="10544" y="73558"/>
                  </a:lnTo>
                  <a:lnTo>
                    <a:pt x="10795" y="73441"/>
                  </a:lnTo>
                  <a:lnTo>
                    <a:pt x="11037" y="73300"/>
                  </a:lnTo>
                  <a:lnTo>
                    <a:pt x="11279" y="73148"/>
                  </a:lnTo>
                  <a:lnTo>
                    <a:pt x="11516" y="72972"/>
                  </a:lnTo>
                  <a:lnTo>
                    <a:pt x="11749" y="72784"/>
                  </a:lnTo>
                  <a:lnTo>
                    <a:pt x="11978" y="72573"/>
                  </a:lnTo>
                  <a:lnTo>
                    <a:pt x="12206" y="72351"/>
                  </a:lnTo>
                  <a:lnTo>
                    <a:pt x="12426" y="72116"/>
                  </a:lnTo>
                  <a:lnTo>
                    <a:pt x="12642" y="71858"/>
                  </a:lnTo>
                  <a:lnTo>
                    <a:pt x="12857" y="71589"/>
                  </a:lnTo>
                  <a:lnTo>
                    <a:pt x="13064" y="71307"/>
                  </a:lnTo>
                  <a:lnTo>
                    <a:pt x="13271" y="71003"/>
                  </a:lnTo>
                  <a:lnTo>
                    <a:pt x="13468" y="70686"/>
                  </a:lnTo>
                  <a:lnTo>
                    <a:pt x="13666" y="70370"/>
                  </a:lnTo>
                  <a:lnTo>
                    <a:pt x="13860" y="70018"/>
                  </a:lnTo>
                  <a:lnTo>
                    <a:pt x="14049" y="69667"/>
                  </a:lnTo>
                  <a:lnTo>
                    <a:pt x="14233" y="69303"/>
                  </a:lnTo>
                  <a:lnTo>
                    <a:pt x="14409" y="68917"/>
                  </a:lnTo>
                  <a:lnTo>
                    <a:pt x="14585" y="68530"/>
                  </a:lnTo>
                  <a:lnTo>
                    <a:pt x="14757" y="68120"/>
                  </a:lnTo>
                  <a:lnTo>
                    <a:pt x="14924" y="67698"/>
                  </a:lnTo>
                  <a:lnTo>
                    <a:pt x="15086" y="67276"/>
                  </a:lnTo>
                  <a:lnTo>
                    <a:pt x="15245" y="66830"/>
                  </a:lnTo>
                  <a:lnTo>
                    <a:pt x="15399" y="66385"/>
                  </a:lnTo>
                  <a:lnTo>
                    <a:pt x="15548" y="65928"/>
                  </a:lnTo>
                  <a:lnTo>
                    <a:pt x="15693" y="65447"/>
                  </a:lnTo>
                  <a:lnTo>
                    <a:pt x="15834" y="64967"/>
                  </a:lnTo>
                  <a:lnTo>
                    <a:pt x="15966" y="64474"/>
                  </a:lnTo>
                  <a:lnTo>
                    <a:pt x="16098" y="63982"/>
                  </a:lnTo>
                  <a:lnTo>
                    <a:pt x="16225" y="63466"/>
                  </a:lnTo>
                  <a:lnTo>
                    <a:pt x="16348" y="62951"/>
                  </a:lnTo>
                  <a:lnTo>
                    <a:pt x="16467" y="62423"/>
                  </a:lnTo>
                  <a:lnTo>
                    <a:pt x="16577" y="61896"/>
                  </a:lnTo>
                  <a:lnTo>
                    <a:pt x="16687" y="61357"/>
                  </a:lnTo>
                  <a:lnTo>
                    <a:pt x="16793" y="60806"/>
                  </a:lnTo>
                  <a:lnTo>
                    <a:pt x="16889" y="60255"/>
                  </a:lnTo>
                  <a:lnTo>
                    <a:pt x="16986" y="59693"/>
                  </a:lnTo>
                  <a:lnTo>
                    <a:pt x="17074" y="59118"/>
                  </a:lnTo>
                  <a:lnTo>
                    <a:pt x="17157" y="58544"/>
                  </a:lnTo>
                  <a:lnTo>
                    <a:pt x="17237" y="57970"/>
                  </a:lnTo>
                  <a:lnTo>
                    <a:pt x="17316" y="57384"/>
                  </a:lnTo>
                  <a:lnTo>
                    <a:pt x="17386" y="56786"/>
                  </a:lnTo>
                  <a:lnTo>
                    <a:pt x="17452" y="56200"/>
                  </a:lnTo>
                  <a:lnTo>
                    <a:pt x="17509" y="55590"/>
                  </a:lnTo>
                  <a:lnTo>
                    <a:pt x="17566" y="54993"/>
                  </a:lnTo>
                  <a:lnTo>
                    <a:pt x="17619" y="54383"/>
                  </a:lnTo>
                  <a:lnTo>
                    <a:pt x="17663" y="53774"/>
                  </a:lnTo>
                  <a:lnTo>
                    <a:pt x="17707" y="53152"/>
                  </a:lnTo>
                  <a:lnTo>
                    <a:pt x="17742" y="52543"/>
                  </a:lnTo>
                  <a:lnTo>
                    <a:pt x="17773" y="51922"/>
                  </a:lnTo>
                  <a:lnTo>
                    <a:pt x="17799" y="51301"/>
                  </a:lnTo>
                  <a:lnTo>
                    <a:pt x="17821" y="50679"/>
                  </a:lnTo>
                  <a:lnTo>
                    <a:pt x="17835" y="50047"/>
                  </a:lnTo>
                  <a:lnTo>
                    <a:pt x="17848" y="49425"/>
                  </a:lnTo>
                  <a:lnTo>
                    <a:pt x="17852" y="48792"/>
                  </a:lnTo>
                  <a:lnTo>
                    <a:pt x="17852" y="48171"/>
                  </a:lnTo>
                  <a:lnTo>
                    <a:pt x="17848" y="47538"/>
                  </a:lnTo>
                  <a:lnTo>
                    <a:pt x="17839" y="46917"/>
                  </a:lnTo>
                  <a:lnTo>
                    <a:pt x="17747" y="42194"/>
                  </a:lnTo>
                  <a:lnTo>
                    <a:pt x="17650" y="37459"/>
                  </a:lnTo>
                  <a:lnTo>
                    <a:pt x="17544" y="32794"/>
                  </a:lnTo>
                  <a:lnTo>
                    <a:pt x="17487" y="30532"/>
                  </a:lnTo>
                  <a:lnTo>
                    <a:pt x="17430" y="28317"/>
                  </a:lnTo>
                  <a:lnTo>
                    <a:pt x="17373" y="26172"/>
                  </a:lnTo>
                  <a:lnTo>
                    <a:pt x="17311" y="24109"/>
                  </a:lnTo>
                  <a:lnTo>
                    <a:pt x="17250" y="22128"/>
                  </a:lnTo>
                  <a:lnTo>
                    <a:pt x="17188" y="20265"/>
                  </a:lnTo>
                  <a:lnTo>
                    <a:pt x="17127" y="18519"/>
                  </a:lnTo>
                  <a:lnTo>
                    <a:pt x="17061" y="16901"/>
                  </a:lnTo>
                  <a:lnTo>
                    <a:pt x="16995" y="15424"/>
                  </a:lnTo>
                  <a:lnTo>
                    <a:pt x="16929" y="14100"/>
                  </a:lnTo>
                  <a:lnTo>
                    <a:pt x="16889" y="13479"/>
                  </a:lnTo>
                  <a:lnTo>
                    <a:pt x="16845" y="12858"/>
                  </a:lnTo>
                  <a:lnTo>
                    <a:pt x="16793" y="12272"/>
                  </a:lnTo>
                  <a:lnTo>
                    <a:pt x="16740" y="11697"/>
                  </a:lnTo>
                  <a:lnTo>
                    <a:pt x="16674" y="11135"/>
                  </a:lnTo>
                  <a:lnTo>
                    <a:pt x="16608" y="10607"/>
                  </a:lnTo>
                  <a:lnTo>
                    <a:pt x="16537" y="10080"/>
                  </a:lnTo>
                  <a:lnTo>
                    <a:pt x="16458" y="9576"/>
                  </a:lnTo>
                  <a:lnTo>
                    <a:pt x="16375" y="9095"/>
                  </a:lnTo>
                  <a:lnTo>
                    <a:pt x="16287" y="8626"/>
                  </a:lnTo>
                  <a:lnTo>
                    <a:pt x="16195" y="8181"/>
                  </a:lnTo>
                  <a:lnTo>
                    <a:pt x="16102" y="7736"/>
                  </a:lnTo>
                  <a:lnTo>
                    <a:pt x="16001" y="7326"/>
                  </a:lnTo>
                  <a:lnTo>
                    <a:pt x="15896" y="6915"/>
                  </a:lnTo>
                  <a:lnTo>
                    <a:pt x="15790" y="6529"/>
                  </a:lnTo>
                  <a:lnTo>
                    <a:pt x="15680" y="6153"/>
                  </a:lnTo>
                  <a:lnTo>
                    <a:pt x="15566" y="5802"/>
                  </a:lnTo>
                  <a:lnTo>
                    <a:pt x="15451" y="5450"/>
                  </a:lnTo>
                  <a:lnTo>
                    <a:pt x="15333" y="5122"/>
                  </a:lnTo>
                  <a:lnTo>
                    <a:pt x="15214" y="4806"/>
                  </a:lnTo>
                  <a:lnTo>
                    <a:pt x="15091" y="4501"/>
                  </a:lnTo>
                  <a:lnTo>
                    <a:pt x="14963" y="4220"/>
                  </a:lnTo>
                  <a:lnTo>
                    <a:pt x="14836" y="3938"/>
                  </a:lnTo>
                  <a:lnTo>
                    <a:pt x="14708" y="3680"/>
                  </a:lnTo>
                  <a:lnTo>
                    <a:pt x="14581" y="3423"/>
                  </a:lnTo>
                  <a:lnTo>
                    <a:pt x="14449" y="3188"/>
                  </a:lnTo>
                  <a:lnTo>
                    <a:pt x="14317" y="2954"/>
                  </a:lnTo>
                  <a:lnTo>
                    <a:pt x="14185" y="2743"/>
                  </a:lnTo>
                  <a:lnTo>
                    <a:pt x="14053" y="2544"/>
                  </a:lnTo>
                  <a:lnTo>
                    <a:pt x="13921" y="2344"/>
                  </a:lnTo>
                  <a:lnTo>
                    <a:pt x="13789" y="2157"/>
                  </a:lnTo>
                  <a:lnTo>
                    <a:pt x="13657" y="1993"/>
                  </a:lnTo>
                  <a:lnTo>
                    <a:pt x="13530" y="1829"/>
                  </a:lnTo>
                  <a:lnTo>
                    <a:pt x="13398" y="1676"/>
                  </a:lnTo>
                  <a:lnTo>
                    <a:pt x="13266" y="1524"/>
                  </a:lnTo>
                  <a:lnTo>
                    <a:pt x="13139" y="1395"/>
                  </a:lnTo>
                  <a:lnTo>
                    <a:pt x="12888" y="1149"/>
                  </a:lnTo>
                  <a:lnTo>
                    <a:pt x="12642" y="938"/>
                  </a:lnTo>
                  <a:lnTo>
                    <a:pt x="12409" y="762"/>
                  </a:lnTo>
                  <a:lnTo>
                    <a:pt x="12184" y="610"/>
                  </a:lnTo>
                  <a:lnTo>
                    <a:pt x="11973" y="481"/>
                  </a:lnTo>
                  <a:lnTo>
                    <a:pt x="11776" y="387"/>
                  </a:lnTo>
                  <a:lnTo>
                    <a:pt x="11595" y="305"/>
                  </a:lnTo>
                  <a:lnTo>
                    <a:pt x="11433" y="235"/>
                  </a:lnTo>
                  <a:lnTo>
                    <a:pt x="11292" y="199"/>
                  </a:lnTo>
                  <a:lnTo>
                    <a:pt x="11173" y="164"/>
                  </a:lnTo>
                  <a:lnTo>
                    <a:pt x="11006" y="129"/>
                  </a:lnTo>
                  <a:lnTo>
                    <a:pt x="10944" y="117"/>
                  </a:lnTo>
                  <a:lnTo>
                    <a:pt x="9700" y="71"/>
                  </a:lnTo>
                  <a:lnTo>
                    <a:pt x="9485" y="35"/>
                  </a:lnTo>
                  <a:lnTo>
                    <a:pt x="9269" y="12"/>
                  </a:lnTo>
                  <a:lnTo>
                    <a:pt x="9058"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14" name="Google Shape;594;p39"/>
            <p:cNvSpPr/>
            <p:nvPr/>
          </p:nvSpPr>
          <p:spPr>
            <a:xfrm flipV="1">
              <a:off x="6190560" y="376200"/>
              <a:ext cx="421920" cy="663120"/>
            </a:xfrm>
            <a:custGeom>
              <a:avLst/>
              <a:gdLst/>
              <a:ahLst/>
              <a:cxnLst/>
              <a:rect l="l" t="t" r="r" b="b"/>
              <a:pathLst>
                <a:path w="17853" h="73957" fill="none">
                  <a:moveTo>
                    <a:pt x="10944" y="117"/>
                  </a:moveTo>
                  <a:lnTo>
                    <a:pt x="10944" y="117"/>
                  </a:lnTo>
                  <a:lnTo>
                    <a:pt x="11006" y="129"/>
                  </a:lnTo>
                  <a:lnTo>
                    <a:pt x="11173" y="164"/>
                  </a:lnTo>
                  <a:lnTo>
                    <a:pt x="11292" y="199"/>
                  </a:lnTo>
                  <a:lnTo>
                    <a:pt x="11433" y="235"/>
                  </a:lnTo>
                  <a:lnTo>
                    <a:pt x="11595" y="305"/>
                  </a:lnTo>
                  <a:lnTo>
                    <a:pt x="11776" y="387"/>
                  </a:lnTo>
                  <a:lnTo>
                    <a:pt x="11973" y="481"/>
                  </a:lnTo>
                  <a:lnTo>
                    <a:pt x="12184" y="610"/>
                  </a:lnTo>
                  <a:lnTo>
                    <a:pt x="12409" y="762"/>
                  </a:lnTo>
                  <a:lnTo>
                    <a:pt x="12642" y="938"/>
                  </a:lnTo>
                  <a:lnTo>
                    <a:pt x="12888" y="1149"/>
                  </a:lnTo>
                  <a:lnTo>
                    <a:pt x="13139" y="1395"/>
                  </a:lnTo>
                  <a:lnTo>
                    <a:pt x="13266" y="1524"/>
                  </a:lnTo>
                  <a:lnTo>
                    <a:pt x="13398" y="1676"/>
                  </a:lnTo>
                  <a:lnTo>
                    <a:pt x="13530" y="1829"/>
                  </a:lnTo>
                  <a:lnTo>
                    <a:pt x="13657" y="1993"/>
                  </a:lnTo>
                  <a:lnTo>
                    <a:pt x="13789" y="2157"/>
                  </a:lnTo>
                  <a:lnTo>
                    <a:pt x="13921" y="2344"/>
                  </a:lnTo>
                  <a:lnTo>
                    <a:pt x="14053" y="2544"/>
                  </a:lnTo>
                  <a:lnTo>
                    <a:pt x="14185" y="2743"/>
                  </a:lnTo>
                  <a:lnTo>
                    <a:pt x="14317" y="2954"/>
                  </a:lnTo>
                  <a:lnTo>
                    <a:pt x="14449" y="3188"/>
                  </a:lnTo>
                  <a:lnTo>
                    <a:pt x="14581" y="3423"/>
                  </a:lnTo>
                  <a:lnTo>
                    <a:pt x="14708" y="3680"/>
                  </a:lnTo>
                  <a:lnTo>
                    <a:pt x="14836" y="3938"/>
                  </a:lnTo>
                  <a:lnTo>
                    <a:pt x="14963" y="4220"/>
                  </a:lnTo>
                  <a:lnTo>
                    <a:pt x="15091" y="4501"/>
                  </a:lnTo>
                  <a:lnTo>
                    <a:pt x="15214" y="4806"/>
                  </a:lnTo>
                  <a:lnTo>
                    <a:pt x="15333" y="5122"/>
                  </a:lnTo>
                  <a:lnTo>
                    <a:pt x="15451" y="5450"/>
                  </a:lnTo>
                  <a:lnTo>
                    <a:pt x="15566" y="5802"/>
                  </a:lnTo>
                  <a:lnTo>
                    <a:pt x="15680" y="6153"/>
                  </a:lnTo>
                  <a:lnTo>
                    <a:pt x="15790" y="6529"/>
                  </a:lnTo>
                  <a:lnTo>
                    <a:pt x="15896" y="6915"/>
                  </a:lnTo>
                  <a:lnTo>
                    <a:pt x="16001" y="7326"/>
                  </a:lnTo>
                  <a:lnTo>
                    <a:pt x="16102" y="7736"/>
                  </a:lnTo>
                  <a:lnTo>
                    <a:pt x="16195" y="8181"/>
                  </a:lnTo>
                  <a:lnTo>
                    <a:pt x="16287" y="8626"/>
                  </a:lnTo>
                  <a:lnTo>
                    <a:pt x="16375" y="9095"/>
                  </a:lnTo>
                  <a:lnTo>
                    <a:pt x="16458" y="9576"/>
                  </a:lnTo>
                  <a:lnTo>
                    <a:pt x="16537" y="10080"/>
                  </a:lnTo>
                  <a:lnTo>
                    <a:pt x="16608" y="10607"/>
                  </a:lnTo>
                  <a:lnTo>
                    <a:pt x="16674" y="11135"/>
                  </a:lnTo>
                  <a:lnTo>
                    <a:pt x="16740" y="11697"/>
                  </a:lnTo>
                  <a:lnTo>
                    <a:pt x="16793" y="12272"/>
                  </a:lnTo>
                  <a:lnTo>
                    <a:pt x="16845" y="12858"/>
                  </a:lnTo>
                  <a:lnTo>
                    <a:pt x="16889" y="13479"/>
                  </a:lnTo>
                  <a:lnTo>
                    <a:pt x="16929" y="14100"/>
                  </a:lnTo>
                  <a:lnTo>
                    <a:pt x="16929" y="14100"/>
                  </a:lnTo>
                  <a:lnTo>
                    <a:pt x="16995" y="15424"/>
                  </a:lnTo>
                  <a:lnTo>
                    <a:pt x="17061" y="16901"/>
                  </a:lnTo>
                  <a:lnTo>
                    <a:pt x="17127" y="18519"/>
                  </a:lnTo>
                  <a:lnTo>
                    <a:pt x="17188" y="20265"/>
                  </a:lnTo>
                  <a:lnTo>
                    <a:pt x="17250" y="22128"/>
                  </a:lnTo>
                  <a:lnTo>
                    <a:pt x="17311" y="24109"/>
                  </a:lnTo>
                  <a:lnTo>
                    <a:pt x="17373" y="26172"/>
                  </a:lnTo>
                  <a:lnTo>
                    <a:pt x="17430" y="28317"/>
                  </a:lnTo>
                  <a:lnTo>
                    <a:pt x="17487" y="30532"/>
                  </a:lnTo>
                  <a:lnTo>
                    <a:pt x="17544" y="32794"/>
                  </a:lnTo>
                  <a:lnTo>
                    <a:pt x="17650" y="37459"/>
                  </a:lnTo>
                  <a:lnTo>
                    <a:pt x="17747" y="42194"/>
                  </a:lnTo>
                  <a:lnTo>
                    <a:pt x="17839" y="46917"/>
                  </a:lnTo>
                  <a:lnTo>
                    <a:pt x="17839" y="46917"/>
                  </a:lnTo>
                  <a:lnTo>
                    <a:pt x="17848" y="47538"/>
                  </a:lnTo>
                  <a:lnTo>
                    <a:pt x="17852" y="48171"/>
                  </a:lnTo>
                  <a:lnTo>
                    <a:pt x="17852" y="48792"/>
                  </a:lnTo>
                  <a:lnTo>
                    <a:pt x="17848" y="49425"/>
                  </a:lnTo>
                  <a:lnTo>
                    <a:pt x="17835" y="50047"/>
                  </a:lnTo>
                  <a:lnTo>
                    <a:pt x="17821" y="50679"/>
                  </a:lnTo>
                  <a:lnTo>
                    <a:pt x="17799" y="51301"/>
                  </a:lnTo>
                  <a:lnTo>
                    <a:pt x="17773" y="51922"/>
                  </a:lnTo>
                  <a:lnTo>
                    <a:pt x="17742" y="52543"/>
                  </a:lnTo>
                  <a:lnTo>
                    <a:pt x="17707" y="53152"/>
                  </a:lnTo>
                  <a:lnTo>
                    <a:pt x="17663" y="53774"/>
                  </a:lnTo>
                  <a:lnTo>
                    <a:pt x="17619" y="54383"/>
                  </a:lnTo>
                  <a:lnTo>
                    <a:pt x="17566" y="54993"/>
                  </a:lnTo>
                  <a:lnTo>
                    <a:pt x="17509" y="55590"/>
                  </a:lnTo>
                  <a:lnTo>
                    <a:pt x="17452" y="56200"/>
                  </a:lnTo>
                  <a:lnTo>
                    <a:pt x="17386" y="56786"/>
                  </a:lnTo>
                  <a:lnTo>
                    <a:pt x="17316" y="57384"/>
                  </a:lnTo>
                  <a:lnTo>
                    <a:pt x="17237" y="57970"/>
                  </a:lnTo>
                  <a:lnTo>
                    <a:pt x="17157" y="58544"/>
                  </a:lnTo>
                  <a:lnTo>
                    <a:pt x="17074" y="59118"/>
                  </a:lnTo>
                  <a:lnTo>
                    <a:pt x="16986" y="59693"/>
                  </a:lnTo>
                  <a:lnTo>
                    <a:pt x="16889" y="60255"/>
                  </a:lnTo>
                  <a:lnTo>
                    <a:pt x="16793" y="60806"/>
                  </a:lnTo>
                  <a:lnTo>
                    <a:pt x="16687" y="61357"/>
                  </a:lnTo>
                  <a:lnTo>
                    <a:pt x="16577" y="61896"/>
                  </a:lnTo>
                  <a:lnTo>
                    <a:pt x="16467" y="62423"/>
                  </a:lnTo>
                  <a:lnTo>
                    <a:pt x="16348" y="62951"/>
                  </a:lnTo>
                  <a:lnTo>
                    <a:pt x="16225" y="63466"/>
                  </a:lnTo>
                  <a:lnTo>
                    <a:pt x="16098" y="63982"/>
                  </a:lnTo>
                  <a:lnTo>
                    <a:pt x="15966" y="64474"/>
                  </a:lnTo>
                  <a:lnTo>
                    <a:pt x="15834" y="64967"/>
                  </a:lnTo>
                  <a:lnTo>
                    <a:pt x="15693" y="65447"/>
                  </a:lnTo>
                  <a:lnTo>
                    <a:pt x="15548" y="65928"/>
                  </a:lnTo>
                  <a:lnTo>
                    <a:pt x="15399" y="66385"/>
                  </a:lnTo>
                  <a:lnTo>
                    <a:pt x="15245" y="66830"/>
                  </a:lnTo>
                  <a:lnTo>
                    <a:pt x="15086" y="67276"/>
                  </a:lnTo>
                  <a:lnTo>
                    <a:pt x="14924" y="67698"/>
                  </a:lnTo>
                  <a:lnTo>
                    <a:pt x="14757" y="68120"/>
                  </a:lnTo>
                  <a:lnTo>
                    <a:pt x="14585" y="68530"/>
                  </a:lnTo>
                  <a:lnTo>
                    <a:pt x="14409" y="68917"/>
                  </a:lnTo>
                  <a:lnTo>
                    <a:pt x="14233" y="69303"/>
                  </a:lnTo>
                  <a:lnTo>
                    <a:pt x="14049" y="69667"/>
                  </a:lnTo>
                  <a:lnTo>
                    <a:pt x="13860" y="70018"/>
                  </a:lnTo>
                  <a:lnTo>
                    <a:pt x="13666" y="70370"/>
                  </a:lnTo>
                  <a:lnTo>
                    <a:pt x="13468" y="70686"/>
                  </a:lnTo>
                  <a:lnTo>
                    <a:pt x="13271" y="71003"/>
                  </a:lnTo>
                  <a:lnTo>
                    <a:pt x="13064" y="71307"/>
                  </a:lnTo>
                  <a:lnTo>
                    <a:pt x="12857" y="71589"/>
                  </a:lnTo>
                  <a:lnTo>
                    <a:pt x="12642" y="71858"/>
                  </a:lnTo>
                  <a:lnTo>
                    <a:pt x="12426" y="72116"/>
                  </a:lnTo>
                  <a:lnTo>
                    <a:pt x="12206" y="72351"/>
                  </a:lnTo>
                  <a:lnTo>
                    <a:pt x="11978" y="72573"/>
                  </a:lnTo>
                  <a:lnTo>
                    <a:pt x="11749" y="72784"/>
                  </a:lnTo>
                  <a:lnTo>
                    <a:pt x="11516" y="72972"/>
                  </a:lnTo>
                  <a:lnTo>
                    <a:pt x="11279" y="73148"/>
                  </a:lnTo>
                  <a:lnTo>
                    <a:pt x="11037" y="73300"/>
                  </a:lnTo>
                  <a:lnTo>
                    <a:pt x="10795" y="73441"/>
                  </a:lnTo>
                  <a:lnTo>
                    <a:pt x="10544" y="73558"/>
                  </a:lnTo>
                  <a:lnTo>
                    <a:pt x="10294" y="73663"/>
                  </a:lnTo>
                  <a:lnTo>
                    <a:pt x="10034" y="73745"/>
                  </a:lnTo>
                  <a:lnTo>
                    <a:pt x="9775" y="73816"/>
                  </a:lnTo>
                  <a:lnTo>
                    <a:pt x="9511" y="73863"/>
                  </a:lnTo>
                  <a:lnTo>
                    <a:pt x="9243" y="73886"/>
                  </a:lnTo>
                  <a:lnTo>
                    <a:pt x="8970" y="73898"/>
                  </a:lnTo>
                  <a:lnTo>
                    <a:pt x="8970" y="73898"/>
                  </a:lnTo>
                  <a:lnTo>
                    <a:pt x="8720" y="73933"/>
                  </a:lnTo>
                  <a:lnTo>
                    <a:pt x="8473" y="73956"/>
                  </a:lnTo>
                  <a:lnTo>
                    <a:pt x="8227" y="73956"/>
                  </a:lnTo>
                  <a:lnTo>
                    <a:pt x="7985" y="73945"/>
                  </a:lnTo>
                  <a:lnTo>
                    <a:pt x="7748" y="73909"/>
                  </a:lnTo>
                  <a:lnTo>
                    <a:pt x="7510" y="73863"/>
                  </a:lnTo>
                  <a:lnTo>
                    <a:pt x="7277" y="73804"/>
                  </a:lnTo>
                  <a:lnTo>
                    <a:pt x="7049" y="73710"/>
                  </a:lnTo>
                  <a:lnTo>
                    <a:pt x="6824" y="73616"/>
                  </a:lnTo>
                  <a:lnTo>
                    <a:pt x="6600" y="73499"/>
                  </a:lnTo>
                  <a:lnTo>
                    <a:pt x="6380" y="73370"/>
                  </a:lnTo>
                  <a:lnTo>
                    <a:pt x="6165" y="73218"/>
                  </a:lnTo>
                  <a:lnTo>
                    <a:pt x="5949" y="73054"/>
                  </a:lnTo>
                  <a:lnTo>
                    <a:pt x="5743" y="72866"/>
                  </a:lnTo>
                  <a:lnTo>
                    <a:pt x="5536" y="72679"/>
                  </a:lnTo>
                  <a:lnTo>
                    <a:pt x="5334" y="72468"/>
                  </a:lnTo>
                  <a:lnTo>
                    <a:pt x="5132" y="72233"/>
                  </a:lnTo>
                  <a:lnTo>
                    <a:pt x="4938" y="71999"/>
                  </a:lnTo>
                  <a:lnTo>
                    <a:pt x="4745" y="71741"/>
                  </a:lnTo>
                  <a:lnTo>
                    <a:pt x="4556" y="71472"/>
                  </a:lnTo>
                  <a:lnTo>
                    <a:pt x="4367" y="71190"/>
                  </a:lnTo>
                  <a:lnTo>
                    <a:pt x="4186" y="70897"/>
                  </a:lnTo>
                  <a:lnTo>
                    <a:pt x="4006" y="70581"/>
                  </a:lnTo>
                  <a:lnTo>
                    <a:pt x="3830" y="70253"/>
                  </a:lnTo>
                  <a:lnTo>
                    <a:pt x="3659" y="69924"/>
                  </a:lnTo>
                  <a:lnTo>
                    <a:pt x="3492" y="69573"/>
                  </a:lnTo>
                  <a:lnTo>
                    <a:pt x="3324" y="69210"/>
                  </a:lnTo>
                  <a:lnTo>
                    <a:pt x="3166" y="68834"/>
                  </a:lnTo>
                  <a:lnTo>
                    <a:pt x="3008" y="68448"/>
                  </a:lnTo>
                  <a:lnTo>
                    <a:pt x="2854" y="68049"/>
                  </a:lnTo>
                  <a:lnTo>
                    <a:pt x="2704" y="67639"/>
                  </a:lnTo>
                  <a:lnTo>
                    <a:pt x="2559" y="67205"/>
                  </a:lnTo>
                  <a:lnTo>
                    <a:pt x="2414" y="66772"/>
                  </a:lnTo>
                  <a:lnTo>
                    <a:pt x="2278" y="66338"/>
                  </a:lnTo>
                  <a:lnTo>
                    <a:pt x="2142" y="65881"/>
                  </a:lnTo>
                  <a:lnTo>
                    <a:pt x="2014" y="65412"/>
                  </a:lnTo>
                  <a:lnTo>
                    <a:pt x="1887" y="64932"/>
                  </a:lnTo>
                  <a:lnTo>
                    <a:pt x="1764" y="64451"/>
                  </a:lnTo>
                  <a:lnTo>
                    <a:pt x="1645" y="63947"/>
                  </a:lnTo>
                  <a:lnTo>
                    <a:pt x="1526" y="63443"/>
                  </a:lnTo>
                  <a:lnTo>
                    <a:pt x="1416" y="62927"/>
                  </a:lnTo>
                  <a:lnTo>
                    <a:pt x="1311" y="62400"/>
                  </a:lnTo>
                  <a:lnTo>
                    <a:pt x="1205" y="61873"/>
                  </a:lnTo>
                  <a:lnTo>
                    <a:pt x="1104" y="61322"/>
                  </a:lnTo>
                  <a:lnTo>
                    <a:pt x="1012" y="60771"/>
                  </a:lnTo>
                  <a:lnTo>
                    <a:pt x="919" y="60208"/>
                  </a:lnTo>
                  <a:lnTo>
                    <a:pt x="831" y="59646"/>
                  </a:lnTo>
                  <a:lnTo>
                    <a:pt x="748" y="59071"/>
                  </a:lnTo>
                  <a:lnTo>
                    <a:pt x="669" y="58485"/>
                  </a:lnTo>
                  <a:lnTo>
                    <a:pt x="594" y="57888"/>
                  </a:lnTo>
                  <a:lnTo>
                    <a:pt x="524" y="57290"/>
                  </a:lnTo>
                  <a:lnTo>
                    <a:pt x="458" y="56692"/>
                  </a:lnTo>
                  <a:lnTo>
                    <a:pt x="396" y="56083"/>
                  </a:lnTo>
                  <a:lnTo>
                    <a:pt x="339" y="55461"/>
                  </a:lnTo>
                  <a:lnTo>
                    <a:pt x="286" y="54829"/>
                  </a:lnTo>
                  <a:lnTo>
                    <a:pt x="238" y="54207"/>
                  </a:lnTo>
                  <a:lnTo>
                    <a:pt x="194" y="53563"/>
                  </a:lnTo>
                  <a:lnTo>
                    <a:pt x="150" y="52918"/>
                  </a:lnTo>
                  <a:lnTo>
                    <a:pt x="115" y="52273"/>
                  </a:lnTo>
                  <a:lnTo>
                    <a:pt x="84" y="51617"/>
                  </a:lnTo>
                  <a:lnTo>
                    <a:pt x="57" y="50961"/>
                  </a:lnTo>
                  <a:lnTo>
                    <a:pt x="35" y="50304"/>
                  </a:lnTo>
                  <a:lnTo>
                    <a:pt x="13" y="49636"/>
                  </a:lnTo>
                  <a:lnTo>
                    <a:pt x="0" y="48968"/>
                  </a:lnTo>
                  <a:lnTo>
                    <a:pt x="0" y="48968"/>
                  </a:lnTo>
                  <a:lnTo>
                    <a:pt x="22" y="47702"/>
                  </a:lnTo>
                  <a:lnTo>
                    <a:pt x="79" y="44315"/>
                  </a:lnTo>
                  <a:lnTo>
                    <a:pt x="123" y="42018"/>
                  </a:lnTo>
                  <a:lnTo>
                    <a:pt x="176" y="39428"/>
                  </a:lnTo>
                  <a:lnTo>
                    <a:pt x="238" y="36591"/>
                  </a:lnTo>
                  <a:lnTo>
                    <a:pt x="312" y="33614"/>
                  </a:lnTo>
                  <a:lnTo>
                    <a:pt x="400" y="30544"/>
                  </a:lnTo>
                  <a:lnTo>
                    <a:pt x="444" y="29008"/>
                  </a:lnTo>
                  <a:lnTo>
                    <a:pt x="493" y="27485"/>
                  </a:lnTo>
                  <a:lnTo>
                    <a:pt x="546" y="25973"/>
                  </a:lnTo>
                  <a:lnTo>
                    <a:pt x="603" y="24496"/>
                  </a:lnTo>
                  <a:lnTo>
                    <a:pt x="660" y="23054"/>
                  </a:lnTo>
                  <a:lnTo>
                    <a:pt x="721" y="21648"/>
                  </a:lnTo>
                  <a:lnTo>
                    <a:pt x="783" y="20312"/>
                  </a:lnTo>
                  <a:lnTo>
                    <a:pt x="849" y="19034"/>
                  </a:lnTo>
                  <a:lnTo>
                    <a:pt x="915" y="17827"/>
                  </a:lnTo>
                  <a:lnTo>
                    <a:pt x="990" y="16714"/>
                  </a:lnTo>
                  <a:lnTo>
                    <a:pt x="1064" y="15694"/>
                  </a:lnTo>
                  <a:lnTo>
                    <a:pt x="1100" y="15213"/>
                  </a:lnTo>
                  <a:lnTo>
                    <a:pt x="1139" y="14768"/>
                  </a:lnTo>
                  <a:lnTo>
                    <a:pt x="1179" y="14346"/>
                  </a:lnTo>
                  <a:lnTo>
                    <a:pt x="1223" y="13959"/>
                  </a:lnTo>
                  <a:lnTo>
                    <a:pt x="1262" y="13596"/>
                  </a:lnTo>
                  <a:lnTo>
                    <a:pt x="1302" y="13268"/>
                  </a:lnTo>
                  <a:lnTo>
                    <a:pt x="1302" y="13268"/>
                  </a:lnTo>
                  <a:lnTo>
                    <a:pt x="1394" y="12647"/>
                  </a:lnTo>
                  <a:lnTo>
                    <a:pt x="1495" y="12014"/>
                  </a:lnTo>
                  <a:lnTo>
                    <a:pt x="1610" y="11393"/>
                  </a:lnTo>
                  <a:lnTo>
                    <a:pt x="1733" y="10760"/>
                  </a:lnTo>
                  <a:lnTo>
                    <a:pt x="1869" y="10138"/>
                  </a:lnTo>
                  <a:lnTo>
                    <a:pt x="2014" y="9506"/>
                  </a:lnTo>
                  <a:lnTo>
                    <a:pt x="2089" y="9201"/>
                  </a:lnTo>
                  <a:lnTo>
                    <a:pt x="2172" y="8896"/>
                  </a:lnTo>
                  <a:lnTo>
                    <a:pt x="2256" y="8591"/>
                  </a:lnTo>
                  <a:lnTo>
                    <a:pt x="2340" y="8287"/>
                  </a:lnTo>
                  <a:lnTo>
                    <a:pt x="2427" y="7982"/>
                  </a:lnTo>
                  <a:lnTo>
                    <a:pt x="2520" y="7677"/>
                  </a:lnTo>
                  <a:lnTo>
                    <a:pt x="2612" y="7384"/>
                  </a:lnTo>
                  <a:lnTo>
                    <a:pt x="2709" y="7091"/>
                  </a:lnTo>
                  <a:lnTo>
                    <a:pt x="2810" y="6798"/>
                  </a:lnTo>
                  <a:lnTo>
                    <a:pt x="2911" y="6505"/>
                  </a:lnTo>
                  <a:lnTo>
                    <a:pt x="3017" y="6224"/>
                  </a:lnTo>
                  <a:lnTo>
                    <a:pt x="3127" y="5942"/>
                  </a:lnTo>
                  <a:lnTo>
                    <a:pt x="3237" y="5661"/>
                  </a:lnTo>
                  <a:lnTo>
                    <a:pt x="3351" y="5392"/>
                  </a:lnTo>
                  <a:lnTo>
                    <a:pt x="3465" y="5122"/>
                  </a:lnTo>
                  <a:lnTo>
                    <a:pt x="3584" y="4852"/>
                  </a:lnTo>
                  <a:lnTo>
                    <a:pt x="3707" y="4595"/>
                  </a:lnTo>
                  <a:lnTo>
                    <a:pt x="3830" y="4337"/>
                  </a:lnTo>
                  <a:lnTo>
                    <a:pt x="3958" y="4091"/>
                  </a:lnTo>
                  <a:lnTo>
                    <a:pt x="4090" y="3845"/>
                  </a:lnTo>
                  <a:lnTo>
                    <a:pt x="4221" y="3610"/>
                  </a:lnTo>
                  <a:lnTo>
                    <a:pt x="4358" y="3376"/>
                  </a:lnTo>
                  <a:lnTo>
                    <a:pt x="4494" y="3153"/>
                  </a:lnTo>
                  <a:lnTo>
                    <a:pt x="4635" y="2930"/>
                  </a:lnTo>
                  <a:lnTo>
                    <a:pt x="4780" y="2708"/>
                  </a:lnTo>
                  <a:lnTo>
                    <a:pt x="4925" y="2497"/>
                  </a:lnTo>
                  <a:lnTo>
                    <a:pt x="5074" y="2297"/>
                  </a:lnTo>
                  <a:lnTo>
                    <a:pt x="5228" y="2110"/>
                  </a:lnTo>
                  <a:lnTo>
                    <a:pt x="5382" y="1922"/>
                  </a:lnTo>
                  <a:lnTo>
                    <a:pt x="5541" y="1735"/>
                  </a:lnTo>
                  <a:lnTo>
                    <a:pt x="5703" y="1571"/>
                  </a:lnTo>
                  <a:lnTo>
                    <a:pt x="5866" y="1407"/>
                  </a:lnTo>
                  <a:lnTo>
                    <a:pt x="6029" y="1243"/>
                  </a:lnTo>
                  <a:lnTo>
                    <a:pt x="6200" y="1102"/>
                  </a:lnTo>
                  <a:lnTo>
                    <a:pt x="6372" y="961"/>
                  </a:lnTo>
                  <a:lnTo>
                    <a:pt x="6543" y="821"/>
                  </a:lnTo>
                  <a:lnTo>
                    <a:pt x="6723" y="703"/>
                  </a:lnTo>
                  <a:lnTo>
                    <a:pt x="6899" y="586"/>
                  </a:lnTo>
                  <a:lnTo>
                    <a:pt x="7084" y="481"/>
                  </a:lnTo>
                  <a:lnTo>
                    <a:pt x="7269" y="387"/>
                  </a:lnTo>
                  <a:lnTo>
                    <a:pt x="7458" y="305"/>
                  </a:lnTo>
                  <a:lnTo>
                    <a:pt x="7647" y="235"/>
                  </a:lnTo>
                  <a:lnTo>
                    <a:pt x="7840" y="164"/>
                  </a:lnTo>
                  <a:lnTo>
                    <a:pt x="8034" y="106"/>
                  </a:lnTo>
                  <a:lnTo>
                    <a:pt x="8236" y="71"/>
                  </a:lnTo>
                  <a:lnTo>
                    <a:pt x="8434" y="35"/>
                  </a:lnTo>
                  <a:lnTo>
                    <a:pt x="8640" y="12"/>
                  </a:lnTo>
                  <a:lnTo>
                    <a:pt x="8847" y="0"/>
                  </a:lnTo>
                  <a:lnTo>
                    <a:pt x="9058" y="0"/>
                  </a:lnTo>
                  <a:lnTo>
                    <a:pt x="9269" y="12"/>
                  </a:lnTo>
                  <a:lnTo>
                    <a:pt x="9485" y="35"/>
                  </a:lnTo>
                  <a:lnTo>
                    <a:pt x="9700" y="71"/>
                  </a:lnTo>
                  <a:lnTo>
                    <a:pt x="10944" y="117"/>
                  </a:lnTo>
                </a:path>
              </a:pathLst>
            </a:custGeom>
            <a:noFill/>
            <a:ln w="0">
              <a:noFill/>
            </a:ln>
          </p:spPr>
          <p:style>
            <a:lnRef idx="0">
              <a:scrgbClr r="0" g="0" b="0"/>
            </a:lnRef>
            <a:fillRef idx="0">
              <a:scrgbClr r="0" g="0" b="0"/>
            </a:fillRef>
            <a:effectRef idx="0">
              <a:scrgbClr r="0" g="0" b="0"/>
            </a:effectRef>
            <a:fontRef idx="minor"/>
          </p:style>
        </p:sp>
        <p:sp>
          <p:nvSpPr>
            <p:cNvPr id="815" name="Google Shape;595;p39"/>
            <p:cNvSpPr/>
            <p:nvPr/>
          </p:nvSpPr>
          <p:spPr>
            <a:xfrm flipV="1">
              <a:off x="6221880" y="630000"/>
              <a:ext cx="360000" cy="112680"/>
            </a:xfrm>
            <a:custGeom>
              <a:avLst/>
              <a:gdLst/>
              <a:ahLst/>
              <a:cxnLst/>
              <a:rect l="l" t="t" r="r" b="b"/>
              <a:pathLst>
                <a:path w="15232" h="12647">
                  <a:moveTo>
                    <a:pt x="2322" y="0"/>
                  </a:moveTo>
                  <a:lnTo>
                    <a:pt x="2204" y="12"/>
                  </a:lnTo>
                  <a:lnTo>
                    <a:pt x="2085" y="35"/>
                  </a:lnTo>
                  <a:lnTo>
                    <a:pt x="1970" y="71"/>
                  </a:lnTo>
                  <a:lnTo>
                    <a:pt x="1856" y="129"/>
                  </a:lnTo>
                  <a:lnTo>
                    <a:pt x="1742" y="199"/>
                  </a:lnTo>
                  <a:lnTo>
                    <a:pt x="1632" y="281"/>
                  </a:lnTo>
                  <a:lnTo>
                    <a:pt x="1526" y="375"/>
                  </a:lnTo>
                  <a:lnTo>
                    <a:pt x="1421" y="492"/>
                  </a:lnTo>
                  <a:lnTo>
                    <a:pt x="1315" y="621"/>
                  </a:lnTo>
                  <a:lnTo>
                    <a:pt x="1214" y="750"/>
                  </a:lnTo>
                  <a:lnTo>
                    <a:pt x="1117" y="903"/>
                  </a:lnTo>
                  <a:lnTo>
                    <a:pt x="1025" y="1067"/>
                  </a:lnTo>
                  <a:lnTo>
                    <a:pt x="933" y="1231"/>
                  </a:lnTo>
                  <a:lnTo>
                    <a:pt x="845" y="1418"/>
                  </a:lnTo>
                  <a:lnTo>
                    <a:pt x="761" y="1618"/>
                  </a:lnTo>
                  <a:lnTo>
                    <a:pt x="678" y="1817"/>
                  </a:lnTo>
                  <a:lnTo>
                    <a:pt x="603" y="2040"/>
                  </a:lnTo>
                  <a:lnTo>
                    <a:pt x="528" y="2262"/>
                  </a:lnTo>
                  <a:lnTo>
                    <a:pt x="462" y="2497"/>
                  </a:lnTo>
                  <a:lnTo>
                    <a:pt x="396" y="2743"/>
                  </a:lnTo>
                  <a:lnTo>
                    <a:pt x="335" y="2989"/>
                  </a:lnTo>
                  <a:lnTo>
                    <a:pt x="278" y="3247"/>
                  </a:lnTo>
                  <a:lnTo>
                    <a:pt x="229" y="3516"/>
                  </a:lnTo>
                  <a:lnTo>
                    <a:pt x="181" y="3786"/>
                  </a:lnTo>
                  <a:lnTo>
                    <a:pt x="141" y="4067"/>
                  </a:lnTo>
                  <a:lnTo>
                    <a:pt x="102" y="4360"/>
                  </a:lnTo>
                  <a:lnTo>
                    <a:pt x="71" y="4653"/>
                  </a:lnTo>
                  <a:lnTo>
                    <a:pt x="45" y="4958"/>
                  </a:lnTo>
                  <a:lnTo>
                    <a:pt x="27" y="5263"/>
                  </a:lnTo>
                  <a:lnTo>
                    <a:pt x="9" y="5567"/>
                  </a:lnTo>
                  <a:lnTo>
                    <a:pt x="1" y="5884"/>
                  </a:lnTo>
                  <a:lnTo>
                    <a:pt x="1" y="6200"/>
                  </a:lnTo>
                  <a:lnTo>
                    <a:pt x="1" y="6446"/>
                  </a:lnTo>
                  <a:lnTo>
                    <a:pt x="1" y="6763"/>
                  </a:lnTo>
                  <a:lnTo>
                    <a:pt x="9" y="7079"/>
                  </a:lnTo>
                  <a:lnTo>
                    <a:pt x="27" y="7396"/>
                  </a:lnTo>
                  <a:lnTo>
                    <a:pt x="45" y="7701"/>
                  </a:lnTo>
                  <a:lnTo>
                    <a:pt x="71" y="7994"/>
                  </a:lnTo>
                  <a:lnTo>
                    <a:pt x="102" y="8287"/>
                  </a:lnTo>
                  <a:lnTo>
                    <a:pt x="141" y="8580"/>
                  </a:lnTo>
                  <a:lnTo>
                    <a:pt x="181" y="8861"/>
                  </a:lnTo>
                  <a:lnTo>
                    <a:pt x="229" y="9130"/>
                  </a:lnTo>
                  <a:lnTo>
                    <a:pt x="278" y="9400"/>
                  </a:lnTo>
                  <a:lnTo>
                    <a:pt x="335" y="9658"/>
                  </a:lnTo>
                  <a:lnTo>
                    <a:pt x="396" y="9916"/>
                  </a:lnTo>
                  <a:lnTo>
                    <a:pt x="462" y="10150"/>
                  </a:lnTo>
                  <a:lnTo>
                    <a:pt x="528" y="10385"/>
                  </a:lnTo>
                  <a:lnTo>
                    <a:pt x="603" y="10619"/>
                  </a:lnTo>
                  <a:lnTo>
                    <a:pt x="678" y="10830"/>
                  </a:lnTo>
                  <a:lnTo>
                    <a:pt x="761" y="11029"/>
                  </a:lnTo>
                  <a:lnTo>
                    <a:pt x="845" y="11228"/>
                  </a:lnTo>
                  <a:lnTo>
                    <a:pt x="933" y="11416"/>
                  </a:lnTo>
                  <a:lnTo>
                    <a:pt x="1025" y="11580"/>
                  </a:lnTo>
                  <a:lnTo>
                    <a:pt x="1117" y="11744"/>
                  </a:lnTo>
                  <a:lnTo>
                    <a:pt x="1214" y="11896"/>
                  </a:lnTo>
                  <a:lnTo>
                    <a:pt x="1315" y="12037"/>
                  </a:lnTo>
                  <a:lnTo>
                    <a:pt x="1421" y="12154"/>
                  </a:lnTo>
                  <a:lnTo>
                    <a:pt x="1526" y="12272"/>
                  </a:lnTo>
                  <a:lnTo>
                    <a:pt x="1632" y="12365"/>
                  </a:lnTo>
                  <a:lnTo>
                    <a:pt x="1742" y="12447"/>
                  </a:lnTo>
                  <a:lnTo>
                    <a:pt x="1856" y="12518"/>
                  </a:lnTo>
                  <a:lnTo>
                    <a:pt x="1970" y="12576"/>
                  </a:lnTo>
                  <a:lnTo>
                    <a:pt x="2085" y="12611"/>
                  </a:lnTo>
                  <a:lnTo>
                    <a:pt x="2204" y="12635"/>
                  </a:lnTo>
                  <a:lnTo>
                    <a:pt x="2322" y="12647"/>
                  </a:lnTo>
                  <a:lnTo>
                    <a:pt x="12906" y="12647"/>
                  </a:lnTo>
                  <a:lnTo>
                    <a:pt x="13029" y="12635"/>
                  </a:lnTo>
                  <a:lnTo>
                    <a:pt x="13143" y="12611"/>
                  </a:lnTo>
                  <a:lnTo>
                    <a:pt x="13262" y="12576"/>
                  </a:lnTo>
                  <a:lnTo>
                    <a:pt x="13376" y="12518"/>
                  </a:lnTo>
                  <a:lnTo>
                    <a:pt x="13491" y="12447"/>
                  </a:lnTo>
                  <a:lnTo>
                    <a:pt x="13601" y="12365"/>
                  </a:lnTo>
                  <a:lnTo>
                    <a:pt x="13706" y="12272"/>
                  </a:lnTo>
                  <a:lnTo>
                    <a:pt x="13812" y="12154"/>
                  </a:lnTo>
                  <a:lnTo>
                    <a:pt x="13917" y="12037"/>
                  </a:lnTo>
                  <a:lnTo>
                    <a:pt x="14014" y="11896"/>
                  </a:lnTo>
                  <a:lnTo>
                    <a:pt x="14115" y="11744"/>
                  </a:lnTo>
                  <a:lnTo>
                    <a:pt x="14207" y="11580"/>
                  </a:lnTo>
                  <a:lnTo>
                    <a:pt x="14300" y="11416"/>
                  </a:lnTo>
                  <a:lnTo>
                    <a:pt x="14388" y="11228"/>
                  </a:lnTo>
                  <a:lnTo>
                    <a:pt x="14471" y="11029"/>
                  </a:lnTo>
                  <a:lnTo>
                    <a:pt x="14550" y="10830"/>
                  </a:lnTo>
                  <a:lnTo>
                    <a:pt x="14630" y="10619"/>
                  </a:lnTo>
                  <a:lnTo>
                    <a:pt x="14700" y="10385"/>
                  </a:lnTo>
                  <a:lnTo>
                    <a:pt x="14770" y="10150"/>
                  </a:lnTo>
                  <a:lnTo>
                    <a:pt x="14836" y="9916"/>
                  </a:lnTo>
                  <a:lnTo>
                    <a:pt x="14898" y="9658"/>
                  </a:lnTo>
                  <a:lnTo>
                    <a:pt x="14950" y="9400"/>
                  </a:lnTo>
                  <a:lnTo>
                    <a:pt x="15003" y="9130"/>
                  </a:lnTo>
                  <a:lnTo>
                    <a:pt x="15052" y="8861"/>
                  </a:lnTo>
                  <a:lnTo>
                    <a:pt x="15091" y="8580"/>
                  </a:lnTo>
                  <a:lnTo>
                    <a:pt x="15126" y="8287"/>
                  </a:lnTo>
                  <a:lnTo>
                    <a:pt x="15162" y="7994"/>
                  </a:lnTo>
                  <a:lnTo>
                    <a:pt x="15184" y="7701"/>
                  </a:lnTo>
                  <a:lnTo>
                    <a:pt x="15206" y="7396"/>
                  </a:lnTo>
                  <a:lnTo>
                    <a:pt x="15219" y="7079"/>
                  </a:lnTo>
                  <a:lnTo>
                    <a:pt x="15232" y="6763"/>
                  </a:lnTo>
                  <a:lnTo>
                    <a:pt x="15232" y="6446"/>
                  </a:lnTo>
                  <a:lnTo>
                    <a:pt x="15232" y="6200"/>
                  </a:lnTo>
                  <a:lnTo>
                    <a:pt x="15232" y="5884"/>
                  </a:lnTo>
                  <a:lnTo>
                    <a:pt x="15219" y="5567"/>
                  </a:lnTo>
                  <a:lnTo>
                    <a:pt x="15206" y="5263"/>
                  </a:lnTo>
                  <a:lnTo>
                    <a:pt x="15184" y="4958"/>
                  </a:lnTo>
                  <a:lnTo>
                    <a:pt x="15162" y="4653"/>
                  </a:lnTo>
                  <a:lnTo>
                    <a:pt x="15126" y="4360"/>
                  </a:lnTo>
                  <a:lnTo>
                    <a:pt x="15091" y="4067"/>
                  </a:lnTo>
                  <a:lnTo>
                    <a:pt x="15052" y="3786"/>
                  </a:lnTo>
                  <a:lnTo>
                    <a:pt x="15003" y="3516"/>
                  </a:lnTo>
                  <a:lnTo>
                    <a:pt x="14950" y="3247"/>
                  </a:lnTo>
                  <a:lnTo>
                    <a:pt x="14898" y="2989"/>
                  </a:lnTo>
                  <a:lnTo>
                    <a:pt x="14836" y="2743"/>
                  </a:lnTo>
                  <a:lnTo>
                    <a:pt x="14770" y="2497"/>
                  </a:lnTo>
                  <a:lnTo>
                    <a:pt x="14700" y="2262"/>
                  </a:lnTo>
                  <a:lnTo>
                    <a:pt x="14630" y="2040"/>
                  </a:lnTo>
                  <a:lnTo>
                    <a:pt x="14550" y="1817"/>
                  </a:lnTo>
                  <a:lnTo>
                    <a:pt x="14471" y="1618"/>
                  </a:lnTo>
                  <a:lnTo>
                    <a:pt x="14388" y="1418"/>
                  </a:lnTo>
                  <a:lnTo>
                    <a:pt x="14300" y="1231"/>
                  </a:lnTo>
                  <a:lnTo>
                    <a:pt x="14207" y="1067"/>
                  </a:lnTo>
                  <a:lnTo>
                    <a:pt x="14115" y="903"/>
                  </a:lnTo>
                  <a:lnTo>
                    <a:pt x="14014" y="750"/>
                  </a:lnTo>
                  <a:lnTo>
                    <a:pt x="13917" y="621"/>
                  </a:lnTo>
                  <a:lnTo>
                    <a:pt x="13812" y="492"/>
                  </a:lnTo>
                  <a:lnTo>
                    <a:pt x="13706" y="375"/>
                  </a:lnTo>
                  <a:lnTo>
                    <a:pt x="13601" y="281"/>
                  </a:lnTo>
                  <a:lnTo>
                    <a:pt x="13491" y="199"/>
                  </a:lnTo>
                  <a:lnTo>
                    <a:pt x="13376" y="129"/>
                  </a:lnTo>
                  <a:lnTo>
                    <a:pt x="13262" y="71"/>
                  </a:lnTo>
                  <a:lnTo>
                    <a:pt x="13143" y="35"/>
                  </a:lnTo>
                  <a:lnTo>
                    <a:pt x="13029" y="12"/>
                  </a:lnTo>
                  <a:lnTo>
                    <a:pt x="12906"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16" name="Google Shape;596;p39"/>
            <p:cNvSpPr/>
            <p:nvPr/>
          </p:nvSpPr>
          <p:spPr>
            <a:xfrm flipV="1">
              <a:off x="6487560" y="669600"/>
              <a:ext cx="34560" cy="33840"/>
            </a:xfrm>
            <a:custGeom>
              <a:avLst/>
              <a:gdLst/>
              <a:ahLst/>
              <a:cxnLst/>
              <a:rect l="l" t="t" r="r" b="b"/>
              <a:pathLst>
                <a:path w="1496" h="3845">
                  <a:moveTo>
                    <a:pt x="682" y="0"/>
                  </a:moveTo>
                  <a:lnTo>
                    <a:pt x="612" y="24"/>
                  </a:lnTo>
                  <a:lnTo>
                    <a:pt x="541" y="59"/>
                  </a:lnTo>
                  <a:lnTo>
                    <a:pt x="475" y="118"/>
                  </a:lnTo>
                  <a:lnTo>
                    <a:pt x="410" y="188"/>
                  </a:lnTo>
                  <a:lnTo>
                    <a:pt x="348" y="270"/>
                  </a:lnTo>
                  <a:lnTo>
                    <a:pt x="291" y="375"/>
                  </a:lnTo>
                  <a:lnTo>
                    <a:pt x="238" y="493"/>
                  </a:lnTo>
                  <a:lnTo>
                    <a:pt x="190" y="622"/>
                  </a:lnTo>
                  <a:lnTo>
                    <a:pt x="146" y="762"/>
                  </a:lnTo>
                  <a:lnTo>
                    <a:pt x="106" y="915"/>
                  </a:lnTo>
                  <a:lnTo>
                    <a:pt x="71" y="1067"/>
                  </a:lnTo>
                  <a:lnTo>
                    <a:pt x="45" y="1243"/>
                  </a:lnTo>
                  <a:lnTo>
                    <a:pt x="23" y="1419"/>
                  </a:lnTo>
                  <a:lnTo>
                    <a:pt x="9" y="1606"/>
                  </a:lnTo>
                  <a:lnTo>
                    <a:pt x="1" y="1805"/>
                  </a:lnTo>
                  <a:lnTo>
                    <a:pt x="1" y="1876"/>
                  </a:lnTo>
                  <a:lnTo>
                    <a:pt x="5" y="2075"/>
                  </a:lnTo>
                  <a:lnTo>
                    <a:pt x="18" y="2274"/>
                  </a:lnTo>
                  <a:lnTo>
                    <a:pt x="40" y="2462"/>
                  </a:lnTo>
                  <a:lnTo>
                    <a:pt x="62" y="2637"/>
                  </a:lnTo>
                  <a:lnTo>
                    <a:pt x="97" y="2813"/>
                  </a:lnTo>
                  <a:lnTo>
                    <a:pt x="133" y="2977"/>
                  </a:lnTo>
                  <a:lnTo>
                    <a:pt x="176" y="3130"/>
                  </a:lnTo>
                  <a:lnTo>
                    <a:pt x="225" y="3270"/>
                  </a:lnTo>
                  <a:lnTo>
                    <a:pt x="282" y="3399"/>
                  </a:lnTo>
                  <a:lnTo>
                    <a:pt x="339" y="3505"/>
                  </a:lnTo>
                  <a:lnTo>
                    <a:pt x="401" y="3610"/>
                  </a:lnTo>
                  <a:lnTo>
                    <a:pt x="467" y="3692"/>
                  </a:lnTo>
                  <a:lnTo>
                    <a:pt x="533" y="3751"/>
                  </a:lnTo>
                  <a:lnTo>
                    <a:pt x="603" y="3810"/>
                  </a:lnTo>
                  <a:lnTo>
                    <a:pt x="678" y="3833"/>
                  </a:lnTo>
                  <a:lnTo>
                    <a:pt x="757" y="3845"/>
                  </a:lnTo>
                  <a:lnTo>
                    <a:pt x="827" y="3845"/>
                  </a:lnTo>
                  <a:lnTo>
                    <a:pt x="898" y="3821"/>
                  </a:lnTo>
                  <a:lnTo>
                    <a:pt x="968" y="3774"/>
                  </a:lnTo>
                  <a:lnTo>
                    <a:pt x="1034" y="3716"/>
                  </a:lnTo>
                  <a:lnTo>
                    <a:pt x="1095" y="3645"/>
                  </a:lnTo>
                  <a:lnTo>
                    <a:pt x="1157" y="3552"/>
                  </a:lnTo>
                  <a:lnTo>
                    <a:pt x="1214" y="3446"/>
                  </a:lnTo>
                  <a:lnTo>
                    <a:pt x="1267" y="3329"/>
                  </a:lnTo>
                  <a:lnTo>
                    <a:pt x="1315" y="3200"/>
                  </a:lnTo>
                  <a:lnTo>
                    <a:pt x="1355" y="3059"/>
                  </a:lnTo>
                  <a:lnTo>
                    <a:pt x="1394" y="2907"/>
                  </a:lnTo>
                  <a:lnTo>
                    <a:pt x="1425" y="2743"/>
                  </a:lnTo>
                  <a:lnTo>
                    <a:pt x="1452" y="2567"/>
                  </a:lnTo>
                  <a:lnTo>
                    <a:pt x="1474" y="2391"/>
                  </a:lnTo>
                  <a:lnTo>
                    <a:pt x="1487" y="2204"/>
                  </a:lnTo>
                  <a:lnTo>
                    <a:pt x="1496" y="2016"/>
                  </a:lnTo>
                  <a:lnTo>
                    <a:pt x="1491" y="1805"/>
                  </a:lnTo>
                  <a:lnTo>
                    <a:pt x="1478" y="1618"/>
                  </a:lnTo>
                  <a:lnTo>
                    <a:pt x="1460" y="1419"/>
                  </a:lnTo>
                  <a:lnTo>
                    <a:pt x="1438" y="1243"/>
                  </a:lnTo>
                  <a:lnTo>
                    <a:pt x="1408" y="1067"/>
                  </a:lnTo>
                  <a:lnTo>
                    <a:pt x="1368" y="903"/>
                  </a:lnTo>
                  <a:lnTo>
                    <a:pt x="1329" y="750"/>
                  </a:lnTo>
                  <a:lnTo>
                    <a:pt x="1280" y="610"/>
                  </a:lnTo>
                  <a:lnTo>
                    <a:pt x="1227" y="469"/>
                  </a:lnTo>
                  <a:lnTo>
                    <a:pt x="1170" y="364"/>
                  </a:lnTo>
                  <a:lnTo>
                    <a:pt x="1109" y="258"/>
                  </a:lnTo>
                  <a:lnTo>
                    <a:pt x="1043" y="176"/>
                  </a:lnTo>
                  <a:lnTo>
                    <a:pt x="977" y="106"/>
                  </a:lnTo>
                  <a:lnTo>
                    <a:pt x="906" y="47"/>
                  </a:lnTo>
                  <a:lnTo>
                    <a:pt x="832" y="12"/>
                  </a:lnTo>
                  <a:lnTo>
                    <a:pt x="757"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17" name="Google Shape;597;p39"/>
            <p:cNvSpPr/>
            <p:nvPr/>
          </p:nvSpPr>
          <p:spPr>
            <a:xfrm flipV="1">
              <a:off x="6158160" y="634680"/>
              <a:ext cx="32760" cy="146880"/>
            </a:xfrm>
            <a:custGeom>
              <a:avLst/>
              <a:gdLst/>
              <a:ahLst/>
              <a:cxnLst/>
              <a:rect l="l" t="t" r="r" b="b"/>
              <a:pathLst>
                <a:path w="1413" h="16457">
                  <a:moveTo>
                    <a:pt x="704" y="1"/>
                  </a:moveTo>
                  <a:lnTo>
                    <a:pt x="669" y="12"/>
                  </a:lnTo>
                  <a:lnTo>
                    <a:pt x="634" y="48"/>
                  </a:lnTo>
                  <a:lnTo>
                    <a:pt x="599" y="94"/>
                  </a:lnTo>
                  <a:lnTo>
                    <a:pt x="563" y="165"/>
                  </a:lnTo>
                  <a:lnTo>
                    <a:pt x="528" y="258"/>
                  </a:lnTo>
                  <a:lnTo>
                    <a:pt x="498" y="376"/>
                  </a:lnTo>
                  <a:lnTo>
                    <a:pt x="462" y="505"/>
                  </a:lnTo>
                  <a:lnTo>
                    <a:pt x="432" y="645"/>
                  </a:lnTo>
                  <a:lnTo>
                    <a:pt x="401" y="809"/>
                  </a:lnTo>
                  <a:lnTo>
                    <a:pt x="370" y="997"/>
                  </a:lnTo>
                  <a:lnTo>
                    <a:pt x="339" y="1196"/>
                  </a:lnTo>
                  <a:lnTo>
                    <a:pt x="313" y="1407"/>
                  </a:lnTo>
                  <a:lnTo>
                    <a:pt x="256" y="1876"/>
                  </a:lnTo>
                  <a:lnTo>
                    <a:pt x="207" y="2415"/>
                  </a:lnTo>
                  <a:lnTo>
                    <a:pt x="159" y="3001"/>
                  </a:lnTo>
                  <a:lnTo>
                    <a:pt x="119" y="3634"/>
                  </a:lnTo>
                  <a:lnTo>
                    <a:pt x="84" y="4302"/>
                  </a:lnTo>
                  <a:lnTo>
                    <a:pt x="53" y="5029"/>
                  </a:lnTo>
                  <a:lnTo>
                    <a:pt x="31" y="5779"/>
                  </a:lnTo>
                  <a:lnTo>
                    <a:pt x="14" y="6564"/>
                  </a:lnTo>
                  <a:lnTo>
                    <a:pt x="1" y="7385"/>
                  </a:lnTo>
                  <a:lnTo>
                    <a:pt x="1" y="8217"/>
                  </a:lnTo>
                  <a:lnTo>
                    <a:pt x="1" y="9061"/>
                  </a:lnTo>
                  <a:lnTo>
                    <a:pt x="14" y="9881"/>
                  </a:lnTo>
                  <a:lnTo>
                    <a:pt x="31" y="10666"/>
                  </a:lnTo>
                  <a:lnTo>
                    <a:pt x="53" y="11416"/>
                  </a:lnTo>
                  <a:lnTo>
                    <a:pt x="84" y="12143"/>
                  </a:lnTo>
                  <a:lnTo>
                    <a:pt x="119" y="12823"/>
                  </a:lnTo>
                  <a:lnTo>
                    <a:pt x="159" y="13456"/>
                  </a:lnTo>
                  <a:lnTo>
                    <a:pt x="207" y="14042"/>
                  </a:lnTo>
                  <a:lnTo>
                    <a:pt x="256" y="14569"/>
                  </a:lnTo>
                  <a:lnTo>
                    <a:pt x="313" y="15050"/>
                  </a:lnTo>
                  <a:lnTo>
                    <a:pt x="339" y="15261"/>
                  </a:lnTo>
                  <a:lnTo>
                    <a:pt x="370" y="15460"/>
                  </a:lnTo>
                  <a:lnTo>
                    <a:pt x="401" y="15647"/>
                  </a:lnTo>
                  <a:lnTo>
                    <a:pt x="432" y="15812"/>
                  </a:lnTo>
                  <a:lnTo>
                    <a:pt x="462" y="15952"/>
                  </a:lnTo>
                  <a:lnTo>
                    <a:pt x="498" y="16081"/>
                  </a:lnTo>
                  <a:lnTo>
                    <a:pt x="528" y="16198"/>
                  </a:lnTo>
                  <a:lnTo>
                    <a:pt x="563" y="16292"/>
                  </a:lnTo>
                  <a:lnTo>
                    <a:pt x="599" y="16362"/>
                  </a:lnTo>
                  <a:lnTo>
                    <a:pt x="634" y="16409"/>
                  </a:lnTo>
                  <a:lnTo>
                    <a:pt x="669" y="16444"/>
                  </a:lnTo>
                  <a:lnTo>
                    <a:pt x="704" y="16456"/>
                  </a:lnTo>
                  <a:lnTo>
                    <a:pt x="744" y="16444"/>
                  </a:lnTo>
                  <a:lnTo>
                    <a:pt x="779" y="16409"/>
                  </a:lnTo>
                  <a:lnTo>
                    <a:pt x="814" y="16362"/>
                  </a:lnTo>
                  <a:lnTo>
                    <a:pt x="849" y="16292"/>
                  </a:lnTo>
                  <a:lnTo>
                    <a:pt x="880" y="16198"/>
                  </a:lnTo>
                  <a:lnTo>
                    <a:pt x="915" y="16081"/>
                  </a:lnTo>
                  <a:lnTo>
                    <a:pt x="946" y="15952"/>
                  </a:lnTo>
                  <a:lnTo>
                    <a:pt x="981" y="15812"/>
                  </a:lnTo>
                  <a:lnTo>
                    <a:pt x="1012" y="15647"/>
                  </a:lnTo>
                  <a:lnTo>
                    <a:pt x="1043" y="15460"/>
                  </a:lnTo>
                  <a:lnTo>
                    <a:pt x="1069" y="15261"/>
                  </a:lnTo>
                  <a:lnTo>
                    <a:pt x="1100" y="15050"/>
                  </a:lnTo>
                  <a:lnTo>
                    <a:pt x="1153" y="14581"/>
                  </a:lnTo>
                  <a:lnTo>
                    <a:pt x="1205" y="14042"/>
                  </a:lnTo>
                  <a:lnTo>
                    <a:pt x="1249" y="13456"/>
                  </a:lnTo>
                  <a:lnTo>
                    <a:pt x="1289" y="12823"/>
                  </a:lnTo>
                  <a:lnTo>
                    <a:pt x="1324" y="12143"/>
                  </a:lnTo>
                  <a:lnTo>
                    <a:pt x="1355" y="11428"/>
                  </a:lnTo>
                  <a:lnTo>
                    <a:pt x="1381" y="10666"/>
                  </a:lnTo>
                  <a:lnTo>
                    <a:pt x="1399" y="9881"/>
                  </a:lnTo>
                  <a:lnTo>
                    <a:pt x="1408" y="9061"/>
                  </a:lnTo>
                  <a:lnTo>
                    <a:pt x="1412" y="8217"/>
                  </a:lnTo>
                  <a:lnTo>
                    <a:pt x="1408" y="7385"/>
                  </a:lnTo>
                  <a:lnTo>
                    <a:pt x="1399" y="6564"/>
                  </a:lnTo>
                  <a:lnTo>
                    <a:pt x="1381" y="5779"/>
                  </a:lnTo>
                  <a:lnTo>
                    <a:pt x="1355" y="5029"/>
                  </a:lnTo>
                  <a:lnTo>
                    <a:pt x="1324" y="4302"/>
                  </a:lnTo>
                  <a:lnTo>
                    <a:pt x="1289" y="3634"/>
                  </a:lnTo>
                  <a:lnTo>
                    <a:pt x="1249" y="3001"/>
                  </a:lnTo>
                  <a:lnTo>
                    <a:pt x="1205" y="2415"/>
                  </a:lnTo>
                  <a:lnTo>
                    <a:pt x="1153" y="1876"/>
                  </a:lnTo>
                  <a:lnTo>
                    <a:pt x="1100" y="1407"/>
                  </a:lnTo>
                  <a:lnTo>
                    <a:pt x="1069" y="1196"/>
                  </a:lnTo>
                  <a:lnTo>
                    <a:pt x="1043" y="997"/>
                  </a:lnTo>
                  <a:lnTo>
                    <a:pt x="1012" y="809"/>
                  </a:lnTo>
                  <a:lnTo>
                    <a:pt x="981" y="645"/>
                  </a:lnTo>
                  <a:lnTo>
                    <a:pt x="946" y="505"/>
                  </a:lnTo>
                  <a:lnTo>
                    <a:pt x="915" y="376"/>
                  </a:lnTo>
                  <a:lnTo>
                    <a:pt x="880" y="258"/>
                  </a:lnTo>
                  <a:lnTo>
                    <a:pt x="849" y="165"/>
                  </a:lnTo>
                  <a:lnTo>
                    <a:pt x="814" y="94"/>
                  </a:lnTo>
                  <a:lnTo>
                    <a:pt x="779" y="48"/>
                  </a:lnTo>
                  <a:lnTo>
                    <a:pt x="744" y="12"/>
                  </a:lnTo>
                  <a:lnTo>
                    <a:pt x="704"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18" name="Google Shape;598;p39"/>
            <p:cNvSpPr/>
            <p:nvPr/>
          </p:nvSpPr>
          <p:spPr>
            <a:xfrm flipV="1">
              <a:off x="6169680" y="633960"/>
              <a:ext cx="36720" cy="147600"/>
            </a:xfrm>
            <a:custGeom>
              <a:avLst/>
              <a:gdLst/>
              <a:ahLst/>
              <a:cxnLst/>
              <a:rect l="l" t="t" r="r" b="b"/>
              <a:pathLst>
                <a:path w="1579" h="16527">
                  <a:moveTo>
                    <a:pt x="251" y="1"/>
                  </a:moveTo>
                  <a:lnTo>
                    <a:pt x="224" y="106"/>
                  </a:lnTo>
                  <a:lnTo>
                    <a:pt x="198" y="223"/>
                  </a:lnTo>
                  <a:lnTo>
                    <a:pt x="172" y="352"/>
                  </a:lnTo>
                  <a:lnTo>
                    <a:pt x="150" y="493"/>
                  </a:lnTo>
                  <a:lnTo>
                    <a:pt x="132" y="657"/>
                  </a:lnTo>
                  <a:lnTo>
                    <a:pt x="114" y="821"/>
                  </a:lnTo>
                  <a:lnTo>
                    <a:pt x="97" y="997"/>
                  </a:lnTo>
                  <a:lnTo>
                    <a:pt x="84" y="1196"/>
                  </a:lnTo>
                  <a:lnTo>
                    <a:pt x="62" y="1618"/>
                  </a:lnTo>
                  <a:lnTo>
                    <a:pt x="48" y="2075"/>
                  </a:lnTo>
                  <a:lnTo>
                    <a:pt x="35" y="2567"/>
                  </a:lnTo>
                  <a:lnTo>
                    <a:pt x="31" y="3107"/>
                  </a:lnTo>
                  <a:lnTo>
                    <a:pt x="26" y="3669"/>
                  </a:lnTo>
                  <a:lnTo>
                    <a:pt x="31" y="4255"/>
                  </a:lnTo>
                  <a:lnTo>
                    <a:pt x="35" y="5509"/>
                  </a:lnTo>
                  <a:lnTo>
                    <a:pt x="44" y="6845"/>
                  </a:lnTo>
                  <a:lnTo>
                    <a:pt x="48" y="8217"/>
                  </a:lnTo>
                  <a:lnTo>
                    <a:pt x="48" y="8920"/>
                  </a:lnTo>
                  <a:lnTo>
                    <a:pt x="44" y="9600"/>
                  </a:lnTo>
                  <a:lnTo>
                    <a:pt x="26" y="10924"/>
                  </a:lnTo>
                  <a:lnTo>
                    <a:pt x="9" y="12178"/>
                  </a:lnTo>
                  <a:lnTo>
                    <a:pt x="5" y="12764"/>
                  </a:lnTo>
                  <a:lnTo>
                    <a:pt x="0" y="13327"/>
                  </a:lnTo>
                  <a:lnTo>
                    <a:pt x="5" y="13854"/>
                  </a:lnTo>
                  <a:lnTo>
                    <a:pt x="9" y="14346"/>
                  </a:lnTo>
                  <a:lnTo>
                    <a:pt x="18" y="14804"/>
                  </a:lnTo>
                  <a:lnTo>
                    <a:pt x="35" y="15225"/>
                  </a:lnTo>
                  <a:lnTo>
                    <a:pt x="48" y="15413"/>
                  </a:lnTo>
                  <a:lnTo>
                    <a:pt x="62" y="15589"/>
                  </a:lnTo>
                  <a:lnTo>
                    <a:pt x="79" y="15765"/>
                  </a:lnTo>
                  <a:lnTo>
                    <a:pt x="97" y="15917"/>
                  </a:lnTo>
                  <a:lnTo>
                    <a:pt x="114" y="16069"/>
                  </a:lnTo>
                  <a:lnTo>
                    <a:pt x="141" y="16198"/>
                  </a:lnTo>
                  <a:lnTo>
                    <a:pt x="163" y="16315"/>
                  </a:lnTo>
                  <a:lnTo>
                    <a:pt x="194" y="16421"/>
                  </a:lnTo>
                  <a:lnTo>
                    <a:pt x="211" y="16456"/>
                  </a:lnTo>
                  <a:lnTo>
                    <a:pt x="238" y="16491"/>
                  </a:lnTo>
                  <a:lnTo>
                    <a:pt x="273" y="16503"/>
                  </a:lnTo>
                  <a:lnTo>
                    <a:pt x="312" y="16515"/>
                  </a:lnTo>
                  <a:lnTo>
                    <a:pt x="400" y="16526"/>
                  </a:lnTo>
                  <a:lnTo>
                    <a:pt x="506" y="16515"/>
                  </a:lnTo>
                  <a:lnTo>
                    <a:pt x="607" y="16480"/>
                  </a:lnTo>
                  <a:lnTo>
                    <a:pt x="699" y="16456"/>
                  </a:lnTo>
                  <a:lnTo>
                    <a:pt x="774" y="16433"/>
                  </a:lnTo>
                  <a:lnTo>
                    <a:pt x="822" y="16421"/>
                  </a:lnTo>
                  <a:lnTo>
                    <a:pt x="858" y="16409"/>
                  </a:lnTo>
                  <a:lnTo>
                    <a:pt x="897" y="16374"/>
                  </a:lnTo>
                  <a:lnTo>
                    <a:pt x="932" y="16327"/>
                  </a:lnTo>
                  <a:lnTo>
                    <a:pt x="967" y="16257"/>
                  </a:lnTo>
                  <a:lnTo>
                    <a:pt x="1003" y="16163"/>
                  </a:lnTo>
                  <a:lnTo>
                    <a:pt x="1038" y="16046"/>
                  </a:lnTo>
                  <a:lnTo>
                    <a:pt x="1073" y="15917"/>
                  </a:lnTo>
                  <a:lnTo>
                    <a:pt x="1104" y="15776"/>
                  </a:lnTo>
                  <a:lnTo>
                    <a:pt x="1139" y="15612"/>
                  </a:lnTo>
                  <a:lnTo>
                    <a:pt x="1170" y="15436"/>
                  </a:lnTo>
                  <a:lnTo>
                    <a:pt x="1200" y="15237"/>
                  </a:lnTo>
                  <a:lnTo>
                    <a:pt x="1231" y="15026"/>
                  </a:lnTo>
                  <a:lnTo>
                    <a:pt x="1262" y="14792"/>
                  </a:lnTo>
                  <a:lnTo>
                    <a:pt x="1293" y="14557"/>
                  </a:lnTo>
                  <a:lnTo>
                    <a:pt x="1346" y="14030"/>
                  </a:lnTo>
                  <a:lnTo>
                    <a:pt x="1394" y="13444"/>
                  </a:lnTo>
                  <a:lnTo>
                    <a:pt x="1442" y="12811"/>
                  </a:lnTo>
                  <a:lnTo>
                    <a:pt x="1482" y="12143"/>
                  </a:lnTo>
                  <a:lnTo>
                    <a:pt x="1513" y="11416"/>
                  </a:lnTo>
                  <a:lnTo>
                    <a:pt x="1539" y="10666"/>
                  </a:lnTo>
                  <a:lnTo>
                    <a:pt x="1561" y="9881"/>
                  </a:lnTo>
                  <a:lnTo>
                    <a:pt x="1574" y="9061"/>
                  </a:lnTo>
                  <a:lnTo>
                    <a:pt x="1579" y="8217"/>
                  </a:lnTo>
                  <a:lnTo>
                    <a:pt x="1574" y="7385"/>
                  </a:lnTo>
                  <a:lnTo>
                    <a:pt x="1561" y="6564"/>
                  </a:lnTo>
                  <a:lnTo>
                    <a:pt x="1543" y="5779"/>
                  </a:lnTo>
                  <a:lnTo>
                    <a:pt x="1517" y="5029"/>
                  </a:lnTo>
                  <a:lnTo>
                    <a:pt x="1482" y="4302"/>
                  </a:lnTo>
                  <a:lnTo>
                    <a:pt x="1447" y="3634"/>
                  </a:lnTo>
                  <a:lnTo>
                    <a:pt x="1398" y="3001"/>
                  </a:lnTo>
                  <a:lnTo>
                    <a:pt x="1350" y="2415"/>
                  </a:lnTo>
                  <a:lnTo>
                    <a:pt x="1297" y="1876"/>
                  </a:lnTo>
                  <a:lnTo>
                    <a:pt x="1266" y="1641"/>
                  </a:lnTo>
                  <a:lnTo>
                    <a:pt x="1236" y="1407"/>
                  </a:lnTo>
                  <a:lnTo>
                    <a:pt x="1205" y="1196"/>
                  </a:lnTo>
                  <a:lnTo>
                    <a:pt x="1174" y="997"/>
                  </a:lnTo>
                  <a:lnTo>
                    <a:pt x="1139" y="809"/>
                  </a:lnTo>
                  <a:lnTo>
                    <a:pt x="1104" y="645"/>
                  </a:lnTo>
                  <a:lnTo>
                    <a:pt x="1069" y="505"/>
                  </a:lnTo>
                  <a:lnTo>
                    <a:pt x="1033" y="376"/>
                  </a:lnTo>
                  <a:lnTo>
                    <a:pt x="998" y="258"/>
                  </a:lnTo>
                  <a:lnTo>
                    <a:pt x="959" y="165"/>
                  </a:lnTo>
                  <a:lnTo>
                    <a:pt x="919" y="94"/>
                  </a:lnTo>
                  <a:lnTo>
                    <a:pt x="884" y="48"/>
                  </a:lnTo>
                  <a:lnTo>
                    <a:pt x="844" y="12"/>
                  </a:lnTo>
                  <a:lnTo>
                    <a:pt x="805"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19" name="Google Shape;599;p39"/>
            <p:cNvSpPr/>
            <p:nvPr/>
          </p:nvSpPr>
          <p:spPr>
            <a:xfrm flipV="1">
              <a:off x="6608520" y="630000"/>
              <a:ext cx="32760" cy="146880"/>
            </a:xfrm>
            <a:custGeom>
              <a:avLst/>
              <a:gdLst/>
              <a:ahLst/>
              <a:cxnLst/>
              <a:rect l="l" t="t" r="r" b="b"/>
              <a:pathLst>
                <a:path w="1413" h="16457">
                  <a:moveTo>
                    <a:pt x="704" y="1"/>
                  </a:moveTo>
                  <a:lnTo>
                    <a:pt x="669" y="12"/>
                  </a:lnTo>
                  <a:lnTo>
                    <a:pt x="634" y="36"/>
                  </a:lnTo>
                  <a:lnTo>
                    <a:pt x="599" y="94"/>
                  </a:lnTo>
                  <a:lnTo>
                    <a:pt x="564" y="165"/>
                  </a:lnTo>
                  <a:lnTo>
                    <a:pt x="529" y="258"/>
                  </a:lnTo>
                  <a:lnTo>
                    <a:pt x="493" y="364"/>
                  </a:lnTo>
                  <a:lnTo>
                    <a:pt x="463" y="493"/>
                  </a:lnTo>
                  <a:lnTo>
                    <a:pt x="432" y="645"/>
                  </a:lnTo>
                  <a:lnTo>
                    <a:pt x="401" y="809"/>
                  </a:lnTo>
                  <a:lnTo>
                    <a:pt x="370" y="985"/>
                  </a:lnTo>
                  <a:lnTo>
                    <a:pt x="340" y="1184"/>
                  </a:lnTo>
                  <a:lnTo>
                    <a:pt x="309" y="1407"/>
                  </a:lnTo>
                  <a:lnTo>
                    <a:pt x="256" y="1876"/>
                  </a:lnTo>
                  <a:lnTo>
                    <a:pt x="208" y="2403"/>
                  </a:lnTo>
                  <a:lnTo>
                    <a:pt x="159" y="2989"/>
                  </a:lnTo>
                  <a:lnTo>
                    <a:pt x="120" y="3622"/>
                  </a:lnTo>
                  <a:lnTo>
                    <a:pt x="84" y="4302"/>
                  </a:lnTo>
                  <a:lnTo>
                    <a:pt x="54" y="5029"/>
                  </a:lnTo>
                  <a:lnTo>
                    <a:pt x="32" y="5779"/>
                  </a:lnTo>
                  <a:lnTo>
                    <a:pt x="14" y="6576"/>
                  </a:lnTo>
                  <a:lnTo>
                    <a:pt x="1" y="7384"/>
                  </a:lnTo>
                  <a:lnTo>
                    <a:pt x="1" y="8228"/>
                  </a:lnTo>
                  <a:lnTo>
                    <a:pt x="1" y="9072"/>
                  </a:lnTo>
                  <a:lnTo>
                    <a:pt x="14" y="9893"/>
                  </a:lnTo>
                  <a:lnTo>
                    <a:pt x="32" y="10678"/>
                  </a:lnTo>
                  <a:lnTo>
                    <a:pt x="54" y="11428"/>
                  </a:lnTo>
                  <a:lnTo>
                    <a:pt x="84" y="12155"/>
                  </a:lnTo>
                  <a:lnTo>
                    <a:pt x="120" y="12834"/>
                  </a:lnTo>
                  <a:lnTo>
                    <a:pt x="159" y="13467"/>
                  </a:lnTo>
                  <a:lnTo>
                    <a:pt x="208" y="14042"/>
                  </a:lnTo>
                  <a:lnTo>
                    <a:pt x="256" y="14581"/>
                  </a:lnTo>
                  <a:lnTo>
                    <a:pt x="309" y="15050"/>
                  </a:lnTo>
                  <a:lnTo>
                    <a:pt x="340" y="15261"/>
                  </a:lnTo>
                  <a:lnTo>
                    <a:pt x="370" y="15460"/>
                  </a:lnTo>
                  <a:lnTo>
                    <a:pt x="401" y="15647"/>
                  </a:lnTo>
                  <a:lnTo>
                    <a:pt x="432" y="15811"/>
                  </a:lnTo>
                  <a:lnTo>
                    <a:pt x="463" y="15952"/>
                  </a:lnTo>
                  <a:lnTo>
                    <a:pt x="493" y="16081"/>
                  </a:lnTo>
                  <a:lnTo>
                    <a:pt x="529" y="16198"/>
                  </a:lnTo>
                  <a:lnTo>
                    <a:pt x="564" y="16280"/>
                  </a:lnTo>
                  <a:lnTo>
                    <a:pt x="599" y="16362"/>
                  </a:lnTo>
                  <a:lnTo>
                    <a:pt x="634" y="16409"/>
                  </a:lnTo>
                  <a:lnTo>
                    <a:pt x="669" y="16444"/>
                  </a:lnTo>
                  <a:lnTo>
                    <a:pt x="704" y="16456"/>
                  </a:lnTo>
                  <a:lnTo>
                    <a:pt x="740" y="16444"/>
                  </a:lnTo>
                  <a:lnTo>
                    <a:pt x="779" y="16409"/>
                  </a:lnTo>
                  <a:lnTo>
                    <a:pt x="814" y="16362"/>
                  </a:lnTo>
                  <a:lnTo>
                    <a:pt x="845" y="16280"/>
                  </a:lnTo>
                  <a:lnTo>
                    <a:pt x="880" y="16198"/>
                  </a:lnTo>
                  <a:lnTo>
                    <a:pt x="916" y="16081"/>
                  </a:lnTo>
                  <a:lnTo>
                    <a:pt x="946" y="15952"/>
                  </a:lnTo>
                  <a:lnTo>
                    <a:pt x="981" y="15811"/>
                  </a:lnTo>
                  <a:lnTo>
                    <a:pt x="1012" y="15647"/>
                  </a:lnTo>
                  <a:lnTo>
                    <a:pt x="1043" y="15460"/>
                  </a:lnTo>
                  <a:lnTo>
                    <a:pt x="1069" y="15261"/>
                  </a:lnTo>
                  <a:lnTo>
                    <a:pt x="1100" y="15050"/>
                  </a:lnTo>
                  <a:lnTo>
                    <a:pt x="1153" y="14581"/>
                  </a:lnTo>
                  <a:lnTo>
                    <a:pt x="1206" y="14042"/>
                  </a:lnTo>
                  <a:lnTo>
                    <a:pt x="1250" y="13467"/>
                  </a:lnTo>
                  <a:lnTo>
                    <a:pt x="1289" y="12834"/>
                  </a:lnTo>
                  <a:lnTo>
                    <a:pt x="1324" y="12155"/>
                  </a:lnTo>
                  <a:lnTo>
                    <a:pt x="1355" y="11428"/>
                  </a:lnTo>
                  <a:lnTo>
                    <a:pt x="1377" y="10678"/>
                  </a:lnTo>
                  <a:lnTo>
                    <a:pt x="1395" y="9893"/>
                  </a:lnTo>
                  <a:lnTo>
                    <a:pt x="1408" y="9072"/>
                  </a:lnTo>
                  <a:lnTo>
                    <a:pt x="1412" y="8228"/>
                  </a:lnTo>
                  <a:lnTo>
                    <a:pt x="1408" y="7384"/>
                  </a:lnTo>
                  <a:lnTo>
                    <a:pt x="1395" y="6576"/>
                  </a:lnTo>
                  <a:lnTo>
                    <a:pt x="1377" y="5779"/>
                  </a:lnTo>
                  <a:lnTo>
                    <a:pt x="1355" y="5029"/>
                  </a:lnTo>
                  <a:lnTo>
                    <a:pt x="1324" y="4302"/>
                  </a:lnTo>
                  <a:lnTo>
                    <a:pt x="1289" y="3622"/>
                  </a:lnTo>
                  <a:lnTo>
                    <a:pt x="1250" y="2989"/>
                  </a:lnTo>
                  <a:lnTo>
                    <a:pt x="1206" y="2403"/>
                  </a:lnTo>
                  <a:lnTo>
                    <a:pt x="1153" y="1876"/>
                  </a:lnTo>
                  <a:lnTo>
                    <a:pt x="1100" y="1407"/>
                  </a:lnTo>
                  <a:lnTo>
                    <a:pt x="1069" y="1184"/>
                  </a:lnTo>
                  <a:lnTo>
                    <a:pt x="1043" y="985"/>
                  </a:lnTo>
                  <a:lnTo>
                    <a:pt x="1012" y="809"/>
                  </a:lnTo>
                  <a:lnTo>
                    <a:pt x="981" y="645"/>
                  </a:lnTo>
                  <a:lnTo>
                    <a:pt x="946" y="493"/>
                  </a:lnTo>
                  <a:lnTo>
                    <a:pt x="916" y="364"/>
                  </a:lnTo>
                  <a:lnTo>
                    <a:pt x="880" y="258"/>
                  </a:lnTo>
                  <a:lnTo>
                    <a:pt x="845" y="165"/>
                  </a:lnTo>
                  <a:lnTo>
                    <a:pt x="814" y="94"/>
                  </a:lnTo>
                  <a:lnTo>
                    <a:pt x="779" y="36"/>
                  </a:lnTo>
                  <a:lnTo>
                    <a:pt x="740" y="12"/>
                  </a:lnTo>
                  <a:lnTo>
                    <a:pt x="704"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20" name="Google Shape;600;p39"/>
            <p:cNvSpPr/>
            <p:nvPr/>
          </p:nvSpPr>
          <p:spPr>
            <a:xfrm flipV="1">
              <a:off x="6593040" y="630000"/>
              <a:ext cx="36720" cy="147600"/>
            </a:xfrm>
            <a:custGeom>
              <a:avLst/>
              <a:gdLst/>
              <a:ahLst/>
              <a:cxnLst/>
              <a:rect l="l" t="t" r="r" b="b"/>
              <a:pathLst>
                <a:path w="1588" h="16527">
                  <a:moveTo>
                    <a:pt x="1192" y="0"/>
                  </a:moveTo>
                  <a:lnTo>
                    <a:pt x="1091" y="12"/>
                  </a:lnTo>
                  <a:lnTo>
                    <a:pt x="985" y="35"/>
                  </a:lnTo>
                  <a:lnTo>
                    <a:pt x="893" y="71"/>
                  </a:lnTo>
                  <a:lnTo>
                    <a:pt x="818" y="94"/>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385" y="59"/>
                  </a:lnTo>
                  <a:lnTo>
                    <a:pt x="1359" y="35"/>
                  </a:lnTo>
                  <a:lnTo>
                    <a:pt x="1324" y="12"/>
                  </a:lnTo>
                  <a:lnTo>
                    <a:pt x="1284"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21" name="Google Shape;601;p39"/>
            <p:cNvSpPr/>
            <p:nvPr/>
          </p:nvSpPr>
          <p:spPr>
            <a:xfrm flipV="1">
              <a:off x="6593040" y="630000"/>
              <a:ext cx="36720" cy="147600"/>
            </a:xfrm>
            <a:custGeom>
              <a:avLst/>
              <a:gdLst/>
              <a:ahLst/>
              <a:cxnLst/>
              <a:rect l="l" t="t" r="r" b="b"/>
              <a:pathLst>
                <a:path w="1588" h="16527" fill="none">
                  <a:moveTo>
                    <a:pt x="0" y="8298"/>
                  </a:moveTo>
                  <a:lnTo>
                    <a:pt x="0" y="8298"/>
                  </a:lnTo>
                  <a:lnTo>
                    <a:pt x="5" y="9142"/>
                  </a:lnTo>
                  <a:lnTo>
                    <a:pt x="14" y="9963"/>
                  </a:lnTo>
                  <a:lnTo>
                    <a:pt x="36" y="10748"/>
                  </a:lnTo>
                  <a:lnTo>
                    <a:pt x="62" y="11498"/>
                  </a:lnTo>
                  <a:lnTo>
                    <a:pt x="93" y="12225"/>
                  </a:lnTo>
                  <a:lnTo>
                    <a:pt x="132" y="12904"/>
                  </a:lnTo>
                  <a:lnTo>
                    <a:pt x="176" y="13537"/>
                  </a:lnTo>
                  <a:lnTo>
                    <a:pt x="225" y="14112"/>
                  </a:lnTo>
                  <a:lnTo>
                    <a:pt x="282" y="14651"/>
                  </a:lnTo>
                  <a:lnTo>
                    <a:pt x="308" y="14885"/>
                  </a:lnTo>
                  <a:lnTo>
                    <a:pt x="339" y="15120"/>
                  </a:lnTo>
                  <a:lnTo>
                    <a:pt x="370" y="15331"/>
                  </a:lnTo>
                  <a:lnTo>
                    <a:pt x="405" y="15530"/>
                  </a:lnTo>
                  <a:lnTo>
                    <a:pt x="436" y="15717"/>
                  </a:lnTo>
                  <a:lnTo>
                    <a:pt x="471" y="15881"/>
                  </a:lnTo>
                  <a:lnTo>
                    <a:pt x="506" y="16022"/>
                  </a:lnTo>
                  <a:lnTo>
                    <a:pt x="541" y="16151"/>
                  </a:lnTo>
                  <a:lnTo>
                    <a:pt x="581" y="16268"/>
                  </a:lnTo>
                  <a:lnTo>
                    <a:pt x="616" y="16350"/>
                  </a:lnTo>
                  <a:lnTo>
                    <a:pt x="656" y="16432"/>
                  </a:lnTo>
                  <a:lnTo>
                    <a:pt x="695" y="16479"/>
                  </a:lnTo>
                  <a:lnTo>
                    <a:pt x="735" y="16514"/>
                  </a:lnTo>
                  <a:lnTo>
                    <a:pt x="774" y="16526"/>
                  </a:lnTo>
                  <a:lnTo>
                    <a:pt x="1341" y="16526"/>
                  </a:lnTo>
                  <a:lnTo>
                    <a:pt x="1341" y="16526"/>
                  </a:lnTo>
                  <a:lnTo>
                    <a:pt x="1368" y="16421"/>
                  </a:lnTo>
                  <a:lnTo>
                    <a:pt x="1394" y="16303"/>
                  </a:lnTo>
                  <a:lnTo>
                    <a:pt x="1416" y="16175"/>
                  </a:lnTo>
                  <a:lnTo>
                    <a:pt x="1438" y="16034"/>
                  </a:lnTo>
                  <a:lnTo>
                    <a:pt x="1460" y="15870"/>
                  </a:lnTo>
                  <a:lnTo>
                    <a:pt x="1478" y="15706"/>
                  </a:lnTo>
                  <a:lnTo>
                    <a:pt x="1491" y="15530"/>
                  </a:lnTo>
                  <a:lnTo>
                    <a:pt x="1504" y="15331"/>
                  </a:lnTo>
                  <a:lnTo>
                    <a:pt x="1526" y="14909"/>
                  </a:lnTo>
                  <a:lnTo>
                    <a:pt x="1544" y="14452"/>
                  </a:lnTo>
                  <a:lnTo>
                    <a:pt x="1553" y="13959"/>
                  </a:lnTo>
                  <a:lnTo>
                    <a:pt x="1561" y="13420"/>
                  </a:lnTo>
                  <a:lnTo>
                    <a:pt x="1561" y="12858"/>
                  </a:lnTo>
                  <a:lnTo>
                    <a:pt x="1561" y="12272"/>
                  </a:lnTo>
                  <a:lnTo>
                    <a:pt x="1557" y="11006"/>
                  </a:lnTo>
                  <a:lnTo>
                    <a:pt x="1548" y="9681"/>
                  </a:lnTo>
                  <a:lnTo>
                    <a:pt x="1544" y="8298"/>
                  </a:lnTo>
                  <a:lnTo>
                    <a:pt x="1544" y="8298"/>
                  </a:lnTo>
                  <a:lnTo>
                    <a:pt x="1544" y="7607"/>
                  </a:lnTo>
                  <a:lnTo>
                    <a:pt x="1548" y="6927"/>
                  </a:lnTo>
                  <a:lnTo>
                    <a:pt x="1566" y="5603"/>
                  </a:lnTo>
                  <a:lnTo>
                    <a:pt x="1579" y="4349"/>
                  </a:lnTo>
                  <a:lnTo>
                    <a:pt x="1588" y="3763"/>
                  </a:lnTo>
                  <a:lnTo>
                    <a:pt x="1588" y="3200"/>
                  </a:lnTo>
                  <a:lnTo>
                    <a:pt x="1588" y="2673"/>
                  </a:lnTo>
                  <a:lnTo>
                    <a:pt x="1583" y="2169"/>
                  </a:lnTo>
                  <a:lnTo>
                    <a:pt x="1575" y="1711"/>
                  </a:lnTo>
                  <a:lnTo>
                    <a:pt x="1557" y="1301"/>
                  </a:lnTo>
                  <a:lnTo>
                    <a:pt x="1544" y="1114"/>
                  </a:lnTo>
                  <a:lnTo>
                    <a:pt x="1531" y="926"/>
                  </a:lnTo>
                  <a:lnTo>
                    <a:pt x="1517" y="762"/>
                  </a:lnTo>
                  <a:lnTo>
                    <a:pt x="1500" y="598"/>
                  </a:lnTo>
                  <a:lnTo>
                    <a:pt x="1478" y="457"/>
                  </a:lnTo>
                  <a:lnTo>
                    <a:pt x="1456" y="328"/>
                  </a:lnTo>
                  <a:lnTo>
                    <a:pt x="1429" y="211"/>
                  </a:lnTo>
                  <a:lnTo>
                    <a:pt x="1403" y="106"/>
                  </a:lnTo>
                  <a:lnTo>
                    <a:pt x="1403" y="106"/>
                  </a:lnTo>
                  <a:lnTo>
                    <a:pt x="1385" y="59"/>
                  </a:lnTo>
                  <a:lnTo>
                    <a:pt x="1359" y="35"/>
                  </a:lnTo>
                  <a:lnTo>
                    <a:pt x="1324" y="12"/>
                  </a:lnTo>
                  <a:lnTo>
                    <a:pt x="1284" y="0"/>
                  </a:lnTo>
                  <a:lnTo>
                    <a:pt x="1192" y="0"/>
                  </a:lnTo>
                  <a:lnTo>
                    <a:pt x="1091" y="12"/>
                  </a:lnTo>
                  <a:lnTo>
                    <a:pt x="985" y="35"/>
                  </a:lnTo>
                  <a:lnTo>
                    <a:pt x="893" y="71"/>
                  </a:lnTo>
                  <a:lnTo>
                    <a:pt x="818" y="94"/>
                  </a:lnTo>
                  <a:lnTo>
                    <a:pt x="774" y="106"/>
                  </a:lnTo>
                  <a:lnTo>
                    <a:pt x="774" y="106"/>
                  </a:lnTo>
                  <a:lnTo>
                    <a:pt x="735" y="117"/>
                  </a:lnTo>
                  <a:lnTo>
                    <a:pt x="695" y="141"/>
                  </a:lnTo>
                  <a:lnTo>
                    <a:pt x="656" y="188"/>
                  </a:lnTo>
                  <a:lnTo>
                    <a:pt x="616" y="258"/>
                  </a:lnTo>
                  <a:lnTo>
                    <a:pt x="581" y="352"/>
                  </a:lnTo>
                  <a:lnTo>
                    <a:pt x="541" y="457"/>
                  </a:lnTo>
                  <a:lnTo>
                    <a:pt x="506" y="586"/>
                  </a:lnTo>
                  <a:lnTo>
                    <a:pt x="471" y="727"/>
                  </a:lnTo>
                  <a:lnTo>
                    <a:pt x="436" y="891"/>
                  </a:lnTo>
                  <a:lnTo>
                    <a:pt x="405" y="1067"/>
                  </a:lnTo>
                  <a:lnTo>
                    <a:pt x="370" y="1266"/>
                  </a:lnTo>
                  <a:lnTo>
                    <a:pt x="339" y="1477"/>
                  </a:lnTo>
                  <a:lnTo>
                    <a:pt x="308" y="1711"/>
                  </a:lnTo>
                  <a:lnTo>
                    <a:pt x="282" y="1958"/>
                  </a:lnTo>
                  <a:lnTo>
                    <a:pt x="225" y="2485"/>
                  </a:lnTo>
                  <a:lnTo>
                    <a:pt x="176" y="3071"/>
                  </a:lnTo>
                  <a:lnTo>
                    <a:pt x="132" y="3704"/>
                  </a:lnTo>
                  <a:lnTo>
                    <a:pt x="93" y="4372"/>
                  </a:lnTo>
                  <a:lnTo>
                    <a:pt x="62" y="5099"/>
                  </a:lnTo>
                  <a:lnTo>
                    <a:pt x="36" y="5849"/>
                  </a:lnTo>
                  <a:lnTo>
                    <a:pt x="14" y="6646"/>
                  </a:lnTo>
                  <a:lnTo>
                    <a:pt x="5" y="7454"/>
                  </a:lnTo>
                  <a:lnTo>
                    <a:pt x="0" y="8298"/>
                  </a:lnTo>
                </a:path>
              </a:pathLst>
            </a:custGeom>
            <a:noFill/>
            <a:ln w="0">
              <a:noFill/>
            </a:ln>
          </p:spPr>
          <p:style>
            <a:lnRef idx="0">
              <a:scrgbClr r="0" g="0" b="0"/>
            </a:lnRef>
            <a:fillRef idx="0">
              <a:scrgbClr r="0" g="0" b="0"/>
            </a:fillRef>
            <a:effectRef idx="0">
              <a:scrgbClr r="0" g="0" b="0"/>
            </a:effectRef>
            <a:fontRef idx="minor"/>
          </p:style>
        </p:sp>
        <p:sp>
          <p:nvSpPr>
            <p:cNvPr id="822" name="Google Shape;602;p39"/>
            <p:cNvSpPr/>
            <p:nvPr/>
          </p:nvSpPr>
          <p:spPr>
            <a:xfrm flipV="1">
              <a:off x="6239880" y="772920"/>
              <a:ext cx="363960" cy="245520"/>
            </a:xfrm>
            <a:custGeom>
              <a:avLst/>
              <a:gdLst/>
              <a:ahLst/>
              <a:cxnLst/>
              <a:rect l="l" t="t" r="r" b="b"/>
              <a:pathLst>
                <a:path w="15399" h="27415">
                  <a:moveTo>
                    <a:pt x="1742" y="1735"/>
                  </a:moveTo>
                  <a:lnTo>
                    <a:pt x="1605" y="2005"/>
                  </a:lnTo>
                  <a:lnTo>
                    <a:pt x="1478" y="2274"/>
                  </a:lnTo>
                  <a:lnTo>
                    <a:pt x="1350" y="2555"/>
                  </a:lnTo>
                  <a:lnTo>
                    <a:pt x="1223" y="2848"/>
                  </a:lnTo>
                  <a:lnTo>
                    <a:pt x="1100" y="3141"/>
                  </a:lnTo>
                  <a:lnTo>
                    <a:pt x="981" y="3446"/>
                  </a:lnTo>
                  <a:lnTo>
                    <a:pt x="867" y="3751"/>
                  </a:lnTo>
                  <a:lnTo>
                    <a:pt x="752" y="4067"/>
                  </a:lnTo>
                  <a:lnTo>
                    <a:pt x="647" y="4395"/>
                  </a:lnTo>
                  <a:lnTo>
                    <a:pt x="541" y="4724"/>
                  </a:lnTo>
                  <a:lnTo>
                    <a:pt x="440" y="5052"/>
                  </a:lnTo>
                  <a:lnTo>
                    <a:pt x="343" y="5403"/>
                  </a:lnTo>
                  <a:lnTo>
                    <a:pt x="251" y="5743"/>
                  </a:lnTo>
                  <a:lnTo>
                    <a:pt x="163" y="6107"/>
                  </a:lnTo>
                  <a:lnTo>
                    <a:pt x="79" y="6458"/>
                  </a:lnTo>
                  <a:lnTo>
                    <a:pt x="0" y="6833"/>
                  </a:lnTo>
                  <a:lnTo>
                    <a:pt x="40" y="6775"/>
                  </a:lnTo>
                  <a:lnTo>
                    <a:pt x="123" y="6458"/>
                  </a:lnTo>
                  <a:lnTo>
                    <a:pt x="211" y="6142"/>
                  </a:lnTo>
                  <a:lnTo>
                    <a:pt x="299" y="5825"/>
                  </a:lnTo>
                  <a:lnTo>
                    <a:pt x="392" y="5509"/>
                  </a:lnTo>
                  <a:lnTo>
                    <a:pt x="488" y="5204"/>
                  </a:lnTo>
                  <a:lnTo>
                    <a:pt x="590" y="4899"/>
                  </a:lnTo>
                  <a:lnTo>
                    <a:pt x="691" y="4595"/>
                  </a:lnTo>
                  <a:lnTo>
                    <a:pt x="796" y="4290"/>
                  </a:lnTo>
                  <a:lnTo>
                    <a:pt x="902" y="3997"/>
                  </a:lnTo>
                  <a:lnTo>
                    <a:pt x="1012" y="3704"/>
                  </a:lnTo>
                  <a:lnTo>
                    <a:pt x="1126" y="3411"/>
                  </a:lnTo>
                  <a:lnTo>
                    <a:pt x="1245" y="3130"/>
                  </a:lnTo>
                  <a:lnTo>
                    <a:pt x="1363" y="2848"/>
                  </a:lnTo>
                  <a:lnTo>
                    <a:pt x="1486" y="2567"/>
                  </a:lnTo>
                  <a:lnTo>
                    <a:pt x="1614" y="2298"/>
                  </a:lnTo>
                  <a:lnTo>
                    <a:pt x="1742" y="2040"/>
                  </a:lnTo>
                  <a:lnTo>
                    <a:pt x="1742" y="1735"/>
                  </a:lnTo>
                  <a:close/>
                  <a:moveTo>
                    <a:pt x="11969" y="0"/>
                  </a:moveTo>
                  <a:lnTo>
                    <a:pt x="11969" y="176"/>
                  </a:lnTo>
                  <a:lnTo>
                    <a:pt x="12079" y="340"/>
                  </a:lnTo>
                  <a:lnTo>
                    <a:pt x="12189" y="516"/>
                  </a:lnTo>
                  <a:lnTo>
                    <a:pt x="12299" y="704"/>
                  </a:lnTo>
                  <a:lnTo>
                    <a:pt x="12409" y="891"/>
                  </a:lnTo>
                  <a:lnTo>
                    <a:pt x="12519" y="1102"/>
                  </a:lnTo>
                  <a:lnTo>
                    <a:pt x="12629" y="1313"/>
                  </a:lnTo>
                  <a:lnTo>
                    <a:pt x="12734" y="1524"/>
                  </a:lnTo>
                  <a:lnTo>
                    <a:pt x="12840" y="1758"/>
                  </a:lnTo>
                  <a:lnTo>
                    <a:pt x="12945" y="1993"/>
                  </a:lnTo>
                  <a:lnTo>
                    <a:pt x="13051" y="2239"/>
                  </a:lnTo>
                  <a:lnTo>
                    <a:pt x="13152" y="2497"/>
                  </a:lnTo>
                  <a:lnTo>
                    <a:pt x="13253" y="2755"/>
                  </a:lnTo>
                  <a:lnTo>
                    <a:pt x="13354" y="3036"/>
                  </a:lnTo>
                  <a:lnTo>
                    <a:pt x="13451" y="3317"/>
                  </a:lnTo>
                  <a:lnTo>
                    <a:pt x="13548" y="3610"/>
                  </a:lnTo>
                  <a:lnTo>
                    <a:pt x="13640" y="3915"/>
                  </a:lnTo>
                  <a:lnTo>
                    <a:pt x="13732" y="4231"/>
                  </a:lnTo>
                  <a:lnTo>
                    <a:pt x="13825" y="4560"/>
                  </a:lnTo>
                  <a:lnTo>
                    <a:pt x="13908" y="4899"/>
                  </a:lnTo>
                  <a:lnTo>
                    <a:pt x="13996" y="5239"/>
                  </a:lnTo>
                  <a:lnTo>
                    <a:pt x="14075" y="5603"/>
                  </a:lnTo>
                  <a:lnTo>
                    <a:pt x="14154" y="5966"/>
                  </a:lnTo>
                  <a:lnTo>
                    <a:pt x="14229" y="6353"/>
                  </a:lnTo>
                  <a:lnTo>
                    <a:pt x="14304" y="6751"/>
                  </a:lnTo>
                  <a:lnTo>
                    <a:pt x="14374" y="7150"/>
                  </a:lnTo>
                  <a:lnTo>
                    <a:pt x="14440" y="7572"/>
                  </a:lnTo>
                  <a:lnTo>
                    <a:pt x="14502" y="7994"/>
                  </a:lnTo>
                  <a:lnTo>
                    <a:pt x="14559" y="8439"/>
                  </a:lnTo>
                  <a:lnTo>
                    <a:pt x="14616" y="8896"/>
                  </a:lnTo>
                  <a:lnTo>
                    <a:pt x="14669" y="9365"/>
                  </a:lnTo>
                  <a:lnTo>
                    <a:pt x="14712" y="9798"/>
                  </a:lnTo>
                  <a:lnTo>
                    <a:pt x="14704" y="9705"/>
                  </a:lnTo>
                  <a:lnTo>
                    <a:pt x="14642" y="9095"/>
                  </a:lnTo>
                  <a:lnTo>
                    <a:pt x="14572" y="8498"/>
                  </a:lnTo>
                  <a:lnTo>
                    <a:pt x="14497" y="7900"/>
                  </a:lnTo>
                  <a:lnTo>
                    <a:pt x="14414" y="7326"/>
                  </a:lnTo>
                  <a:lnTo>
                    <a:pt x="14326" y="6763"/>
                  </a:lnTo>
                  <a:lnTo>
                    <a:pt x="14225" y="6212"/>
                  </a:lnTo>
                  <a:lnTo>
                    <a:pt x="14115" y="5673"/>
                  </a:lnTo>
                  <a:lnTo>
                    <a:pt x="13996" y="5146"/>
                  </a:lnTo>
                  <a:lnTo>
                    <a:pt x="13934" y="4888"/>
                  </a:lnTo>
                  <a:lnTo>
                    <a:pt x="13869" y="4630"/>
                  </a:lnTo>
                  <a:lnTo>
                    <a:pt x="13803" y="4372"/>
                  </a:lnTo>
                  <a:lnTo>
                    <a:pt x="13732" y="4126"/>
                  </a:lnTo>
                  <a:lnTo>
                    <a:pt x="13662" y="3880"/>
                  </a:lnTo>
                  <a:lnTo>
                    <a:pt x="13587" y="3634"/>
                  </a:lnTo>
                  <a:lnTo>
                    <a:pt x="13508" y="3388"/>
                  </a:lnTo>
                  <a:lnTo>
                    <a:pt x="13429" y="3153"/>
                  </a:lnTo>
                  <a:lnTo>
                    <a:pt x="13345" y="2919"/>
                  </a:lnTo>
                  <a:lnTo>
                    <a:pt x="13257" y="2684"/>
                  </a:lnTo>
                  <a:lnTo>
                    <a:pt x="13169" y="2450"/>
                  </a:lnTo>
                  <a:lnTo>
                    <a:pt x="13077" y="2227"/>
                  </a:lnTo>
                  <a:lnTo>
                    <a:pt x="12985" y="2005"/>
                  </a:lnTo>
                  <a:lnTo>
                    <a:pt x="12888" y="1782"/>
                  </a:lnTo>
                  <a:lnTo>
                    <a:pt x="12778" y="1536"/>
                  </a:lnTo>
                  <a:lnTo>
                    <a:pt x="12668" y="1301"/>
                  </a:lnTo>
                  <a:lnTo>
                    <a:pt x="12554" y="1067"/>
                  </a:lnTo>
                  <a:lnTo>
                    <a:pt x="12439" y="832"/>
                  </a:lnTo>
                  <a:lnTo>
                    <a:pt x="12325" y="622"/>
                  </a:lnTo>
                  <a:lnTo>
                    <a:pt x="12206" y="399"/>
                  </a:lnTo>
                  <a:lnTo>
                    <a:pt x="12088" y="200"/>
                  </a:lnTo>
                  <a:lnTo>
                    <a:pt x="11969" y="0"/>
                  </a:lnTo>
                  <a:close/>
                  <a:moveTo>
                    <a:pt x="14712" y="9798"/>
                  </a:moveTo>
                  <a:lnTo>
                    <a:pt x="14761" y="10338"/>
                  </a:lnTo>
                  <a:lnTo>
                    <a:pt x="14717" y="9845"/>
                  </a:lnTo>
                  <a:lnTo>
                    <a:pt x="14712" y="9798"/>
                  </a:lnTo>
                  <a:close/>
                  <a:moveTo>
                    <a:pt x="14792" y="10748"/>
                  </a:moveTo>
                  <a:lnTo>
                    <a:pt x="14827" y="11275"/>
                  </a:lnTo>
                  <a:lnTo>
                    <a:pt x="14849" y="11618"/>
                  </a:lnTo>
                  <a:lnTo>
                    <a:pt x="14827" y="11252"/>
                  </a:lnTo>
                  <a:lnTo>
                    <a:pt x="14792" y="10748"/>
                  </a:lnTo>
                  <a:close/>
                  <a:moveTo>
                    <a:pt x="14849" y="11618"/>
                  </a:moveTo>
                  <a:lnTo>
                    <a:pt x="14858" y="11756"/>
                  </a:lnTo>
                  <a:lnTo>
                    <a:pt x="14911" y="12787"/>
                  </a:lnTo>
                  <a:lnTo>
                    <a:pt x="14959" y="13901"/>
                  </a:lnTo>
                  <a:lnTo>
                    <a:pt x="14919" y="12916"/>
                  </a:lnTo>
                  <a:lnTo>
                    <a:pt x="14893" y="12365"/>
                  </a:lnTo>
                  <a:lnTo>
                    <a:pt x="14862" y="11815"/>
                  </a:lnTo>
                  <a:lnTo>
                    <a:pt x="14849" y="11618"/>
                  </a:lnTo>
                  <a:close/>
                  <a:moveTo>
                    <a:pt x="15236" y="21531"/>
                  </a:moveTo>
                  <a:lnTo>
                    <a:pt x="15315" y="24391"/>
                  </a:lnTo>
                  <a:lnTo>
                    <a:pt x="15398" y="27370"/>
                  </a:lnTo>
                  <a:lnTo>
                    <a:pt x="15385" y="26770"/>
                  </a:lnTo>
                  <a:lnTo>
                    <a:pt x="15355" y="25469"/>
                  </a:lnTo>
                  <a:lnTo>
                    <a:pt x="15302" y="23676"/>
                  </a:lnTo>
                  <a:lnTo>
                    <a:pt x="15236" y="21531"/>
                  </a:lnTo>
                  <a:close/>
                  <a:moveTo>
                    <a:pt x="15398" y="27370"/>
                  </a:moveTo>
                  <a:lnTo>
                    <a:pt x="15399" y="27414"/>
                  </a:lnTo>
                  <a:lnTo>
                    <a:pt x="15399" y="27403"/>
                  </a:lnTo>
                  <a:lnTo>
                    <a:pt x="15398" y="27370"/>
                  </a:lnTo>
                  <a:close/>
                </a:path>
              </a:pathLst>
            </a:custGeom>
            <a:solidFill>
              <a:srgbClr val="B2B2B2"/>
            </a:solidFill>
            <a:ln w="0">
              <a:noFill/>
            </a:ln>
          </p:spPr>
          <p:style>
            <a:lnRef idx="0">
              <a:scrgbClr r="0" g="0" b="0"/>
            </a:lnRef>
            <a:fillRef idx="0">
              <a:scrgbClr r="0" g="0" b="0"/>
            </a:fillRef>
            <a:effectRef idx="0">
              <a:scrgbClr r="0" g="0" b="0"/>
            </a:effectRef>
            <a:fontRef idx="minor"/>
          </p:style>
        </p:sp>
        <p:sp>
          <p:nvSpPr>
            <p:cNvPr id="823" name="Google Shape;603;p39"/>
            <p:cNvSpPr/>
            <p:nvPr/>
          </p:nvSpPr>
          <p:spPr>
            <a:xfrm flipV="1">
              <a:off x="6523200" y="926280"/>
              <a:ext cx="65520" cy="92160"/>
            </a:xfrm>
            <a:custGeom>
              <a:avLst/>
              <a:gdLst/>
              <a:ahLst/>
              <a:cxnLst/>
              <a:rect l="l" t="t" r="r" b="b"/>
              <a:pathLst>
                <a:path w="2794" h="10338" fill="none">
                  <a:moveTo>
                    <a:pt x="2793" y="10338"/>
                  </a:moveTo>
                  <a:lnTo>
                    <a:pt x="2793" y="10338"/>
                  </a:lnTo>
                  <a:lnTo>
                    <a:pt x="2749" y="9845"/>
                  </a:lnTo>
                  <a:lnTo>
                    <a:pt x="2701" y="9365"/>
                  </a:lnTo>
                  <a:lnTo>
                    <a:pt x="2648" y="8896"/>
                  </a:lnTo>
                  <a:lnTo>
                    <a:pt x="2591" y="8439"/>
                  </a:lnTo>
                  <a:lnTo>
                    <a:pt x="2534" y="7994"/>
                  </a:lnTo>
                  <a:lnTo>
                    <a:pt x="2472" y="7572"/>
                  </a:lnTo>
                  <a:lnTo>
                    <a:pt x="2406" y="7150"/>
                  </a:lnTo>
                  <a:lnTo>
                    <a:pt x="2336" y="6751"/>
                  </a:lnTo>
                  <a:lnTo>
                    <a:pt x="2261" y="6353"/>
                  </a:lnTo>
                  <a:lnTo>
                    <a:pt x="2186" y="5966"/>
                  </a:lnTo>
                  <a:lnTo>
                    <a:pt x="2107" y="5603"/>
                  </a:lnTo>
                  <a:lnTo>
                    <a:pt x="2028" y="5239"/>
                  </a:lnTo>
                  <a:lnTo>
                    <a:pt x="1940" y="4899"/>
                  </a:lnTo>
                  <a:lnTo>
                    <a:pt x="1857" y="4560"/>
                  </a:lnTo>
                  <a:lnTo>
                    <a:pt x="1764" y="4231"/>
                  </a:lnTo>
                  <a:lnTo>
                    <a:pt x="1672" y="3915"/>
                  </a:lnTo>
                  <a:lnTo>
                    <a:pt x="1580" y="3610"/>
                  </a:lnTo>
                  <a:lnTo>
                    <a:pt x="1483" y="3317"/>
                  </a:lnTo>
                  <a:lnTo>
                    <a:pt x="1386" y="3036"/>
                  </a:lnTo>
                  <a:lnTo>
                    <a:pt x="1285" y="2755"/>
                  </a:lnTo>
                  <a:lnTo>
                    <a:pt x="1184" y="2497"/>
                  </a:lnTo>
                  <a:lnTo>
                    <a:pt x="1083" y="2239"/>
                  </a:lnTo>
                  <a:lnTo>
                    <a:pt x="977" y="1993"/>
                  </a:lnTo>
                  <a:lnTo>
                    <a:pt x="872" y="1758"/>
                  </a:lnTo>
                  <a:lnTo>
                    <a:pt x="766" y="1524"/>
                  </a:lnTo>
                  <a:lnTo>
                    <a:pt x="661" y="1313"/>
                  </a:lnTo>
                  <a:lnTo>
                    <a:pt x="551" y="1102"/>
                  </a:lnTo>
                  <a:lnTo>
                    <a:pt x="441" y="891"/>
                  </a:lnTo>
                  <a:lnTo>
                    <a:pt x="331" y="704"/>
                  </a:lnTo>
                  <a:lnTo>
                    <a:pt x="221" y="516"/>
                  </a:lnTo>
                  <a:lnTo>
                    <a:pt x="111" y="340"/>
                  </a:lnTo>
                  <a:lnTo>
                    <a:pt x="1" y="176"/>
                  </a:lnTo>
                  <a:lnTo>
                    <a:pt x="1" y="0"/>
                  </a:lnTo>
                  <a:lnTo>
                    <a:pt x="1" y="0"/>
                  </a:lnTo>
                  <a:lnTo>
                    <a:pt x="120" y="200"/>
                  </a:lnTo>
                  <a:lnTo>
                    <a:pt x="238" y="399"/>
                  </a:lnTo>
                  <a:lnTo>
                    <a:pt x="357" y="622"/>
                  </a:lnTo>
                  <a:lnTo>
                    <a:pt x="471" y="832"/>
                  </a:lnTo>
                  <a:lnTo>
                    <a:pt x="586" y="1067"/>
                  </a:lnTo>
                  <a:lnTo>
                    <a:pt x="700" y="1301"/>
                  </a:lnTo>
                  <a:lnTo>
                    <a:pt x="810" y="1536"/>
                  </a:lnTo>
                  <a:lnTo>
                    <a:pt x="920" y="1782"/>
                  </a:lnTo>
                  <a:lnTo>
                    <a:pt x="920" y="1782"/>
                  </a:lnTo>
                  <a:lnTo>
                    <a:pt x="1017" y="2005"/>
                  </a:lnTo>
                  <a:lnTo>
                    <a:pt x="1109" y="2227"/>
                  </a:lnTo>
                  <a:lnTo>
                    <a:pt x="1201" y="2450"/>
                  </a:lnTo>
                  <a:lnTo>
                    <a:pt x="1289" y="2684"/>
                  </a:lnTo>
                  <a:lnTo>
                    <a:pt x="1377" y="2919"/>
                  </a:lnTo>
                  <a:lnTo>
                    <a:pt x="1461" y="3153"/>
                  </a:lnTo>
                  <a:lnTo>
                    <a:pt x="1540" y="3388"/>
                  </a:lnTo>
                  <a:lnTo>
                    <a:pt x="1619" y="3634"/>
                  </a:lnTo>
                  <a:lnTo>
                    <a:pt x="1694" y="3880"/>
                  </a:lnTo>
                  <a:lnTo>
                    <a:pt x="1764" y="4126"/>
                  </a:lnTo>
                  <a:lnTo>
                    <a:pt x="1835" y="4372"/>
                  </a:lnTo>
                  <a:lnTo>
                    <a:pt x="1901" y="4630"/>
                  </a:lnTo>
                  <a:lnTo>
                    <a:pt x="1966" y="4888"/>
                  </a:lnTo>
                  <a:lnTo>
                    <a:pt x="2028" y="5146"/>
                  </a:lnTo>
                  <a:lnTo>
                    <a:pt x="2147" y="5673"/>
                  </a:lnTo>
                  <a:lnTo>
                    <a:pt x="2257" y="6212"/>
                  </a:lnTo>
                  <a:lnTo>
                    <a:pt x="2358" y="6763"/>
                  </a:lnTo>
                  <a:lnTo>
                    <a:pt x="2446" y="7326"/>
                  </a:lnTo>
                  <a:lnTo>
                    <a:pt x="2529" y="7900"/>
                  </a:lnTo>
                  <a:lnTo>
                    <a:pt x="2604" y="8498"/>
                  </a:lnTo>
                  <a:lnTo>
                    <a:pt x="2674" y="9095"/>
                  </a:lnTo>
                  <a:lnTo>
                    <a:pt x="2736" y="9705"/>
                  </a:lnTo>
                  <a:lnTo>
                    <a:pt x="2793" y="10338"/>
                  </a:lnTo>
                </a:path>
              </a:pathLst>
            </a:custGeom>
            <a:noFill/>
            <a:ln w="0">
              <a:noFill/>
            </a:ln>
          </p:spPr>
          <p:style>
            <a:lnRef idx="0">
              <a:scrgbClr r="0" g="0" b="0"/>
            </a:lnRef>
            <a:fillRef idx="0">
              <a:scrgbClr r="0" g="0" b="0"/>
            </a:fillRef>
            <a:effectRef idx="0">
              <a:scrgbClr r="0" g="0" b="0"/>
            </a:effectRef>
            <a:fontRef idx="minor"/>
          </p:style>
        </p:sp>
        <p:sp>
          <p:nvSpPr>
            <p:cNvPr id="824" name="Google Shape;604;p39"/>
            <p:cNvSpPr/>
            <p:nvPr/>
          </p:nvSpPr>
          <p:spPr>
            <a:xfrm flipV="1">
              <a:off x="6589800" y="894240"/>
              <a:ext cx="3240" cy="27720"/>
            </a:xfrm>
            <a:custGeom>
              <a:avLst/>
              <a:gdLst/>
              <a:ahLst/>
              <a:cxnLst/>
              <a:rect l="l" t="t" r="r" b="b"/>
              <a:pathLst>
                <a:path w="168" h="3154" fill="none">
                  <a:moveTo>
                    <a:pt x="168" y="3154"/>
                  </a:moveTo>
                  <a:lnTo>
                    <a:pt x="168" y="3154"/>
                  </a:lnTo>
                  <a:lnTo>
                    <a:pt x="120" y="2040"/>
                  </a:lnTo>
                  <a:lnTo>
                    <a:pt x="67" y="1009"/>
                  </a:lnTo>
                  <a:lnTo>
                    <a:pt x="67" y="1009"/>
                  </a:lnTo>
                  <a:lnTo>
                    <a:pt x="36" y="505"/>
                  </a:lnTo>
                  <a:lnTo>
                    <a:pt x="1" y="1"/>
                  </a:lnTo>
                  <a:lnTo>
                    <a:pt x="1" y="1"/>
                  </a:lnTo>
                  <a:lnTo>
                    <a:pt x="36" y="528"/>
                  </a:lnTo>
                  <a:lnTo>
                    <a:pt x="71" y="1068"/>
                  </a:lnTo>
                  <a:lnTo>
                    <a:pt x="102" y="1618"/>
                  </a:lnTo>
                  <a:lnTo>
                    <a:pt x="128" y="2169"/>
                  </a:lnTo>
                  <a:lnTo>
                    <a:pt x="128" y="2169"/>
                  </a:lnTo>
                  <a:lnTo>
                    <a:pt x="168" y="3154"/>
                  </a:lnTo>
                </a:path>
              </a:pathLst>
            </a:custGeom>
            <a:noFill/>
            <a:ln w="0">
              <a:noFill/>
            </a:ln>
          </p:spPr>
          <p:style>
            <a:lnRef idx="0">
              <a:scrgbClr r="0" g="0" b="0"/>
            </a:lnRef>
            <a:fillRef idx="0">
              <a:scrgbClr r="0" g="0" b="0"/>
            </a:fillRef>
            <a:effectRef idx="0">
              <a:scrgbClr r="0" g="0" b="0"/>
            </a:effectRef>
            <a:fontRef idx="minor"/>
          </p:style>
        </p:sp>
        <p:sp>
          <p:nvSpPr>
            <p:cNvPr id="825" name="Google Shape;605;p39"/>
            <p:cNvSpPr/>
            <p:nvPr/>
          </p:nvSpPr>
          <p:spPr>
            <a:xfrm flipV="1">
              <a:off x="6600600" y="772920"/>
              <a:ext cx="3240" cy="52200"/>
            </a:xfrm>
            <a:custGeom>
              <a:avLst/>
              <a:gdLst/>
              <a:ahLst/>
              <a:cxnLst/>
              <a:rect l="l" t="t" r="r" b="b"/>
              <a:pathLst>
                <a:path w="164" h="5885" fill="none">
                  <a:moveTo>
                    <a:pt x="164" y="5884"/>
                  </a:moveTo>
                  <a:lnTo>
                    <a:pt x="164" y="5884"/>
                  </a:lnTo>
                  <a:lnTo>
                    <a:pt x="164" y="5873"/>
                  </a:lnTo>
                  <a:lnTo>
                    <a:pt x="164" y="5873"/>
                  </a:lnTo>
                  <a:lnTo>
                    <a:pt x="80" y="2861"/>
                  </a:lnTo>
                  <a:lnTo>
                    <a:pt x="1" y="1"/>
                  </a:lnTo>
                  <a:lnTo>
                    <a:pt x="1" y="1"/>
                  </a:lnTo>
                  <a:lnTo>
                    <a:pt x="67" y="2146"/>
                  </a:lnTo>
                  <a:lnTo>
                    <a:pt x="120" y="3939"/>
                  </a:lnTo>
                  <a:lnTo>
                    <a:pt x="150" y="5240"/>
                  </a:lnTo>
                  <a:lnTo>
                    <a:pt x="164" y="5884"/>
                  </a:lnTo>
                </a:path>
              </a:pathLst>
            </a:custGeom>
            <a:noFill/>
            <a:ln w="0">
              <a:noFill/>
            </a:ln>
          </p:spPr>
          <p:style>
            <a:lnRef idx="0">
              <a:scrgbClr r="0" g="0" b="0"/>
            </a:lnRef>
            <a:fillRef idx="0">
              <a:scrgbClr r="0" g="0" b="0"/>
            </a:fillRef>
            <a:effectRef idx="0">
              <a:scrgbClr r="0" g="0" b="0"/>
            </a:effectRef>
            <a:fontRef idx="minor"/>
          </p:style>
        </p:sp>
        <p:sp>
          <p:nvSpPr>
            <p:cNvPr id="826" name="Google Shape;606;p39"/>
            <p:cNvSpPr/>
            <p:nvPr/>
          </p:nvSpPr>
          <p:spPr>
            <a:xfrm flipV="1">
              <a:off x="6280920" y="1000800"/>
              <a:ext cx="241560" cy="41760"/>
            </a:xfrm>
            <a:custGeom>
              <a:avLst/>
              <a:gdLst/>
              <a:ahLst/>
              <a:cxnLst/>
              <a:rect l="l" t="t" r="r" b="b"/>
              <a:pathLst>
                <a:path w="10228" h="4736">
                  <a:moveTo>
                    <a:pt x="5426" y="1"/>
                  </a:moveTo>
                  <a:lnTo>
                    <a:pt x="5233" y="12"/>
                  </a:lnTo>
                  <a:lnTo>
                    <a:pt x="5035" y="12"/>
                  </a:lnTo>
                  <a:lnTo>
                    <a:pt x="4842" y="36"/>
                  </a:lnTo>
                  <a:lnTo>
                    <a:pt x="4648" y="59"/>
                  </a:lnTo>
                  <a:lnTo>
                    <a:pt x="4455" y="94"/>
                  </a:lnTo>
                  <a:lnTo>
                    <a:pt x="4261" y="141"/>
                  </a:lnTo>
                  <a:lnTo>
                    <a:pt x="4068" y="200"/>
                  </a:lnTo>
                  <a:lnTo>
                    <a:pt x="3874" y="258"/>
                  </a:lnTo>
                  <a:lnTo>
                    <a:pt x="3681" y="341"/>
                  </a:lnTo>
                  <a:lnTo>
                    <a:pt x="3492" y="423"/>
                  </a:lnTo>
                  <a:lnTo>
                    <a:pt x="3298" y="516"/>
                  </a:lnTo>
                  <a:lnTo>
                    <a:pt x="3109" y="622"/>
                  </a:lnTo>
                  <a:lnTo>
                    <a:pt x="2920" y="751"/>
                  </a:lnTo>
                  <a:lnTo>
                    <a:pt x="2731" y="880"/>
                  </a:lnTo>
                  <a:lnTo>
                    <a:pt x="2546" y="1032"/>
                  </a:lnTo>
                  <a:lnTo>
                    <a:pt x="2357" y="1184"/>
                  </a:lnTo>
                  <a:lnTo>
                    <a:pt x="2208" y="1325"/>
                  </a:lnTo>
                  <a:lnTo>
                    <a:pt x="2054" y="1477"/>
                  </a:lnTo>
                  <a:lnTo>
                    <a:pt x="1904" y="1641"/>
                  </a:lnTo>
                  <a:lnTo>
                    <a:pt x="1751" y="1806"/>
                  </a:lnTo>
                  <a:lnTo>
                    <a:pt x="1597" y="1981"/>
                  </a:lnTo>
                  <a:lnTo>
                    <a:pt x="1447" y="2157"/>
                  </a:lnTo>
                  <a:lnTo>
                    <a:pt x="1298" y="2356"/>
                  </a:lnTo>
                  <a:lnTo>
                    <a:pt x="1148" y="2556"/>
                  </a:lnTo>
                  <a:lnTo>
                    <a:pt x="999" y="2755"/>
                  </a:lnTo>
                  <a:lnTo>
                    <a:pt x="849" y="2978"/>
                  </a:lnTo>
                  <a:lnTo>
                    <a:pt x="704" y="3200"/>
                  </a:lnTo>
                  <a:lnTo>
                    <a:pt x="559" y="3435"/>
                  </a:lnTo>
                  <a:lnTo>
                    <a:pt x="418" y="3669"/>
                  </a:lnTo>
                  <a:lnTo>
                    <a:pt x="278" y="3915"/>
                  </a:lnTo>
                  <a:lnTo>
                    <a:pt x="137" y="4173"/>
                  </a:lnTo>
                  <a:lnTo>
                    <a:pt x="1" y="4431"/>
                  </a:lnTo>
                  <a:lnTo>
                    <a:pt x="1" y="4736"/>
                  </a:lnTo>
                  <a:lnTo>
                    <a:pt x="119" y="4490"/>
                  </a:lnTo>
                  <a:lnTo>
                    <a:pt x="247" y="4255"/>
                  </a:lnTo>
                  <a:lnTo>
                    <a:pt x="370" y="4032"/>
                  </a:lnTo>
                  <a:lnTo>
                    <a:pt x="502" y="3798"/>
                  </a:lnTo>
                  <a:lnTo>
                    <a:pt x="634" y="3587"/>
                  </a:lnTo>
                  <a:lnTo>
                    <a:pt x="766" y="3364"/>
                  </a:lnTo>
                  <a:lnTo>
                    <a:pt x="902" y="3153"/>
                  </a:lnTo>
                  <a:lnTo>
                    <a:pt x="1043" y="2954"/>
                  </a:lnTo>
                  <a:lnTo>
                    <a:pt x="1183" y="2755"/>
                  </a:lnTo>
                  <a:lnTo>
                    <a:pt x="1328" y="2567"/>
                  </a:lnTo>
                  <a:lnTo>
                    <a:pt x="1474" y="2392"/>
                  </a:lnTo>
                  <a:lnTo>
                    <a:pt x="1623" y="2204"/>
                  </a:lnTo>
                  <a:lnTo>
                    <a:pt x="1777" y="2040"/>
                  </a:lnTo>
                  <a:lnTo>
                    <a:pt x="1931" y="1876"/>
                  </a:lnTo>
                  <a:lnTo>
                    <a:pt x="2089" y="1724"/>
                  </a:lnTo>
                  <a:lnTo>
                    <a:pt x="2247" y="1571"/>
                  </a:lnTo>
                  <a:lnTo>
                    <a:pt x="2410" y="1431"/>
                  </a:lnTo>
                  <a:lnTo>
                    <a:pt x="2573" y="1302"/>
                  </a:lnTo>
                  <a:lnTo>
                    <a:pt x="2740" y="1173"/>
                  </a:lnTo>
                  <a:lnTo>
                    <a:pt x="2911" y="1055"/>
                  </a:lnTo>
                  <a:lnTo>
                    <a:pt x="3083" y="950"/>
                  </a:lnTo>
                  <a:lnTo>
                    <a:pt x="3254" y="844"/>
                  </a:lnTo>
                  <a:lnTo>
                    <a:pt x="3435" y="751"/>
                  </a:lnTo>
                  <a:lnTo>
                    <a:pt x="3615" y="669"/>
                  </a:lnTo>
                  <a:lnTo>
                    <a:pt x="3795" y="598"/>
                  </a:lnTo>
                  <a:lnTo>
                    <a:pt x="3980" y="528"/>
                  </a:lnTo>
                  <a:lnTo>
                    <a:pt x="4164" y="481"/>
                  </a:lnTo>
                  <a:lnTo>
                    <a:pt x="4358" y="434"/>
                  </a:lnTo>
                  <a:lnTo>
                    <a:pt x="4547" y="399"/>
                  </a:lnTo>
                  <a:lnTo>
                    <a:pt x="4741" y="376"/>
                  </a:lnTo>
                  <a:lnTo>
                    <a:pt x="4938" y="352"/>
                  </a:lnTo>
                  <a:lnTo>
                    <a:pt x="5325" y="352"/>
                  </a:lnTo>
                  <a:lnTo>
                    <a:pt x="5510" y="364"/>
                  </a:lnTo>
                  <a:lnTo>
                    <a:pt x="5699" y="387"/>
                  </a:lnTo>
                  <a:lnTo>
                    <a:pt x="5888" y="423"/>
                  </a:lnTo>
                  <a:lnTo>
                    <a:pt x="7132" y="469"/>
                  </a:lnTo>
                  <a:lnTo>
                    <a:pt x="7203" y="481"/>
                  </a:lnTo>
                  <a:lnTo>
                    <a:pt x="7401" y="528"/>
                  </a:lnTo>
                  <a:lnTo>
                    <a:pt x="7541" y="563"/>
                  </a:lnTo>
                  <a:lnTo>
                    <a:pt x="7708" y="622"/>
                  </a:lnTo>
                  <a:lnTo>
                    <a:pt x="7898" y="704"/>
                  </a:lnTo>
                  <a:lnTo>
                    <a:pt x="8104" y="809"/>
                  </a:lnTo>
                  <a:lnTo>
                    <a:pt x="8333" y="938"/>
                  </a:lnTo>
                  <a:lnTo>
                    <a:pt x="8575" y="1102"/>
                  </a:lnTo>
                  <a:lnTo>
                    <a:pt x="8830" y="1290"/>
                  </a:lnTo>
                  <a:lnTo>
                    <a:pt x="8962" y="1407"/>
                  </a:lnTo>
                  <a:lnTo>
                    <a:pt x="9098" y="1524"/>
                  </a:lnTo>
                  <a:lnTo>
                    <a:pt x="9234" y="1653"/>
                  </a:lnTo>
                  <a:lnTo>
                    <a:pt x="9371" y="1794"/>
                  </a:lnTo>
                  <a:lnTo>
                    <a:pt x="9511" y="1946"/>
                  </a:lnTo>
                  <a:lnTo>
                    <a:pt x="9652" y="2099"/>
                  </a:lnTo>
                  <a:lnTo>
                    <a:pt x="9797" y="2274"/>
                  </a:lnTo>
                  <a:lnTo>
                    <a:pt x="9938" y="2462"/>
                  </a:lnTo>
                  <a:lnTo>
                    <a:pt x="10083" y="2661"/>
                  </a:lnTo>
                  <a:lnTo>
                    <a:pt x="10228" y="2872"/>
                  </a:lnTo>
                  <a:lnTo>
                    <a:pt x="10228" y="2696"/>
                  </a:lnTo>
                  <a:lnTo>
                    <a:pt x="10065" y="2438"/>
                  </a:lnTo>
                  <a:lnTo>
                    <a:pt x="9898" y="2204"/>
                  </a:lnTo>
                  <a:lnTo>
                    <a:pt x="9731" y="1970"/>
                  </a:lnTo>
                  <a:lnTo>
                    <a:pt x="9560" y="1759"/>
                  </a:lnTo>
                  <a:lnTo>
                    <a:pt x="9388" y="1559"/>
                  </a:lnTo>
                  <a:lnTo>
                    <a:pt x="9212" y="1372"/>
                  </a:lnTo>
                  <a:lnTo>
                    <a:pt x="9036" y="1196"/>
                  </a:lnTo>
                  <a:lnTo>
                    <a:pt x="8856" y="1044"/>
                  </a:lnTo>
                  <a:lnTo>
                    <a:pt x="8676" y="891"/>
                  </a:lnTo>
                  <a:lnTo>
                    <a:pt x="8496" y="762"/>
                  </a:lnTo>
                  <a:lnTo>
                    <a:pt x="8311" y="645"/>
                  </a:lnTo>
                  <a:lnTo>
                    <a:pt x="8126" y="540"/>
                  </a:lnTo>
                  <a:lnTo>
                    <a:pt x="7942" y="446"/>
                  </a:lnTo>
                  <a:lnTo>
                    <a:pt x="7752" y="376"/>
                  </a:lnTo>
                  <a:lnTo>
                    <a:pt x="7563" y="317"/>
                  </a:lnTo>
                  <a:lnTo>
                    <a:pt x="7374" y="270"/>
                  </a:lnTo>
                  <a:lnTo>
                    <a:pt x="6886" y="165"/>
                  </a:lnTo>
                  <a:lnTo>
                    <a:pt x="6398" y="83"/>
                  </a:lnTo>
                  <a:lnTo>
                    <a:pt x="6156" y="47"/>
                  </a:lnTo>
                  <a:lnTo>
                    <a:pt x="5915" y="24"/>
                  </a:lnTo>
                  <a:lnTo>
                    <a:pt x="5668" y="12"/>
                  </a:lnTo>
                  <a:lnTo>
                    <a:pt x="5426" y="1"/>
                  </a:lnTo>
                  <a:close/>
                </a:path>
              </a:pathLst>
            </a:custGeom>
            <a:solidFill>
              <a:srgbClr val="1B2327"/>
            </a:solidFill>
            <a:ln w="0">
              <a:noFill/>
            </a:ln>
          </p:spPr>
          <p:style>
            <a:lnRef idx="0">
              <a:scrgbClr r="0" g="0" b="0"/>
            </a:lnRef>
            <a:fillRef idx="0">
              <a:scrgbClr r="0" g="0" b="0"/>
            </a:fillRef>
            <a:effectRef idx="0">
              <a:scrgbClr r="0" g="0" b="0"/>
            </a:effectRef>
            <a:fontRef idx="minor"/>
          </p:style>
        </p:sp>
        <p:sp>
          <p:nvSpPr>
            <p:cNvPr id="827" name="Google Shape;607;p39"/>
            <p:cNvSpPr/>
            <p:nvPr/>
          </p:nvSpPr>
          <p:spPr>
            <a:xfrm flipV="1">
              <a:off x="6280920" y="1000800"/>
              <a:ext cx="241560" cy="41760"/>
            </a:xfrm>
            <a:custGeom>
              <a:avLst/>
              <a:gdLst/>
              <a:ahLst/>
              <a:cxnLst/>
              <a:rect l="l" t="t" r="r" b="b"/>
              <a:pathLst>
                <a:path w="10228" h="4736" fill="none">
                  <a:moveTo>
                    <a:pt x="1" y="4736"/>
                  </a:moveTo>
                  <a:lnTo>
                    <a:pt x="1" y="4431"/>
                  </a:lnTo>
                  <a:lnTo>
                    <a:pt x="1" y="4431"/>
                  </a:lnTo>
                  <a:lnTo>
                    <a:pt x="137" y="4173"/>
                  </a:lnTo>
                  <a:lnTo>
                    <a:pt x="278" y="3915"/>
                  </a:lnTo>
                  <a:lnTo>
                    <a:pt x="418" y="3669"/>
                  </a:lnTo>
                  <a:lnTo>
                    <a:pt x="559" y="3435"/>
                  </a:lnTo>
                  <a:lnTo>
                    <a:pt x="704" y="3200"/>
                  </a:lnTo>
                  <a:lnTo>
                    <a:pt x="849" y="2978"/>
                  </a:lnTo>
                  <a:lnTo>
                    <a:pt x="999" y="2755"/>
                  </a:lnTo>
                  <a:lnTo>
                    <a:pt x="1148" y="2556"/>
                  </a:lnTo>
                  <a:lnTo>
                    <a:pt x="1298" y="2356"/>
                  </a:lnTo>
                  <a:lnTo>
                    <a:pt x="1447" y="2157"/>
                  </a:lnTo>
                  <a:lnTo>
                    <a:pt x="1597" y="1981"/>
                  </a:lnTo>
                  <a:lnTo>
                    <a:pt x="1751" y="1806"/>
                  </a:lnTo>
                  <a:lnTo>
                    <a:pt x="1904" y="1641"/>
                  </a:lnTo>
                  <a:lnTo>
                    <a:pt x="2054" y="1477"/>
                  </a:lnTo>
                  <a:lnTo>
                    <a:pt x="2208" y="1325"/>
                  </a:lnTo>
                  <a:lnTo>
                    <a:pt x="2357" y="1184"/>
                  </a:lnTo>
                  <a:lnTo>
                    <a:pt x="2357" y="1184"/>
                  </a:lnTo>
                  <a:lnTo>
                    <a:pt x="2546" y="1032"/>
                  </a:lnTo>
                  <a:lnTo>
                    <a:pt x="2731" y="880"/>
                  </a:lnTo>
                  <a:lnTo>
                    <a:pt x="2920" y="751"/>
                  </a:lnTo>
                  <a:lnTo>
                    <a:pt x="3109" y="622"/>
                  </a:lnTo>
                  <a:lnTo>
                    <a:pt x="3298" y="516"/>
                  </a:lnTo>
                  <a:lnTo>
                    <a:pt x="3492" y="423"/>
                  </a:lnTo>
                  <a:lnTo>
                    <a:pt x="3681" y="341"/>
                  </a:lnTo>
                  <a:lnTo>
                    <a:pt x="3874" y="258"/>
                  </a:lnTo>
                  <a:lnTo>
                    <a:pt x="4068" y="200"/>
                  </a:lnTo>
                  <a:lnTo>
                    <a:pt x="4261" y="141"/>
                  </a:lnTo>
                  <a:lnTo>
                    <a:pt x="4455" y="94"/>
                  </a:lnTo>
                  <a:lnTo>
                    <a:pt x="4648" y="59"/>
                  </a:lnTo>
                  <a:lnTo>
                    <a:pt x="4842" y="36"/>
                  </a:lnTo>
                  <a:lnTo>
                    <a:pt x="5035" y="12"/>
                  </a:lnTo>
                  <a:lnTo>
                    <a:pt x="5233" y="12"/>
                  </a:lnTo>
                  <a:lnTo>
                    <a:pt x="5426" y="1"/>
                  </a:lnTo>
                  <a:lnTo>
                    <a:pt x="5426" y="1"/>
                  </a:lnTo>
                  <a:lnTo>
                    <a:pt x="5668" y="12"/>
                  </a:lnTo>
                  <a:lnTo>
                    <a:pt x="5915" y="24"/>
                  </a:lnTo>
                  <a:lnTo>
                    <a:pt x="6156" y="47"/>
                  </a:lnTo>
                  <a:lnTo>
                    <a:pt x="6398" y="83"/>
                  </a:lnTo>
                  <a:lnTo>
                    <a:pt x="6886" y="165"/>
                  </a:lnTo>
                  <a:lnTo>
                    <a:pt x="7374" y="270"/>
                  </a:lnTo>
                  <a:lnTo>
                    <a:pt x="7374" y="270"/>
                  </a:lnTo>
                  <a:lnTo>
                    <a:pt x="7563" y="317"/>
                  </a:lnTo>
                  <a:lnTo>
                    <a:pt x="7752" y="376"/>
                  </a:lnTo>
                  <a:lnTo>
                    <a:pt x="7942" y="446"/>
                  </a:lnTo>
                  <a:lnTo>
                    <a:pt x="8126" y="540"/>
                  </a:lnTo>
                  <a:lnTo>
                    <a:pt x="8311" y="645"/>
                  </a:lnTo>
                  <a:lnTo>
                    <a:pt x="8496" y="762"/>
                  </a:lnTo>
                  <a:lnTo>
                    <a:pt x="8676" y="891"/>
                  </a:lnTo>
                  <a:lnTo>
                    <a:pt x="8856" y="1044"/>
                  </a:lnTo>
                  <a:lnTo>
                    <a:pt x="9036" y="1196"/>
                  </a:lnTo>
                  <a:lnTo>
                    <a:pt x="9212" y="1372"/>
                  </a:lnTo>
                  <a:lnTo>
                    <a:pt x="9388" y="1559"/>
                  </a:lnTo>
                  <a:lnTo>
                    <a:pt x="9560" y="1759"/>
                  </a:lnTo>
                  <a:lnTo>
                    <a:pt x="9731" y="1970"/>
                  </a:lnTo>
                  <a:lnTo>
                    <a:pt x="9898" y="2204"/>
                  </a:lnTo>
                  <a:lnTo>
                    <a:pt x="10065" y="2438"/>
                  </a:lnTo>
                  <a:lnTo>
                    <a:pt x="10228" y="2696"/>
                  </a:lnTo>
                  <a:lnTo>
                    <a:pt x="10228" y="2872"/>
                  </a:lnTo>
                  <a:lnTo>
                    <a:pt x="10228" y="2872"/>
                  </a:lnTo>
                  <a:lnTo>
                    <a:pt x="10083" y="2661"/>
                  </a:lnTo>
                  <a:lnTo>
                    <a:pt x="9938" y="2462"/>
                  </a:lnTo>
                  <a:lnTo>
                    <a:pt x="9797" y="2274"/>
                  </a:lnTo>
                  <a:lnTo>
                    <a:pt x="9652" y="2099"/>
                  </a:lnTo>
                  <a:lnTo>
                    <a:pt x="9511" y="1946"/>
                  </a:lnTo>
                  <a:lnTo>
                    <a:pt x="9371" y="1794"/>
                  </a:lnTo>
                  <a:lnTo>
                    <a:pt x="9234" y="1653"/>
                  </a:lnTo>
                  <a:lnTo>
                    <a:pt x="9098" y="1524"/>
                  </a:lnTo>
                  <a:lnTo>
                    <a:pt x="8962" y="1407"/>
                  </a:lnTo>
                  <a:lnTo>
                    <a:pt x="8830" y="1290"/>
                  </a:lnTo>
                  <a:lnTo>
                    <a:pt x="8575" y="1102"/>
                  </a:lnTo>
                  <a:lnTo>
                    <a:pt x="8333" y="938"/>
                  </a:lnTo>
                  <a:lnTo>
                    <a:pt x="8104" y="809"/>
                  </a:lnTo>
                  <a:lnTo>
                    <a:pt x="7898" y="704"/>
                  </a:lnTo>
                  <a:lnTo>
                    <a:pt x="7708" y="622"/>
                  </a:lnTo>
                  <a:lnTo>
                    <a:pt x="7541" y="563"/>
                  </a:lnTo>
                  <a:lnTo>
                    <a:pt x="7401" y="528"/>
                  </a:lnTo>
                  <a:lnTo>
                    <a:pt x="7203" y="481"/>
                  </a:lnTo>
                  <a:lnTo>
                    <a:pt x="7132" y="469"/>
                  </a:lnTo>
                  <a:lnTo>
                    <a:pt x="5888" y="423"/>
                  </a:lnTo>
                  <a:lnTo>
                    <a:pt x="5888" y="423"/>
                  </a:lnTo>
                  <a:lnTo>
                    <a:pt x="5699" y="387"/>
                  </a:lnTo>
                  <a:lnTo>
                    <a:pt x="5510" y="364"/>
                  </a:lnTo>
                  <a:lnTo>
                    <a:pt x="5325" y="352"/>
                  </a:lnTo>
                  <a:lnTo>
                    <a:pt x="5141" y="352"/>
                  </a:lnTo>
                  <a:lnTo>
                    <a:pt x="5141" y="352"/>
                  </a:lnTo>
                  <a:lnTo>
                    <a:pt x="4938" y="352"/>
                  </a:lnTo>
                  <a:lnTo>
                    <a:pt x="4741" y="376"/>
                  </a:lnTo>
                  <a:lnTo>
                    <a:pt x="4547" y="399"/>
                  </a:lnTo>
                  <a:lnTo>
                    <a:pt x="4358" y="434"/>
                  </a:lnTo>
                  <a:lnTo>
                    <a:pt x="4164" y="481"/>
                  </a:lnTo>
                  <a:lnTo>
                    <a:pt x="3980" y="528"/>
                  </a:lnTo>
                  <a:lnTo>
                    <a:pt x="3795" y="598"/>
                  </a:lnTo>
                  <a:lnTo>
                    <a:pt x="3615" y="669"/>
                  </a:lnTo>
                  <a:lnTo>
                    <a:pt x="3435" y="751"/>
                  </a:lnTo>
                  <a:lnTo>
                    <a:pt x="3254" y="844"/>
                  </a:lnTo>
                  <a:lnTo>
                    <a:pt x="3083" y="950"/>
                  </a:lnTo>
                  <a:lnTo>
                    <a:pt x="2911" y="1055"/>
                  </a:lnTo>
                  <a:lnTo>
                    <a:pt x="2740" y="1173"/>
                  </a:lnTo>
                  <a:lnTo>
                    <a:pt x="2573" y="1302"/>
                  </a:lnTo>
                  <a:lnTo>
                    <a:pt x="2410" y="1431"/>
                  </a:lnTo>
                  <a:lnTo>
                    <a:pt x="2247" y="1571"/>
                  </a:lnTo>
                  <a:lnTo>
                    <a:pt x="2089" y="1724"/>
                  </a:lnTo>
                  <a:lnTo>
                    <a:pt x="1931" y="1876"/>
                  </a:lnTo>
                  <a:lnTo>
                    <a:pt x="1777" y="2040"/>
                  </a:lnTo>
                  <a:lnTo>
                    <a:pt x="1623" y="2204"/>
                  </a:lnTo>
                  <a:lnTo>
                    <a:pt x="1474" y="2392"/>
                  </a:lnTo>
                  <a:lnTo>
                    <a:pt x="1328" y="2567"/>
                  </a:lnTo>
                  <a:lnTo>
                    <a:pt x="1183" y="2755"/>
                  </a:lnTo>
                  <a:lnTo>
                    <a:pt x="1043" y="2954"/>
                  </a:lnTo>
                  <a:lnTo>
                    <a:pt x="902" y="3153"/>
                  </a:lnTo>
                  <a:lnTo>
                    <a:pt x="766" y="3364"/>
                  </a:lnTo>
                  <a:lnTo>
                    <a:pt x="634" y="3587"/>
                  </a:lnTo>
                  <a:lnTo>
                    <a:pt x="502" y="3798"/>
                  </a:lnTo>
                  <a:lnTo>
                    <a:pt x="370" y="4032"/>
                  </a:lnTo>
                  <a:lnTo>
                    <a:pt x="247" y="4255"/>
                  </a:lnTo>
                  <a:lnTo>
                    <a:pt x="119" y="4490"/>
                  </a:lnTo>
                  <a:lnTo>
                    <a:pt x="1" y="4736"/>
                  </a:lnTo>
                </a:path>
              </a:pathLst>
            </a:custGeom>
            <a:noFill/>
            <a:ln w="0">
              <a:noFill/>
            </a:ln>
          </p:spPr>
          <p:style>
            <a:lnRef idx="0">
              <a:scrgbClr r="0" g="0" b="0"/>
            </a:lnRef>
            <a:fillRef idx="0">
              <a:scrgbClr r="0" g="0" b="0"/>
            </a:fillRef>
            <a:effectRef idx="0">
              <a:scrgbClr r="0" g="0" b="0"/>
            </a:effectRef>
            <a:fontRef idx="minor"/>
          </p:style>
        </p:sp>
        <p:sp>
          <p:nvSpPr>
            <p:cNvPr id="828" name="Google Shape;608;p39"/>
            <p:cNvSpPr/>
            <p:nvPr/>
          </p:nvSpPr>
          <p:spPr>
            <a:xfrm flipV="1">
              <a:off x="6240600" y="774720"/>
              <a:ext cx="362880" cy="266400"/>
            </a:xfrm>
            <a:custGeom>
              <a:avLst/>
              <a:gdLst/>
              <a:ahLst/>
              <a:cxnLst/>
              <a:rect l="l" t="t" r="r" b="b"/>
              <a:pathLst>
                <a:path w="15360" h="29747">
                  <a:moveTo>
                    <a:pt x="6640" y="0"/>
                  </a:moveTo>
                  <a:lnTo>
                    <a:pt x="6443" y="24"/>
                  </a:lnTo>
                  <a:lnTo>
                    <a:pt x="6249" y="47"/>
                  </a:lnTo>
                  <a:lnTo>
                    <a:pt x="6060" y="82"/>
                  </a:lnTo>
                  <a:lnTo>
                    <a:pt x="5866" y="129"/>
                  </a:lnTo>
                  <a:lnTo>
                    <a:pt x="5682" y="176"/>
                  </a:lnTo>
                  <a:lnTo>
                    <a:pt x="5497" y="246"/>
                  </a:lnTo>
                  <a:lnTo>
                    <a:pt x="5317" y="317"/>
                  </a:lnTo>
                  <a:lnTo>
                    <a:pt x="5137" y="399"/>
                  </a:lnTo>
                  <a:lnTo>
                    <a:pt x="4956" y="492"/>
                  </a:lnTo>
                  <a:lnTo>
                    <a:pt x="4785" y="598"/>
                  </a:lnTo>
                  <a:lnTo>
                    <a:pt x="4613" y="703"/>
                  </a:lnTo>
                  <a:lnTo>
                    <a:pt x="4442" y="821"/>
                  </a:lnTo>
                  <a:lnTo>
                    <a:pt x="4275" y="950"/>
                  </a:lnTo>
                  <a:lnTo>
                    <a:pt x="4112" y="1079"/>
                  </a:lnTo>
                  <a:lnTo>
                    <a:pt x="3949" y="1219"/>
                  </a:lnTo>
                  <a:lnTo>
                    <a:pt x="3791" y="1372"/>
                  </a:lnTo>
                  <a:lnTo>
                    <a:pt x="3633" y="1524"/>
                  </a:lnTo>
                  <a:lnTo>
                    <a:pt x="3479" y="1688"/>
                  </a:lnTo>
                  <a:lnTo>
                    <a:pt x="3325" y="1852"/>
                  </a:lnTo>
                  <a:lnTo>
                    <a:pt x="3176" y="2040"/>
                  </a:lnTo>
                  <a:lnTo>
                    <a:pt x="3030" y="2215"/>
                  </a:lnTo>
                  <a:lnTo>
                    <a:pt x="2885" y="2403"/>
                  </a:lnTo>
                  <a:lnTo>
                    <a:pt x="2745" y="2602"/>
                  </a:lnTo>
                  <a:lnTo>
                    <a:pt x="2604" y="2801"/>
                  </a:lnTo>
                  <a:lnTo>
                    <a:pt x="2468" y="3012"/>
                  </a:lnTo>
                  <a:lnTo>
                    <a:pt x="2336" y="3235"/>
                  </a:lnTo>
                  <a:lnTo>
                    <a:pt x="2204" y="3446"/>
                  </a:lnTo>
                  <a:lnTo>
                    <a:pt x="2072" y="3680"/>
                  </a:lnTo>
                  <a:lnTo>
                    <a:pt x="1949" y="3903"/>
                  </a:lnTo>
                  <a:lnTo>
                    <a:pt x="1821" y="4138"/>
                  </a:lnTo>
                  <a:lnTo>
                    <a:pt x="1703" y="4384"/>
                  </a:lnTo>
                  <a:lnTo>
                    <a:pt x="1575" y="4642"/>
                  </a:lnTo>
                  <a:lnTo>
                    <a:pt x="1447" y="4911"/>
                  </a:lnTo>
                  <a:lnTo>
                    <a:pt x="1324" y="5192"/>
                  </a:lnTo>
                  <a:lnTo>
                    <a:pt x="1206" y="5474"/>
                  </a:lnTo>
                  <a:lnTo>
                    <a:pt x="1087" y="5755"/>
                  </a:lnTo>
                  <a:lnTo>
                    <a:pt x="973" y="6048"/>
                  </a:lnTo>
                  <a:lnTo>
                    <a:pt x="863" y="6341"/>
                  </a:lnTo>
                  <a:lnTo>
                    <a:pt x="757" y="6634"/>
                  </a:lnTo>
                  <a:lnTo>
                    <a:pt x="652" y="6939"/>
                  </a:lnTo>
                  <a:lnTo>
                    <a:pt x="551" y="7243"/>
                  </a:lnTo>
                  <a:lnTo>
                    <a:pt x="449" y="7548"/>
                  </a:lnTo>
                  <a:lnTo>
                    <a:pt x="353" y="7853"/>
                  </a:lnTo>
                  <a:lnTo>
                    <a:pt x="260" y="8169"/>
                  </a:lnTo>
                  <a:lnTo>
                    <a:pt x="172" y="8486"/>
                  </a:lnTo>
                  <a:lnTo>
                    <a:pt x="84" y="8802"/>
                  </a:lnTo>
                  <a:lnTo>
                    <a:pt x="1" y="9119"/>
                  </a:lnTo>
                  <a:lnTo>
                    <a:pt x="111" y="8978"/>
                  </a:lnTo>
                  <a:lnTo>
                    <a:pt x="282" y="8744"/>
                  </a:lnTo>
                  <a:lnTo>
                    <a:pt x="520" y="8451"/>
                  </a:lnTo>
                  <a:lnTo>
                    <a:pt x="810" y="8111"/>
                  </a:lnTo>
                  <a:lnTo>
                    <a:pt x="1157" y="7724"/>
                  </a:lnTo>
                  <a:lnTo>
                    <a:pt x="1549" y="7302"/>
                  </a:lnTo>
                  <a:lnTo>
                    <a:pt x="1764" y="7079"/>
                  </a:lnTo>
                  <a:lnTo>
                    <a:pt x="1993" y="6857"/>
                  </a:lnTo>
                  <a:lnTo>
                    <a:pt x="2226" y="6634"/>
                  </a:lnTo>
                  <a:lnTo>
                    <a:pt x="2472" y="6411"/>
                  </a:lnTo>
                  <a:lnTo>
                    <a:pt x="2727" y="6189"/>
                  </a:lnTo>
                  <a:lnTo>
                    <a:pt x="2991" y="5978"/>
                  </a:lnTo>
                  <a:lnTo>
                    <a:pt x="3263" y="5767"/>
                  </a:lnTo>
                  <a:lnTo>
                    <a:pt x="3540" y="5556"/>
                  </a:lnTo>
                  <a:lnTo>
                    <a:pt x="3831" y="5356"/>
                  </a:lnTo>
                  <a:lnTo>
                    <a:pt x="4121" y="5169"/>
                  </a:lnTo>
                  <a:lnTo>
                    <a:pt x="4424" y="4993"/>
                  </a:lnTo>
                  <a:lnTo>
                    <a:pt x="4728" y="4817"/>
                  </a:lnTo>
                  <a:lnTo>
                    <a:pt x="5040" y="4665"/>
                  </a:lnTo>
                  <a:lnTo>
                    <a:pt x="5356" y="4536"/>
                  </a:lnTo>
                  <a:lnTo>
                    <a:pt x="5673" y="4407"/>
                  </a:lnTo>
                  <a:lnTo>
                    <a:pt x="5998" y="4313"/>
                  </a:lnTo>
                  <a:lnTo>
                    <a:pt x="6324" y="4231"/>
                  </a:lnTo>
                  <a:lnTo>
                    <a:pt x="6654" y="4161"/>
                  </a:lnTo>
                  <a:lnTo>
                    <a:pt x="6988" y="4126"/>
                  </a:lnTo>
                  <a:lnTo>
                    <a:pt x="7322" y="4114"/>
                  </a:lnTo>
                  <a:lnTo>
                    <a:pt x="7625" y="4126"/>
                  </a:lnTo>
                  <a:lnTo>
                    <a:pt x="7924" y="4161"/>
                  </a:lnTo>
                  <a:lnTo>
                    <a:pt x="8228" y="4220"/>
                  </a:lnTo>
                  <a:lnTo>
                    <a:pt x="8531" y="4302"/>
                  </a:lnTo>
                  <a:lnTo>
                    <a:pt x="8834" y="4407"/>
                  </a:lnTo>
                  <a:lnTo>
                    <a:pt x="9138" y="4536"/>
                  </a:lnTo>
                  <a:lnTo>
                    <a:pt x="9287" y="4618"/>
                  </a:lnTo>
                  <a:lnTo>
                    <a:pt x="9437" y="4700"/>
                  </a:lnTo>
                  <a:lnTo>
                    <a:pt x="9586" y="4794"/>
                  </a:lnTo>
                  <a:lnTo>
                    <a:pt x="9736" y="4888"/>
                  </a:lnTo>
                  <a:lnTo>
                    <a:pt x="9885" y="4993"/>
                  </a:lnTo>
                  <a:lnTo>
                    <a:pt x="10030" y="5110"/>
                  </a:lnTo>
                  <a:lnTo>
                    <a:pt x="10180" y="5239"/>
                  </a:lnTo>
                  <a:lnTo>
                    <a:pt x="10325" y="5368"/>
                  </a:lnTo>
                  <a:lnTo>
                    <a:pt x="10475" y="5497"/>
                  </a:lnTo>
                  <a:lnTo>
                    <a:pt x="10620" y="5649"/>
                  </a:lnTo>
                  <a:lnTo>
                    <a:pt x="10765" y="5802"/>
                  </a:lnTo>
                  <a:lnTo>
                    <a:pt x="10905" y="5966"/>
                  </a:lnTo>
                  <a:lnTo>
                    <a:pt x="11051" y="6142"/>
                  </a:lnTo>
                  <a:lnTo>
                    <a:pt x="11191" y="6318"/>
                  </a:lnTo>
                  <a:lnTo>
                    <a:pt x="11336" y="6505"/>
                  </a:lnTo>
                  <a:lnTo>
                    <a:pt x="11477" y="6704"/>
                  </a:lnTo>
                  <a:lnTo>
                    <a:pt x="11613" y="6915"/>
                  </a:lnTo>
                  <a:lnTo>
                    <a:pt x="11754" y="7138"/>
                  </a:lnTo>
                  <a:lnTo>
                    <a:pt x="11890" y="7361"/>
                  </a:lnTo>
                  <a:lnTo>
                    <a:pt x="12027" y="7595"/>
                  </a:lnTo>
                  <a:lnTo>
                    <a:pt x="12044" y="7630"/>
                  </a:lnTo>
                  <a:lnTo>
                    <a:pt x="12101" y="7712"/>
                  </a:lnTo>
                  <a:lnTo>
                    <a:pt x="12194" y="7876"/>
                  </a:lnTo>
                  <a:lnTo>
                    <a:pt x="12313" y="8099"/>
                  </a:lnTo>
                  <a:lnTo>
                    <a:pt x="12383" y="8251"/>
                  </a:lnTo>
                  <a:lnTo>
                    <a:pt x="12458" y="8416"/>
                  </a:lnTo>
                  <a:lnTo>
                    <a:pt x="12537" y="8615"/>
                  </a:lnTo>
                  <a:lnTo>
                    <a:pt x="12620" y="8826"/>
                  </a:lnTo>
                  <a:lnTo>
                    <a:pt x="12708" y="9072"/>
                  </a:lnTo>
                  <a:lnTo>
                    <a:pt x="12801" y="9330"/>
                  </a:lnTo>
                  <a:lnTo>
                    <a:pt x="12897" y="9634"/>
                  </a:lnTo>
                  <a:lnTo>
                    <a:pt x="12994" y="9951"/>
                  </a:lnTo>
                  <a:lnTo>
                    <a:pt x="13091" y="10303"/>
                  </a:lnTo>
                  <a:lnTo>
                    <a:pt x="13192" y="10678"/>
                  </a:lnTo>
                  <a:lnTo>
                    <a:pt x="13293" y="11088"/>
                  </a:lnTo>
                  <a:lnTo>
                    <a:pt x="13394" y="11533"/>
                  </a:lnTo>
                  <a:lnTo>
                    <a:pt x="13495" y="12014"/>
                  </a:lnTo>
                  <a:lnTo>
                    <a:pt x="13592" y="12518"/>
                  </a:lnTo>
                  <a:lnTo>
                    <a:pt x="13693" y="13069"/>
                  </a:lnTo>
                  <a:lnTo>
                    <a:pt x="13790" y="13643"/>
                  </a:lnTo>
                  <a:lnTo>
                    <a:pt x="13882" y="14264"/>
                  </a:lnTo>
                  <a:lnTo>
                    <a:pt x="13975" y="14920"/>
                  </a:lnTo>
                  <a:lnTo>
                    <a:pt x="14063" y="15612"/>
                  </a:lnTo>
                  <a:lnTo>
                    <a:pt x="14146" y="16339"/>
                  </a:lnTo>
                  <a:lnTo>
                    <a:pt x="14225" y="17112"/>
                  </a:lnTo>
                  <a:lnTo>
                    <a:pt x="14300" y="17933"/>
                  </a:lnTo>
                  <a:lnTo>
                    <a:pt x="14366" y="18788"/>
                  </a:lnTo>
                  <a:lnTo>
                    <a:pt x="14427" y="19691"/>
                  </a:lnTo>
                  <a:lnTo>
                    <a:pt x="14533" y="21273"/>
                  </a:lnTo>
                  <a:lnTo>
                    <a:pt x="14630" y="22691"/>
                  </a:lnTo>
                  <a:lnTo>
                    <a:pt x="14722" y="23945"/>
                  </a:lnTo>
                  <a:lnTo>
                    <a:pt x="14810" y="25035"/>
                  </a:lnTo>
                  <a:lnTo>
                    <a:pt x="14889" y="25984"/>
                  </a:lnTo>
                  <a:lnTo>
                    <a:pt x="14964" y="26793"/>
                  </a:lnTo>
                  <a:lnTo>
                    <a:pt x="15034" y="27485"/>
                  </a:lnTo>
                  <a:lnTo>
                    <a:pt x="15096" y="28047"/>
                  </a:lnTo>
                  <a:lnTo>
                    <a:pt x="15153" y="28516"/>
                  </a:lnTo>
                  <a:lnTo>
                    <a:pt x="15201" y="28891"/>
                  </a:lnTo>
                  <a:lnTo>
                    <a:pt x="15241" y="29184"/>
                  </a:lnTo>
                  <a:lnTo>
                    <a:pt x="15281" y="29407"/>
                  </a:lnTo>
                  <a:lnTo>
                    <a:pt x="15307" y="29559"/>
                  </a:lnTo>
                  <a:lnTo>
                    <a:pt x="15333" y="29665"/>
                  </a:lnTo>
                  <a:lnTo>
                    <a:pt x="15346" y="29723"/>
                  </a:lnTo>
                  <a:lnTo>
                    <a:pt x="15360" y="29747"/>
                  </a:lnTo>
                  <a:lnTo>
                    <a:pt x="15276" y="26735"/>
                  </a:lnTo>
                  <a:lnTo>
                    <a:pt x="15197" y="23875"/>
                  </a:lnTo>
                  <a:lnTo>
                    <a:pt x="15131" y="21964"/>
                  </a:lnTo>
                  <a:lnTo>
                    <a:pt x="15065" y="20007"/>
                  </a:lnTo>
                  <a:lnTo>
                    <a:pt x="14995" y="18073"/>
                  </a:lnTo>
                  <a:lnTo>
                    <a:pt x="14920" y="16245"/>
                  </a:lnTo>
                  <a:lnTo>
                    <a:pt x="14872" y="15131"/>
                  </a:lnTo>
                  <a:lnTo>
                    <a:pt x="14819" y="14100"/>
                  </a:lnTo>
                  <a:lnTo>
                    <a:pt x="14788" y="13596"/>
                  </a:lnTo>
                  <a:lnTo>
                    <a:pt x="14753" y="13092"/>
                  </a:lnTo>
                  <a:lnTo>
                    <a:pt x="14722" y="12682"/>
                  </a:lnTo>
                  <a:lnTo>
                    <a:pt x="14678" y="12189"/>
                  </a:lnTo>
                  <a:lnTo>
                    <a:pt x="14630" y="11709"/>
                  </a:lnTo>
                  <a:lnTo>
                    <a:pt x="14577" y="11240"/>
                  </a:lnTo>
                  <a:lnTo>
                    <a:pt x="14520" y="10783"/>
                  </a:lnTo>
                  <a:lnTo>
                    <a:pt x="14463" y="10338"/>
                  </a:lnTo>
                  <a:lnTo>
                    <a:pt x="14401" y="9916"/>
                  </a:lnTo>
                  <a:lnTo>
                    <a:pt x="14335" y="9494"/>
                  </a:lnTo>
                  <a:lnTo>
                    <a:pt x="14265" y="9095"/>
                  </a:lnTo>
                  <a:lnTo>
                    <a:pt x="14190" y="8697"/>
                  </a:lnTo>
                  <a:lnTo>
                    <a:pt x="14115" y="8310"/>
                  </a:lnTo>
                  <a:lnTo>
                    <a:pt x="14036" y="7947"/>
                  </a:lnTo>
                  <a:lnTo>
                    <a:pt x="13957" y="7583"/>
                  </a:lnTo>
                  <a:lnTo>
                    <a:pt x="13869" y="7243"/>
                  </a:lnTo>
                  <a:lnTo>
                    <a:pt x="13786" y="6904"/>
                  </a:lnTo>
                  <a:lnTo>
                    <a:pt x="13693" y="6575"/>
                  </a:lnTo>
                  <a:lnTo>
                    <a:pt x="13601" y="6259"/>
                  </a:lnTo>
                  <a:lnTo>
                    <a:pt x="13509" y="5954"/>
                  </a:lnTo>
                  <a:lnTo>
                    <a:pt x="13412" y="5661"/>
                  </a:lnTo>
                  <a:lnTo>
                    <a:pt x="13315" y="5380"/>
                  </a:lnTo>
                  <a:lnTo>
                    <a:pt x="13214" y="5099"/>
                  </a:lnTo>
                  <a:lnTo>
                    <a:pt x="13113" y="4841"/>
                  </a:lnTo>
                  <a:lnTo>
                    <a:pt x="13012" y="4583"/>
                  </a:lnTo>
                  <a:lnTo>
                    <a:pt x="12906" y="4337"/>
                  </a:lnTo>
                  <a:lnTo>
                    <a:pt x="12801" y="4102"/>
                  </a:lnTo>
                  <a:lnTo>
                    <a:pt x="12695" y="3868"/>
                  </a:lnTo>
                  <a:lnTo>
                    <a:pt x="12590" y="3657"/>
                  </a:lnTo>
                  <a:lnTo>
                    <a:pt x="12480" y="3446"/>
                  </a:lnTo>
                  <a:lnTo>
                    <a:pt x="12370" y="3235"/>
                  </a:lnTo>
                  <a:lnTo>
                    <a:pt x="12260" y="3048"/>
                  </a:lnTo>
                  <a:lnTo>
                    <a:pt x="12150" y="2860"/>
                  </a:lnTo>
                  <a:lnTo>
                    <a:pt x="12040" y="2684"/>
                  </a:lnTo>
                  <a:lnTo>
                    <a:pt x="11930" y="2520"/>
                  </a:lnTo>
                  <a:lnTo>
                    <a:pt x="11785" y="2309"/>
                  </a:lnTo>
                  <a:lnTo>
                    <a:pt x="11640" y="2110"/>
                  </a:lnTo>
                  <a:lnTo>
                    <a:pt x="11499" y="1922"/>
                  </a:lnTo>
                  <a:lnTo>
                    <a:pt x="11354" y="1747"/>
                  </a:lnTo>
                  <a:lnTo>
                    <a:pt x="11213" y="1594"/>
                  </a:lnTo>
                  <a:lnTo>
                    <a:pt x="11073" y="1442"/>
                  </a:lnTo>
                  <a:lnTo>
                    <a:pt x="10936" y="1301"/>
                  </a:lnTo>
                  <a:lnTo>
                    <a:pt x="10800" y="1172"/>
                  </a:lnTo>
                  <a:lnTo>
                    <a:pt x="10664" y="1055"/>
                  </a:lnTo>
                  <a:lnTo>
                    <a:pt x="10532" y="938"/>
                  </a:lnTo>
                  <a:lnTo>
                    <a:pt x="10277" y="750"/>
                  </a:lnTo>
                  <a:lnTo>
                    <a:pt x="10035" y="586"/>
                  </a:lnTo>
                  <a:lnTo>
                    <a:pt x="9806" y="457"/>
                  </a:lnTo>
                  <a:lnTo>
                    <a:pt x="9600" y="352"/>
                  </a:lnTo>
                  <a:lnTo>
                    <a:pt x="9410" y="270"/>
                  </a:lnTo>
                  <a:lnTo>
                    <a:pt x="9243" y="211"/>
                  </a:lnTo>
                  <a:lnTo>
                    <a:pt x="9103" y="176"/>
                  </a:lnTo>
                  <a:lnTo>
                    <a:pt x="8905" y="129"/>
                  </a:lnTo>
                  <a:lnTo>
                    <a:pt x="8834" y="117"/>
                  </a:lnTo>
                  <a:lnTo>
                    <a:pt x="7590" y="71"/>
                  </a:lnTo>
                  <a:lnTo>
                    <a:pt x="7401" y="35"/>
                  </a:lnTo>
                  <a:lnTo>
                    <a:pt x="7212" y="12"/>
                  </a:lnTo>
                  <a:lnTo>
                    <a:pt x="7027"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829" name="Google Shape;609;p39"/>
            <p:cNvSpPr/>
            <p:nvPr/>
          </p:nvSpPr>
          <p:spPr>
            <a:xfrm flipV="1">
              <a:off x="6210360" y="611640"/>
              <a:ext cx="383760" cy="147240"/>
            </a:xfrm>
            <a:custGeom>
              <a:avLst/>
              <a:gdLst/>
              <a:ahLst/>
              <a:cxnLst/>
              <a:rect l="l" t="t" r="r" b="b"/>
              <a:pathLst>
                <a:path w="16244" h="16480">
                  <a:moveTo>
                    <a:pt x="13095" y="200"/>
                  </a:moveTo>
                  <a:lnTo>
                    <a:pt x="12994" y="212"/>
                  </a:lnTo>
                  <a:lnTo>
                    <a:pt x="12897" y="224"/>
                  </a:lnTo>
                  <a:lnTo>
                    <a:pt x="12994" y="247"/>
                  </a:lnTo>
                  <a:lnTo>
                    <a:pt x="13196" y="247"/>
                  </a:lnTo>
                  <a:lnTo>
                    <a:pt x="13293" y="224"/>
                  </a:lnTo>
                  <a:lnTo>
                    <a:pt x="13196" y="212"/>
                  </a:lnTo>
                  <a:lnTo>
                    <a:pt x="13095" y="200"/>
                  </a:lnTo>
                  <a:close/>
                  <a:moveTo>
                    <a:pt x="13288" y="1"/>
                  </a:moveTo>
                  <a:lnTo>
                    <a:pt x="13389" y="95"/>
                  </a:lnTo>
                  <a:lnTo>
                    <a:pt x="13486" y="212"/>
                  </a:lnTo>
                  <a:lnTo>
                    <a:pt x="13583" y="329"/>
                  </a:lnTo>
                  <a:lnTo>
                    <a:pt x="13675" y="470"/>
                  </a:lnTo>
                  <a:lnTo>
                    <a:pt x="13816" y="517"/>
                  </a:lnTo>
                  <a:lnTo>
                    <a:pt x="13957" y="587"/>
                  </a:lnTo>
                  <a:lnTo>
                    <a:pt x="14097" y="669"/>
                  </a:lnTo>
                  <a:lnTo>
                    <a:pt x="14238" y="775"/>
                  </a:lnTo>
                  <a:lnTo>
                    <a:pt x="14370" y="903"/>
                  </a:lnTo>
                  <a:lnTo>
                    <a:pt x="14502" y="1056"/>
                  </a:lnTo>
                  <a:lnTo>
                    <a:pt x="14634" y="1220"/>
                  </a:lnTo>
                  <a:lnTo>
                    <a:pt x="14761" y="1407"/>
                  </a:lnTo>
                  <a:lnTo>
                    <a:pt x="14858" y="1560"/>
                  </a:lnTo>
                  <a:lnTo>
                    <a:pt x="14955" y="1724"/>
                  </a:lnTo>
                  <a:lnTo>
                    <a:pt x="15047" y="1900"/>
                  </a:lnTo>
                  <a:lnTo>
                    <a:pt x="15139" y="2087"/>
                  </a:lnTo>
                  <a:lnTo>
                    <a:pt x="15227" y="2275"/>
                  </a:lnTo>
                  <a:lnTo>
                    <a:pt x="15311" y="2486"/>
                  </a:lnTo>
                  <a:lnTo>
                    <a:pt x="15390" y="2697"/>
                  </a:lnTo>
                  <a:lnTo>
                    <a:pt x="15417" y="2773"/>
                  </a:lnTo>
                  <a:lnTo>
                    <a:pt x="15386" y="2673"/>
                  </a:lnTo>
                  <a:lnTo>
                    <a:pt x="15315" y="2462"/>
                  </a:lnTo>
                  <a:lnTo>
                    <a:pt x="15236" y="2251"/>
                  </a:lnTo>
                  <a:lnTo>
                    <a:pt x="15157" y="2052"/>
                  </a:lnTo>
                  <a:lnTo>
                    <a:pt x="15074" y="1865"/>
                  </a:lnTo>
                  <a:lnTo>
                    <a:pt x="14990" y="1677"/>
                  </a:lnTo>
                  <a:lnTo>
                    <a:pt x="14902" y="1501"/>
                  </a:lnTo>
                  <a:lnTo>
                    <a:pt x="14810" y="1337"/>
                  </a:lnTo>
                  <a:lnTo>
                    <a:pt x="14717" y="1185"/>
                  </a:lnTo>
                  <a:lnTo>
                    <a:pt x="14594" y="997"/>
                  </a:lnTo>
                  <a:lnTo>
                    <a:pt x="14471" y="821"/>
                  </a:lnTo>
                  <a:lnTo>
                    <a:pt x="14348" y="669"/>
                  </a:lnTo>
                  <a:lnTo>
                    <a:pt x="14216" y="528"/>
                  </a:lnTo>
                  <a:lnTo>
                    <a:pt x="14084" y="411"/>
                  </a:lnTo>
                  <a:lnTo>
                    <a:pt x="13952" y="306"/>
                  </a:lnTo>
                  <a:lnTo>
                    <a:pt x="13816" y="224"/>
                  </a:lnTo>
                  <a:lnTo>
                    <a:pt x="13680" y="165"/>
                  </a:lnTo>
                  <a:lnTo>
                    <a:pt x="13587" y="106"/>
                  </a:lnTo>
                  <a:lnTo>
                    <a:pt x="13513" y="71"/>
                  </a:lnTo>
                  <a:lnTo>
                    <a:pt x="13389" y="24"/>
                  </a:lnTo>
                  <a:lnTo>
                    <a:pt x="13315" y="13"/>
                  </a:lnTo>
                  <a:lnTo>
                    <a:pt x="13288" y="1"/>
                  </a:lnTo>
                  <a:close/>
                  <a:moveTo>
                    <a:pt x="3004" y="48"/>
                  </a:moveTo>
                  <a:lnTo>
                    <a:pt x="2885" y="60"/>
                  </a:lnTo>
                  <a:lnTo>
                    <a:pt x="2771" y="83"/>
                  </a:lnTo>
                  <a:lnTo>
                    <a:pt x="2656" y="106"/>
                  </a:lnTo>
                  <a:lnTo>
                    <a:pt x="2546" y="153"/>
                  </a:lnTo>
                  <a:lnTo>
                    <a:pt x="2432" y="200"/>
                  </a:lnTo>
                  <a:lnTo>
                    <a:pt x="2322" y="271"/>
                  </a:lnTo>
                  <a:lnTo>
                    <a:pt x="2212" y="341"/>
                  </a:lnTo>
                  <a:lnTo>
                    <a:pt x="2102" y="423"/>
                  </a:lnTo>
                  <a:lnTo>
                    <a:pt x="1997" y="528"/>
                  </a:lnTo>
                  <a:lnTo>
                    <a:pt x="1891" y="634"/>
                  </a:lnTo>
                  <a:lnTo>
                    <a:pt x="1790" y="751"/>
                  </a:lnTo>
                  <a:lnTo>
                    <a:pt x="1689" y="868"/>
                  </a:lnTo>
                  <a:lnTo>
                    <a:pt x="1588" y="1009"/>
                  </a:lnTo>
                  <a:lnTo>
                    <a:pt x="1491" y="1150"/>
                  </a:lnTo>
                  <a:lnTo>
                    <a:pt x="1394" y="1314"/>
                  </a:lnTo>
                  <a:lnTo>
                    <a:pt x="1302" y="1478"/>
                  </a:lnTo>
                  <a:lnTo>
                    <a:pt x="1210" y="1642"/>
                  </a:lnTo>
                  <a:lnTo>
                    <a:pt x="1122" y="1829"/>
                  </a:lnTo>
                  <a:lnTo>
                    <a:pt x="1038" y="2017"/>
                  </a:lnTo>
                  <a:lnTo>
                    <a:pt x="955" y="2216"/>
                  </a:lnTo>
                  <a:lnTo>
                    <a:pt x="871" y="2427"/>
                  </a:lnTo>
                  <a:lnTo>
                    <a:pt x="796" y="2650"/>
                  </a:lnTo>
                  <a:lnTo>
                    <a:pt x="717" y="2872"/>
                  </a:lnTo>
                  <a:lnTo>
                    <a:pt x="647" y="3107"/>
                  </a:lnTo>
                  <a:lnTo>
                    <a:pt x="577" y="3341"/>
                  </a:lnTo>
                  <a:lnTo>
                    <a:pt x="515" y="3587"/>
                  </a:lnTo>
                  <a:lnTo>
                    <a:pt x="449" y="3845"/>
                  </a:lnTo>
                  <a:lnTo>
                    <a:pt x="392" y="4103"/>
                  </a:lnTo>
                  <a:lnTo>
                    <a:pt x="335" y="4373"/>
                  </a:lnTo>
                  <a:lnTo>
                    <a:pt x="286" y="4654"/>
                  </a:lnTo>
                  <a:lnTo>
                    <a:pt x="238" y="4935"/>
                  </a:lnTo>
                  <a:lnTo>
                    <a:pt x="194" y="5240"/>
                  </a:lnTo>
                  <a:lnTo>
                    <a:pt x="154" y="5556"/>
                  </a:lnTo>
                  <a:lnTo>
                    <a:pt x="119" y="5861"/>
                  </a:lnTo>
                  <a:lnTo>
                    <a:pt x="88" y="6178"/>
                  </a:lnTo>
                  <a:lnTo>
                    <a:pt x="62" y="6494"/>
                  </a:lnTo>
                  <a:lnTo>
                    <a:pt x="40" y="6822"/>
                  </a:lnTo>
                  <a:lnTo>
                    <a:pt x="23" y="7139"/>
                  </a:lnTo>
                  <a:lnTo>
                    <a:pt x="14" y="7467"/>
                  </a:lnTo>
                  <a:lnTo>
                    <a:pt x="5" y="7783"/>
                  </a:lnTo>
                  <a:lnTo>
                    <a:pt x="1" y="8112"/>
                  </a:lnTo>
                  <a:lnTo>
                    <a:pt x="1" y="8440"/>
                  </a:lnTo>
                  <a:lnTo>
                    <a:pt x="5" y="8768"/>
                  </a:lnTo>
                  <a:lnTo>
                    <a:pt x="14" y="9084"/>
                  </a:lnTo>
                  <a:lnTo>
                    <a:pt x="27" y="9412"/>
                  </a:lnTo>
                  <a:lnTo>
                    <a:pt x="45" y="9741"/>
                  </a:lnTo>
                  <a:lnTo>
                    <a:pt x="67" y="10057"/>
                  </a:lnTo>
                  <a:lnTo>
                    <a:pt x="97" y="10409"/>
                  </a:lnTo>
                  <a:lnTo>
                    <a:pt x="132" y="10737"/>
                  </a:lnTo>
                  <a:lnTo>
                    <a:pt x="172" y="11077"/>
                  </a:lnTo>
                  <a:lnTo>
                    <a:pt x="220" y="11405"/>
                  </a:lnTo>
                  <a:lnTo>
                    <a:pt x="269" y="11721"/>
                  </a:lnTo>
                  <a:lnTo>
                    <a:pt x="326" y="12026"/>
                  </a:lnTo>
                  <a:lnTo>
                    <a:pt x="383" y="12331"/>
                  </a:lnTo>
                  <a:lnTo>
                    <a:pt x="449" y="12624"/>
                  </a:lnTo>
                  <a:lnTo>
                    <a:pt x="519" y="12905"/>
                  </a:lnTo>
                  <a:lnTo>
                    <a:pt x="590" y="13186"/>
                  </a:lnTo>
                  <a:lnTo>
                    <a:pt x="669" y="13456"/>
                  </a:lnTo>
                  <a:lnTo>
                    <a:pt x="748" y="13714"/>
                  </a:lnTo>
                  <a:lnTo>
                    <a:pt x="836" y="13960"/>
                  </a:lnTo>
                  <a:lnTo>
                    <a:pt x="924" y="14194"/>
                  </a:lnTo>
                  <a:lnTo>
                    <a:pt x="1016" y="14429"/>
                  </a:lnTo>
                  <a:lnTo>
                    <a:pt x="1109" y="14652"/>
                  </a:lnTo>
                  <a:lnTo>
                    <a:pt x="1210" y="14851"/>
                  </a:lnTo>
                  <a:lnTo>
                    <a:pt x="1311" y="15050"/>
                  </a:lnTo>
                  <a:lnTo>
                    <a:pt x="1416" y="15238"/>
                  </a:lnTo>
                  <a:lnTo>
                    <a:pt x="1526" y="15402"/>
                  </a:lnTo>
                  <a:lnTo>
                    <a:pt x="1636" y="15566"/>
                  </a:lnTo>
                  <a:lnTo>
                    <a:pt x="1751" y="15718"/>
                  </a:lnTo>
                  <a:lnTo>
                    <a:pt x="1865" y="15847"/>
                  </a:lnTo>
                  <a:lnTo>
                    <a:pt x="1984" y="15976"/>
                  </a:lnTo>
                  <a:lnTo>
                    <a:pt x="2107" y="16081"/>
                  </a:lnTo>
                  <a:lnTo>
                    <a:pt x="2230" y="16187"/>
                  </a:lnTo>
                  <a:lnTo>
                    <a:pt x="2353" y="16269"/>
                  </a:lnTo>
                  <a:lnTo>
                    <a:pt x="2480" y="16339"/>
                  </a:lnTo>
                  <a:lnTo>
                    <a:pt x="2608" y="16386"/>
                  </a:lnTo>
                  <a:lnTo>
                    <a:pt x="2740" y="16433"/>
                  </a:lnTo>
                  <a:lnTo>
                    <a:pt x="2872" y="16456"/>
                  </a:lnTo>
                  <a:lnTo>
                    <a:pt x="12268" y="16456"/>
                  </a:lnTo>
                  <a:lnTo>
                    <a:pt x="12470" y="16480"/>
                  </a:lnTo>
                  <a:lnTo>
                    <a:pt x="12875" y="16480"/>
                  </a:lnTo>
                  <a:lnTo>
                    <a:pt x="13077" y="16468"/>
                  </a:lnTo>
                  <a:lnTo>
                    <a:pt x="13280" y="16433"/>
                  </a:lnTo>
                  <a:lnTo>
                    <a:pt x="13482" y="16398"/>
                  </a:lnTo>
                  <a:lnTo>
                    <a:pt x="13684" y="16339"/>
                  </a:lnTo>
                  <a:lnTo>
                    <a:pt x="13886" y="16281"/>
                  </a:lnTo>
                  <a:lnTo>
                    <a:pt x="13979" y="16222"/>
                  </a:lnTo>
                  <a:lnTo>
                    <a:pt x="14067" y="16163"/>
                  </a:lnTo>
                  <a:lnTo>
                    <a:pt x="14159" y="16093"/>
                  </a:lnTo>
                  <a:lnTo>
                    <a:pt x="14247" y="16011"/>
                  </a:lnTo>
                  <a:lnTo>
                    <a:pt x="14335" y="15917"/>
                  </a:lnTo>
                  <a:lnTo>
                    <a:pt x="14418" y="15824"/>
                  </a:lnTo>
                  <a:lnTo>
                    <a:pt x="14506" y="15730"/>
                  </a:lnTo>
                  <a:lnTo>
                    <a:pt x="14590" y="15624"/>
                  </a:lnTo>
                  <a:lnTo>
                    <a:pt x="14669" y="15507"/>
                  </a:lnTo>
                  <a:lnTo>
                    <a:pt x="14753" y="15390"/>
                  </a:lnTo>
                  <a:lnTo>
                    <a:pt x="14832" y="15261"/>
                  </a:lnTo>
                  <a:lnTo>
                    <a:pt x="14906" y="15132"/>
                  </a:lnTo>
                  <a:lnTo>
                    <a:pt x="14986" y="14991"/>
                  </a:lnTo>
                  <a:lnTo>
                    <a:pt x="15056" y="14851"/>
                  </a:lnTo>
                  <a:lnTo>
                    <a:pt x="15131" y="14698"/>
                  </a:lnTo>
                  <a:lnTo>
                    <a:pt x="15201" y="14534"/>
                  </a:lnTo>
                  <a:lnTo>
                    <a:pt x="15271" y="14382"/>
                  </a:lnTo>
                  <a:lnTo>
                    <a:pt x="15337" y="14206"/>
                  </a:lnTo>
                  <a:lnTo>
                    <a:pt x="15403" y="14030"/>
                  </a:lnTo>
                  <a:lnTo>
                    <a:pt x="15465" y="13855"/>
                  </a:lnTo>
                  <a:lnTo>
                    <a:pt x="15526" y="13679"/>
                  </a:lnTo>
                  <a:lnTo>
                    <a:pt x="15584" y="13479"/>
                  </a:lnTo>
                  <a:lnTo>
                    <a:pt x="15641" y="13292"/>
                  </a:lnTo>
                  <a:lnTo>
                    <a:pt x="15694" y="13093"/>
                  </a:lnTo>
                  <a:lnTo>
                    <a:pt x="15746" y="12893"/>
                  </a:lnTo>
                  <a:lnTo>
                    <a:pt x="15799" y="12682"/>
                  </a:lnTo>
                  <a:lnTo>
                    <a:pt x="15847" y="12472"/>
                  </a:lnTo>
                  <a:lnTo>
                    <a:pt x="15891" y="12249"/>
                  </a:lnTo>
                  <a:lnTo>
                    <a:pt x="15935" y="12026"/>
                  </a:lnTo>
                  <a:lnTo>
                    <a:pt x="15975" y="11803"/>
                  </a:lnTo>
                  <a:lnTo>
                    <a:pt x="16010" y="11569"/>
                  </a:lnTo>
                  <a:lnTo>
                    <a:pt x="16050" y="11335"/>
                  </a:lnTo>
                  <a:lnTo>
                    <a:pt x="16098" y="10948"/>
                  </a:lnTo>
                  <a:lnTo>
                    <a:pt x="16142" y="10549"/>
                  </a:lnTo>
                  <a:lnTo>
                    <a:pt x="16177" y="10151"/>
                  </a:lnTo>
                  <a:lnTo>
                    <a:pt x="16204" y="9741"/>
                  </a:lnTo>
                  <a:lnTo>
                    <a:pt x="16226" y="9342"/>
                  </a:lnTo>
                  <a:lnTo>
                    <a:pt x="16239" y="8932"/>
                  </a:lnTo>
                  <a:lnTo>
                    <a:pt x="16243" y="8522"/>
                  </a:lnTo>
                  <a:lnTo>
                    <a:pt x="16243" y="8123"/>
                  </a:lnTo>
                  <a:lnTo>
                    <a:pt x="16234" y="7713"/>
                  </a:lnTo>
                  <a:lnTo>
                    <a:pt x="16217" y="7303"/>
                  </a:lnTo>
                  <a:lnTo>
                    <a:pt x="16195" y="6904"/>
                  </a:lnTo>
                  <a:lnTo>
                    <a:pt x="16164" y="6494"/>
                  </a:lnTo>
                  <a:lnTo>
                    <a:pt x="16129" y="6107"/>
                  </a:lnTo>
                  <a:lnTo>
                    <a:pt x="16080" y="5709"/>
                  </a:lnTo>
                  <a:lnTo>
                    <a:pt x="16028" y="5322"/>
                  </a:lnTo>
                  <a:lnTo>
                    <a:pt x="15971" y="4935"/>
                  </a:lnTo>
                  <a:lnTo>
                    <a:pt x="15922" y="4666"/>
                  </a:lnTo>
                  <a:lnTo>
                    <a:pt x="15869" y="4384"/>
                  </a:lnTo>
                  <a:lnTo>
                    <a:pt x="15812" y="4127"/>
                  </a:lnTo>
                  <a:lnTo>
                    <a:pt x="15751" y="3869"/>
                  </a:lnTo>
                  <a:lnTo>
                    <a:pt x="15685" y="3623"/>
                  </a:lnTo>
                  <a:lnTo>
                    <a:pt x="15614" y="3376"/>
                  </a:lnTo>
                  <a:lnTo>
                    <a:pt x="15544" y="3142"/>
                  </a:lnTo>
                  <a:lnTo>
                    <a:pt x="15469" y="2919"/>
                  </a:lnTo>
                  <a:lnTo>
                    <a:pt x="15417" y="2773"/>
                  </a:lnTo>
                  <a:lnTo>
                    <a:pt x="15456" y="2896"/>
                  </a:lnTo>
                  <a:lnTo>
                    <a:pt x="15526" y="3130"/>
                  </a:lnTo>
                  <a:lnTo>
                    <a:pt x="15588" y="3365"/>
                  </a:lnTo>
                  <a:lnTo>
                    <a:pt x="15650" y="3611"/>
                  </a:lnTo>
                  <a:lnTo>
                    <a:pt x="15707" y="3857"/>
                  </a:lnTo>
                  <a:lnTo>
                    <a:pt x="15759" y="4115"/>
                  </a:lnTo>
                  <a:lnTo>
                    <a:pt x="15808" y="4373"/>
                  </a:lnTo>
                  <a:lnTo>
                    <a:pt x="15856" y="4642"/>
                  </a:lnTo>
                  <a:lnTo>
                    <a:pt x="15905" y="4982"/>
                  </a:lnTo>
                  <a:lnTo>
                    <a:pt x="15949" y="5322"/>
                  </a:lnTo>
                  <a:lnTo>
                    <a:pt x="15988" y="5674"/>
                  </a:lnTo>
                  <a:lnTo>
                    <a:pt x="16019" y="6025"/>
                  </a:lnTo>
                  <a:lnTo>
                    <a:pt x="16045" y="6377"/>
                  </a:lnTo>
                  <a:lnTo>
                    <a:pt x="16063" y="6740"/>
                  </a:lnTo>
                  <a:lnTo>
                    <a:pt x="16076" y="7092"/>
                  </a:lnTo>
                  <a:lnTo>
                    <a:pt x="16080" y="7455"/>
                  </a:lnTo>
                  <a:lnTo>
                    <a:pt x="16085" y="7865"/>
                  </a:lnTo>
                  <a:lnTo>
                    <a:pt x="16080" y="8276"/>
                  </a:lnTo>
                  <a:lnTo>
                    <a:pt x="16067" y="8674"/>
                  </a:lnTo>
                  <a:lnTo>
                    <a:pt x="16050" y="9084"/>
                  </a:lnTo>
                  <a:lnTo>
                    <a:pt x="16019" y="9483"/>
                  </a:lnTo>
                  <a:lnTo>
                    <a:pt x="15984" y="9870"/>
                  </a:lnTo>
                  <a:lnTo>
                    <a:pt x="15940" y="10268"/>
                  </a:lnTo>
                  <a:lnTo>
                    <a:pt x="15887" y="10643"/>
                  </a:lnTo>
                  <a:lnTo>
                    <a:pt x="15856" y="10866"/>
                  </a:lnTo>
                  <a:lnTo>
                    <a:pt x="15821" y="11077"/>
                  </a:lnTo>
                  <a:lnTo>
                    <a:pt x="15781" y="11288"/>
                  </a:lnTo>
                  <a:lnTo>
                    <a:pt x="15742" y="11499"/>
                  </a:lnTo>
                  <a:lnTo>
                    <a:pt x="15698" y="11698"/>
                  </a:lnTo>
                  <a:lnTo>
                    <a:pt x="15654" y="11897"/>
                  </a:lnTo>
                  <a:lnTo>
                    <a:pt x="15606" y="12096"/>
                  </a:lnTo>
                  <a:lnTo>
                    <a:pt x="15557" y="12284"/>
                  </a:lnTo>
                  <a:lnTo>
                    <a:pt x="15504" y="12472"/>
                  </a:lnTo>
                  <a:lnTo>
                    <a:pt x="15452" y="12647"/>
                  </a:lnTo>
                  <a:lnTo>
                    <a:pt x="15395" y="12823"/>
                  </a:lnTo>
                  <a:lnTo>
                    <a:pt x="15337" y="12999"/>
                  </a:lnTo>
                  <a:lnTo>
                    <a:pt x="15280" y="13163"/>
                  </a:lnTo>
                  <a:lnTo>
                    <a:pt x="15219" y="13327"/>
                  </a:lnTo>
                  <a:lnTo>
                    <a:pt x="15153" y="13479"/>
                  </a:lnTo>
                  <a:lnTo>
                    <a:pt x="15091" y="13632"/>
                  </a:lnTo>
                  <a:lnTo>
                    <a:pt x="15021" y="13772"/>
                  </a:lnTo>
                  <a:lnTo>
                    <a:pt x="14955" y="13913"/>
                  </a:lnTo>
                  <a:lnTo>
                    <a:pt x="14884" y="14054"/>
                  </a:lnTo>
                  <a:lnTo>
                    <a:pt x="14814" y="14183"/>
                  </a:lnTo>
                  <a:lnTo>
                    <a:pt x="14739" y="14300"/>
                  </a:lnTo>
                  <a:lnTo>
                    <a:pt x="14665" y="14417"/>
                  </a:lnTo>
                  <a:lnTo>
                    <a:pt x="14590" y="14523"/>
                  </a:lnTo>
                  <a:lnTo>
                    <a:pt x="14511" y="14628"/>
                  </a:lnTo>
                  <a:lnTo>
                    <a:pt x="14436" y="14734"/>
                  </a:lnTo>
                  <a:lnTo>
                    <a:pt x="14352" y="14816"/>
                  </a:lnTo>
                  <a:lnTo>
                    <a:pt x="14273" y="14909"/>
                  </a:lnTo>
                  <a:lnTo>
                    <a:pt x="14190" y="14980"/>
                  </a:lnTo>
                  <a:lnTo>
                    <a:pt x="14106" y="15062"/>
                  </a:lnTo>
                  <a:lnTo>
                    <a:pt x="14023" y="15120"/>
                  </a:lnTo>
                  <a:lnTo>
                    <a:pt x="13939" y="15179"/>
                  </a:lnTo>
                  <a:lnTo>
                    <a:pt x="13851" y="15238"/>
                  </a:lnTo>
                  <a:lnTo>
                    <a:pt x="13658" y="15284"/>
                  </a:lnTo>
                  <a:lnTo>
                    <a:pt x="13460" y="15331"/>
                  </a:lnTo>
                  <a:lnTo>
                    <a:pt x="13262" y="15355"/>
                  </a:lnTo>
                  <a:lnTo>
                    <a:pt x="13064" y="15378"/>
                  </a:lnTo>
                  <a:lnTo>
                    <a:pt x="12866" y="15390"/>
                  </a:lnTo>
                  <a:lnTo>
                    <a:pt x="12673" y="15402"/>
                  </a:lnTo>
                  <a:lnTo>
                    <a:pt x="12475" y="15390"/>
                  </a:lnTo>
                  <a:lnTo>
                    <a:pt x="12277" y="15378"/>
                  </a:lnTo>
                  <a:lnTo>
                    <a:pt x="3013" y="15378"/>
                  </a:lnTo>
                  <a:lnTo>
                    <a:pt x="2894" y="15366"/>
                  </a:lnTo>
                  <a:lnTo>
                    <a:pt x="2771" y="15343"/>
                  </a:lnTo>
                  <a:lnTo>
                    <a:pt x="2652" y="15308"/>
                  </a:lnTo>
                  <a:lnTo>
                    <a:pt x="2533" y="15261"/>
                  </a:lnTo>
                  <a:lnTo>
                    <a:pt x="2419" y="15202"/>
                  </a:lnTo>
                  <a:lnTo>
                    <a:pt x="2305" y="15132"/>
                  </a:lnTo>
                  <a:lnTo>
                    <a:pt x="2190" y="15038"/>
                  </a:lnTo>
                  <a:lnTo>
                    <a:pt x="2080" y="14945"/>
                  </a:lnTo>
                  <a:lnTo>
                    <a:pt x="1975" y="14827"/>
                  </a:lnTo>
                  <a:lnTo>
                    <a:pt x="1865" y="14710"/>
                  </a:lnTo>
                  <a:lnTo>
                    <a:pt x="1764" y="14569"/>
                  </a:lnTo>
                  <a:lnTo>
                    <a:pt x="1658" y="14429"/>
                  </a:lnTo>
                  <a:lnTo>
                    <a:pt x="1561" y="14276"/>
                  </a:lnTo>
                  <a:lnTo>
                    <a:pt x="1465" y="14101"/>
                  </a:lnTo>
                  <a:lnTo>
                    <a:pt x="1372" y="13925"/>
                  </a:lnTo>
                  <a:lnTo>
                    <a:pt x="1280" y="13737"/>
                  </a:lnTo>
                  <a:lnTo>
                    <a:pt x="1192" y="13538"/>
                  </a:lnTo>
                  <a:lnTo>
                    <a:pt x="1109" y="13339"/>
                  </a:lnTo>
                  <a:lnTo>
                    <a:pt x="1025" y="13116"/>
                  </a:lnTo>
                  <a:lnTo>
                    <a:pt x="946" y="12893"/>
                  </a:lnTo>
                  <a:lnTo>
                    <a:pt x="871" y="12659"/>
                  </a:lnTo>
                  <a:lnTo>
                    <a:pt x="801" y="12413"/>
                  </a:lnTo>
                  <a:lnTo>
                    <a:pt x="735" y="12155"/>
                  </a:lnTo>
                  <a:lnTo>
                    <a:pt x="669" y="11897"/>
                  </a:lnTo>
                  <a:lnTo>
                    <a:pt x="612" y="11628"/>
                  </a:lnTo>
                  <a:lnTo>
                    <a:pt x="555" y="11358"/>
                  </a:lnTo>
                  <a:lnTo>
                    <a:pt x="506" y="11077"/>
                  </a:lnTo>
                  <a:lnTo>
                    <a:pt x="458" y="10784"/>
                  </a:lnTo>
                  <a:lnTo>
                    <a:pt x="418" y="10491"/>
                  </a:lnTo>
                  <a:lnTo>
                    <a:pt x="379" y="10186"/>
                  </a:lnTo>
                  <a:lnTo>
                    <a:pt x="348" y="9870"/>
                  </a:lnTo>
                  <a:lnTo>
                    <a:pt x="317" y="9565"/>
                  </a:lnTo>
                  <a:lnTo>
                    <a:pt x="300" y="9260"/>
                  </a:lnTo>
                  <a:lnTo>
                    <a:pt x="282" y="8967"/>
                  </a:lnTo>
                  <a:lnTo>
                    <a:pt x="269" y="8674"/>
                  </a:lnTo>
                  <a:lnTo>
                    <a:pt x="260" y="8369"/>
                  </a:lnTo>
                  <a:lnTo>
                    <a:pt x="256" y="8076"/>
                  </a:lnTo>
                  <a:lnTo>
                    <a:pt x="256" y="7783"/>
                  </a:lnTo>
                  <a:lnTo>
                    <a:pt x="260" y="7479"/>
                  </a:lnTo>
                  <a:lnTo>
                    <a:pt x="269" y="7186"/>
                  </a:lnTo>
                  <a:lnTo>
                    <a:pt x="278" y="6893"/>
                  </a:lnTo>
                  <a:lnTo>
                    <a:pt x="295" y="6600"/>
                  </a:lnTo>
                  <a:lnTo>
                    <a:pt x="313" y="6307"/>
                  </a:lnTo>
                  <a:lnTo>
                    <a:pt x="335" y="6014"/>
                  </a:lnTo>
                  <a:lnTo>
                    <a:pt x="366" y="5721"/>
                  </a:lnTo>
                  <a:lnTo>
                    <a:pt x="396" y="5439"/>
                  </a:lnTo>
                  <a:lnTo>
                    <a:pt x="427" y="5158"/>
                  </a:lnTo>
                  <a:lnTo>
                    <a:pt x="467" y="4877"/>
                  </a:lnTo>
                  <a:lnTo>
                    <a:pt x="511" y="4607"/>
                  </a:lnTo>
                  <a:lnTo>
                    <a:pt x="559" y="4361"/>
                  </a:lnTo>
                  <a:lnTo>
                    <a:pt x="612" y="4103"/>
                  </a:lnTo>
                  <a:lnTo>
                    <a:pt x="664" y="3869"/>
                  </a:lnTo>
                  <a:lnTo>
                    <a:pt x="722" y="3634"/>
                  </a:lnTo>
                  <a:lnTo>
                    <a:pt x="783" y="3400"/>
                  </a:lnTo>
                  <a:lnTo>
                    <a:pt x="845" y="3177"/>
                  </a:lnTo>
                  <a:lnTo>
                    <a:pt x="911" y="2966"/>
                  </a:lnTo>
                  <a:lnTo>
                    <a:pt x="981" y="2755"/>
                  </a:lnTo>
                  <a:lnTo>
                    <a:pt x="1051" y="2556"/>
                  </a:lnTo>
                  <a:lnTo>
                    <a:pt x="1126" y="2357"/>
                  </a:lnTo>
                  <a:lnTo>
                    <a:pt x="1201" y="2181"/>
                  </a:lnTo>
                  <a:lnTo>
                    <a:pt x="1280" y="2005"/>
                  </a:lnTo>
                  <a:lnTo>
                    <a:pt x="1364" y="1829"/>
                  </a:lnTo>
                  <a:lnTo>
                    <a:pt x="1447" y="1665"/>
                  </a:lnTo>
                  <a:lnTo>
                    <a:pt x="1531" y="1513"/>
                  </a:lnTo>
                  <a:lnTo>
                    <a:pt x="1619" y="1372"/>
                  </a:lnTo>
                  <a:lnTo>
                    <a:pt x="1711" y="1243"/>
                  </a:lnTo>
                  <a:lnTo>
                    <a:pt x="1799" y="1114"/>
                  </a:lnTo>
                  <a:lnTo>
                    <a:pt x="1896" y="997"/>
                  </a:lnTo>
                  <a:lnTo>
                    <a:pt x="1988" y="880"/>
                  </a:lnTo>
                  <a:lnTo>
                    <a:pt x="2085" y="786"/>
                  </a:lnTo>
                  <a:lnTo>
                    <a:pt x="2186" y="692"/>
                  </a:lnTo>
                  <a:lnTo>
                    <a:pt x="2283" y="610"/>
                  </a:lnTo>
                  <a:lnTo>
                    <a:pt x="2384" y="540"/>
                  </a:lnTo>
                  <a:lnTo>
                    <a:pt x="2485" y="481"/>
                  </a:lnTo>
                  <a:lnTo>
                    <a:pt x="2590" y="435"/>
                  </a:lnTo>
                  <a:lnTo>
                    <a:pt x="2696" y="399"/>
                  </a:lnTo>
                  <a:lnTo>
                    <a:pt x="2797" y="364"/>
                  </a:lnTo>
                  <a:lnTo>
                    <a:pt x="2907" y="341"/>
                  </a:lnTo>
                  <a:lnTo>
                    <a:pt x="7603" y="341"/>
                  </a:lnTo>
                  <a:lnTo>
                    <a:pt x="11767" y="224"/>
                  </a:lnTo>
                  <a:lnTo>
                    <a:pt x="12897" y="224"/>
                  </a:lnTo>
                  <a:lnTo>
                    <a:pt x="11767" y="165"/>
                  </a:lnTo>
                  <a:lnTo>
                    <a:pt x="7603" y="60"/>
                  </a:lnTo>
                  <a:lnTo>
                    <a:pt x="3118" y="60"/>
                  </a:lnTo>
                  <a:lnTo>
                    <a:pt x="3004" y="48"/>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30" name="Google Shape;610;p39"/>
            <p:cNvSpPr/>
            <p:nvPr/>
          </p:nvSpPr>
          <p:spPr>
            <a:xfrm flipV="1">
              <a:off x="6401160" y="376560"/>
              <a:ext cx="6120" cy="241560"/>
            </a:xfrm>
            <a:custGeom>
              <a:avLst/>
              <a:gdLst/>
              <a:ahLst/>
              <a:cxnLst/>
              <a:rect l="l" t="t" r="r" b="b"/>
              <a:pathLst>
                <a:path w="282" h="26981">
                  <a:moveTo>
                    <a:pt x="202" y="0"/>
                  </a:moveTo>
                  <a:lnTo>
                    <a:pt x="172" y="481"/>
                  </a:lnTo>
                  <a:lnTo>
                    <a:pt x="150" y="973"/>
                  </a:lnTo>
                  <a:lnTo>
                    <a:pt x="132" y="1465"/>
                  </a:lnTo>
                  <a:lnTo>
                    <a:pt x="114" y="1958"/>
                  </a:lnTo>
                  <a:lnTo>
                    <a:pt x="101" y="2461"/>
                  </a:lnTo>
                  <a:lnTo>
                    <a:pt x="97" y="2954"/>
                  </a:lnTo>
                  <a:lnTo>
                    <a:pt x="92" y="3446"/>
                  </a:lnTo>
                  <a:lnTo>
                    <a:pt x="88" y="3938"/>
                  </a:lnTo>
                  <a:lnTo>
                    <a:pt x="66" y="5942"/>
                  </a:lnTo>
                  <a:lnTo>
                    <a:pt x="44" y="8228"/>
                  </a:lnTo>
                  <a:lnTo>
                    <a:pt x="26" y="10760"/>
                  </a:lnTo>
                  <a:lnTo>
                    <a:pt x="9" y="13479"/>
                  </a:lnTo>
                  <a:lnTo>
                    <a:pt x="4" y="14862"/>
                  </a:lnTo>
                  <a:lnTo>
                    <a:pt x="0" y="16198"/>
                  </a:lnTo>
                  <a:lnTo>
                    <a:pt x="0" y="18729"/>
                  </a:lnTo>
                  <a:lnTo>
                    <a:pt x="4" y="21027"/>
                  </a:lnTo>
                  <a:lnTo>
                    <a:pt x="9" y="23019"/>
                  </a:lnTo>
                  <a:lnTo>
                    <a:pt x="4" y="23523"/>
                  </a:lnTo>
                  <a:lnTo>
                    <a:pt x="4" y="24015"/>
                  </a:lnTo>
                  <a:lnTo>
                    <a:pt x="9" y="24508"/>
                  </a:lnTo>
                  <a:lnTo>
                    <a:pt x="13" y="25000"/>
                  </a:lnTo>
                  <a:lnTo>
                    <a:pt x="26" y="25504"/>
                  </a:lnTo>
                  <a:lnTo>
                    <a:pt x="40" y="25996"/>
                  </a:lnTo>
                  <a:lnTo>
                    <a:pt x="57" y="26488"/>
                  </a:lnTo>
                  <a:lnTo>
                    <a:pt x="79" y="26981"/>
                  </a:lnTo>
                  <a:lnTo>
                    <a:pt x="106" y="26488"/>
                  </a:lnTo>
                  <a:lnTo>
                    <a:pt x="132" y="25996"/>
                  </a:lnTo>
                  <a:lnTo>
                    <a:pt x="150" y="25504"/>
                  </a:lnTo>
                  <a:lnTo>
                    <a:pt x="163" y="25012"/>
                  </a:lnTo>
                  <a:lnTo>
                    <a:pt x="176" y="24519"/>
                  </a:lnTo>
                  <a:lnTo>
                    <a:pt x="185" y="24027"/>
                  </a:lnTo>
                  <a:lnTo>
                    <a:pt x="185" y="23535"/>
                  </a:lnTo>
                  <a:lnTo>
                    <a:pt x="185" y="23031"/>
                  </a:lnTo>
                  <a:lnTo>
                    <a:pt x="211" y="21038"/>
                  </a:lnTo>
                  <a:lnTo>
                    <a:pt x="233" y="18753"/>
                  </a:lnTo>
                  <a:lnTo>
                    <a:pt x="255" y="16210"/>
                  </a:lnTo>
                  <a:lnTo>
                    <a:pt x="268" y="13490"/>
                  </a:lnTo>
                  <a:lnTo>
                    <a:pt x="277" y="10771"/>
                  </a:lnTo>
                  <a:lnTo>
                    <a:pt x="281" y="8240"/>
                  </a:lnTo>
                  <a:lnTo>
                    <a:pt x="281" y="5942"/>
                  </a:lnTo>
                  <a:lnTo>
                    <a:pt x="277" y="4899"/>
                  </a:lnTo>
                  <a:lnTo>
                    <a:pt x="268" y="3938"/>
                  </a:lnTo>
                  <a:lnTo>
                    <a:pt x="273" y="3446"/>
                  </a:lnTo>
                  <a:lnTo>
                    <a:pt x="273" y="2954"/>
                  </a:lnTo>
                  <a:lnTo>
                    <a:pt x="273" y="2461"/>
                  </a:lnTo>
                  <a:lnTo>
                    <a:pt x="264" y="1969"/>
                  </a:lnTo>
                  <a:lnTo>
                    <a:pt x="255" y="1477"/>
                  </a:lnTo>
                  <a:lnTo>
                    <a:pt x="242" y="985"/>
                  </a:lnTo>
                  <a:lnTo>
                    <a:pt x="224" y="492"/>
                  </a:lnTo>
                  <a:lnTo>
                    <a:pt x="20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31" name="Google Shape;611;p39"/>
            <p:cNvSpPr/>
            <p:nvPr/>
          </p:nvSpPr>
          <p:spPr>
            <a:xfrm flipV="1">
              <a:off x="6405480" y="763920"/>
              <a:ext cx="5400" cy="278280"/>
            </a:xfrm>
            <a:custGeom>
              <a:avLst/>
              <a:gdLst/>
              <a:ahLst/>
              <a:cxnLst/>
              <a:rect l="l" t="t" r="r" b="b"/>
              <a:pathLst>
                <a:path w="252" h="31060">
                  <a:moveTo>
                    <a:pt x="128" y="0"/>
                  </a:moveTo>
                  <a:lnTo>
                    <a:pt x="120" y="24"/>
                  </a:lnTo>
                  <a:lnTo>
                    <a:pt x="115" y="82"/>
                  </a:lnTo>
                  <a:lnTo>
                    <a:pt x="102" y="317"/>
                  </a:lnTo>
                  <a:lnTo>
                    <a:pt x="89" y="703"/>
                  </a:lnTo>
                  <a:lnTo>
                    <a:pt x="80" y="1219"/>
                  </a:lnTo>
                  <a:lnTo>
                    <a:pt x="58" y="2661"/>
                  </a:lnTo>
                  <a:lnTo>
                    <a:pt x="41" y="4548"/>
                  </a:lnTo>
                  <a:lnTo>
                    <a:pt x="23" y="6857"/>
                  </a:lnTo>
                  <a:lnTo>
                    <a:pt x="10" y="9494"/>
                  </a:lnTo>
                  <a:lnTo>
                    <a:pt x="5" y="12412"/>
                  </a:lnTo>
                  <a:lnTo>
                    <a:pt x="1" y="15542"/>
                  </a:lnTo>
                  <a:lnTo>
                    <a:pt x="5" y="18671"/>
                  </a:lnTo>
                  <a:lnTo>
                    <a:pt x="10" y="21578"/>
                  </a:lnTo>
                  <a:lnTo>
                    <a:pt x="23" y="24215"/>
                  </a:lnTo>
                  <a:lnTo>
                    <a:pt x="41" y="26512"/>
                  </a:lnTo>
                  <a:lnTo>
                    <a:pt x="58" y="28411"/>
                  </a:lnTo>
                  <a:lnTo>
                    <a:pt x="80" y="29840"/>
                  </a:lnTo>
                  <a:lnTo>
                    <a:pt x="89" y="30356"/>
                  </a:lnTo>
                  <a:lnTo>
                    <a:pt x="102" y="30743"/>
                  </a:lnTo>
                  <a:lnTo>
                    <a:pt x="115" y="30977"/>
                  </a:lnTo>
                  <a:lnTo>
                    <a:pt x="120" y="31036"/>
                  </a:lnTo>
                  <a:lnTo>
                    <a:pt x="128" y="31059"/>
                  </a:lnTo>
                  <a:lnTo>
                    <a:pt x="133" y="31036"/>
                  </a:lnTo>
                  <a:lnTo>
                    <a:pt x="137" y="30977"/>
                  </a:lnTo>
                  <a:lnTo>
                    <a:pt x="150" y="30743"/>
                  </a:lnTo>
                  <a:lnTo>
                    <a:pt x="164" y="30356"/>
                  </a:lnTo>
                  <a:lnTo>
                    <a:pt x="172" y="29840"/>
                  </a:lnTo>
                  <a:lnTo>
                    <a:pt x="194" y="28411"/>
                  </a:lnTo>
                  <a:lnTo>
                    <a:pt x="212" y="26512"/>
                  </a:lnTo>
                  <a:lnTo>
                    <a:pt x="230" y="24215"/>
                  </a:lnTo>
                  <a:lnTo>
                    <a:pt x="243" y="21578"/>
                  </a:lnTo>
                  <a:lnTo>
                    <a:pt x="247" y="18671"/>
                  </a:lnTo>
                  <a:lnTo>
                    <a:pt x="252" y="15542"/>
                  </a:lnTo>
                  <a:lnTo>
                    <a:pt x="247" y="12412"/>
                  </a:lnTo>
                  <a:lnTo>
                    <a:pt x="243" y="9494"/>
                  </a:lnTo>
                  <a:lnTo>
                    <a:pt x="230" y="6857"/>
                  </a:lnTo>
                  <a:lnTo>
                    <a:pt x="216" y="4548"/>
                  </a:lnTo>
                  <a:lnTo>
                    <a:pt x="199" y="2661"/>
                  </a:lnTo>
                  <a:lnTo>
                    <a:pt x="177" y="1219"/>
                  </a:lnTo>
                  <a:lnTo>
                    <a:pt x="164" y="703"/>
                  </a:lnTo>
                  <a:lnTo>
                    <a:pt x="150" y="317"/>
                  </a:lnTo>
                  <a:lnTo>
                    <a:pt x="142" y="82"/>
                  </a:lnTo>
                  <a:lnTo>
                    <a:pt x="133" y="24"/>
                  </a:lnTo>
                  <a:lnTo>
                    <a:pt x="128"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32" name="Google Shape;612;p39"/>
            <p:cNvSpPr/>
            <p:nvPr/>
          </p:nvSpPr>
          <p:spPr>
            <a:xfrm flipV="1">
              <a:off x="6418800" y="459720"/>
              <a:ext cx="5040" cy="5040"/>
            </a:xfrm>
            <a:custGeom>
              <a:avLst/>
              <a:gdLst/>
              <a:ahLst/>
              <a:cxnLst/>
              <a:rect l="l" t="t" r="r" b="b"/>
              <a:pathLst>
                <a:path w="243" h="646">
                  <a:moveTo>
                    <a:pt x="119" y="1"/>
                  </a:moveTo>
                  <a:lnTo>
                    <a:pt x="97" y="12"/>
                  </a:lnTo>
                  <a:lnTo>
                    <a:pt x="75" y="24"/>
                  </a:lnTo>
                  <a:lnTo>
                    <a:pt x="53" y="59"/>
                  </a:lnTo>
                  <a:lnTo>
                    <a:pt x="36" y="94"/>
                  </a:lnTo>
                  <a:lnTo>
                    <a:pt x="23" y="141"/>
                  </a:lnTo>
                  <a:lnTo>
                    <a:pt x="9" y="200"/>
                  </a:lnTo>
                  <a:lnTo>
                    <a:pt x="5" y="258"/>
                  </a:lnTo>
                  <a:lnTo>
                    <a:pt x="1" y="329"/>
                  </a:lnTo>
                  <a:lnTo>
                    <a:pt x="5" y="387"/>
                  </a:lnTo>
                  <a:lnTo>
                    <a:pt x="9" y="446"/>
                  </a:lnTo>
                  <a:lnTo>
                    <a:pt x="23" y="505"/>
                  </a:lnTo>
                  <a:lnTo>
                    <a:pt x="36" y="551"/>
                  </a:lnTo>
                  <a:lnTo>
                    <a:pt x="53" y="587"/>
                  </a:lnTo>
                  <a:lnTo>
                    <a:pt x="75" y="622"/>
                  </a:lnTo>
                  <a:lnTo>
                    <a:pt x="97" y="634"/>
                  </a:lnTo>
                  <a:lnTo>
                    <a:pt x="119" y="645"/>
                  </a:lnTo>
                  <a:lnTo>
                    <a:pt x="146" y="634"/>
                  </a:lnTo>
                  <a:lnTo>
                    <a:pt x="168" y="622"/>
                  </a:lnTo>
                  <a:lnTo>
                    <a:pt x="190" y="587"/>
                  </a:lnTo>
                  <a:lnTo>
                    <a:pt x="207" y="551"/>
                  </a:lnTo>
                  <a:lnTo>
                    <a:pt x="220" y="505"/>
                  </a:lnTo>
                  <a:lnTo>
                    <a:pt x="234" y="446"/>
                  </a:lnTo>
                  <a:lnTo>
                    <a:pt x="238" y="387"/>
                  </a:lnTo>
                  <a:lnTo>
                    <a:pt x="242" y="329"/>
                  </a:lnTo>
                  <a:lnTo>
                    <a:pt x="238" y="258"/>
                  </a:lnTo>
                  <a:lnTo>
                    <a:pt x="234" y="200"/>
                  </a:lnTo>
                  <a:lnTo>
                    <a:pt x="220" y="141"/>
                  </a:lnTo>
                  <a:lnTo>
                    <a:pt x="207" y="94"/>
                  </a:lnTo>
                  <a:lnTo>
                    <a:pt x="190" y="59"/>
                  </a:lnTo>
                  <a:lnTo>
                    <a:pt x="168" y="24"/>
                  </a:lnTo>
                  <a:lnTo>
                    <a:pt x="146" y="12"/>
                  </a:lnTo>
                  <a:lnTo>
                    <a:pt x="1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33" name="Google Shape;613;p39"/>
            <p:cNvSpPr/>
            <p:nvPr/>
          </p:nvSpPr>
          <p:spPr>
            <a:xfrm flipV="1">
              <a:off x="6431400" y="887400"/>
              <a:ext cx="5040" cy="5040"/>
            </a:xfrm>
            <a:custGeom>
              <a:avLst/>
              <a:gdLst/>
              <a:ahLst/>
              <a:cxnLst/>
              <a:rect l="l" t="t" r="r" b="b"/>
              <a:pathLst>
                <a:path w="243" h="634">
                  <a:moveTo>
                    <a:pt x="97" y="1"/>
                  </a:moveTo>
                  <a:lnTo>
                    <a:pt x="75" y="24"/>
                  </a:lnTo>
                  <a:lnTo>
                    <a:pt x="53" y="48"/>
                  </a:lnTo>
                  <a:lnTo>
                    <a:pt x="36" y="95"/>
                  </a:lnTo>
                  <a:lnTo>
                    <a:pt x="23" y="142"/>
                  </a:lnTo>
                  <a:lnTo>
                    <a:pt x="14" y="189"/>
                  </a:lnTo>
                  <a:lnTo>
                    <a:pt x="5" y="259"/>
                  </a:lnTo>
                  <a:lnTo>
                    <a:pt x="1" y="317"/>
                  </a:lnTo>
                  <a:lnTo>
                    <a:pt x="5" y="388"/>
                  </a:lnTo>
                  <a:lnTo>
                    <a:pt x="14" y="446"/>
                  </a:lnTo>
                  <a:lnTo>
                    <a:pt x="23" y="493"/>
                  </a:lnTo>
                  <a:lnTo>
                    <a:pt x="36" y="540"/>
                  </a:lnTo>
                  <a:lnTo>
                    <a:pt x="53" y="587"/>
                  </a:lnTo>
                  <a:lnTo>
                    <a:pt x="75" y="610"/>
                  </a:lnTo>
                  <a:lnTo>
                    <a:pt x="97" y="634"/>
                  </a:lnTo>
                  <a:lnTo>
                    <a:pt x="146" y="634"/>
                  </a:lnTo>
                  <a:lnTo>
                    <a:pt x="168" y="610"/>
                  </a:lnTo>
                  <a:lnTo>
                    <a:pt x="190" y="587"/>
                  </a:lnTo>
                  <a:lnTo>
                    <a:pt x="207" y="540"/>
                  </a:lnTo>
                  <a:lnTo>
                    <a:pt x="220" y="493"/>
                  </a:lnTo>
                  <a:lnTo>
                    <a:pt x="234" y="446"/>
                  </a:lnTo>
                  <a:lnTo>
                    <a:pt x="238" y="388"/>
                  </a:lnTo>
                  <a:lnTo>
                    <a:pt x="242" y="317"/>
                  </a:lnTo>
                  <a:lnTo>
                    <a:pt x="238" y="259"/>
                  </a:lnTo>
                  <a:lnTo>
                    <a:pt x="234" y="189"/>
                  </a:lnTo>
                  <a:lnTo>
                    <a:pt x="220" y="142"/>
                  </a:lnTo>
                  <a:lnTo>
                    <a:pt x="207" y="95"/>
                  </a:lnTo>
                  <a:lnTo>
                    <a:pt x="190" y="48"/>
                  </a:lnTo>
                  <a:lnTo>
                    <a:pt x="168" y="24"/>
                  </a:lnTo>
                  <a:lnTo>
                    <a:pt x="146"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34" name="Google Shape;614;p39"/>
            <p:cNvSpPr/>
            <p:nvPr/>
          </p:nvSpPr>
          <p:spPr>
            <a:xfrm flipV="1">
              <a:off x="6421680" y="515880"/>
              <a:ext cx="5040" cy="5040"/>
            </a:xfrm>
            <a:custGeom>
              <a:avLst/>
              <a:gdLst/>
              <a:ahLst/>
              <a:cxnLst/>
              <a:rect l="l" t="t" r="r" b="b"/>
              <a:pathLst>
                <a:path w="243" h="646">
                  <a:moveTo>
                    <a:pt x="123" y="1"/>
                  </a:moveTo>
                  <a:lnTo>
                    <a:pt x="97" y="12"/>
                  </a:lnTo>
                  <a:lnTo>
                    <a:pt x="75" y="24"/>
                  </a:lnTo>
                  <a:lnTo>
                    <a:pt x="53" y="59"/>
                  </a:lnTo>
                  <a:lnTo>
                    <a:pt x="35" y="94"/>
                  </a:lnTo>
                  <a:lnTo>
                    <a:pt x="22" y="141"/>
                  </a:lnTo>
                  <a:lnTo>
                    <a:pt x="13" y="200"/>
                  </a:lnTo>
                  <a:lnTo>
                    <a:pt x="5" y="258"/>
                  </a:lnTo>
                  <a:lnTo>
                    <a:pt x="0" y="317"/>
                  </a:lnTo>
                  <a:lnTo>
                    <a:pt x="5"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42" y="387"/>
                  </a:lnTo>
                  <a:lnTo>
                    <a:pt x="242" y="317"/>
                  </a:lnTo>
                  <a:lnTo>
                    <a:pt x="242" y="258"/>
                  </a:lnTo>
                  <a:lnTo>
                    <a:pt x="233" y="200"/>
                  </a:lnTo>
                  <a:lnTo>
                    <a:pt x="220" y="141"/>
                  </a:lnTo>
                  <a:lnTo>
                    <a:pt x="207" y="94"/>
                  </a:lnTo>
                  <a:lnTo>
                    <a:pt x="189" y="59"/>
                  </a:lnTo>
                  <a:lnTo>
                    <a:pt x="167" y="24"/>
                  </a:lnTo>
                  <a:lnTo>
                    <a:pt x="145" y="12"/>
                  </a:lnTo>
                  <a:lnTo>
                    <a:pt x="12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35" name="Google Shape;615;p39"/>
            <p:cNvSpPr/>
            <p:nvPr/>
          </p:nvSpPr>
          <p:spPr>
            <a:xfrm flipV="1">
              <a:off x="6431400" y="797400"/>
              <a:ext cx="5040" cy="5040"/>
            </a:xfrm>
            <a:custGeom>
              <a:avLst/>
              <a:gdLst/>
              <a:ahLst/>
              <a:cxnLst/>
              <a:rect l="l" t="t" r="r" b="b"/>
              <a:pathLst>
                <a:path w="243" h="646">
                  <a:moveTo>
                    <a:pt x="124" y="1"/>
                  </a:moveTo>
                  <a:lnTo>
                    <a:pt x="97" y="13"/>
                  </a:lnTo>
                  <a:lnTo>
                    <a:pt x="75" y="24"/>
                  </a:lnTo>
                  <a:lnTo>
                    <a:pt x="53" y="60"/>
                  </a:lnTo>
                  <a:lnTo>
                    <a:pt x="36" y="95"/>
                  </a:lnTo>
                  <a:lnTo>
                    <a:pt x="23" y="142"/>
                  </a:lnTo>
                  <a:lnTo>
                    <a:pt x="14" y="200"/>
                  </a:lnTo>
                  <a:lnTo>
                    <a:pt x="5" y="259"/>
                  </a:lnTo>
                  <a:lnTo>
                    <a:pt x="1" y="329"/>
                  </a:lnTo>
                  <a:lnTo>
                    <a:pt x="5" y="388"/>
                  </a:lnTo>
                  <a:lnTo>
                    <a:pt x="14" y="446"/>
                  </a:lnTo>
                  <a:lnTo>
                    <a:pt x="23" y="505"/>
                  </a:lnTo>
                  <a:lnTo>
                    <a:pt x="36" y="552"/>
                  </a:lnTo>
                  <a:lnTo>
                    <a:pt x="53" y="587"/>
                  </a:lnTo>
                  <a:lnTo>
                    <a:pt x="75" y="622"/>
                  </a:lnTo>
                  <a:lnTo>
                    <a:pt x="97" y="634"/>
                  </a:lnTo>
                  <a:lnTo>
                    <a:pt x="124" y="646"/>
                  </a:lnTo>
                  <a:lnTo>
                    <a:pt x="146" y="634"/>
                  </a:lnTo>
                  <a:lnTo>
                    <a:pt x="168" y="622"/>
                  </a:lnTo>
                  <a:lnTo>
                    <a:pt x="190" y="587"/>
                  </a:lnTo>
                  <a:lnTo>
                    <a:pt x="207" y="552"/>
                  </a:lnTo>
                  <a:lnTo>
                    <a:pt x="220" y="505"/>
                  </a:lnTo>
                  <a:lnTo>
                    <a:pt x="234" y="446"/>
                  </a:lnTo>
                  <a:lnTo>
                    <a:pt x="238" y="388"/>
                  </a:lnTo>
                  <a:lnTo>
                    <a:pt x="242" y="329"/>
                  </a:lnTo>
                  <a:lnTo>
                    <a:pt x="238" y="259"/>
                  </a:lnTo>
                  <a:lnTo>
                    <a:pt x="234" y="200"/>
                  </a:lnTo>
                  <a:lnTo>
                    <a:pt x="220" y="142"/>
                  </a:lnTo>
                  <a:lnTo>
                    <a:pt x="207" y="95"/>
                  </a:lnTo>
                  <a:lnTo>
                    <a:pt x="190" y="60"/>
                  </a:lnTo>
                  <a:lnTo>
                    <a:pt x="168" y="24"/>
                  </a:lnTo>
                  <a:lnTo>
                    <a:pt x="146" y="13"/>
                  </a:lnTo>
                  <a:lnTo>
                    <a:pt x="124"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36" name="Google Shape;616;p39"/>
            <p:cNvSpPr/>
            <p:nvPr/>
          </p:nvSpPr>
          <p:spPr>
            <a:xfrm flipV="1">
              <a:off x="6607800" y="635760"/>
              <a:ext cx="17640" cy="140760"/>
            </a:xfrm>
            <a:custGeom>
              <a:avLst/>
              <a:gdLst/>
              <a:ahLst/>
              <a:cxnLst/>
              <a:rect l="l" t="t" r="r" b="b"/>
              <a:pathLst>
                <a:path w="775" h="15741">
                  <a:moveTo>
                    <a:pt x="774" y="0"/>
                  </a:moveTo>
                  <a:lnTo>
                    <a:pt x="704" y="246"/>
                  </a:lnTo>
                  <a:lnTo>
                    <a:pt x="642" y="492"/>
                  </a:lnTo>
                  <a:lnTo>
                    <a:pt x="585" y="750"/>
                  </a:lnTo>
                  <a:lnTo>
                    <a:pt x="532" y="1020"/>
                  </a:lnTo>
                  <a:lnTo>
                    <a:pt x="484" y="1289"/>
                  </a:lnTo>
                  <a:lnTo>
                    <a:pt x="440" y="1571"/>
                  </a:lnTo>
                  <a:lnTo>
                    <a:pt x="405" y="1852"/>
                  </a:lnTo>
                  <a:lnTo>
                    <a:pt x="374" y="2145"/>
                  </a:lnTo>
                  <a:lnTo>
                    <a:pt x="330" y="2485"/>
                  </a:lnTo>
                  <a:lnTo>
                    <a:pt x="291" y="2836"/>
                  </a:lnTo>
                  <a:lnTo>
                    <a:pt x="251" y="3188"/>
                  </a:lnTo>
                  <a:lnTo>
                    <a:pt x="216" y="3540"/>
                  </a:lnTo>
                  <a:lnTo>
                    <a:pt x="185" y="3891"/>
                  </a:lnTo>
                  <a:lnTo>
                    <a:pt x="154" y="4243"/>
                  </a:lnTo>
                  <a:lnTo>
                    <a:pt x="128" y="4595"/>
                  </a:lnTo>
                  <a:lnTo>
                    <a:pt x="102" y="4958"/>
                  </a:lnTo>
                  <a:lnTo>
                    <a:pt x="80" y="5309"/>
                  </a:lnTo>
                  <a:lnTo>
                    <a:pt x="62" y="5673"/>
                  </a:lnTo>
                  <a:lnTo>
                    <a:pt x="44" y="6036"/>
                  </a:lnTo>
                  <a:lnTo>
                    <a:pt x="31" y="6388"/>
                  </a:lnTo>
                  <a:lnTo>
                    <a:pt x="18" y="6751"/>
                  </a:lnTo>
                  <a:lnTo>
                    <a:pt x="9" y="7114"/>
                  </a:lnTo>
                  <a:lnTo>
                    <a:pt x="5" y="7478"/>
                  </a:lnTo>
                  <a:lnTo>
                    <a:pt x="0" y="7841"/>
                  </a:lnTo>
                  <a:lnTo>
                    <a:pt x="0" y="8204"/>
                  </a:lnTo>
                  <a:lnTo>
                    <a:pt x="0" y="8568"/>
                  </a:lnTo>
                  <a:lnTo>
                    <a:pt x="5" y="8931"/>
                  </a:lnTo>
                  <a:lnTo>
                    <a:pt x="14" y="9294"/>
                  </a:lnTo>
                  <a:lnTo>
                    <a:pt x="22" y="9658"/>
                  </a:lnTo>
                  <a:lnTo>
                    <a:pt x="36" y="10021"/>
                  </a:lnTo>
                  <a:lnTo>
                    <a:pt x="49" y="10384"/>
                  </a:lnTo>
                  <a:lnTo>
                    <a:pt x="66" y="10748"/>
                  </a:lnTo>
                  <a:lnTo>
                    <a:pt x="88" y="11099"/>
                  </a:lnTo>
                  <a:lnTo>
                    <a:pt x="115" y="11463"/>
                  </a:lnTo>
                  <a:lnTo>
                    <a:pt x="141" y="11814"/>
                  </a:lnTo>
                  <a:lnTo>
                    <a:pt x="167" y="12178"/>
                  </a:lnTo>
                  <a:lnTo>
                    <a:pt x="198" y="12529"/>
                  </a:lnTo>
                  <a:lnTo>
                    <a:pt x="233" y="12881"/>
                  </a:lnTo>
                  <a:lnTo>
                    <a:pt x="273" y="13232"/>
                  </a:lnTo>
                  <a:lnTo>
                    <a:pt x="313" y="13584"/>
                  </a:lnTo>
                  <a:lnTo>
                    <a:pt x="343" y="13865"/>
                  </a:lnTo>
                  <a:lnTo>
                    <a:pt x="379" y="14158"/>
                  </a:lnTo>
                  <a:lnTo>
                    <a:pt x="418" y="14440"/>
                  </a:lnTo>
                  <a:lnTo>
                    <a:pt x="462" y="14709"/>
                  </a:lnTo>
                  <a:lnTo>
                    <a:pt x="510" y="14979"/>
                  </a:lnTo>
                  <a:lnTo>
                    <a:pt x="563" y="15237"/>
                  </a:lnTo>
                  <a:lnTo>
                    <a:pt x="625" y="15495"/>
                  </a:lnTo>
                  <a:lnTo>
                    <a:pt x="686" y="15741"/>
                  </a:lnTo>
                  <a:lnTo>
                    <a:pt x="638" y="15260"/>
                  </a:lnTo>
                  <a:lnTo>
                    <a:pt x="594" y="14780"/>
                  </a:lnTo>
                  <a:lnTo>
                    <a:pt x="550" y="14287"/>
                  </a:lnTo>
                  <a:lnTo>
                    <a:pt x="510" y="13795"/>
                  </a:lnTo>
                  <a:lnTo>
                    <a:pt x="475" y="13315"/>
                  </a:lnTo>
                  <a:lnTo>
                    <a:pt x="440" y="12822"/>
                  </a:lnTo>
                  <a:lnTo>
                    <a:pt x="409" y="12330"/>
                  </a:lnTo>
                  <a:lnTo>
                    <a:pt x="379" y="11838"/>
                  </a:lnTo>
                  <a:lnTo>
                    <a:pt x="352" y="11345"/>
                  </a:lnTo>
                  <a:lnTo>
                    <a:pt x="330" y="10842"/>
                  </a:lnTo>
                  <a:lnTo>
                    <a:pt x="308" y="10349"/>
                  </a:lnTo>
                  <a:lnTo>
                    <a:pt x="291" y="9845"/>
                  </a:lnTo>
                  <a:lnTo>
                    <a:pt x="277" y="9353"/>
                  </a:lnTo>
                  <a:lnTo>
                    <a:pt x="264" y="8849"/>
                  </a:lnTo>
                  <a:lnTo>
                    <a:pt x="255" y="8357"/>
                  </a:lnTo>
                  <a:lnTo>
                    <a:pt x="251" y="7853"/>
                  </a:lnTo>
                  <a:lnTo>
                    <a:pt x="260" y="7361"/>
                  </a:lnTo>
                  <a:lnTo>
                    <a:pt x="277" y="6857"/>
                  </a:lnTo>
                  <a:lnTo>
                    <a:pt x="291" y="6364"/>
                  </a:lnTo>
                  <a:lnTo>
                    <a:pt x="313" y="5860"/>
                  </a:lnTo>
                  <a:lnTo>
                    <a:pt x="335" y="5368"/>
                  </a:lnTo>
                  <a:lnTo>
                    <a:pt x="361" y="4876"/>
                  </a:lnTo>
                  <a:lnTo>
                    <a:pt x="392" y="4384"/>
                  </a:lnTo>
                  <a:lnTo>
                    <a:pt x="422" y="3891"/>
                  </a:lnTo>
                  <a:lnTo>
                    <a:pt x="458" y="3399"/>
                  </a:lnTo>
                  <a:lnTo>
                    <a:pt x="493" y="2907"/>
                  </a:lnTo>
                  <a:lnTo>
                    <a:pt x="532" y="2414"/>
                  </a:lnTo>
                  <a:lnTo>
                    <a:pt x="576" y="1934"/>
                  </a:lnTo>
                  <a:lnTo>
                    <a:pt x="620" y="1453"/>
                  </a:lnTo>
                  <a:lnTo>
                    <a:pt x="669" y="961"/>
                  </a:lnTo>
                  <a:lnTo>
                    <a:pt x="717" y="481"/>
                  </a:lnTo>
                  <a:lnTo>
                    <a:pt x="774" y="0"/>
                  </a:lnTo>
                  <a:close/>
                  <a:moveTo>
                    <a:pt x="686" y="15741"/>
                  </a:moveTo>
                  <a:lnTo>
                    <a:pt x="686" y="15741"/>
                  </a:lnTo>
                  <a:lnTo>
                    <a:pt x="686" y="15741"/>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837" name="Google Shape;617;p39"/>
            <p:cNvSpPr/>
            <p:nvPr/>
          </p:nvSpPr>
          <p:spPr>
            <a:xfrm flipV="1">
              <a:off x="6170760" y="635760"/>
              <a:ext cx="22680" cy="151920"/>
            </a:xfrm>
            <a:custGeom>
              <a:avLst/>
              <a:gdLst/>
              <a:ahLst/>
              <a:cxnLst/>
              <a:rect l="l" t="t" r="r" b="b"/>
              <a:pathLst>
                <a:path w="982" h="16996">
                  <a:moveTo>
                    <a:pt x="10" y="1"/>
                  </a:moveTo>
                  <a:lnTo>
                    <a:pt x="5" y="13"/>
                  </a:lnTo>
                  <a:lnTo>
                    <a:pt x="10" y="48"/>
                  </a:lnTo>
                  <a:lnTo>
                    <a:pt x="27" y="177"/>
                  </a:lnTo>
                  <a:lnTo>
                    <a:pt x="106" y="669"/>
                  </a:lnTo>
                  <a:lnTo>
                    <a:pt x="168" y="1021"/>
                  </a:lnTo>
                  <a:lnTo>
                    <a:pt x="234" y="1454"/>
                  </a:lnTo>
                  <a:lnTo>
                    <a:pt x="304" y="1946"/>
                  </a:lnTo>
                  <a:lnTo>
                    <a:pt x="375" y="2497"/>
                  </a:lnTo>
                  <a:lnTo>
                    <a:pt x="419" y="2884"/>
                  </a:lnTo>
                  <a:lnTo>
                    <a:pt x="458" y="3271"/>
                  </a:lnTo>
                  <a:lnTo>
                    <a:pt x="498" y="3658"/>
                  </a:lnTo>
                  <a:lnTo>
                    <a:pt x="533" y="4044"/>
                  </a:lnTo>
                  <a:lnTo>
                    <a:pt x="564" y="4443"/>
                  </a:lnTo>
                  <a:lnTo>
                    <a:pt x="594" y="4841"/>
                  </a:lnTo>
                  <a:lnTo>
                    <a:pt x="621" y="5228"/>
                  </a:lnTo>
                  <a:lnTo>
                    <a:pt x="643" y="5627"/>
                  </a:lnTo>
                  <a:lnTo>
                    <a:pt x="665" y="6025"/>
                  </a:lnTo>
                  <a:lnTo>
                    <a:pt x="682" y="6424"/>
                  </a:lnTo>
                  <a:lnTo>
                    <a:pt x="700" y="6822"/>
                  </a:lnTo>
                  <a:lnTo>
                    <a:pt x="709" y="7221"/>
                  </a:lnTo>
                  <a:lnTo>
                    <a:pt x="722" y="7619"/>
                  </a:lnTo>
                  <a:lnTo>
                    <a:pt x="726" y="8018"/>
                  </a:lnTo>
                  <a:lnTo>
                    <a:pt x="731" y="8428"/>
                  </a:lnTo>
                  <a:lnTo>
                    <a:pt x="731" y="8826"/>
                  </a:lnTo>
                  <a:lnTo>
                    <a:pt x="731" y="12401"/>
                  </a:lnTo>
                  <a:lnTo>
                    <a:pt x="735" y="12753"/>
                  </a:lnTo>
                  <a:lnTo>
                    <a:pt x="735" y="13116"/>
                  </a:lnTo>
                  <a:lnTo>
                    <a:pt x="731" y="13468"/>
                  </a:lnTo>
                  <a:lnTo>
                    <a:pt x="722" y="13831"/>
                  </a:lnTo>
                  <a:lnTo>
                    <a:pt x="709" y="14183"/>
                  </a:lnTo>
                  <a:lnTo>
                    <a:pt x="691" y="14534"/>
                  </a:lnTo>
                  <a:lnTo>
                    <a:pt x="669" y="14886"/>
                  </a:lnTo>
                  <a:lnTo>
                    <a:pt x="647" y="15237"/>
                  </a:lnTo>
                  <a:lnTo>
                    <a:pt x="621" y="15460"/>
                  </a:lnTo>
                  <a:lnTo>
                    <a:pt x="590" y="15671"/>
                  </a:lnTo>
                  <a:lnTo>
                    <a:pt x="550" y="15870"/>
                  </a:lnTo>
                  <a:lnTo>
                    <a:pt x="502" y="16058"/>
                  </a:lnTo>
                  <a:lnTo>
                    <a:pt x="449" y="16234"/>
                  </a:lnTo>
                  <a:lnTo>
                    <a:pt x="388" y="16398"/>
                  </a:lnTo>
                  <a:lnTo>
                    <a:pt x="317" y="16538"/>
                  </a:lnTo>
                  <a:lnTo>
                    <a:pt x="247" y="16667"/>
                  </a:lnTo>
                  <a:lnTo>
                    <a:pt x="194" y="16726"/>
                  </a:lnTo>
                  <a:lnTo>
                    <a:pt x="146" y="16773"/>
                  </a:lnTo>
                  <a:lnTo>
                    <a:pt x="71" y="16831"/>
                  </a:lnTo>
                  <a:lnTo>
                    <a:pt x="18" y="16867"/>
                  </a:lnTo>
                  <a:lnTo>
                    <a:pt x="5" y="16890"/>
                  </a:lnTo>
                  <a:lnTo>
                    <a:pt x="1" y="16902"/>
                  </a:lnTo>
                  <a:lnTo>
                    <a:pt x="5" y="16925"/>
                  </a:lnTo>
                  <a:lnTo>
                    <a:pt x="18" y="16949"/>
                  </a:lnTo>
                  <a:lnTo>
                    <a:pt x="45" y="16972"/>
                  </a:lnTo>
                  <a:lnTo>
                    <a:pt x="76" y="16984"/>
                  </a:lnTo>
                  <a:lnTo>
                    <a:pt x="115" y="16995"/>
                  </a:lnTo>
                  <a:lnTo>
                    <a:pt x="164" y="16984"/>
                  </a:lnTo>
                  <a:lnTo>
                    <a:pt x="221" y="16949"/>
                  </a:lnTo>
                  <a:lnTo>
                    <a:pt x="287" y="16902"/>
                  </a:lnTo>
                  <a:lnTo>
                    <a:pt x="331" y="16855"/>
                  </a:lnTo>
                  <a:lnTo>
                    <a:pt x="379" y="16796"/>
                  </a:lnTo>
                  <a:lnTo>
                    <a:pt x="423" y="16726"/>
                  </a:lnTo>
                  <a:lnTo>
                    <a:pt x="463" y="16656"/>
                  </a:lnTo>
                  <a:lnTo>
                    <a:pt x="502" y="16585"/>
                  </a:lnTo>
                  <a:lnTo>
                    <a:pt x="542" y="16503"/>
                  </a:lnTo>
                  <a:lnTo>
                    <a:pt x="581" y="16409"/>
                  </a:lnTo>
                  <a:lnTo>
                    <a:pt x="616" y="16316"/>
                  </a:lnTo>
                  <a:lnTo>
                    <a:pt x="647" y="16222"/>
                  </a:lnTo>
                  <a:lnTo>
                    <a:pt x="678" y="16116"/>
                  </a:lnTo>
                  <a:lnTo>
                    <a:pt x="709" y="16011"/>
                  </a:lnTo>
                  <a:lnTo>
                    <a:pt x="731" y="15894"/>
                  </a:lnTo>
                  <a:lnTo>
                    <a:pt x="757" y="15777"/>
                  </a:lnTo>
                  <a:lnTo>
                    <a:pt x="779" y="15659"/>
                  </a:lnTo>
                  <a:lnTo>
                    <a:pt x="797" y="15530"/>
                  </a:lnTo>
                  <a:lnTo>
                    <a:pt x="814" y="15402"/>
                  </a:lnTo>
                  <a:lnTo>
                    <a:pt x="849" y="15038"/>
                  </a:lnTo>
                  <a:lnTo>
                    <a:pt x="880" y="14675"/>
                  </a:lnTo>
                  <a:lnTo>
                    <a:pt x="907" y="14312"/>
                  </a:lnTo>
                  <a:lnTo>
                    <a:pt x="924" y="13936"/>
                  </a:lnTo>
                  <a:lnTo>
                    <a:pt x="942" y="13561"/>
                  </a:lnTo>
                  <a:lnTo>
                    <a:pt x="955" y="13186"/>
                  </a:lnTo>
                  <a:lnTo>
                    <a:pt x="959" y="12811"/>
                  </a:lnTo>
                  <a:lnTo>
                    <a:pt x="964" y="12436"/>
                  </a:lnTo>
                  <a:lnTo>
                    <a:pt x="968" y="11592"/>
                  </a:lnTo>
                  <a:lnTo>
                    <a:pt x="977" y="10702"/>
                  </a:lnTo>
                  <a:lnTo>
                    <a:pt x="981" y="10245"/>
                  </a:lnTo>
                  <a:lnTo>
                    <a:pt x="977" y="9776"/>
                  </a:lnTo>
                  <a:lnTo>
                    <a:pt x="973" y="9307"/>
                  </a:lnTo>
                  <a:lnTo>
                    <a:pt x="964" y="8826"/>
                  </a:lnTo>
                  <a:lnTo>
                    <a:pt x="959" y="8416"/>
                  </a:lnTo>
                  <a:lnTo>
                    <a:pt x="955" y="7994"/>
                  </a:lnTo>
                  <a:lnTo>
                    <a:pt x="951" y="7584"/>
                  </a:lnTo>
                  <a:lnTo>
                    <a:pt x="937" y="7174"/>
                  </a:lnTo>
                  <a:lnTo>
                    <a:pt x="920" y="6764"/>
                  </a:lnTo>
                  <a:lnTo>
                    <a:pt x="902" y="6353"/>
                  </a:lnTo>
                  <a:lnTo>
                    <a:pt x="880" y="5943"/>
                  </a:lnTo>
                  <a:lnTo>
                    <a:pt x="854" y="5533"/>
                  </a:lnTo>
                  <a:lnTo>
                    <a:pt x="828" y="5123"/>
                  </a:lnTo>
                  <a:lnTo>
                    <a:pt x="792" y="4724"/>
                  </a:lnTo>
                  <a:lnTo>
                    <a:pt x="757" y="4326"/>
                  </a:lnTo>
                  <a:lnTo>
                    <a:pt x="718" y="3915"/>
                  </a:lnTo>
                  <a:lnTo>
                    <a:pt x="674" y="3517"/>
                  </a:lnTo>
                  <a:lnTo>
                    <a:pt x="630" y="3130"/>
                  </a:lnTo>
                  <a:lnTo>
                    <a:pt x="577" y="2732"/>
                  </a:lnTo>
                  <a:lnTo>
                    <a:pt x="524" y="2345"/>
                  </a:lnTo>
                  <a:lnTo>
                    <a:pt x="485" y="2017"/>
                  </a:lnTo>
                  <a:lnTo>
                    <a:pt x="436" y="1700"/>
                  </a:lnTo>
                  <a:lnTo>
                    <a:pt x="379" y="1396"/>
                  </a:lnTo>
                  <a:lnTo>
                    <a:pt x="317" y="1091"/>
                  </a:lnTo>
                  <a:lnTo>
                    <a:pt x="252" y="810"/>
                  </a:lnTo>
                  <a:lnTo>
                    <a:pt x="177" y="528"/>
                  </a:lnTo>
                  <a:lnTo>
                    <a:pt x="98" y="259"/>
                  </a:lnTo>
                  <a:lnTo>
                    <a:pt x="10" y="1"/>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838" name="Google Shape;618;p39"/>
            <p:cNvSpPr/>
            <p:nvPr/>
          </p:nvSpPr>
          <p:spPr>
            <a:xfrm flipV="1">
              <a:off x="6278760" y="670320"/>
              <a:ext cx="46080" cy="28080"/>
            </a:xfrm>
            <a:custGeom>
              <a:avLst/>
              <a:gdLst/>
              <a:ahLst/>
              <a:cxnLst/>
              <a:rect l="l" t="t" r="r" b="b"/>
              <a:pathLst>
                <a:path w="1980" h="3212">
                  <a:moveTo>
                    <a:pt x="75" y="0"/>
                  </a:moveTo>
                  <a:lnTo>
                    <a:pt x="67" y="24"/>
                  </a:lnTo>
                  <a:lnTo>
                    <a:pt x="49" y="83"/>
                  </a:lnTo>
                  <a:lnTo>
                    <a:pt x="27" y="188"/>
                  </a:lnTo>
                  <a:lnTo>
                    <a:pt x="14" y="340"/>
                  </a:lnTo>
                  <a:lnTo>
                    <a:pt x="5" y="528"/>
                  </a:lnTo>
                  <a:lnTo>
                    <a:pt x="1" y="751"/>
                  </a:lnTo>
                  <a:lnTo>
                    <a:pt x="5" y="868"/>
                  </a:lnTo>
                  <a:lnTo>
                    <a:pt x="14" y="997"/>
                  </a:lnTo>
                  <a:lnTo>
                    <a:pt x="23" y="1137"/>
                  </a:lnTo>
                  <a:lnTo>
                    <a:pt x="36" y="1278"/>
                  </a:lnTo>
                  <a:lnTo>
                    <a:pt x="58" y="1466"/>
                  </a:lnTo>
                  <a:lnTo>
                    <a:pt x="84" y="1641"/>
                  </a:lnTo>
                  <a:lnTo>
                    <a:pt x="115" y="1817"/>
                  </a:lnTo>
                  <a:lnTo>
                    <a:pt x="150" y="1981"/>
                  </a:lnTo>
                  <a:lnTo>
                    <a:pt x="190" y="2134"/>
                  </a:lnTo>
                  <a:lnTo>
                    <a:pt x="234" y="2286"/>
                  </a:lnTo>
                  <a:lnTo>
                    <a:pt x="286" y="2427"/>
                  </a:lnTo>
                  <a:lnTo>
                    <a:pt x="339" y="2567"/>
                  </a:lnTo>
                  <a:lnTo>
                    <a:pt x="418" y="2731"/>
                  </a:lnTo>
                  <a:lnTo>
                    <a:pt x="502" y="2872"/>
                  </a:lnTo>
                  <a:lnTo>
                    <a:pt x="585" y="2989"/>
                  </a:lnTo>
                  <a:lnTo>
                    <a:pt x="678" y="3083"/>
                  </a:lnTo>
                  <a:lnTo>
                    <a:pt x="770" y="3153"/>
                  </a:lnTo>
                  <a:lnTo>
                    <a:pt x="862" y="3188"/>
                  </a:lnTo>
                  <a:lnTo>
                    <a:pt x="955" y="3212"/>
                  </a:lnTo>
                  <a:lnTo>
                    <a:pt x="1051" y="3212"/>
                  </a:lnTo>
                  <a:lnTo>
                    <a:pt x="1144" y="3177"/>
                  </a:lnTo>
                  <a:lnTo>
                    <a:pt x="1236" y="3130"/>
                  </a:lnTo>
                  <a:lnTo>
                    <a:pt x="1328" y="3048"/>
                  </a:lnTo>
                  <a:lnTo>
                    <a:pt x="1416" y="2954"/>
                  </a:lnTo>
                  <a:lnTo>
                    <a:pt x="1500" y="2825"/>
                  </a:lnTo>
                  <a:lnTo>
                    <a:pt x="1579" y="2673"/>
                  </a:lnTo>
                  <a:lnTo>
                    <a:pt x="1658" y="2509"/>
                  </a:lnTo>
                  <a:lnTo>
                    <a:pt x="1729" y="2321"/>
                  </a:lnTo>
                  <a:lnTo>
                    <a:pt x="1764" y="2192"/>
                  </a:lnTo>
                  <a:lnTo>
                    <a:pt x="1799" y="2063"/>
                  </a:lnTo>
                  <a:lnTo>
                    <a:pt x="1830" y="1934"/>
                  </a:lnTo>
                  <a:lnTo>
                    <a:pt x="1861" y="1805"/>
                  </a:lnTo>
                  <a:lnTo>
                    <a:pt x="1883" y="1665"/>
                  </a:lnTo>
                  <a:lnTo>
                    <a:pt x="1909" y="1512"/>
                  </a:lnTo>
                  <a:lnTo>
                    <a:pt x="1926" y="1372"/>
                  </a:lnTo>
                  <a:lnTo>
                    <a:pt x="1944" y="1219"/>
                  </a:lnTo>
                  <a:lnTo>
                    <a:pt x="1957" y="1079"/>
                  </a:lnTo>
                  <a:lnTo>
                    <a:pt x="1966" y="950"/>
                  </a:lnTo>
                  <a:lnTo>
                    <a:pt x="1975" y="821"/>
                  </a:lnTo>
                  <a:lnTo>
                    <a:pt x="1979" y="704"/>
                  </a:lnTo>
                  <a:lnTo>
                    <a:pt x="1979" y="598"/>
                  </a:lnTo>
                  <a:lnTo>
                    <a:pt x="1975" y="493"/>
                  </a:lnTo>
                  <a:lnTo>
                    <a:pt x="1962" y="317"/>
                  </a:lnTo>
                  <a:lnTo>
                    <a:pt x="1944" y="176"/>
                  </a:lnTo>
                  <a:lnTo>
                    <a:pt x="1926" y="71"/>
                  </a:lnTo>
                  <a:lnTo>
                    <a:pt x="1913" y="36"/>
                  </a:lnTo>
                  <a:lnTo>
                    <a:pt x="1904" y="12"/>
                  </a:lnTo>
                  <a:lnTo>
                    <a:pt x="1891" y="0"/>
                  </a:lnTo>
                  <a:lnTo>
                    <a:pt x="1883" y="0"/>
                  </a:lnTo>
                  <a:lnTo>
                    <a:pt x="1878" y="12"/>
                  </a:lnTo>
                  <a:lnTo>
                    <a:pt x="1874" y="24"/>
                  </a:lnTo>
                  <a:lnTo>
                    <a:pt x="1865" y="94"/>
                  </a:lnTo>
                  <a:lnTo>
                    <a:pt x="1856" y="340"/>
                  </a:lnTo>
                  <a:lnTo>
                    <a:pt x="1847" y="516"/>
                  </a:lnTo>
                  <a:lnTo>
                    <a:pt x="1830" y="715"/>
                  </a:lnTo>
                  <a:lnTo>
                    <a:pt x="1808" y="938"/>
                  </a:lnTo>
                  <a:lnTo>
                    <a:pt x="1773" y="1184"/>
                  </a:lnTo>
                  <a:lnTo>
                    <a:pt x="1737" y="1384"/>
                  </a:lnTo>
                  <a:lnTo>
                    <a:pt x="1693" y="1583"/>
                  </a:lnTo>
                  <a:lnTo>
                    <a:pt x="1645" y="1759"/>
                  </a:lnTo>
                  <a:lnTo>
                    <a:pt x="1592" y="1934"/>
                  </a:lnTo>
                  <a:lnTo>
                    <a:pt x="1531" y="2075"/>
                  </a:lnTo>
                  <a:lnTo>
                    <a:pt x="1465" y="2204"/>
                  </a:lnTo>
                  <a:lnTo>
                    <a:pt x="1394" y="2321"/>
                  </a:lnTo>
                  <a:lnTo>
                    <a:pt x="1324" y="2415"/>
                  </a:lnTo>
                  <a:lnTo>
                    <a:pt x="1245" y="2497"/>
                  </a:lnTo>
                  <a:lnTo>
                    <a:pt x="1166" y="2544"/>
                  </a:lnTo>
                  <a:lnTo>
                    <a:pt x="1087" y="2579"/>
                  </a:lnTo>
                  <a:lnTo>
                    <a:pt x="1007" y="2602"/>
                  </a:lnTo>
                  <a:lnTo>
                    <a:pt x="924" y="2591"/>
                  </a:lnTo>
                  <a:lnTo>
                    <a:pt x="840" y="2567"/>
                  </a:lnTo>
                  <a:lnTo>
                    <a:pt x="757" y="2509"/>
                  </a:lnTo>
                  <a:lnTo>
                    <a:pt x="673" y="2438"/>
                  </a:lnTo>
                  <a:lnTo>
                    <a:pt x="599" y="2345"/>
                  </a:lnTo>
                  <a:lnTo>
                    <a:pt x="524" y="2227"/>
                  </a:lnTo>
                  <a:lnTo>
                    <a:pt x="453" y="2087"/>
                  </a:lnTo>
                  <a:lnTo>
                    <a:pt x="392" y="1934"/>
                  </a:lnTo>
                  <a:lnTo>
                    <a:pt x="335" y="1770"/>
                  </a:lnTo>
                  <a:lnTo>
                    <a:pt x="282" y="1583"/>
                  </a:lnTo>
                  <a:lnTo>
                    <a:pt x="238" y="1384"/>
                  </a:lnTo>
                  <a:lnTo>
                    <a:pt x="203" y="1184"/>
                  </a:lnTo>
                  <a:lnTo>
                    <a:pt x="168" y="938"/>
                  </a:lnTo>
                  <a:lnTo>
                    <a:pt x="141" y="715"/>
                  </a:lnTo>
                  <a:lnTo>
                    <a:pt x="128" y="516"/>
                  </a:lnTo>
                  <a:lnTo>
                    <a:pt x="115" y="340"/>
                  </a:lnTo>
                  <a:lnTo>
                    <a:pt x="102" y="94"/>
                  </a:lnTo>
                  <a:lnTo>
                    <a:pt x="93" y="24"/>
                  </a:lnTo>
                  <a:lnTo>
                    <a:pt x="89" y="12"/>
                  </a:lnTo>
                  <a:lnTo>
                    <a:pt x="8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39" name="Google Shape;619;p39"/>
            <p:cNvSpPr/>
            <p:nvPr/>
          </p:nvSpPr>
          <p:spPr>
            <a:xfrm flipV="1">
              <a:off x="6282360" y="1100160"/>
              <a:ext cx="239400" cy="5760"/>
            </a:xfrm>
            <a:custGeom>
              <a:avLst/>
              <a:gdLst/>
              <a:ahLst/>
              <a:cxnLst/>
              <a:rect l="l" t="t" r="r" b="b"/>
              <a:pathLst>
                <a:path w="10145" h="704">
                  <a:moveTo>
                    <a:pt x="3171" y="0"/>
                  </a:moveTo>
                  <a:lnTo>
                    <a:pt x="2533" y="36"/>
                  </a:lnTo>
                  <a:lnTo>
                    <a:pt x="1900" y="82"/>
                  </a:lnTo>
                  <a:lnTo>
                    <a:pt x="1267" y="164"/>
                  </a:lnTo>
                  <a:lnTo>
                    <a:pt x="634" y="258"/>
                  </a:lnTo>
                  <a:lnTo>
                    <a:pt x="1" y="375"/>
                  </a:lnTo>
                  <a:lnTo>
                    <a:pt x="5" y="387"/>
                  </a:lnTo>
                  <a:lnTo>
                    <a:pt x="27" y="411"/>
                  </a:lnTo>
                  <a:lnTo>
                    <a:pt x="102" y="434"/>
                  </a:lnTo>
                  <a:lnTo>
                    <a:pt x="229" y="469"/>
                  </a:lnTo>
                  <a:lnTo>
                    <a:pt x="401" y="504"/>
                  </a:lnTo>
                  <a:lnTo>
                    <a:pt x="867" y="551"/>
                  </a:lnTo>
                  <a:lnTo>
                    <a:pt x="1487" y="610"/>
                  </a:lnTo>
                  <a:lnTo>
                    <a:pt x="2239" y="645"/>
                  </a:lnTo>
                  <a:lnTo>
                    <a:pt x="3101" y="680"/>
                  </a:lnTo>
                  <a:lnTo>
                    <a:pt x="4050" y="704"/>
                  </a:lnTo>
                  <a:lnTo>
                    <a:pt x="6095" y="704"/>
                  </a:lnTo>
                  <a:lnTo>
                    <a:pt x="7049" y="680"/>
                  </a:lnTo>
                  <a:lnTo>
                    <a:pt x="7911" y="645"/>
                  </a:lnTo>
                  <a:lnTo>
                    <a:pt x="8658" y="610"/>
                  </a:lnTo>
                  <a:lnTo>
                    <a:pt x="9278" y="551"/>
                  </a:lnTo>
                  <a:lnTo>
                    <a:pt x="9749" y="504"/>
                  </a:lnTo>
                  <a:lnTo>
                    <a:pt x="9920" y="469"/>
                  </a:lnTo>
                  <a:lnTo>
                    <a:pt x="10043" y="434"/>
                  </a:lnTo>
                  <a:lnTo>
                    <a:pt x="10123" y="411"/>
                  </a:lnTo>
                  <a:lnTo>
                    <a:pt x="10140" y="387"/>
                  </a:lnTo>
                  <a:lnTo>
                    <a:pt x="10145" y="375"/>
                  </a:lnTo>
                  <a:lnTo>
                    <a:pt x="9511" y="258"/>
                  </a:lnTo>
                  <a:lnTo>
                    <a:pt x="8878" y="164"/>
                  </a:lnTo>
                  <a:lnTo>
                    <a:pt x="8245" y="82"/>
                  </a:lnTo>
                  <a:lnTo>
                    <a:pt x="7612" y="36"/>
                  </a:lnTo>
                  <a:lnTo>
                    <a:pt x="6979" y="0"/>
                  </a:lnTo>
                  <a:lnTo>
                    <a:pt x="5708" y="0"/>
                  </a:lnTo>
                  <a:lnTo>
                    <a:pt x="5075" y="36"/>
                  </a:lnTo>
                  <a:lnTo>
                    <a:pt x="4437"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840" name="Google Shape;620;p39"/>
            <p:cNvSpPr/>
            <p:nvPr/>
          </p:nvSpPr>
          <p:spPr>
            <a:xfrm flipV="1">
              <a:off x="6282360" y="1070640"/>
              <a:ext cx="239400" cy="5760"/>
            </a:xfrm>
            <a:custGeom>
              <a:avLst/>
              <a:gdLst/>
              <a:ahLst/>
              <a:cxnLst/>
              <a:rect l="l" t="t" r="r" b="b"/>
              <a:pathLst>
                <a:path w="10145" h="716">
                  <a:moveTo>
                    <a:pt x="3804" y="0"/>
                  </a:moveTo>
                  <a:lnTo>
                    <a:pt x="3171" y="12"/>
                  </a:lnTo>
                  <a:lnTo>
                    <a:pt x="2533" y="47"/>
                  </a:lnTo>
                  <a:lnTo>
                    <a:pt x="1900" y="94"/>
                  </a:lnTo>
                  <a:lnTo>
                    <a:pt x="1267" y="164"/>
                  </a:lnTo>
                  <a:lnTo>
                    <a:pt x="634" y="270"/>
                  </a:lnTo>
                  <a:lnTo>
                    <a:pt x="1" y="375"/>
                  </a:lnTo>
                  <a:lnTo>
                    <a:pt x="5" y="399"/>
                  </a:lnTo>
                  <a:lnTo>
                    <a:pt x="27" y="411"/>
                  </a:lnTo>
                  <a:lnTo>
                    <a:pt x="102" y="446"/>
                  </a:lnTo>
                  <a:lnTo>
                    <a:pt x="229" y="481"/>
                  </a:lnTo>
                  <a:lnTo>
                    <a:pt x="401" y="504"/>
                  </a:lnTo>
                  <a:lnTo>
                    <a:pt x="867" y="563"/>
                  </a:lnTo>
                  <a:lnTo>
                    <a:pt x="1487" y="610"/>
                  </a:lnTo>
                  <a:lnTo>
                    <a:pt x="2239" y="657"/>
                  </a:lnTo>
                  <a:lnTo>
                    <a:pt x="3101" y="692"/>
                  </a:lnTo>
                  <a:lnTo>
                    <a:pt x="4050" y="704"/>
                  </a:lnTo>
                  <a:lnTo>
                    <a:pt x="5075" y="715"/>
                  </a:lnTo>
                  <a:lnTo>
                    <a:pt x="6095" y="704"/>
                  </a:lnTo>
                  <a:lnTo>
                    <a:pt x="7049" y="692"/>
                  </a:lnTo>
                  <a:lnTo>
                    <a:pt x="7911" y="657"/>
                  </a:lnTo>
                  <a:lnTo>
                    <a:pt x="8658" y="622"/>
                  </a:lnTo>
                  <a:lnTo>
                    <a:pt x="9278" y="575"/>
                  </a:lnTo>
                  <a:lnTo>
                    <a:pt x="9749" y="516"/>
                  </a:lnTo>
                  <a:lnTo>
                    <a:pt x="9920" y="481"/>
                  </a:lnTo>
                  <a:lnTo>
                    <a:pt x="10043" y="446"/>
                  </a:lnTo>
                  <a:lnTo>
                    <a:pt x="10123" y="411"/>
                  </a:lnTo>
                  <a:lnTo>
                    <a:pt x="10140" y="399"/>
                  </a:lnTo>
                  <a:lnTo>
                    <a:pt x="10145" y="375"/>
                  </a:lnTo>
                  <a:lnTo>
                    <a:pt x="9511" y="270"/>
                  </a:lnTo>
                  <a:lnTo>
                    <a:pt x="8878" y="164"/>
                  </a:lnTo>
                  <a:lnTo>
                    <a:pt x="8245" y="94"/>
                  </a:lnTo>
                  <a:lnTo>
                    <a:pt x="7612" y="47"/>
                  </a:lnTo>
                  <a:lnTo>
                    <a:pt x="6979" y="12"/>
                  </a:lnTo>
                  <a:lnTo>
                    <a:pt x="6341" y="0"/>
                  </a:lnTo>
                  <a:lnTo>
                    <a:pt x="5708" y="12"/>
                  </a:lnTo>
                  <a:lnTo>
                    <a:pt x="5075" y="47"/>
                  </a:lnTo>
                  <a:lnTo>
                    <a:pt x="4437" y="12"/>
                  </a:lnTo>
                  <a:lnTo>
                    <a:pt x="3804"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841" name="Google Shape;621;p39"/>
            <p:cNvSpPr/>
            <p:nvPr/>
          </p:nvSpPr>
          <p:spPr>
            <a:xfrm flipV="1">
              <a:off x="5958360" y="1131120"/>
              <a:ext cx="849960" cy="844200"/>
            </a:xfrm>
            <a:custGeom>
              <a:avLst/>
              <a:gdLst/>
              <a:ahLst/>
              <a:cxnLst/>
              <a:rect l="l" t="t" r="r" b="b"/>
              <a:pathLst>
                <a:path w="35937" h="94116">
                  <a:moveTo>
                    <a:pt x="17689" y="1"/>
                  </a:moveTo>
                  <a:lnTo>
                    <a:pt x="17052" y="12"/>
                  </a:lnTo>
                  <a:lnTo>
                    <a:pt x="16410" y="24"/>
                  </a:lnTo>
                  <a:lnTo>
                    <a:pt x="15772" y="47"/>
                  </a:lnTo>
                  <a:lnTo>
                    <a:pt x="15143" y="94"/>
                  </a:lnTo>
                  <a:lnTo>
                    <a:pt x="14515" y="141"/>
                  </a:lnTo>
                  <a:lnTo>
                    <a:pt x="13890" y="211"/>
                  </a:lnTo>
                  <a:lnTo>
                    <a:pt x="13275" y="294"/>
                  </a:lnTo>
                  <a:lnTo>
                    <a:pt x="12668" y="387"/>
                  </a:lnTo>
                  <a:lnTo>
                    <a:pt x="12070" y="493"/>
                  </a:lnTo>
                  <a:lnTo>
                    <a:pt x="11485" y="622"/>
                  </a:lnTo>
                  <a:lnTo>
                    <a:pt x="10909" y="774"/>
                  </a:lnTo>
                  <a:lnTo>
                    <a:pt x="10346" y="926"/>
                  </a:lnTo>
                  <a:lnTo>
                    <a:pt x="9801" y="1114"/>
                  </a:lnTo>
                  <a:lnTo>
                    <a:pt x="9265" y="1301"/>
                  </a:lnTo>
                  <a:lnTo>
                    <a:pt x="8750" y="1524"/>
                  </a:lnTo>
                  <a:lnTo>
                    <a:pt x="8495" y="1641"/>
                  </a:lnTo>
                  <a:lnTo>
                    <a:pt x="8249" y="1759"/>
                  </a:lnTo>
                  <a:lnTo>
                    <a:pt x="8007" y="1888"/>
                  </a:lnTo>
                  <a:lnTo>
                    <a:pt x="7770" y="2016"/>
                  </a:lnTo>
                  <a:lnTo>
                    <a:pt x="7585" y="2134"/>
                  </a:lnTo>
                  <a:lnTo>
                    <a:pt x="7400" y="2263"/>
                  </a:lnTo>
                  <a:lnTo>
                    <a:pt x="7220" y="2415"/>
                  </a:lnTo>
                  <a:lnTo>
                    <a:pt x="7044" y="2591"/>
                  </a:lnTo>
                  <a:lnTo>
                    <a:pt x="6868" y="2778"/>
                  </a:lnTo>
                  <a:lnTo>
                    <a:pt x="6692" y="2978"/>
                  </a:lnTo>
                  <a:lnTo>
                    <a:pt x="6525" y="3200"/>
                  </a:lnTo>
                  <a:lnTo>
                    <a:pt x="6354" y="3446"/>
                  </a:lnTo>
                  <a:lnTo>
                    <a:pt x="6191" y="3704"/>
                  </a:lnTo>
                  <a:lnTo>
                    <a:pt x="6028" y="3974"/>
                  </a:lnTo>
                  <a:lnTo>
                    <a:pt x="5866" y="4255"/>
                  </a:lnTo>
                  <a:lnTo>
                    <a:pt x="5707" y="4560"/>
                  </a:lnTo>
                  <a:lnTo>
                    <a:pt x="5554" y="4888"/>
                  </a:lnTo>
                  <a:lnTo>
                    <a:pt x="5400" y="5216"/>
                  </a:lnTo>
                  <a:lnTo>
                    <a:pt x="5246" y="5568"/>
                  </a:lnTo>
                  <a:lnTo>
                    <a:pt x="5101" y="5931"/>
                  </a:lnTo>
                  <a:lnTo>
                    <a:pt x="4951" y="6318"/>
                  </a:lnTo>
                  <a:lnTo>
                    <a:pt x="4810" y="6705"/>
                  </a:lnTo>
                  <a:lnTo>
                    <a:pt x="4665" y="7115"/>
                  </a:lnTo>
                  <a:lnTo>
                    <a:pt x="4529" y="7537"/>
                  </a:lnTo>
                  <a:lnTo>
                    <a:pt x="4393" y="7970"/>
                  </a:lnTo>
                  <a:lnTo>
                    <a:pt x="4256" y="8428"/>
                  </a:lnTo>
                  <a:lnTo>
                    <a:pt x="4125" y="8885"/>
                  </a:lnTo>
                  <a:lnTo>
                    <a:pt x="3993" y="9365"/>
                  </a:lnTo>
                  <a:lnTo>
                    <a:pt x="3865" y="9846"/>
                  </a:lnTo>
                  <a:lnTo>
                    <a:pt x="3742" y="10350"/>
                  </a:lnTo>
                  <a:lnTo>
                    <a:pt x="3619" y="10854"/>
                  </a:lnTo>
                  <a:lnTo>
                    <a:pt x="3496" y="11381"/>
                  </a:lnTo>
                  <a:lnTo>
                    <a:pt x="3377" y="11908"/>
                  </a:lnTo>
                  <a:lnTo>
                    <a:pt x="3263" y="12459"/>
                  </a:lnTo>
                  <a:lnTo>
                    <a:pt x="3148" y="13010"/>
                  </a:lnTo>
                  <a:lnTo>
                    <a:pt x="3038" y="13585"/>
                  </a:lnTo>
                  <a:lnTo>
                    <a:pt x="2929" y="14159"/>
                  </a:lnTo>
                  <a:lnTo>
                    <a:pt x="2819" y="14745"/>
                  </a:lnTo>
                  <a:lnTo>
                    <a:pt x="2713" y="15343"/>
                  </a:lnTo>
                  <a:lnTo>
                    <a:pt x="2612" y="15952"/>
                  </a:lnTo>
                  <a:lnTo>
                    <a:pt x="2511" y="16562"/>
                  </a:lnTo>
                  <a:lnTo>
                    <a:pt x="2410" y="17194"/>
                  </a:lnTo>
                  <a:lnTo>
                    <a:pt x="2313" y="17827"/>
                  </a:lnTo>
                  <a:lnTo>
                    <a:pt x="2221" y="18460"/>
                  </a:lnTo>
                  <a:lnTo>
                    <a:pt x="2128" y="19117"/>
                  </a:lnTo>
                  <a:lnTo>
                    <a:pt x="2040" y="19773"/>
                  </a:lnTo>
                  <a:lnTo>
                    <a:pt x="1948" y="20441"/>
                  </a:lnTo>
                  <a:lnTo>
                    <a:pt x="1864" y="21109"/>
                  </a:lnTo>
                  <a:lnTo>
                    <a:pt x="1781" y="21789"/>
                  </a:lnTo>
                  <a:lnTo>
                    <a:pt x="1697" y="22480"/>
                  </a:lnTo>
                  <a:lnTo>
                    <a:pt x="1618" y="23172"/>
                  </a:lnTo>
                  <a:lnTo>
                    <a:pt x="1539" y="23875"/>
                  </a:lnTo>
                  <a:lnTo>
                    <a:pt x="1390" y="25293"/>
                  </a:lnTo>
                  <a:lnTo>
                    <a:pt x="1249" y="26735"/>
                  </a:lnTo>
                  <a:lnTo>
                    <a:pt x="1117" y="28200"/>
                  </a:lnTo>
                  <a:lnTo>
                    <a:pt x="994" y="29677"/>
                  </a:lnTo>
                  <a:lnTo>
                    <a:pt x="875" y="31177"/>
                  </a:lnTo>
                  <a:lnTo>
                    <a:pt x="765" y="32689"/>
                  </a:lnTo>
                  <a:lnTo>
                    <a:pt x="664" y="34213"/>
                  </a:lnTo>
                  <a:lnTo>
                    <a:pt x="567" y="35748"/>
                  </a:lnTo>
                  <a:lnTo>
                    <a:pt x="484" y="37283"/>
                  </a:lnTo>
                  <a:lnTo>
                    <a:pt x="405" y="38830"/>
                  </a:lnTo>
                  <a:lnTo>
                    <a:pt x="330" y="40377"/>
                  </a:lnTo>
                  <a:lnTo>
                    <a:pt x="268" y="41936"/>
                  </a:lnTo>
                  <a:lnTo>
                    <a:pt x="211" y="43483"/>
                  </a:lnTo>
                  <a:lnTo>
                    <a:pt x="158" y="45030"/>
                  </a:lnTo>
                  <a:lnTo>
                    <a:pt x="114" y="46566"/>
                  </a:lnTo>
                  <a:lnTo>
                    <a:pt x="79" y="48101"/>
                  </a:lnTo>
                  <a:lnTo>
                    <a:pt x="49" y="49637"/>
                  </a:lnTo>
                  <a:lnTo>
                    <a:pt x="27" y="51149"/>
                  </a:lnTo>
                  <a:lnTo>
                    <a:pt x="13" y="52649"/>
                  </a:lnTo>
                  <a:lnTo>
                    <a:pt x="0" y="54137"/>
                  </a:lnTo>
                  <a:lnTo>
                    <a:pt x="0" y="55602"/>
                  </a:lnTo>
                  <a:lnTo>
                    <a:pt x="5" y="57056"/>
                  </a:lnTo>
                  <a:lnTo>
                    <a:pt x="13" y="58486"/>
                  </a:lnTo>
                  <a:lnTo>
                    <a:pt x="31" y="59892"/>
                  </a:lnTo>
                  <a:lnTo>
                    <a:pt x="53" y="61263"/>
                  </a:lnTo>
                  <a:lnTo>
                    <a:pt x="79" y="62611"/>
                  </a:lnTo>
                  <a:lnTo>
                    <a:pt x="114" y="63936"/>
                  </a:lnTo>
                  <a:lnTo>
                    <a:pt x="154" y="65225"/>
                  </a:lnTo>
                  <a:lnTo>
                    <a:pt x="202" y="66479"/>
                  </a:lnTo>
                  <a:lnTo>
                    <a:pt x="255" y="67698"/>
                  </a:lnTo>
                  <a:lnTo>
                    <a:pt x="312" y="68870"/>
                  </a:lnTo>
                  <a:lnTo>
                    <a:pt x="374" y="70007"/>
                  </a:lnTo>
                  <a:lnTo>
                    <a:pt x="444" y="71109"/>
                  </a:lnTo>
                  <a:lnTo>
                    <a:pt x="519" y="72152"/>
                  </a:lnTo>
                  <a:lnTo>
                    <a:pt x="598" y="73160"/>
                  </a:lnTo>
                  <a:lnTo>
                    <a:pt x="686" y="74109"/>
                  </a:lnTo>
                  <a:lnTo>
                    <a:pt x="774" y="75011"/>
                  </a:lnTo>
                  <a:lnTo>
                    <a:pt x="822" y="75445"/>
                  </a:lnTo>
                  <a:lnTo>
                    <a:pt x="871" y="75867"/>
                  </a:lnTo>
                  <a:lnTo>
                    <a:pt x="919" y="76266"/>
                  </a:lnTo>
                  <a:lnTo>
                    <a:pt x="972" y="76652"/>
                  </a:lnTo>
                  <a:lnTo>
                    <a:pt x="1025" y="77027"/>
                  </a:lnTo>
                  <a:lnTo>
                    <a:pt x="1077" y="77391"/>
                  </a:lnTo>
                  <a:lnTo>
                    <a:pt x="1135" y="77742"/>
                  </a:lnTo>
                  <a:lnTo>
                    <a:pt x="1192" y="78094"/>
                  </a:lnTo>
                  <a:lnTo>
                    <a:pt x="1258" y="78434"/>
                  </a:lnTo>
                  <a:lnTo>
                    <a:pt x="1328" y="78774"/>
                  </a:lnTo>
                  <a:lnTo>
                    <a:pt x="1403" y="79102"/>
                  </a:lnTo>
                  <a:lnTo>
                    <a:pt x="1478" y="79430"/>
                  </a:lnTo>
                  <a:lnTo>
                    <a:pt x="1561" y="79746"/>
                  </a:lnTo>
                  <a:lnTo>
                    <a:pt x="1645" y="80063"/>
                  </a:lnTo>
                  <a:lnTo>
                    <a:pt x="1737" y="80379"/>
                  </a:lnTo>
                  <a:lnTo>
                    <a:pt x="1829" y="80684"/>
                  </a:lnTo>
                  <a:lnTo>
                    <a:pt x="1926" y="80989"/>
                  </a:lnTo>
                  <a:lnTo>
                    <a:pt x="2027" y="81294"/>
                  </a:lnTo>
                  <a:lnTo>
                    <a:pt x="2133" y="81587"/>
                  </a:lnTo>
                  <a:lnTo>
                    <a:pt x="2238" y="81880"/>
                  </a:lnTo>
                  <a:lnTo>
                    <a:pt x="2353" y="82161"/>
                  </a:lnTo>
                  <a:lnTo>
                    <a:pt x="2467" y="82442"/>
                  </a:lnTo>
                  <a:lnTo>
                    <a:pt x="2581" y="82723"/>
                  </a:lnTo>
                  <a:lnTo>
                    <a:pt x="2704" y="82993"/>
                  </a:lnTo>
                  <a:lnTo>
                    <a:pt x="2827" y="83263"/>
                  </a:lnTo>
                  <a:lnTo>
                    <a:pt x="2955" y="83520"/>
                  </a:lnTo>
                  <a:lnTo>
                    <a:pt x="3087" y="83790"/>
                  </a:lnTo>
                  <a:lnTo>
                    <a:pt x="3219" y="84036"/>
                  </a:lnTo>
                  <a:lnTo>
                    <a:pt x="3355" y="84294"/>
                  </a:lnTo>
                  <a:lnTo>
                    <a:pt x="3491" y="84540"/>
                  </a:lnTo>
                  <a:lnTo>
                    <a:pt x="3632" y="84786"/>
                  </a:lnTo>
                  <a:lnTo>
                    <a:pt x="3777" y="85021"/>
                  </a:lnTo>
                  <a:lnTo>
                    <a:pt x="4072" y="85490"/>
                  </a:lnTo>
                  <a:lnTo>
                    <a:pt x="4375" y="85935"/>
                  </a:lnTo>
                  <a:lnTo>
                    <a:pt x="4692" y="86369"/>
                  </a:lnTo>
                  <a:lnTo>
                    <a:pt x="5013" y="86790"/>
                  </a:lnTo>
                  <a:lnTo>
                    <a:pt x="5343" y="87189"/>
                  </a:lnTo>
                  <a:lnTo>
                    <a:pt x="5677" y="87587"/>
                  </a:lnTo>
                  <a:lnTo>
                    <a:pt x="6020" y="87963"/>
                  </a:lnTo>
                  <a:lnTo>
                    <a:pt x="6367" y="88314"/>
                  </a:lnTo>
                  <a:lnTo>
                    <a:pt x="6719" y="88666"/>
                  </a:lnTo>
                  <a:lnTo>
                    <a:pt x="7075" y="88994"/>
                  </a:lnTo>
                  <a:lnTo>
                    <a:pt x="7440" y="89310"/>
                  </a:lnTo>
                  <a:lnTo>
                    <a:pt x="7800" y="89615"/>
                  </a:lnTo>
                  <a:lnTo>
                    <a:pt x="8170" y="89908"/>
                  </a:lnTo>
                  <a:lnTo>
                    <a:pt x="8539" y="90189"/>
                  </a:lnTo>
                  <a:lnTo>
                    <a:pt x="8909" y="90459"/>
                  </a:lnTo>
                  <a:lnTo>
                    <a:pt x="9282" y="90717"/>
                  </a:lnTo>
                  <a:lnTo>
                    <a:pt x="9652" y="90963"/>
                  </a:lnTo>
                  <a:lnTo>
                    <a:pt x="10021" y="91197"/>
                  </a:lnTo>
                  <a:lnTo>
                    <a:pt x="10390" y="91408"/>
                  </a:lnTo>
                  <a:lnTo>
                    <a:pt x="10760" y="91619"/>
                  </a:lnTo>
                  <a:lnTo>
                    <a:pt x="11125" y="91819"/>
                  </a:lnTo>
                  <a:lnTo>
                    <a:pt x="11490" y="92006"/>
                  </a:lnTo>
                  <a:lnTo>
                    <a:pt x="11850" y="92194"/>
                  </a:lnTo>
                  <a:lnTo>
                    <a:pt x="12202" y="92358"/>
                  </a:lnTo>
                  <a:lnTo>
                    <a:pt x="12554" y="92510"/>
                  </a:lnTo>
                  <a:lnTo>
                    <a:pt x="13240" y="92803"/>
                  </a:lnTo>
                  <a:lnTo>
                    <a:pt x="13895" y="93061"/>
                  </a:lnTo>
                  <a:lnTo>
                    <a:pt x="14524" y="93272"/>
                  </a:lnTo>
                  <a:lnTo>
                    <a:pt x="15113" y="93471"/>
                  </a:lnTo>
                  <a:lnTo>
                    <a:pt x="15662" y="93623"/>
                  </a:lnTo>
                  <a:lnTo>
                    <a:pt x="16164" y="93764"/>
                  </a:lnTo>
                  <a:lnTo>
                    <a:pt x="16616" y="93870"/>
                  </a:lnTo>
                  <a:lnTo>
                    <a:pt x="17012" y="93952"/>
                  </a:lnTo>
                  <a:lnTo>
                    <a:pt x="17346" y="94022"/>
                  </a:lnTo>
                  <a:lnTo>
                    <a:pt x="17812" y="94092"/>
                  </a:lnTo>
                  <a:lnTo>
                    <a:pt x="17980" y="94116"/>
                  </a:lnTo>
                  <a:lnTo>
                    <a:pt x="18683" y="94081"/>
                  </a:lnTo>
                  <a:lnTo>
                    <a:pt x="19378" y="94010"/>
                  </a:lnTo>
                  <a:lnTo>
                    <a:pt x="20059" y="93917"/>
                  </a:lnTo>
                  <a:lnTo>
                    <a:pt x="20728" y="93788"/>
                  </a:lnTo>
                  <a:lnTo>
                    <a:pt x="21057" y="93717"/>
                  </a:lnTo>
                  <a:lnTo>
                    <a:pt x="21387" y="93647"/>
                  </a:lnTo>
                  <a:lnTo>
                    <a:pt x="21708" y="93565"/>
                  </a:lnTo>
                  <a:lnTo>
                    <a:pt x="22029" y="93471"/>
                  </a:lnTo>
                  <a:lnTo>
                    <a:pt x="22350" y="93377"/>
                  </a:lnTo>
                  <a:lnTo>
                    <a:pt x="22662" y="93272"/>
                  </a:lnTo>
                  <a:lnTo>
                    <a:pt x="22975" y="93166"/>
                  </a:lnTo>
                  <a:lnTo>
                    <a:pt x="23282" y="93049"/>
                  </a:lnTo>
                  <a:lnTo>
                    <a:pt x="23590" y="92932"/>
                  </a:lnTo>
                  <a:lnTo>
                    <a:pt x="23894" y="92803"/>
                  </a:lnTo>
                  <a:lnTo>
                    <a:pt x="24193" y="92662"/>
                  </a:lnTo>
                  <a:lnTo>
                    <a:pt x="24487" y="92522"/>
                  </a:lnTo>
                  <a:lnTo>
                    <a:pt x="24782" y="92369"/>
                  </a:lnTo>
                  <a:lnTo>
                    <a:pt x="25072" y="92217"/>
                  </a:lnTo>
                  <a:lnTo>
                    <a:pt x="25358" y="92053"/>
                  </a:lnTo>
                  <a:lnTo>
                    <a:pt x="25639" y="91889"/>
                  </a:lnTo>
                  <a:lnTo>
                    <a:pt x="25921" y="91713"/>
                  </a:lnTo>
                  <a:lnTo>
                    <a:pt x="26198" y="91537"/>
                  </a:lnTo>
                  <a:lnTo>
                    <a:pt x="26475" y="91338"/>
                  </a:lnTo>
                  <a:lnTo>
                    <a:pt x="26743" y="91150"/>
                  </a:lnTo>
                  <a:lnTo>
                    <a:pt x="27011" y="90951"/>
                  </a:lnTo>
                  <a:lnTo>
                    <a:pt x="27275" y="90740"/>
                  </a:lnTo>
                  <a:lnTo>
                    <a:pt x="27539" y="90529"/>
                  </a:lnTo>
                  <a:lnTo>
                    <a:pt x="27798" y="90307"/>
                  </a:lnTo>
                  <a:lnTo>
                    <a:pt x="28053" y="90072"/>
                  </a:lnTo>
                  <a:lnTo>
                    <a:pt x="28304" y="89838"/>
                  </a:lnTo>
                  <a:lnTo>
                    <a:pt x="28554" y="89603"/>
                  </a:lnTo>
                  <a:lnTo>
                    <a:pt x="28801" y="89346"/>
                  </a:lnTo>
                  <a:lnTo>
                    <a:pt x="29042" y="89099"/>
                  </a:lnTo>
                  <a:lnTo>
                    <a:pt x="29280" y="88830"/>
                  </a:lnTo>
                  <a:lnTo>
                    <a:pt x="29517" y="88572"/>
                  </a:lnTo>
                  <a:lnTo>
                    <a:pt x="29750" y="88291"/>
                  </a:lnTo>
                  <a:lnTo>
                    <a:pt x="29979" y="88009"/>
                  </a:lnTo>
                  <a:lnTo>
                    <a:pt x="30208" y="87716"/>
                  </a:lnTo>
                  <a:lnTo>
                    <a:pt x="30432" y="87423"/>
                  </a:lnTo>
                  <a:lnTo>
                    <a:pt x="30652" y="87130"/>
                  </a:lnTo>
                  <a:lnTo>
                    <a:pt x="30867" y="86814"/>
                  </a:lnTo>
                  <a:lnTo>
                    <a:pt x="31083" y="86497"/>
                  </a:lnTo>
                  <a:lnTo>
                    <a:pt x="31294" y="86181"/>
                  </a:lnTo>
                  <a:lnTo>
                    <a:pt x="31500" y="85853"/>
                  </a:lnTo>
                  <a:lnTo>
                    <a:pt x="31707" y="85513"/>
                  </a:lnTo>
                  <a:lnTo>
                    <a:pt x="31905" y="85173"/>
                  </a:lnTo>
                  <a:lnTo>
                    <a:pt x="32103" y="84821"/>
                  </a:lnTo>
                  <a:lnTo>
                    <a:pt x="32301" y="84470"/>
                  </a:lnTo>
                  <a:lnTo>
                    <a:pt x="32490" y="84106"/>
                  </a:lnTo>
                  <a:lnTo>
                    <a:pt x="32679" y="83731"/>
                  </a:lnTo>
                  <a:lnTo>
                    <a:pt x="32863" y="83356"/>
                  </a:lnTo>
                  <a:lnTo>
                    <a:pt x="33044" y="82970"/>
                  </a:lnTo>
                  <a:lnTo>
                    <a:pt x="33224" y="82583"/>
                  </a:lnTo>
                  <a:lnTo>
                    <a:pt x="33400" y="82184"/>
                  </a:lnTo>
                  <a:lnTo>
                    <a:pt x="33571" y="81786"/>
                  </a:lnTo>
                  <a:lnTo>
                    <a:pt x="33738" y="81376"/>
                  </a:lnTo>
                  <a:lnTo>
                    <a:pt x="33906" y="80954"/>
                  </a:lnTo>
                  <a:lnTo>
                    <a:pt x="34064" y="80532"/>
                  </a:lnTo>
                  <a:lnTo>
                    <a:pt x="34227" y="80098"/>
                  </a:lnTo>
                  <a:lnTo>
                    <a:pt x="34380" y="79664"/>
                  </a:lnTo>
                  <a:lnTo>
                    <a:pt x="34517" y="78867"/>
                  </a:lnTo>
                  <a:lnTo>
                    <a:pt x="34649" y="78059"/>
                  </a:lnTo>
                  <a:lnTo>
                    <a:pt x="34772" y="77238"/>
                  </a:lnTo>
                  <a:lnTo>
                    <a:pt x="34891" y="76394"/>
                  </a:lnTo>
                  <a:lnTo>
                    <a:pt x="35000" y="75527"/>
                  </a:lnTo>
                  <a:lnTo>
                    <a:pt x="35106" y="74660"/>
                  </a:lnTo>
                  <a:lnTo>
                    <a:pt x="35203" y="73769"/>
                  </a:lnTo>
                  <a:lnTo>
                    <a:pt x="35291" y="72867"/>
                  </a:lnTo>
                  <a:lnTo>
                    <a:pt x="35374" y="71941"/>
                  </a:lnTo>
                  <a:lnTo>
                    <a:pt x="35453" y="71015"/>
                  </a:lnTo>
                  <a:lnTo>
                    <a:pt x="35524" y="70065"/>
                  </a:lnTo>
                  <a:lnTo>
                    <a:pt x="35585" y="69116"/>
                  </a:lnTo>
                  <a:lnTo>
                    <a:pt x="35647" y="68143"/>
                  </a:lnTo>
                  <a:lnTo>
                    <a:pt x="35700" y="67159"/>
                  </a:lnTo>
                  <a:lnTo>
                    <a:pt x="35748" y="66174"/>
                  </a:lnTo>
                  <a:lnTo>
                    <a:pt x="35788" y="65178"/>
                  </a:lnTo>
                  <a:lnTo>
                    <a:pt x="35823" y="64158"/>
                  </a:lnTo>
                  <a:lnTo>
                    <a:pt x="35858" y="63150"/>
                  </a:lnTo>
                  <a:lnTo>
                    <a:pt x="35880" y="62119"/>
                  </a:lnTo>
                  <a:lnTo>
                    <a:pt x="35902" y="61088"/>
                  </a:lnTo>
                  <a:lnTo>
                    <a:pt x="35919" y="60044"/>
                  </a:lnTo>
                  <a:lnTo>
                    <a:pt x="35928" y="58990"/>
                  </a:lnTo>
                  <a:lnTo>
                    <a:pt x="35937" y="57935"/>
                  </a:lnTo>
                  <a:lnTo>
                    <a:pt x="35937" y="56880"/>
                  </a:lnTo>
                  <a:lnTo>
                    <a:pt x="35933" y="55813"/>
                  </a:lnTo>
                  <a:lnTo>
                    <a:pt x="35928" y="54747"/>
                  </a:lnTo>
                  <a:lnTo>
                    <a:pt x="35915" y="53668"/>
                  </a:lnTo>
                  <a:lnTo>
                    <a:pt x="35902" y="52590"/>
                  </a:lnTo>
                  <a:lnTo>
                    <a:pt x="35880" y="51512"/>
                  </a:lnTo>
                  <a:lnTo>
                    <a:pt x="35858" y="50434"/>
                  </a:lnTo>
                  <a:lnTo>
                    <a:pt x="35831" y="49344"/>
                  </a:lnTo>
                  <a:lnTo>
                    <a:pt x="35801" y="48265"/>
                  </a:lnTo>
                  <a:lnTo>
                    <a:pt x="35766" y="47175"/>
                  </a:lnTo>
                  <a:lnTo>
                    <a:pt x="35730" y="46085"/>
                  </a:lnTo>
                  <a:lnTo>
                    <a:pt x="35686" y="45007"/>
                  </a:lnTo>
                  <a:lnTo>
                    <a:pt x="35647" y="43917"/>
                  </a:lnTo>
                  <a:lnTo>
                    <a:pt x="35598" y="42839"/>
                  </a:lnTo>
                  <a:lnTo>
                    <a:pt x="35550" y="41760"/>
                  </a:lnTo>
                  <a:lnTo>
                    <a:pt x="35497" y="40682"/>
                  </a:lnTo>
                  <a:lnTo>
                    <a:pt x="35440" y="39616"/>
                  </a:lnTo>
                  <a:lnTo>
                    <a:pt x="35326" y="37471"/>
                  </a:lnTo>
                  <a:lnTo>
                    <a:pt x="35198" y="35361"/>
                  </a:lnTo>
                  <a:lnTo>
                    <a:pt x="35066" y="33275"/>
                  </a:lnTo>
                  <a:lnTo>
                    <a:pt x="34926" y="31212"/>
                  </a:lnTo>
                  <a:lnTo>
                    <a:pt x="34781" y="29184"/>
                  </a:lnTo>
                  <a:lnTo>
                    <a:pt x="34631" y="27192"/>
                  </a:lnTo>
                  <a:lnTo>
                    <a:pt x="34473" y="25246"/>
                  </a:lnTo>
                  <a:lnTo>
                    <a:pt x="34319" y="23348"/>
                  </a:lnTo>
                  <a:lnTo>
                    <a:pt x="34156" y="21496"/>
                  </a:lnTo>
                  <a:lnTo>
                    <a:pt x="33998" y="19703"/>
                  </a:lnTo>
                  <a:lnTo>
                    <a:pt x="33840" y="17968"/>
                  </a:lnTo>
                  <a:lnTo>
                    <a:pt x="33677" y="16292"/>
                  </a:lnTo>
                  <a:lnTo>
                    <a:pt x="33637" y="15893"/>
                  </a:lnTo>
                  <a:lnTo>
                    <a:pt x="33593" y="15495"/>
                  </a:lnTo>
                  <a:lnTo>
                    <a:pt x="33549" y="15096"/>
                  </a:lnTo>
                  <a:lnTo>
                    <a:pt x="33501" y="14710"/>
                  </a:lnTo>
                  <a:lnTo>
                    <a:pt x="33448" y="14323"/>
                  </a:lnTo>
                  <a:lnTo>
                    <a:pt x="33391" y="13936"/>
                  </a:lnTo>
                  <a:lnTo>
                    <a:pt x="33334" y="13549"/>
                  </a:lnTo>
                  <a:lnTo>
                    <a:pt x="33277" y="13174"/>
                  </a:lnTo>
                  <a:lnTo>
                    <a:pt x="33215" y="12799"/>
                  </a:lnTo>
                  <a:lnTo>
                    <a:pt x="33149" y="12436"/>
                  </a:lnTo>
                  <a:lnTo>
                    <a:pt x="33079" y="12073"/>
                  </a:lnTo>
                  <a:lnTo>
                    <a:pt x="33009" y="11709"/>
                  </a:lnTo>
                  <a:lnTo>
                    <a:pt x="32938" y="11358"/>
                  </a:lnTo>
                  <a:lnTo>
                    <a:pt x="32863" y="11006"/>
                  </a:lnTo>
                  <a:lnTo>
                    <a:pt x="32784" y="10666"/>
                  </a:lnTo>
                  <a:lnTo>
                    <a:pt x="32705" y="10326"/>
                  </a:lnTo>
                  <a:lnTo>
                    <a:pt x="32622" y="9986"/>
                  </a:lnTo>
                  <a:lnTo>
                    <a:pt x="32538" y="9658"/>
                  </a:lnTo>
                  <a:lnTo>
                    <a:pt x="32450" y="9330"/>
                  </a:lnTo>
                  <a:lnTo>
                    <a:pt x="32362" y="9002"/>
                  </a:lnTo>
                  <a:lnTo>
                    <a:pt x="32270" y="8685"/>
                  </a:lnTo>
                  <a:lnTo>
                    <a:pt x="32173" y="8381"/>
                  </a:lnTo>
                  <a:lnTo>
                    <a:pt x="32081" y="8064"/>
                  </a:lnTo>
                  <a:lnTo>
                    <a:pt x="31980" y="7771"/>
                  </a:lnTo>
                  <a:lnTo>
                    <a:pt x="31883" y="7466"/>
                  </a:lnTo>
                  <a:lnTo>
                    <a:pt x="31777" y="7185"/>
                  </a:lnTo>
                  <a:lnTo>
                    <a:pt x="31672" y="6892"/>
                  </a:lnTo>
                  <a:lnTo>
                    <a:pt x="31566" y="6611"/>
                  </a:lnTo>
                  <a:lnTo>
                    <a:pt x="31461" y="6341"/>
                  </a:lnTo>
                  <a:lnTo>
                    <a:pt x="31351" y="6072"/>
                  </a:lnTo>
                  <a:lnTo>
                    <a:pt x="31237" y="5814"/>
                  </a:lnTo>
                  <a:lnTo>
                    <a:pt x="31122" y="5556"/>
                  </a:lnTo>
                  <a:lnTo>
                    <a:pt x="31008" y="5298"/>
                  </a:lnTo>
                  <a:lnTo>
                    <a:pt x="30889" y="5052"/>
                  </a:lnTo>
                  <a:lnTo>
                    <a:pt x="30771" y="4818"/>
                  </a:lnTo>
                  <a:lnTo>
                    <a:pt x="30647" y="4583"/>
                  </a:lnTo>
                  <a:lnTo>
                    <a:pt x="30524" y="4361"/>
                  </a:lnTo>
                  <a:lnTo>
                    <a:pt x="30401" y="4138"/>
                  </a:lnTo>
                  <a:lnTo>
                    <a:pt x="30274" y="3927"/>
                  </a:lnTo>
                  <a:lnTo>
                    <a:pt x="30146" y="3716"/>
                  </a:lnTo>
                  <a:lnTo>
                    <a:pt x="30019" y="3517"/>
                  </a:lnTo>
                  <a:lnTo>
                    <a:pt x="29887" y="3317"/>
                  </a:lnTo>
                  <a:lnTo>
                    <a:pt x="29755" y="3130"/>
                  </a:lnTo>
                  <a:lnTo>
                    <a:pt x="29623" y="2954"/>
                  </a:lnTo>
                  <a:lnTo>
                    <a:pt x="29487" y="2778"/>
                  </a:lnTo>
                  <a:lnTo>
                    <a:pt x="29350" y="2614"/>
                  </a:lnTo>
                  <a:lnTo>
                    <a:pt x="29210" y="2450"/>
                  </a:lnTo>
                  <a:lnTo>
                    <a:pt x="29073" y="2298"/>
                  </a:lnTo>
                  <a:lnTo>
                    <a:pt x="28933" y="2145"/>
                  </a:lnTo>
                  <a:lnTo>
                    <a:pt x="28787" y="2005"/>
                  </a:lnTo>
                  <a:lnTo>
                    <a:pt x="28647" y="1876"/>
                  </a:lnTo>
                  <a:lnTo>
                    <a:pt x="28502" y="1747"/>
                  </a:lnTo>
                  <a:lnTo>
                    <a:pt x="28357" y="1630"/>
                  </a:lnTo>
                  <a:lnTo>
                    <a:pt x="28211" y="1524"/>
                  </a:lnTo>
                  <a:lnTo>
                    <a:pt x="28062" y="1419"/>
                  </a:lnTo>
                  <a:lnTo>
                    <a:pt x="27912" y="1325"/>
                  </a:lnTo>
                  <a:lnTo>
                    <a:pt x="27763" y="1243"/>
                  </a:lnTo>
                  <a:lnTo>
                    <a:pt x="27613" y="1161"/>
                  </a:lnTo>
                  <a:lnTo>
                    <a:pt x="27460" y="1091"/>
                  </a:lnTo>
                  <a:lnTo>
                    <a:pt x="27306" y="1020"/>
                  </a:lnTo>
                  <a:lnTo>
                    <a:pt x="27156" y="973"/>
                  </a:lnTo>
                  <a:lnTo>
                    <a:pt x="26998" y="926"/>
                  </a:lnTo>
                  <a:lnTo>
                    <a:pt x="26844" y="880"/>
                  </a:lnTo>
                  <a:lnTo>
                    <a:pt x="26690" y="856"/>
                  </a:lnTo>
                  <a:lnTo>
                    <a:pt x="25626" y="680"/>
                  </a:lnTo>
                  <a:lnTo>
                    <a:pt x="24500" y="516"/>
                  </a:lnTo>
                  <a:lnTo>
                    <a:pt x="23331" y="364"/>
                  </a:lnTo>
                  <a:lnTo>
                    <a:pt x="22117" y="235"/>
                  </a:lnTo>
                  <a:lnTo>
                    <a:pt x="21502" y="176"/>
                  </a:lnTo>
                  <a:lnTo>
                    <a:pt x="20873" y="129"/>
                  </a:lnTo>
                  <a:lnTo>
                    <a:pt x="20244" y="83"/>
                  </a:lnTo>
                  <a:lnTo>
                    <a:pt x="19611" y="47"/>
                  </a:lnTo>
                  <a:lnTo>
                    <a:pt x="18973" y="24"/>
                  </a:lnTo>
                  <a:lnTo>
                    <a:pt x="18331" y="12"/>
                  </a:lnTo>
                  <a:lnTo>
                    <a:pt x="17689"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42" name="Google Shape;622;p39"/>
            <p:cNvSpPr/>
            <p:nvPr/>
          </p:nvSpPr>
          <p:spPr>
            <a:xfrm flipV="1">
              <a:off x="5958360" y="1131120"/>
              <a:ext cx="849960" cy="844200"/>
            </a:xfrm>
            <a:custGeom>
              <a:avLst/>
              <a:gdLst/>
              <a:ahLst/>
              <a:cxnLst/>
              <a:rect l="l" t="t" r="r" b="b"/>
              <a:pathLst>
                <a:path w="35937" h="94116" fill="none">
                  <a:moveTo>
                    <a:pt x="17980" y="94116"/>
                  </a:moveTo>
                  <a:lnTo>
                    <a:pt x="17980" y="94116"/>
                  </a:lnTo>
                  <a:lnTo>
                    <a:pt x="17812" y="94092"/>
                  </a:lnTo>
                  <a:lnTo>
                    <a:pt x="17346" y="94022"/>
                  </a:lnTo>
                  <a:lnTo>
                    <a:pt x="17012" y="93952"/>
                  </a:lnTo>
                  <a:lnTo>
                    <a:pt x="16616" y="93870"/>
                  </a:lnTo>
                  <a:lnTo>
                    <a:pt x="16164" y="93764"/>
                  </a:lnTo>
                  <a:lnTo>
                    <a:pt x="15662" y="93623"/>
                  </a:lnTo>
                  <a:lnTo>
                    <a:pt x="15113" y="93471"/>
                  </a:lnTo>
                  <a:lnTo>
                    <a:pt x="14524" y="93272"/>
                  </a:lnTo>
                  <a:lnTo>
                    <a:pt x="13895" y="93061"/>
                  </a:lnTo>
                  <a:lnTo>
                    <a:pt x="13240" y="92803"/>
                  </a:lnTo>
                  <a:lnTo>
                    <a:pt x="12554" y="92510"/>
                  </a:lnTo>
                  <a:lnTo>
                    <a:pt x="12202" y="92358"/>
                  </a:lnTo>
                  <a:lnTo>
                    <a:pt x="11850" y="92194"/>
                  </a:lnTo>
                  <a:lnTo>
                    <a:pt x="11490" y="92006"/>
                  </a:lnTo>
                  <a:lnTo>
                    <a:pt x="11125" y="91819"/>
                  </a:lnTo>
                  <a:lnTo>
                    <a:pt x="10760" y="91619"/>
                  </a:lnTo>
                  <a:lnTo>
                    <a:pt x="10390" y="91408"/>
                  </a:lnTo>
                  <a:lnTo>
                    <a:pt x="10021" y="91197"/>
                  </a:lnTo>
                  <a:lnTo>
                    <a:pt x="9652" y="90963"/>
                  </a:lnTo>
                  <a:lnTo>
                    <a:pt x="9282" y="90717"/>
                  </a:lnTo>
                  <a:lnTo>
                    <a:pt x="8909" y="90459"/>
                  </a:lnTo>
                  <a:lnTo>
                    <a:pt x="8539" y="90189"/>
                  </a:lnTo>
                  <a:lnTo>
                    <a:pt x="8170" y="89908"/>
                  </a:lnTo>
                  <a:lnTo>
                    <a:pt x="7800" y="89615"/>
                  </a:lnTo>
                  <a:lnTo>
                    <a:pt x="7440" y="89310"/>
                  </a:lnTo>
                  <a:lnTo>
                    <a:pt x="7075" y="88994"/>
                  </a:lnTo>
                  <a:lnTo>
                    <a:pt x="6719" y="88666"/>
                  </a:lnTo>
                  <a:lnTo>
                    <a:pt x="6367" y="88314"/>
                  </a:lnTo>
                  <a:lnTo>
                    <a:pt x="6020" y="87963"/>
                  </a:lnTo>
                  <a:lnTo>
                    <a:pt x="5677" y="87587"/>
                  </a:lnTo>
                  <a:lnTo>
                    <a:pt x="5343" y="87189"/>
                  </a:lnTo>
                  <a:lnTo>
                    <a:pt x="5013" y="86790"/>
                  </a:lnTo>
                  <a:lnTo>
                    <a:pt x="4692" y="86369"/>
                  </a:lnTo>
                  <a:lnTo>
                    <a:pt x="4375" y="85935"/>
                  </a:lnTo>
                  <a:lnTo>
                    <a:pt x="4072" y="85490"/>
                  </a:lnTo>
                  <a:lnTo>
                    <a:pt x="3777" y="85021"/>
                  </a:lnTo>
                  <a:lnTo>
                    <a:pt x="3632" y="84786"/>
                  </a:lnTo>
                  <a:lnTo>
                    <a:pt x="3491" y="84540"/>
                  </a:lnTo>
                  <a:lnTo>
                    <a:pt x="3355" y="84294"/>
                  </a:lnTo>
                  <a:lnTo>
                    <a:pt x="3219" y="84036"/>
                  </a:lnTo>
                  <a:lnTo>
                    <a:pt x="3087" y="83790"/>
                  </a:lnTo>
                  <a:lnTo>
                    <a:pt x="2955" y="83520"/>
                  </a:lnTo>
                  <a:lnTo>
                    <a:pt x="2827" y="83263"/>
                  </a:lnTo>
                  <a:lnTo>
                    <a:pt x="2704" y="82993"/>
                  </a:lnTo>
                  <a:lnTo>
                    <a:pt x="2581" y="82723"/>
                  </a:lnTo>
                  <a:lnTo>
                    <a:pt x="2467" y="82442"/>
                  </a:lnTo>
                  <a:lnTo>
                    <a:pt x="2353" y="82161"/>
                  </a:lnTo>
                  <a:lnTo>
                    <a:pt x="2238" y="81880"/>
                  </a:lnTo>
                  <a:lnTo>
                    <a:pt x="2133" y="81587"/>
                  </a:lnTo>
                  <a:lnTo>
                    <a:pt x="2027" y="81294"/>
                  </a:lnTo>
                  <a:lnTo>
                    <a:pt x="1926" y="80989"/>
                  </a:lnTo>
                  <a:lnTo>
                    <a:pt x="1829" y="80684"/>
                  </a:lnTo>
                  <a:lnTo>
                    <a:pt x="1737" y="80379"/>
                  </a:lnTo>
                  <a:lnTo>
                    <a:pt x="1645" y="80063"/>
                  </a:lnTo>
                  <a:lnTo>
                    <a:pt x="1561" y="79746"/>
                  </a:lnTo>
                  <a:lnTo>
                    <a:pt x="1478" y="79430"/>
                  </a:lnTo>
                  <a:lnTo>
                    <a:pt x="1403" y="79102"/>
                  </a:lnTo>
                  <a:lnTo>
                    <a:pt x="1328" y="78774"/>
                  </a:lnTo>
                  <a:lnTo>
                    <a:pt x="1258" y="78434"/>
                  </a:lnTo>
                  <a:lnTo>
                    <a:pt x="1192" y="78094"/>
                  </a:lnTo>
                  <a:lnTo>
                    <a:pt x="1135" y="77742"/>
                  </a:lnTo>
                  <a:lnTo>
                    <a:pt x="1077" y="77391"/>
                  </a:lnTo>
                  <a:lnTo>
                    <a:pt x="1077" y="77391"/>
                  </a:lnTo>
                  <a:lnTo>
                    <a:pt x="1025" y="77027"/>
                  </a:lnTo>
                  <a:lnTo>
                    <a:pt x="972" y="76652"/>
                  </a:lnTo>
                  <a:lnTo>
                    <a:pt x="919" y="76266"/>
                  </a:lnTo>
                  <a:lnTo>
                    <a:pt x="871" y="75867"/>
                  </a:lnTo>
                  <a:lnTo>
                    <a:pt x="822" y="75445"/>
                  </a:lnTo>
                  <a:lnTo>
                    <a:pt x="774" y="75011"/>
                  </a:lnTo>
                  <a:lnTo>
                    <a:pt x="686" y="74109"/>
                  </a:lnTo>
                  <a:lnTo>
                    <a:pt x="598" y="73160"/>
                  </a:lnTo>
                  <a:lnTo>
                    <a:pt x="519" y="72152"/>
                  </a:lnTo>
                  <a:lnTo>
                    <a:pt x="444" y="71109"/>
                  </a:lnTo>
                  <a:lnTo>
                    <a:pt x="374" y="70007"/>
                  </a:lnTo>
                  <a:lnTo>
                    <a:pt x="312" y="68870"/>
                  </a:lnTo>
                  <a:lnTo>
                    <a:pt x="255" y="67698"/>
                  </a:lnTo>
                  <a:lnTo>
                    <a:pt x="202" y="66479"/>
                  </a:lnTo>
                  <a:lnTo>
                    <a:pt x="154" y="65225"/>
                  </a:lnTo>
                  <a:lnTo>
                    <a:pt x="114" y="63936"/>
                  </a:lnTo>
                  <a:lnTo>
                    <a:pt x="79" y="62611"/>
                  </a:lnTo>
                  <a:lnTo>
                    <a:pt x="53" y="61263"/>
                  </a:lnTo>
                  <a:lnTo>
                    <a:pt x="31" y="59892"/>
                  </a:lnTo>
                  <a:lnTo>
                    <a:pt x="13" y="58486"/>
                  </a:lnTo>
                  <a:lnTo>
                    <a:pt x="5" y="57056"/>
                  </a:lnTo>
                  <a:lnTo>
                    <a:pt x="0" y="55602"/>
                  </a:lnTo>
                  <a:lnTo>
                    <a:pt x="0" y="54137"/>
                  </a:lnTo>
                  <a:lnTo>
                    <a:pt x="13" y="52649"/>
                  </a:lnTo>
                  <a:lnTo>
                    <a:pt x="27" y="51149"/>
                  </a:lnTo>
                  <a:lnTo>
                    <a:pt x="49" y="49637"/>
                  </a:lnTo>
                  <a:lnTo>
                    <a:pt x="79" y="48101"/>
                  </a:lnTo>
                  <a:lnTo>
                    <a:pt x="114" y="46566"/>
                  </a:lnTo>
                  <a:lnTo>
                    <a:pt x="158" y="45030"/>
                  </a:lnTo>
                  <a:lnTo>
                    <a:pt x="211" y="43483"/>
                  </a:lnTo>
                  <a:lnTo>
                    <a:pt x="268" y="41936"/>
                  </a:lnTo>
                  <a:lnTo>
                    <a:pt x="330" y="40377"/>
                  </a:lnTo>
                  <a:lnTo>
                    <a:pt x="405" y="38830"/>
                  </a:lnTo>
                  <a:lnTo>
                    <a:pt x="484" y="37283"/>
                  </a:lnTo>
                  <a:lnTo>
                    <a:pt x="567" y="35748"/>
                  </a:lnTo>
                  <a:lnTo>
                    <a:pt x="664" y="34213"/>
                  </a:lnTo>
                  <a:lnTo>
                    <a:pt x="765" y="32689"/>
                  </a:lnTo>
                  <a:lnTo>
                    <a:pt x="875" y="31177"/>
                  </a:lnTo>
                  <a:lnTo>
                    <a:pt x="994" y="29677"/>
                  </a:lnTo>
                  <a:lnTo>
                    <a:pt x="1117" y="28200"/>
                  </a:lnTo>
                  <a:lnTo>
                    <a:pt x="1249" y="26735"/>
                  </a:lnTo>
                  <a:lnTo>
                    <a:pt x="1390" y="25293"/>
                  </a:lnTo>
                  <a:lnTo>
                    <a:pt x="1539" y="23875"/>
                  </a:lnTo>
                  <a:lnTo>
                    <a:pt x="1618" y="23172"/>
                  </a:lnTo>
                  <a:lnTo>
                    <a:pt x="1697" y="22480"/>
                  </a:lnTo>
                  <a:lnTo>
                    <a:pt x="1781" y="21789"/>
                  </a:lnTo>
                  <a:lnTo>
                    <a:pt x="1864" y="21109"/>
                  </a:lnTo>
                  <a:lnTo>
                    <a:pt x="1948" y="20441"/>
                  </a:lnTo>
                  <a:lnTo>
                    <a:pt x="2040" y="19773"/>
                  </a:lnTo>
                  <a:lnTo>
                    <a:pt x="2128" y="19117"/>
                  </a:lnTo>
                  <a:lnTo>
                    <a:pt x="2221" y="18460"/>
                  </a:lnTo>
                  <a:lnTo>
                    <a:pt x="2313" y="17827"/>
                  </a:lnTo>
                  <a:lnTo>
                    <a:pt x="2410" y="17194"/>
                  </a:lnTo>
                  <a:lnTo>
                    <a:pt x="2511" y="16562"/>
                  </a:lnTo>
                  <a:lnTo>
                    <a:pt x="2612" y="15952"/>
                  </a:lnTo>
                  <a:lnTo>
                    <a:pt x="2713" y="15343"/>
                  </a:lnTo>
                  <a:lnTo>
                    <a:pt x="2819" y="14745"/>
                  </a:lnTo>
                  <a:lnTo>
                    <a:pt x="2929" y="14159"/>
                  </a:lnTo>
                  <a:lnTo>
                    <a:pt x="3038" y="13585"/>
                  </a:lnTo>
                  <a:lnTo>
                    <a:pt x="3148" y="13010"/>
                  </a:lnTo>
                  <a:lnTo>
                    <a:pt x="3263" y="12459"/>
                  </a:lnTo>
                  <a:lnTo>
                    <a:pt x="3377" y="11908"/>
                  </a:lnTo>
                  <a:lnTo>
                    <a:pt x="3496" y="11381"/>
                  </a:lnTo>
                  <a:lnTo>
                    <a:pt x="3619" y="10854"/>
                  </a:lnTo>
                  <a:lnTo>
                    <a:pt x="3742" y="10350"/>
                  </a:lnTo>
                  <a:lnTo>
                    <a:pt x="3865" y="9846"/>
                  </a:lnTo>
                  <a:lnTo>
                    <a:pt x="3993" y="9365"/>
                  </a:lnTo>
                  <a:lnTo>
                    <a:pt x="4125" y="8885"/>
                  </a:lnTo>
                  <a:lnTo>
                    <a:pt x="4256" y="8428"/>
                  </a:lnTo>
                  <a:lnTo>
                    <a:pt x="4393" y="7970"/>
                  </a:lnTo>
                  <a:lnTo>
                    <a:pt x="4529" y="7537"/>
                  </a:lnTo>
                  <a:lnTo>
                    <a:pt x="4665" y="7115"/>
                  </a:lnTo>
                  <a:lnTo>
                    <a:pt x="4810" y="6705"/>
                  </a:lnTo>
                  <a:lnTo>
                    <a:pt x="4951" y="6318"/>
                  </a:lnTo>
                  <a:lnTo>
                    <a:pt x="5101" y="5931"/>
                  </a:lnTo>
                  <a:lnTo>
                    <a:pt x="5246" y="5568"/>
                  </a:lnTo>
                  <a:lnTo>
                    <a:pt x="5400" y="5216"/>
                  </a:lnTo>
                  <a:lnTo>
                    <a:pt x="5554" y="4888"/>
                  </a:lnTo>
                  <a:lnTo>
                    <a:pt x="5707" y="4560"/>
                  </a:lnTo>
                  <a:lnTo>
                    <a:pt x="5866" y="4255"/>
                  </a:lnTo>
                  <a:lnTo>
                    <a:pt x="6028" y="3974"/>
                  </a:lnTo>
                  <a:lnTo>
                    <a:pt x="6191" y="3704"/>
                  </a:lnTo>
                  <a:lnTo>
                    <a:pt x="6354" y="3446"/>
                  </a:lnTo>
                  <a:lnTo>
                    <a:pt x="6525" y="3200"/>
                  </a:lnTo>
                  <a:lnTo>
                    <a:pt x="6692" y="2978"/>
                  </a:lnTo>
                  <a:lnTo>
                    <a:pt x="6868" y="2778"/>
                  </a:lnTo>
                  <a:lnTo>
                    <a:pt x="7044" y="2591"/>
                  </a:lnTo>
                  <a:lnTo>
                    <a:pt x="7220" y="2415"/>
                  </a:lnTo>
                  <a:lnTo>
                    <a:pt x="7400" y="2263"/>
                  </a:lnTo>
                  <a:lnTo>
                    <a:pt x="7585" y="2134"/>
                  </a:lnTo>
                  <a:lnTo>
                    <a:pt x="7770" y="2016"/>
                  </a:lnTo>
                  <a:lnTo>
                    <a:pt x="7770" y="2016"/>
                  </a:lnTo>
                  <a:lnTo>
                    <a:pt x="8007" y="1888"/>
                  </a:lnTo>
                  <a:lnTo>
                    <a:pt x="8249" y="1759"/>
                  </a:lnTo>
                  <a:lnTo>
                    <a:pt x="8495" y="1641"/>
                  </a:lnTo>
                  <a:lnTo>
                    <a:pt x="8750" y="1524"/>
                  </a:lnTo>
                  <a:lnTo>
                    <a:pt x="9265" y="1301"/>
                  </a:lnTo>
                  <a:lnTo>
                    <a:pt x="9801" y="1114"/>
                  </a:lnTo>
                  <a:lnTo>
                    <a:pt x="10346" y="926"/>
                  </a:lnTo>
                  <a:lnTo>
                    <a:pt x="10909" y="774"/>
                  </a:lnTo>
                  <a:lnTo>
                    <a:pt x="11485" y="622"/>
                  </a:lnTo>
                  <a:lnTo>
                    <a:pt x="12070" y="493"/>
                  </a:lnTo>
                  <a:lnTo>
                    <a:pt x="12668" y="387"/>
                  </a:lnTo>
                  <a:lnTo>
                    <a:pt x="13275" y="294"/>
                  </a:lnTo>
                  <a:lnTo>
                    <a:pt x="13890" y="211"/>
                  </a:lnTo>
                  <a:lnTo>
                    <a:pt x="14515" y="141"/>
                  </a:lnTo>
                  <a:lnTo>
                    <a:pt x="15143" y="94"/>
                  </a:lnTo>
                  <a:lnTo>
                    <a:pt x="15772" y="47"/>
                  </a:lnTo>
                  <a:lnTo>
                    <a:pt x="16410" y="24"/>
                  </a:lnTo>
                  <a:lnTo>
                    <a:pt x="17052" y="12"/>
                  </a:lnTo>
                  <a:lnTo>
                    <a:pt x="17689" y="1"/>
                  </a:lnTo>
                  <a:lnTo>
                    <a:pt x="18331" y="12"/>
                  </a:lnTo>
                  <a:lnTo>
                    <a:pt x="18973" y="24"/>
                  </a:lnTo>
                  <a:lnTo>
                    <a:pt x="19611" y="47"/>
                  </a:lnTo>
                  <a:lnTo>
                    <a:pt x="20244" y="83"/>
                  </a:lnTo>
                  <a:lnTo>
                    <a:pt x="20873" y="129"/>
                  </a:lnTo>
                  <a:lnTo>
                    <a:pt x="21502" y="176"/>
                  </a:lnTo>
                  <a:lnTo>
                    <a:pt x="22117" y="235"/>
                  </a:lnTo>
                  <a:lnTo>
                    <a:pt x="23331" y="364"/>
                  </a:lnTo>
                  <a:lnTo>
                    <a:pt x="24500" y="516"/>
                  </a:lnTo>
                  <a:lnTo>
                    <a:pt x="25626" y="680"/>
                  </a:lnTo>
                  <a:lnTo>
                    <a:pt x="26690" y="856"/>
                  </a:lnTo>
                  <a:lnTo>
                    <a:pt x="26690" y="856"/>
                  </a:lnTo>
                  <a:lnTo>
                    <a:pt x="26844" y="880"/>
                  </a:lnTo>
                  <a:lnTo>
                    <a:pt x="26998" y="926"/>
                  </a:lnTo>
                  <a:lnTo>
                    <a:pt x="27156" y="973"/>
                  </a:lnTo>
                  <a:lnTo>
                    <a:pt x="27306" y="1020"/>
                  </a:lnTo>
                  <a:lnTo>
                    <a:pt x="27460" y="1091"/>
                  </a:lnTo>
                  <a:lnTo>
                    <a:pt x="27613" y="1161"/>
                  </a:lnTo>
                  <a:lnTo>
                    <a:pt x="27763" y="1243"/>
                  </a:lnTo>
                  <a:lnTo>
                    <a:pt x="27912" y="1325"/>
                  </a:lnTo>
                  <a:lnTo>
                    <a:pt x="28062" y="1419"/>
                  </a:lnTo>
                  <a:lnTo>
                    <a:pt x="28211" y="1524"/>
                  </a:lnTo>
                  <a:lnTo>
                    <a:pt x="28357" y="1630"/>
                  </a:lnTo>
                  <a:lnTo>
                    <a:pt x="28502" y="1747"/>
                  </a:lnTo>
                  <a:lnTo>
                    <a:pt x="28647" y="1876"/>
                  </a:lnTo>
                  <a:lnTo>
                    <a:pt x="28787" y="2005"/>
                  </a:lnTo>
                  <a:lnTo>
                    <a:pt x="28933" y="2145"/>
                  </a:lnTo>
                  <a:lnTo>
                    <a:pt x="29073" y="2298"/>
                  </a:lnTo>
                  <a:lnTo>
                    <a:pt x="29210" y="2450"/>
                  </a:lnTo>
                  <a:lnTo>
                    <a:pt x="29350" y="2614"/>
                  </a:lnTo>
                  <a:lnTo>
                    <a:pt x="29487" y="2778"/>
                  </a:lnTo>
                  <a:lnTo>
                    <a:pt x="29623" y="2954"/>
                  </a:lnTo>
                  <a:lnTo>
                    <a:pt x="29755" y="3130"/>
                  </a:lnTo>
                  <a:lnTo>
                    <a:pt x="29887" y="3317"/>
                  </a:lnTo>
                  <a:lnTo>
                    <a:pt x="30019" y="3517"/>
                  </a:lnTo>
                  <a:lnTo>
                    <a:pt x="30146" y="3716"/>
                  </a:lnTo>
                  <a:lnTo>
                    <a:pt x="30274" y="3927"/>
                  </a:lnTo>
                  <a:lnTo>
                    <a:pt x="30401" y="4138"/>
                  </a:lnTo>
                  <a:lnTo>
                    <a:pt x="30524" y="4361"/>
                  </a:lnTo>
                  <a:lnTo>
                    <a:pt x="30647" y="4583"/>
                  </a:lnTo>
                  <a:lnTo>
                    <a:pt x="30771" y="4818"/>
                  </a:lnTo>
                  <a:lnTo>
                    <a:pt x="30889" y="5052"/>
                  </a:lnTo>
                  <a:lnTo>
                    <a:pt x="31008" y="5298"/>
                  </a:lnTo>
                  <a:lnTo>
                    <a:pt x="31122" y="5556"/>
                  </a:lnTo>
                  <a:lnTo>
                    <a:pt x="31237" y="5814"/>
                  </a:lnTo>
                  <a:lnTo>
                    <a:pt x="31351" y="6072"/>
                  </a:lnTo>
                  <a:lnTo>
                    <a:pt x="31461" y="6341"/>
                  </a:lnTo>
                  <a:lnTo>
                    <a:pt x="31566" y="6611"/>
                  </a:lnTo>
                  <a:lnTo>
                    <a:pt x="31672" y="6892"/>
                  </a:lnTo>
                  <a:lnTo>
                    <a:pt x="31777" y="7185"/>
                  </a:lnTo>
                  <a:lnTo>
                    <a:pt x="31883" y="7466"/>
                  </a:lnTo>
                  <a:lnTo>
                    <a:pt x="31980" y="7771"/>
                  </a:lnTo>
                  <a:lnTo>
                    <a:pt x="32081" y="8064"/>
                  </a:lnTo>
                  <a:lnTo>
                    <a:pt x="32173" y="8381"/>
                  </a:lnTo>
                  <a:lnTo>
                    <a:pt x="32270" y="8685"/>
                  </a:lnTo>
                  <a:lnTo>
                    <a:pt x="32362" y="9002"/>
                  </a:lnTo>
                  <a:lnTo>
                    <a:pt x="32450" y="9330"/>
                  </a:lnTo>
                  <a:lnTo>
                    <a:pt x="32538" y="9658"/>
                  </a:lnTo>
                  <a:lnTo>
                    <a:pt x="32622" y="9986"/>
                  </a:lnTo>
                  <a:lnTo>
                    <a:pt x="32705" y="10326"/>
                  </a:lnTo>
                  <a:lnTo>
                    <a:pt x="32784" y="10666"/>
                  </a:lnTo>
                  <a:lnTo>
                    <a:pt x="32863" y="11006"/>
                  </a:lnTo>
                  <a:lnTo>
                    <a:pt x="32938" y="11358"/>
                  </a:lnTo>
                  <a:lnTo>
                    <a:pt x="33009" y="11709"/>
                  </a:lnTo>
                  <a:lnTo>
                    <a:pt x="33079" y="12073"/>
                  </a:lnTo>
                  <a:lnTo>
                    <a:pt x="33149" y="12436"/>
                  </a:lnTo>
                  <a:lnTo>
                    <a:pt x="33215" y="12799"/>
                  </a:lnTo>
                  <a:lnTo>
                    <a:pt x="33277" y="13174"/>
                  </a:lnTo>
                  <a:lnTo>
                    <a:pt x="33334" y="13549"/>
                  </a:lnTo>
                  <a:lnTo>
                    <a:pt x="33391" y="13936"/>
                  </a:lnTo>
                  <a:lnTo>
                    <a:pt x="33448" y="14323"/>
                  </a:lnTo>
                  <a:lnTo>
                    <a:pt x="33501" y="14710"/>
                  </a:lnTo>
                  <a:lnTo>
                    <a:pt x="33549" y="15096"/>
                  </a:lnTo>
                  <a:lnTo>
                    <a:pt x="33593" y="15495"/>
                  </a:lnTo>
                  <a:lnTo>
                    <a:pt x="33637" y="15893"/>
                  </a:lnTo>
                  <a:lnTo>
                    <a:pt x="33677" y="16292"/>
                  </a:lnTo>
                  <a:lnTo>
                    <a:pt x="33677" y="16292"/>
                  </a:lnTo>
                  <a:lnTo>
                    <a:pt x="33840" y="17968"/>
                  </a:lnTo>
                  <a:lnTo>
                    <a:pt x="33998" y="19703"/>
                  </a:lnTo>
                  <a:lnTo>
                    <a:pt x="34156" y="21496"/>
                  </a:lnTo>
                  <a:lnTo>
                    <a:pt x="34319" y="23348"/>
                  </a:lnTo>
                  <a:lnTo>
                    <a:pt x="34473" y="25246"/>
                  </a:lnTo>
                  <a:lnTo>
                    <a:pt x="34631" y="27192"/>
                  </a:lnTo>
                  <a:lnTo>
                    <a:pt x="34781" y="29184"/>
                  </a:lnTo>
                  <a:lnTo>
                    <a:pt x="34926" y="31212"/>
                  </a:lnTo>
                  <a:lnTo>
                    <a:pt x="35066" y="33275"/>
                  </a:lnTo>
                  <a:lnTo>
                    <a:pt x="35198" y="35361"/>
                  </a:lnTo>
                  <a:lnTo>
                    <a:pt x="35326" y="37471"/>
                  </a:lnTo>
                  <a:lnTo>
                    <a:pt x="35440" y="39616"/>
                  </a:lnTo>
                  <a:lnTo>
                    <a:pt x="35497" y="40682"/>
                  </a:lnTo>
                  <a:lnTo>
                    <a:pt x="35550" y="41760"/>
                  </a:lnTo>
                  <a:lnTo>
                    <a:pt x="35598" y="42839"/>
                  </a:lnTo>
                  <a:lnTo>
                    <a:pt x="35647" y="43917"/>
                  </a:lnTo>
                  <a:lnTo>
                    <a:pt x="35686" y="45007"/>
                  </a:lnTo>
                  <a:lnTo>
                    <a:pt x="35730" y="46085"/>
                  </a:lnTo>
                  <a:lnTo>
                    <a:pt x="35766" y="47175"/>
                  </a:lnTo>
                  <a:lnTo>
                    <a:pt x="35801" y="48265"/>
                  </a:lnTo>
                  <a:lnTo>
                    <a:pt x="35831" y="49344"/>
                  </a:lnTo>
                  <a:lnTo>
                    <a:pt x="35858" y="50434"/>
                  </a:lnTo>
                  <a:lnTo>
                    <a:pt x="35880" y="51512"/>
                  </a:lnTo>
                  <a:lnTo>
                    <a:pt x="35902" y="52590"/>
                  </a:lnTo>
                  <a:lnTo>
                    <a:pt x="35915" y="53668"/>
                  </a:lnTo>
                  <a:lnTo>
                    <a:pt x="35928" y="54747"/>
                  </a:lnTo>
                  <a:lnTo>
                    <a:pt x="35933" y="55813"/>
                  </a:lnTo>
                  <a:lnTo>
                    <a:pt x="35937" y="56880"/>
                  </a:lnTo>
                  <a:lnTo>
                    <a:pt x="35937" y="57935"/>
                  </a:lnTo>
                  <a:lnTo>
                    <a:pt x="35928" y="58990"/>
                  </a:lnTo>
                  <a:lnTo>
                    <a:pt x="35919" y="60044"/>
                  </a:lnTo>
                  <a:lnTo>
                    <a:pt x="35902" y="61088"/>
                  </a:lnTo>
                  <a:lnTo>
                    <a:pt x="35880" y="62119"/>
                  </a:lnTo>
                  <a:lnTo>
                    <a:pt x="35858" y="63150"/>
                  </a:lnTo>
                  <a:lnTo>
                    <a:pt x="35823" y="64158"/>
                  </a:lnTo>
                  <a:lnTo>
                    <a:pt x="35788" y="65178"/>
                  </a:lnTo>
                  <a:lnTo>
                    <a:pt x="35748" y="66174"/>
                  </a:lnTo>
                  <a:lnTo>
                    <a:pt x="35700" y="67159"/>
                  </a:lnTo>
                  <a:lnTo>
                    <a:pt x="35647" y="68143"/>
                  </a:lnTo>
                  <a:lnTo>
                    <a:pt x="35585" y="69116"/>
                  </a:lnTo>
                  <a:lnTo>
                    <a:pt x="35524" y="70065"/>
                  </a:lnTo>
                  <a:lnTo>
                    <a:pt x="35453" y="71015"/>
                  </a:lnTo>
                  <a:lnTo>
                    <a:pt x="35374" y="71941"/>
                  </a:lnTo>
                  <a:lnTo>
                    <a:pt x="35291" y="72867"/>
                  </a:lnTo>
                  <a:lnTo>
                    <a:pt x="35203" y="73769"/>
                  </a:lnTo>
                  <a:lnTo>
                    <a:pt x="35106" y="74660"/>
                  </a:lnTo>
                  <a:lnTo>
                    <a:pt x="35000" y="75527"/>
                  </a:lnTo>
                  <a:lnTo>
                    <a:pt x="34891" y="76394"/>
                  </a:lnTo>
                  <a:lnTo>
                    <a:pt x="34772" y="77238"/>
                  </a:lnTo>
                  <a:lnTo>
                    <a:pt x="34649" y="78059"/>
                  </a:lnTo>
                  <a:lnTo>
                    <a:pt x="34517" y="78867"/>
                  </a:lnTo>
                  <a:lnTo>
                    <a:pt x="34380" y="79664"/>
                  </a:lnTo>
                  <a:lnTo>
                    <a:pt x="34380" y="79664"/>
                  </a:lnTo>
                  <a:lnTo>
                    <a:pt x="34227" y="80098"/>
                  </a:lnTo>
                  <a:lnTo>
                    <a:pt x="34064" y="80532"/>
                  </a:lnTo>
                  <a:lnTo>
                    <a:pt x="33906" y="80954"/>
                  </a:lnTo>
                  <a:lnTo>
                    <a:pt x="33738" y="81376"/>
                  </a:lnTo>
                  <a:lnTo>
                    <a:pt x="33571" y="81786"/>
                  </a:lnTo>
                  <a:lnTo>
                    <a:pt x="33400" y="82184"/>
                  </a:lnTo>
                  <a:lnTo>
                    <a:pt x="33224" y="82583"/>
                  </a:lnTo>
                  <a:lnTo>
                    <a:pt x="33044" y="82970"/>
                  </a:lnTo>
                  <a:lnTo>
                    <a:pt x="32863" y="83356"/>
                  </a:lnTo>
                  <a:lnTo>
                    <a:pt x="32679" y="83731"/>
                  </a:lnTo>
                  <a:lnTo>
                    <a:pt x="32490" y="84106"/>
                  </a:lnTo>
                  <a:lnTo>
                    <a:pt x="32301" y="84470"/>
                  </a:lnTo>
                  <a:lnTo>
                    <a:pt x="32103" y="84821"/>
                  </a:lnTo>
                  <a:lnTo>
                    <a:pt x="31905" y="85173"/>
                  </a:lnTo>
                  <a:lnTo>
                    <a:pt x="31707" y="85513"/>
                  </a:lnTo>
                  <a:lnTo>
                    <a:pt x="31500" y="85853"/>
                  </a:lnTo>
                  <a:lnTo>
                    <a:pt x="31294" y="86181"/>
                  </a:lnTo>
                  <a:lnTo>
                    <a:pt x="31083" y="86497"/>
                  </a:lnTo>
                  <a:lnTo>
                    <a:pt x="30867" y="86814"/>
                  </a:lnTo>
                  <a:lnTo>
                    <a:pt x="30652" y="87130"/>
                  </a:lnTo>
                  <a:lnTo>
                    <a:pt x="30432" y="87423"/>
                  </a:lnTo>
                  <a:lnTo>
                    <a:pt x="30208" y="87716"/>
                  </a:lnTo>
                  <a:lnTo>
                    <a:pt x="29979" y="88009"/>
                  </a:lnTo>
                  <a:lnTo>
                    <a:pt x="29750" y="88291"/>
                  </a:lnTo>
                  <a:lnTo>
                    <a:pt x="29517" y="88572"/>
                  </a:lnTo>
                  <a:lnTo>
                    <a:pt x="29280" y="88830"/>
                  </a:lnTo>
                  <a:lnTo>
                    <a:pt x="29042" y="89099"/>
                  </a:lnTo>
                  <a:lnTo>
                    <a:pt x="28801" y="89346"/>
                  </a:lnTo>
                  <a:lnTo>
                    <a:pt x="28554" y="89603"/>
                  </a:lnTo>
                  <a:lnTo>
                    <a:pt x="28304" y="89838"/>
                  </a:lnTo>
                  <a:lnTo>
                    <a:pt x="28053" y="90072"/>
                  </a:lnTo>
                  <a:lnTo>
                    <a:pt x="27798" y="90307"/>
                  </a:lnTo>
                  <a:lnTo>
                    <a:pt x="27539" y="90529"/>
                  </a:lnTo>
                  <a:lnTo>
                    <a:pt x="27275" y="90740"/>
                  </a:lnTo>
                  <a:lnTo>
                    <a:pt x="27011" y="90951"/>
                  </a:lnTo>
                  <a:lnTo>
                    <a:pt x="26743" y="91150"/>
                  </a:lnTo>
                  <a:lnTo>
                    <a:pt x="26475" y="91338"/>
                  </a:lnTo>
                  <a:lnTo>
                    <a:pt x="26198" y="91537"/>
                  </a:lnTo>
                  <a:lnTo>
                    <a:pt x="25921" y="91713"/>
                  </a:lnTo>
                  <a:lnTo>
                    <a:pt x="25639" y="91889"/>
                  </a:lnTo>
                  <a:lnTo>
                    <a:pt x="25358" y="92053"/>
                  </a:lnTo>
                  <a:lnTo>
                    <a:pt x="25072" y="92217"/>
                  </a:lnTo>
                  <a:lnTo>
                    <a:pt x="24782" y="92369"/>
                  </a:lnTo>
                  <a:lnTo>
                    <a:pt x="24487" y="92522"/>
                  </a:lnTo>
                  <a:lnTo>
                    <a:pt x="24193" y="92662"/>
                  </a:lnTo>
                  <a:lnTo>
                    <a:pt x="23894" y="92803"/>
                  </a:lnTo>
                  <a:lnTo>
                    <a:pt x="23590" y="92932"/>
                  </a:lnTo>
                  <a:lnTo>
                    <a:pt x="23282" y="93049"/>
                  </a:lnTo>
                  <a:lnTo>
                    <a:pt x="22975" y="93166"/>
                  </a:lnTo>
                  <a:lnTo>
                    <a:pt x="22662" y="93272"/>
                  </a:lnTo>
                  <a:lnTo>
                    <a:pt x="22350" y="93377"/>
                  </a:lnTo>
                  <a:lnTo>
                    <a:pt x="22029" y="93471"/>
                  </a:lnTo>
                  <a:lnTo>
                    <a:pt x="21708" y="93565"/>
                  </a:lnTo>
                  <a:lnTo>
                    <a:pt x="21387" y="93647"/>
                  </a:lnTo>
                  <a:lnTo>
                    <a:pt x="21057" y="93717"/>
                  </a:lnTo>
                  <a:lnTo>
                    <a:pt x="20728" y="93788"/>
                  </a:lnTo>
                  <a:lnTo>
                    <a:pt x="20059" y="93917"/>
                  </a:lnTo>
                  <a:lnTo>
                    <a:pt x="19378" y="94010"/>
                  </a:lnTo>
                  <a:lnTo>
                    <a:pt x="18683" y="94081"/>
                  </a:lnTo>
                  <a:lnTo>
                    <a:pt x="17980" y="94116"/>
                  </a:lnTo>
                </a:path>
              </a:pathLst>
            </a:custGeom>
            <a:noFill/>
            <a:ln w="0">
              <a:noFill/>
            </a:ln>
          </p:spPr>
          <p:style>
            <a:lnRef idx="0">
              <a:scrgbClr r="0" g="0" b="0"/>
            </a:lnRef>
            <a:fillRef idx="0">
              <a:scrgbClr r="0" g="0" b="0"/>
            </a:fillRef>
            <a:effectRef idx="0">
              <a:scrgbClr r="0" g="0" b="0"/>
            </a:effectRef>
            <a:fontRef idx="minor"/>
          </p:style>
        </p:sp>
        <p:sp>
          <p:nvSpPr>
            <p:cNvPr id="843" name="Google Shape;623;p39"/>
            <p:cNvSpPr/>
            <p:nvPr/>
          </p:nvSpPr>
          <p:spPr>
            <a:xfrm flipV="1">
              <a:off x="6080760" y="1320120"/>
              <a:ext cx="614880" cy="325440"/>
            </a:xfrm>
            <a:custGeom>
              <a:avLst/>
              <a:gdLst/>
              <a:ahLst/>
              <a:cxnLst/>
              <a:rect l="l" t="t" r="r" b="b"/>
              <a:pathLst>
                <a:path w="25996" h="36335">
                  <a:moveTo>
                    <a:pt x="6508" y="1"/>
                  </a:moveTo>
                  <a:lnTo>
                    <a:pt x="6336" y="24"/>
                  </a:lnTo>
                  <a:lnTo>
                    <a:pt x="6165" y="48"/>
                  </a:lnTo>
                  <a:lnTo>
                    <a:pt x="5998" y="95"/>
                  </a:lnTo>
                  <a:lnTo>
                    <a:pt x="5831" y="142"/>
                  </a:lnTo>
                  <a:lnTo>
                    <a:pt x="5664" y="212"/>
                  </a:lnTo>
                  <a:lnTo>
                    <a:pt x="5497" y="282"/>
                  </a:lnTo>
                  <a:lnTo>
                    <a:pt x="5334" y="364"/>
                  </a:lnTo>
                  <a:lnTo>
                    <a:pt x="5171" y="458"/>
                  </a:lnTo>
                  <a:lnTo>
                    <a:pt x="5013" y="564"/>
                  </a:lnTo>
                  <a:lnTo>
                    <a:pt x="4850" y="681"/>
                  </a:lnTo>
                  <a:lnTo>
                    <a:pt x="4692" y="798"/>
                  </a:lnTo>
                  <a:lnTo>
                    <a:pt x="4538" y="939"/>
                  </a:lnTo>
                  <a:lnTo>
                    <a:pt x="4384" y="1079"/>
                  </a:lnTo>
                  <a:lnTo>
                    <a:pt x="4230" y="1232"/>
                  </a:lnTo>
                  <a:lnTo>
                    <a:pt x="4081" y="1396"/>
                  </a:lnTo>
                  <a:lnTo>
                    <a:pt x="3931" y="1572"/>
                  </a:lnTo>
                  <a:lnTo>
                    <a:pt x="3786" y="1759"/>
                  </a:lnTo>
                  <a:lnTo>
                    <a:pt x="3641" y="1947"/>
                  </a:lnTo>
                  <a:lnTo>
                    <a:pt x="3496" y="2146"/>
                  </a:lnTo>
                  <a:lnTo>
                    <a:pt x="3355" y="2357"/>
                  </a:lnTo>
                  <a:lnTo>
                    <a:pt x="3214" y="2579"/>
                  </a:lnTo>
                  <a:lnTo>
                    <a:pt x="3078" y="2802"/>
                  </a:lnTo>
                  <a:lnTo>
                    <a:pt x="2946" y="3048"/>
                  </a:lnTo>
                  <a:lnTo>
                    <a:pt x="2814" y="3283"/>
                  </a:lnTo>
                  <a:lnTo>
                    <a:pt x="2682" y="3541"/>
                  </a:lnTo>
                  <a:lnTo>
                    <a:pt x="2555" y="3798"/>
                  </a:lnTo>
                  <a:lnTo>
                    <a:pt x="2432" y="4068"/>
                  </a:lnTo>
                  <a:lnTo>
                    <a:pt x="2309" y="4349"/>
                  </a:lnTo>
                  <a:lnTo>
                    <a:pt x="2190" y="4631"/>
                  </a:lnTo>
                  <a:lnTo>
                    <a:pt x="2071" y="4924"/>
                  </a:lnTo>
                  <a:lnTo>
                    <a:pt x="1957" y="5217"/>
                  </a:lnTo>
                  <a:lnTo>
                    <a:pt x="1843" y="5521"/>
                  </a:lnTo>
                  <a:lnTo>
                    <a:pt x="1733" y="5838"/>
                  </a:lnTo>
                  <a:lnTo>
                    <a:pt x="1627" y="6154"/>
                  </a:lnTo>
                  <a:lnTo>
                    <a:pt x="1526" y="6482"/>
                  </a:lnTo>
                  <a:lnTo>
                    <a:pt x="1425" y="6811"/>
                  </a:lnTo>
                  <a:lnTo>
                    <a:pt x="1328" y="7150"/>
                  </a:lnTo>
                  <a:lnTo>
                    <a:pt x="1231" y="7502"/>
                  </a:lnTo>
                  <a:lnTo>
                    <a:pt x="1139" y="7854"/>
                  </a:lnTo>
                  <a:lnTo>
                    <a:pt x="1051" y="8217"/>
                  </a:lnTo>
                  <a:lnTo>
                    <a:pt x="968" y="8580"/>
                  </a:lnTo>
                  <a:lnTo>
                    <a:pt x="884" y="8944"/>
                  </a:lnTo>
                  <a:lnTo>
                    <a:pt x="805" y="9319"/>
                  </a:lnTo>
                  <a:lnTo>
                    <a:pt x="730" y="9706"/>
                  </a:lnTo>
                  <a:lnTo>
                    <a:pt x="655" y="10092"/>
                  </a:lnTo>
                  <a:lnTo>
                    <a:pt x="589" y="10479"/>
                  </a:lnTo>
                  <a:lnTo>
                    <a:pt x="524" y="10878"/>
                  </a:lnTo>
                  <a:lnTo>
                    <a:pt x="462" y="11288"/>
                  </a:lnTo>
                  <a:lnTo>
                    <a:pt x="405" y="11686"/>
                  </a:lnTo>
                  <a:lnTo>
                    <a:pt x="348" y="12096"/>
                  </a:lnTo>
                  <a:lnTo>
                    <a:pt x="299" y="12518"/>
                  </a:lnTo>
                  <a:lnTo>
                    <a:pt x="251" y="12940"/>
                  </a:lnTo>
                  <a:lnTo>
                    <a:pt x="207" y="13362"/>
                  </a:lnTo>
                  <a:lnTo>
                    <a:pt x="172" y="13796"/>
                  </a:lnTo>
                  <a:lnTo>
                    <a:pt x="132" y="14230"/>
                  </a:lnTo>
                  <a:lnTo>
                    <a:pt x="101" y="14663"/>
                  </a:lnTo>
                  <a:lnTo>
                    <a:pt x="75" y="15097"/>
                  </a:lnTo>
                  <a:lnTo>
                    <a:pt x="53" y="15542"/>
                  </a:lnTo>
                  <a:lnTo>
                    <a:pt x="31" y="15988"/>
                  </a:lnTo>
                  <a:lnTo>
                    <a:pt x="18" y="16445"/>
                  </a:lnTo>
                  <a:lnTo>
                    <a:pt x="9" y="16902"/>
                  </a:lnTo>
                  <a:lnTo>
                    <a:pt x="0" y="17359"/>
                  </a:lnTo>
                  <a:lnTo>
                    <a:pt x="0" y="17816"/>
                  </a:lnTo>
                  <a:lnTo>
                    <a:pt x="0" y="18519"/>
                  </a:lnTo>
                  <a:lnTo>
                    <a:pt x="0" y="18976"/>
                  </a:lnTo>
                  <a:lnTo>
                    <a:pt x="9" y="19433"/>
                  </a:lnTo>
                  <a:lnTo>
                    <a:pt x="18" y="19891"/>
                  </a:lnTo>
                  <a:lnTo>
                    <a:pt x="31" y="20336"/>
                  </a:lnTo>
                  <a:lnTo>
                    <a:pt x="53" y="20781"/>
                  </a:lnTo>
                  <a:lnTo>
                    <a:pt x="75" y="21227"/>
                  </a:lnTo>
                  <a:lnTo>
                    <a:pt x="101" y="21672"/>
                  </a:lnTo>
                  <a:lnTo>
                    <a:pt x="132" y="22106"/>
                  </a:lnTo>
                  <a:lnTo>
                    <a:pt x="172" y="22539"/>
                  </a:lnTo>
                  <a:lnTo>
                    <a:pt x="207" y="22973"/>
                  </a:lnTo>
                  <a:lnTo>
                    <a:pt x="251" y="23395"/>
                  </a:lnTo>
                  <a:lnTo>
                    <a:pt x="299" y="23817"/>
                  </a:lnTo>
                  <a:lnTo>
                    <a:pt x="348" y="24227"/>
                  </a:lnTo>
                  <a:lnTo>
                    <a:pt x="405" y="24637"/>
                  </a:lnTo>
                  <a:lnTo>
                    <a:pt x="462" y="25048"/>
                  </a:lnTo>
                  <a:lnTo>
                    <a:pt x="524" y="25446"/>
                  </a:lnTo>
                  <a:lnTo>
                    <a:pt x="589" y="25845"/>
                  </a:lnTo>
                  <a:lnTo>
                    <a:pt x="655" y="26243"/>
                  </a:lnTo>
                  <a:lnTo>
                    <a:pt x="730" y="26630"/>
                  </a:lnTo>
                  <a:lnTo>
                    <a:pt x="805" y="27005"/>
                  </a:lnTo>
                  <a:lnTo>
                    <a:pt x="884" y="27380"/>
                  </a:lnTo>
                  <a:lnTo>
                    <a:pt x="968" y="27755"/>
                  </a:lnTo>
                  <a:lnTo>
                    <a:pt x="1051" y="28118"/>
                  </a:lnTo>
                  <a:lnTo>
                    <a:pt x="1139" y="28482"/>
                  </a:lnTo>
                  <a:lnTo>
                    <a:pt x="1231" y="28833"/>
                  </a:lnTo>
                  <a:lnTo>
                    <a:pt x="1328" y="29173"/>
                  </a:lnTo>
                  <a:lnTo>
                    <a:pt x="1425" y="29513"/>
                  </a:lnTo>
                  <a:lnTo>
                    <a:pt x="1526" y="29853"/>
                  </a:lnTo>
                  <a:lnTo>
                    <a:pt x="1627" y="30181"/>
                  </a:lnTo>
                  <a:lnTo>
                    <a:pt x="1733" y="30498"/>
                  </a:lnTo>
                  <a:lnTo>
                    <a:pt x="1843" y="30814"/>
                  </a:lnTo>
                  <a:lnTo>
                    <a:pt x="1957" y="31119"/>
                  </a:lnTo>
                  <a:lnTo>
                    <a:pt x="2071" y="31412"/>
                  </a:lnTo>
                  <a:lnTo>
                    <a:pt x="2190" y="31705"/>
                  </a:lnTo>
                  <a:lnTo>
                    <a:pt x="2309" y="31986"/>
                  </a:lnTo>
                  <a:lnTo>
                    <a:pt x="2432" y="32267"/>
                  </a:lnTo>
                  <a:lnTo>
                    <a:pt x="2555" y="32537"/>
                  </a:lnTo>
                  <a:lnTo>
                    <a:pt x="2682" y="32795"/>
                  </a:lnTo>
                  <a:lnTo>
                    <a:pt x="2814" y="33041"/>
                  </a:lnTo>
                  <a:lnTo>
                    <a:pt x="2946" y="33287"/>
                  </a:lnTo>
                  <a:lnTo>
                    <a:pt x="3078" y="33521"/>
                  </a:lnTo>
                  <a:lnTo>
                    <a:pt x="3214" y="33756"/>
                  </a:lnTo>
                  <a:lnTo>
                    <a:pt x="3355" y="33967"/>
                  </a:lnTo>
                  <a:lnTo>
                    <a:pt x="3496" y="34178"/>
                  </a:lnTo>
                  <a:lnTo>
                    <a:pt x="3641" y="34377"/>
                  </a:lnTo>
                  <a:lnTo>
                    <a:pt x="3786" y="34576"/>
                  </a:lnTo>
                  <a:lnTo>
                    <a:pt x="3931" y="34752"/>
                  </a:lnTo>
                  <a:lnTo>
                    <a:pt x="4081" y="34928"/>
                  </a:lnTo>
                  <a:lnTo>
                    <a:pt x="4230" y="35092"/>
                  </a:lnTo>
                  <a:lnTo>
                    <a:pt x="4384" y="35256"/>
                  </a:lnTo>
                  <a:lnTo>
                    <a:pt x="4538" y="35397"/>
                  </a:lnTo>
                  <a:lnTo>
                    <a:pt x="4692" y="35526"/>
                  </a:lnTo>
                  <a:lnTo>
                    <a:pt x="4850" y="35655"/>
                  </a:lnTo>
                  <a:lnTo>
                    <a:pt x="5013" y="35772"/>
                  </a:lnTo>
                  <a:lnTo>
                    <a:pt x="5171" y="35877"/>
                  </a:lnTo>
                  <a:lnTo>
                    <a:pt x="5334" y="35971"/>
                  </a:lnTo>
                  <a:lnTo>
                    <a:pt x="5497" y="36053"/>
                  </a:lnTo>
                  <a:lnTo>
                    <a:pt x="5664" y="36123"/>
                  </a:lnTo>
                  <a:lnTo>
                    <a:pt x="5831" y="36194"/>
                  </a:lnTo>
                  <a:lnTo>
                    <a:pt x="5998" y="36241"/>
                  </a:lnTo>
                  <a:lnTo>
                    <a:pt x="6165" y="36276"/>
                  </a:lnTo>
                  <a:lnTo>
                    <a:pt x="6336" y="36311"/>
                  </a:lnTo>
                  <a:lnTo>
                    <a:pt x="6508" y="36323"/>
                  </a:lnTo>
                  <a:lnTo>
                    <a:pt x="6679" y="36334"/>
                  </a:lnTo>
                  <a:lnTo>
                    <a:pt x="19312" y="36334"/>
                  </a:lnTo>
                  <a:lnTo>
                    <a:pt x="19483" y="36323"/>
                  </a:lnTo>
                  <a:lnTo>
                    <a:pt x="19655" y="36311"/>
                  </a:lnTo>
                  <a:lnTo>
                    <a:pt x="19826" y="36276"/>
                  </a:lnTo>
                  <a:lnTo>
                    <a:pt x="19994" y="36241"/>
                  </a:lnTo>
                  <a:lnTo>
                    <a:pt x="20161" y="36194"/>
                  </a:lnTo>
                  <a:lnTo>
                    <a:pt x="20328" y="36123"/>
                  </a:lnTo>
                  <a:lnTo>
                    <a:pt x="20495" y="36053"/>
                  </a:lnTo>
                  <a:lnTo>
                    <a:pt x="20657" y="35971"/>
                  </a:lnTo>
                  <a:lnTo>
                    <a:pt x="20820" y="35877"/>
                  </a:lnTo>
                  <a:lnTo>
                    <a:pt x="20983" y="35772"/>
                  </a:lnTo>
                  <a:lnTo>
                    <a:pt x="21141" y="35655"/>
                  </a:lnTo>
                  <a:lnTo>
                    <a:pt x="21299" y="35526"/>
                  </a:lnTo>
                  <a:lnTo>
                    <a:pt x="21453" y="35397"/>
                  </a:lnTo>
                  <a:lnTo>
                    <a:pt x="21607" y="35256"/>
                  </a:lnTo>
                  <a:lnTo>
                    <a:pt x="21761" y="35092"/>
                  </a:lnTo>
                  <a:lnTo>
                    <a:pt x="21911" y="34928"/>
                  </a:lnTo>
                  <a:lnTo>
                    <a:pt x="22060" y="34752"/>
                  </a:lnTo>
                  <a:lnTo>
                    <a:pt x="22210" y="34576"/>
                  </a:lnTo>
                  <a:lnTo>
                    <a:pt x="22355" y="34377"/>
                  </a:lnTo>
                  <a:lnTo>
                    <a:pt x="22495" y="34178"/>
                  </a:lnTo>
                  <a:lnTo>
                    <a:pt x="22636" y="33967"/>
                  </a:lnTo>
                  <a:lnTo>
                    <a:pt x="22777" y="33756"/>
                  </a:lnTo>
                  <a:lnTo>
                    <a:pt x="22913" y="33521"/>
                  </a:lnTo>
                  <a:lnTo>
                    <a:pt x="23049" y="33287"/>
                  </a:lnTo>
                  <a:lnTo>
                    <a:pt x="23181" y="33041"/>
                  </a:lnTo>
                  <a:lnTo>
                    <a:pt x="23309" y="32795"/>
                  </a:lnTo>
                  <a:lnTo>
                    <a:pt x="23436" y="32537"/>
                  </a:lnTo>
                  <a:lnTo>
                    <a:pt x="23564" y="32267"/>
                  </a:lnTo>
                  <a:lnTo>
                    <a:pt x="23687" y="31986"/>
                  </a:lnTo>
                  <a:lnTo>
                    <a:pt x="23806" y="31705"/>
                  </a:lnTo>
                  <a:lnTo>
                    <a:pt x="23920" y="31412"/>
                  </a:lnTo>
                  <a:lnTo>
                    <a:pt x="24039" y="31119"/>
                  </a:lnTo>
                  <a:lnTo>
                    <a:pt x="24149" y="30814"/>
                  </a:lnTo>
                  <a:lnTo>
                    <a:pt x="24259" y="30498"/>
                  </a:lnTo>
                  <a:lnTo>
                    <a:pt x="24364" y="30181"/>
                  </a:lnTo>
                  <a:lnTo>
                    <a:pt x="24470" y="29853"/>
                  </a:lnTo>
                  <a:lnTo>
                    <a:pt x="24571" y="29513"/>
                  </a:lnTo>
                  <a:lnTo>
                    <a:pt x="24668" y="29173"/>
                  </a:lnTo>
                  <a:lnTo>
                    <a:pt x="24760" y="28833"/>
                  </a:lnTo>
                  <a:lnTo>
                    <a:pt x="24852" y="28482"/>
                  </a:lnTo>
                  <a:lnTo>
                    <a:pt x="24940" y="28118"/>
                  </a:lnTo>
                  <a:lnTo>
                    <a:pt x="25028" y="27755"/>
                  </a:lnTo>
                  <a:lnTo>
                    <a:pt x="25107" y="27380"/>
                  </a:lnTo>
                  <a:lnTo>
                    <a:pt x="25186" y="27005"/>
                  </a:lnTo>
                  <a:lnTo>
                    <a:pt x="25261" y="26630"/>
                  </a:lnTo>
                  <a:lnTo>
                    <a:pt x="25336" y="26243"/>
                  </a:lnTo>
                  <a:lnTo>
                    <a:pt x="25402" y="25845"/>
                  </a:lnTo>
                  <a:lnTo>
                    <a:pt x="25468" y="25446"/>
                  </a:lnTo>
                  <a:lnTo>
                    <a:pt x="25529" y="25048"/>
                  </a:lnTo>
                  <a:lnTo>
                    <a:pt x="25591" y="24637"/>
                  </a:lnTo>
                  <a:lnTo>
                    <a:pt x="25644" y="24227"/>
                  </a:lnTo>
                  <a:lnTo>
                    <a:pt x="25692" y="23817"/>
                  </a:lnTo>
                  <a:lnTo>
                    <a:pt x="25740" y="23395"/>
                  </a:lnTo>
                  <a:lnTo>
                    <a:pt x="25784" y="22973"/>
                  </a:lnTo>
                  <a:lnTo>
                    <a:pt x="25824" y="22539"/>
                  </a:lnTo>
                  <a:lnTo>
                    <a:pt x="25859" y="22106"/>
                  </a:lnTo>
                  <a:lnTo>
                    <a:pt x="25890" y="21672"/>
                  </a:lnTo>
                  <a:lnTo>
                    <a:pt x="25916" y="21227"/>
                  </a:lnTo>
                  <a:lnTo>
                    <a:pt x="25943" y="20781"/>
                  </a:lnTo>
                  <a:lnTo>
                    <a:pt x="25960" y="20336"/>
                  </a:lnTo>
                  <a:lnTo>
                    <a:pt x="25973" y="19891"/>
                  </a:lnTo>
                  <a:lnTo>
                    <a:pt x="25987" y="19433"/>
                  </a:lnTo>
                  <a:lnTo>
                    <a:pt x="25991" y="18976"/>
                  </a:lnTo>
                  <a:lnTo>
                    <a:pt x="25995" y="18519"/>
                  </a:lnTo>
                  <a:lnTo>
                    <a:pt x="25995" y="17816"/>
                  </a:lnTo>
                  <a:lnTo>
                    <a:pt x="25991" y="17359"/>
                  </a:lnTo>
                  <a:lnTo>
                    <a:pt x="25987" y="16902"/>
                  </a:lnTo>
                  <a:lnTo>
                    <a:pt x="25973" y="16445"/>
                  </a:lnTo>
                  <a:lnTo>
                    <a:pt x="25960" y="15988"/>
                  </a:lnTo>
                  <a:lnTo>
                    <a:pt x="25943" y="15542"/>
                  </a:lnTo>
                  <a:lnTo>
                    <a:pt x="25916" y="15097"/>
                  </a:lnTo>
                  <a:lnTo>
                    <a:pt x="25890" y="14663"/>
                  </a:lnTo>
                  <a:lnTo>
                    <a:pt x="25859" y="14230"/>
                  </a:lnTo>
                  <a:lnTo>
                    <a:pt x="25824" y="13796"/>
                  </a:lnTo>
                  <a:lnTo>
                    <a:pt x="25784" y="13362"/>
                  </a:lnTo>
                  <a:lnTo>
                    <a:pt x="25740" y="12940"/>
                  </a:lnTo>
                  <a:lnTo>
                    <a:pt x="25692" y="12518"/>
                  </a:lnTo>
                  <a:lnTo>
                    <a:pt x="25644" y="12096"/>
                  </a:lnTo>
                  <a:lnTo>
                    <a:pt x="25591" y="11686"/>
                  </a:lnTo>
                  <a:lnTo>
                    <a:pt x="25529" y="11288"/>
                  </a:lnTo>
                  <a:lnTo>
                    <a:pt x="25468" y="10878"/>
                  </a:lnTo>
                  <a:lnTo>
                    <a:pt x="25402" y="10479"/>
                  </a:lnTo>
                  <a:lnTo>
                    <a:pt x="25336" y="10092"/>
                  </a:lnTo>
                  <a:lnTo>
                    <a:pt x="25261" y="9706"/>
                  </a:lnTo>
                  <a:lnTo>
                    <a:pt x="25186" y="9319"/>
                  </a:lnTo>
                  <a:lnTo>
                    <a:pt x="25107" y="8944"/>
                  </a:lnTo>
                  <a:lnTo>
                    <a:pt x="25028" y="8580"/>
                  </a:lnTo>
                  <a:lnTo>
                    <a:pt x="24940" y="8217"/>
                  </a:lnTo>
                  <a:lnTo>
                    <a:pt x="24852" y="7854"/>
                  </a:lnTo>
                  <a:lnTo>
                    <a:pt x="24760" y="7502"/>
                  </a:lnTo>
                  <a:lnTo>
                    <a:pt x="24668" y="7150"/>
                  </a:lnTo>
                  <a:lnTo>
                    <a:pt x="24571" y="6811"/>
                  </a:lnTo>
                  <a:lnTo>
                    <a:pt x="24470" y="6482"/>
                  </a:lnTo>
                  <a:lnTo>
                    <a:pt x="24364" y="6154"/>
                  </a:lnTo>
                  <a:lnTo>
                    <a:pt x="24259" y="5838"/>
                  </a:lnTo>
                  <a:lnTo>
                    <a:pt x="24149" y="5521"/>
                  </a:lnTo>
                  <a:lnTo>
                    <a:pt x="24039" y="5217"/>
                  </a:lnTo>
                  <a:lnTo>
                    <a:pt x="23920" y="4924"/>
                  </a:lnTo>
                  <a:lnTo>
                    <a:pt x="23806" y="4631"/>
                  </a:lnTo>
                  <a:lnTo>
                    <a:pt x="23687" y="4349"/>
                  </a:lnTo>
                  <a:lnTo>
                    <a:pt x="23564" y="4068"/>
                  </a:lnTo>
                  <a:lnTo>
                    <a:pt x="23436" y="3798"/>
                  </a:lnTo>
                  <a:lnTo>
                    <a:pt x="23309" y="3541"/>
                  </a:lnTo>
                  <a:lnTo>
                    <a:pt x="23181" y="3283"/>
                  </a:lnTo>
                  <a:lnTo>
                    <a:pt x="23049" y="3048"/>
                  </a:lnTo>
                  <a:lnTo>
                    <a:pt x="22913" y="2802"/>
                  </a:lnTo>
                  <a:lnTo>
                    <a:pt x="22777" y="2579"/>
                  </a:lnTo>
                  <a:lnTo>
                    <a:pt x="22636" y="2357"/>
                  </a:lnTo>
                  <a:lnTo>
                    <a:pt x="22495" y="2146"/>
                  </a:lnTo>
                  <a:lnTo>
                    <a:pt x="22355" y="1947"/>
                  </a:lnTo>
                  <a:lnTo>
                    <a:pt x="22210" y="1759"/>
                  </a:lnTo>
                  <a:lnTo>
                    <a:pt x="22060" y="1572"/>
                  </a:lnTo>
                  <a:lnTo>
                    <a:pt x="21911" y="1396"/>
                  </a:lnTo>
                  <a:lnTo>
                    <a:pt x="21761" y="1232"/>
                  </a:lnTo>
                  <a:lnTo>
                    <a:pt x="21607" y="1079"/>
                  </a:lnTo>
                  <a:lnTo>
                    <a:pt x="21453" y="939"/>
                  </a:lnTo>
                  <a:lnTo>
                    <a:pt x="21299" y="798"/>
                  </a:lnTo>
                  <a:lnTo>
                    <a:pt x="21141" y="681"/>
                  </a:lnTo>
                  <a:lnTo>
                    <a:pt x="20983" y="564"/>
                  </a:lnTo>
                  <a:lnTo>
                    <a:pt x="20820" y="458"/>
                  </a:lnTo>
                  <a:lnTo>
                    <a:pt x="20657" y="364"/>
                  </a:lnTo>
                  <a:lnTo>
                    <a:pt x="20495" y="282"/>
                  </a:lnTo>
                  <a:lnTo>
                    <a:pt x="20328" y="212"/>
                  </a:lnTo>
                  <a:lnTo>
                    <a:pt x="20161" y="142"/>
                  </a:lnTo>
                  <a:lnTo>
                    <a:pt x="19994" y="95"/>
                  </a:lnTo>
                  <a:lnTo>
                    <a:pt x="19826" y="48"/>
                  </a:lnTo>
                  <a:lnTo>
                    <a:pt x="19655" y="24"/>
                  </a:lnTo>
                  <a:lnTo>
                    <a:pt x="19483"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44" name="Google Shape;624;p39"/>
            <p:cNvSpPr/>
            <p:nvPr/>
          </p:nvSpPr>
          <p:spPr>
            <a:xfrm flipV="1">
              <a:off x="6433920" y="1753200"/>
              <a:ext cx="5040" cy="5040"/>
            </a:xfrm>
            <a:custGeom>
              <a:avLst/>
              <a:gdLst/>
              <a:ahLst/>
              <a:cxnLst/>
              <a:rect l="l" t="t" r="r" b="b"/>
              <a:pathLst>
                <a:path w="243" h="646">
                  <a:moveTo>
                    <a:pt x="124" y="1"/>
                  </a:moveTo>
                  <a:lnTo>
                    <a:pt x="97" y="12"/>
                  </a:lnTo>
                  <a:lnTo>
                    <a:pt x="75" y="24"/>
                  </a:lnTo>
                  <a:lnTo>
                    <a:pt x="54" y="59"/>
                  </a:lnTo>
                  <a:lnTo>
                    <a:pt x="36" y="94"/>
                  </a:lnTo>
                  <a:lnTo>
                    <a:pt x="23" y="141"/>
                  </a:lnTo>
                  <a:lnTo>
                    <a:pt x="10" y="200"/>
                  </a:lnTo>
                  <a:lnTo>
                    <a:pt x="5" y="258"/>
                  </a:lnTo>
                  <a:lnTo>
                    <a:pt x="1" y="317"/>
                  </a:lnTo>
                  <a:lnTo>
                    <a:pt x="5" y="387"/>
                  </a:lnTo>
                  <a:lnTo>
                    <a:pt x="10" y="446"/>
                  </a:lnTo>
                  <a:lnTo>
                    <a:pt x="23" y="505"/>
                  </a:lnTo>
                  <a:lnTo>
                    <a:pt x="36" y="552"/>
                  </a:lnTo>
                  <a:lnTo>
                    <a:pt x="54" y="587"/>
                  </a:lnTo>
                  <a:lnTo>
                    <a:pt x="75" y="622"/>
                  </a:lnTo>
                  <a:lnTo>
                    <a:pt x="97" y="634"/>
                  </a:lnTo>
                  <a:lnTo>
                    <a:pt x="124" y="645"/>
                  </a:lnTo>
                  <a:lnTo>
                    <a:pt x="146" y="634"/>
                  </a:lnTo>
                  <a:lnTo>
                    <a:pt x="168" y="622"/>
                  </a:lnTo>
                  <a:lnTo>
                    <a:pt x="190" y="587"/>
                  </a:lnTo>
                  <a:lnTo>
                    <a:pt x="207" y="552"/>
                  </a:lnTo>
                  <a:lnTo>
                    <a:pt x="221" y="505"/>
                  </a:lnTo>
                  <a:lnTo>
                    <a:pt x="234" y="446"/>
                  </a:lnTo>
                  <a:lnTo>
                    <a:pt x="238" y="387"/>
                  </a:lnTo>
                  <a:lnTo>
                    <a:pt x="243" y="317"/>
                  </a:lnTo>
                  <a:lnTo>
                    <a:pt x="238" y="258"/>
                  </a:lnTo>
                  <a:lnTo>
                    <a:pt x="234" y="200"/>
                  </a:lnTo>
                  <a:lnTo>
                    <a:pt x="221" y="141"/>
                  </a:lnTo>
                  <a:lnTo>
                    <a:pt x="207" y="94"/>
                  </a:lnTo>
                  <a:lnTo>
                    <a:pt x="190" y="59"/>
                  </a:lnTo>
                  <a:lnTo>
                    <a:pt x="168" y="24"/>
                  </a:lnTo>
                  <a:lnTo>
                    <a:pt x="146" y="12"/>
                  </a:lnTo>
                  <a:lnTo>
                    <a:pt x="124"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45" name="Google Shape;625;p39"/>
            <p:cNvSpPr/>
            <p:nvPr/>
          </p:nvSpPr>
          <p:spPr>
            <a:xfrm flipV="1">
              <a:off x="6492240" y="1707120"/>
              <a:ext cx="5040" cy="5040"/>
            </a:xfrm>
            <a:custGeom>
              <a:avLst/>
              <a:gdLst/>
              <a:ahLst/>
              <a:cxnLst/>
              <a:rect l="l" t="t" r="r" b="b"/>
              <a:pathLst>
                <a:path w="238" h="646">
                  <a:moveTo>
                    <a:pt x="119" y="1"/>
                  </a:moveTo>
                  <a:lnTo>
                    <a:pt x="97" y="13"/>
                  </a:lnTo>
                  <a:lnTo>
                    <a:pt x="75" y="36"/>
                  </a:lnTo>
                  <a:lnTo>
                    <a:pt x="53" y="60"/>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6" y="634"/>
                  </a:lnTo>
                  <a:lnTo>
                    <a:pt x="168" y="622"/>
                  </a:lnTo>
                  <a:lnTo>
                    <a:pt x="185" y="587"/>
                  </a:lnTo>
                  <a:lnTo>
                    <a:pt x="203" y="552"/>
                  </a:lnTo>
                  <a:lnTo>
                    <a:pt x="220" y="505"/>
                  </a:lnTo>
                  <a:lnTo>
                    <a:pt x="229" y="446"/>
                  </a:lnTo>
                  <a:lnTo>
                    <a:pt x="238" y="388"/>
                  </a:lnTo>
                  <a:lnTo>
                    <a:pt x="238" y="329"/>
                  </a:lnTo>
                  <a:lnTo>
                    <a:pt x="238" y="259"/>
                  </a:lnTo>
                  <a:lnTo>
                    <a:pt x="229" y="200"/>
                  </a:lnTo>
                  <a:lnTo>
                    <a:pt x="220" y="142"/>
                  </a:lnTo>
                  <a:lnTo>
                    <a:pt x="203" y="95"/>
                  </a:lnTo>
                  <a:lnTo>
                    <a:pt x="185" y="60"/>
                  </a:lnTo>
                  <a:lnTo>
                    <a:pt x="168" y="36"/>
                  </a:lnTo>
                  <a:lnTo>
                    <a:pt x="146" y="13"/>
                  </a:lnTo>
                  <a:lnTo>
                    <a:pt x="1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46" name="Google Shape;626;p39"/>
            <p:cNvSpPr/>
            <p:nvPr/>
          </p:nvSpPr>
          <p:spPr>
            <a:xfrm flipV="1">
              <a:off x="6608160" y="1701360"/>
              <a:ext cx="5040" cy="5040"/>
            </a:xfrm>
            <a:custGeom>
              <a:avLst/>
              <a:gdLst/>
              <a:ahLst/>
              <a:cxnLst/>
              <a:rect l="l" t="t" r="r" b="b"/>
              <a:pathLst>
                <a:path w="243" h="645">
                  <a:moveTo>
                    <a:pt x="124" y="0"/>
                  </a:moveTo>
                  <a:lnTo>
                    <a:pt x="97"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7" y="633"/>
                  </a:lnTo>
                  <a:lnTo>
                    <a:pt x="124" y="645"/>
                  </a:lnTo>
                  <a:lnTo>
                    <a:pt x="146" y="633"/>
                  </a:lnTo>
                  <a:lnTo>
                    <a:pt x="168" y="621"/>
                  </a:lnTo>
                  <a:lnTo>
                    <a:pt x="190" y="586"/>
                  </a:lnTo>
                  <a:lnTo>
                    <a:pt x="207" y="551"/>
                  </a:lnTo>
                  <a:lnTo>
                    <a:pt x="221" y="504"/>
                  </a:lnTo>
                  <a:lnTo>
                    <a:pt x="234" y="446"/>
                  </a:lnTo>
                  <a:lnTo>
                    <a:pt x="238" y="387"/>
                  </a:lnTo>
                  <a:lnTo>
                    <a:pt x="243" y="317"/>
                  </a:lnTo>
                  <a:lnTo>
                    <a:pt x="238" y="258"/>
                  </a:lnTo>
                  <a:lnTo>
                    <a:pt x="234" y="200"/>
                  </a:lnTo>
                  <a:lnTo>
                    <a:pt x="221" y="141"/>
                  </a:lnTo>
                  <a:lnTo>
                    <a:pt x="207" y="94"/>
                  </a:lnTo>
                  <a:lnTo>
                    <a:pt x="190" y="59"/>
                  </a:lnTo>
                  <a:lnTo>
                    <a:pt x="168" y="24"/>
                  </a:lnTo>
                  <a:lnTo>
                    <a:pt x="146" y="12"/>
                  </a:lnTo>
                  <a:lnTo>
                    <a:pt x="12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47" name="Google Shape;627;p39"/>
            <p:cNvSpPr/>
            <p:nvPr/>
          </p:nvSpPr>
          <p:spPr>
            <a:xfrm flipV="1">
              <a:off x="6693120" y="1655280"/>
              <a:ext cx="5040" cy="5040"/>
            </a:xfrm>
            <a:custGeom>
              <a:avLst/>
              <a:gdLst/>
              <a:ahLst/>
              <a:cxnLst/>
              <a:rect l="l" t="t" r="r" b="b"/>
              <a:pathLst>
                <a:path w="243" h="645">
                  <a:moveTo>
                    <a:pt x="123" y="0"/>
                  </a:moveTo>
                  <a:lnTo>
                    <a:pt x="97" y="12"/>
                  </a:lnTo>
                  <a:lnTo>
                    <a:pt x="75" y="24"/>
                  </a:lnTo>
                  <a:lnTo>
                    <a:pt x="53" y="59"/>
                  </a:lnTo>
                  <a:lnTo>
                    <a:pt x="35" y="94"/>
                  </a:lnTo>
                  <a:lnTo>
                    <a:pt x="22" y="141"/>
                  </a:lnTo>
                  <a:lnTo>
                    <a:pt x="14" y="199"/>
                  </a:lnTo>
                  <a:lnTo>
                    <a:pt x="5" y="258"/>
                  </a:lnTo>
                  <a:lnTo>
                    <a:pt x="0" y="317"/>
                  </a:lnTo>
                  <a:lnTo>
                    <a:pt x="5" y="387"/>
                  </a:lnTo>
                  <a:lnTo>
                    <a:pt x="14" y="445"/>
                  </a:lnTo>
                  <a:lnTo>
                    <a:pt x="22" y="504"/>
                  </a:lnTo>
                  <a:lnTo>
                    <a:pt x="35" y="551"/>
                  </a:lnTo>
                  <a:lnTo>
                    <a:pt x="53" y="586"/>
                  </a:lnTo>
                  <a:lnTo>
                    <a:pt x="75" y="621"/>
                  </a:lnTo>
                  <a:lnTo>
                    <a:pt x="97" y="633"/>
                  </a:lnTo>
                  <a:lnTo>
                    <a:pt x="123" y="645"/>
                  </a:lnTo>
                  <a:lnTo>
                    <a:pt x="145" y="633"/>
                  </a:lnTo>
                  <a:lnTo>
                    <a:pt x="167" y="621"/>
                  </a:lnTo>
                  <a:lnTo>
                    <a:pt x="189" y="586"/>
                  </a:lnTo>
                  <a:lnTo>
                    <a:pt x="207" y="551"/>
                  </a:lnTo>
                  <a:lnTo>
                    <a:pt x="220" y="504"/>
                  </a:lnTo>
                  <a:lnTo>
                    <a:pt x="233" y="445"/>
                  </a:lnTo>
                  <a:lnTo>
                    <a:pt x="238" y="387"/>
                  </a:lnTo>
                  <a:lnTo>
                    <a:pt x="242" y="317"/>
                  </a:lnTo>
                  <a:lnTo>
                    <a:pt x="238" y="258"/>
                  </a:lnTo>
                  <a:lnTo>
                    <a:pt x="233" y="199"/>
                  </a:lnTo>
                  <a:lnTo>
                    <a:pt x="220" y="141"/>
                  </a:lnTo>
                  <a:lnTo>
                    <a:pt x="207" y="94"/>
                  </a:lnTo>
                  <a:lnTo>
                    <a:pt x="189" y="59"/>
                  </a:lnTo>
                  <a:lnTo>
                    <a:pt x="167" y="24"/>
                  </a:lnTo>
                  <a:lnTo>
                    <a:pt x="145" y="12"/>
                  </a:lnTo>
                  <a:lnTo>
                    <a:pt x="123"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48" name="Google Shape;628;p39"/>
            <p:cNvSpPr/>
            <p:nvPr/>
          </p:nvSpPr>
          <p:spPr>
            <a:xfrm flipV="1">
              <a:off x="6746040" y="1579680"/>
              <a:ext cx="5040" cy="5040"/>
            </a:xfrm>
            <a:custGeom>
              <a:avLst/>
              <a:gdLst/>
              <a:ahLst/>
              <a:cxnLst/>
              <a:rect l="l" t="t" r="r" b="b"/>
              <a:pathLst>
                <a:path w="243" h="645">
                  <a:moveTo>
                    <a:pt x="124" y="0"/>
                  </a:moveTo>
                  <a:lnTo>
                    <a:pt x="97" y="12"/>
                  </a:lnTo>
                  <a:lnTo>
                    <a:pt x="75" y="24"/>
                  </a:lnTo>
                  <a:lnTo>
                    <a:pt x="53" y="59"/>
                  </a:lnTo>
                  <a:lnTo>
                    <a:pt x="36" y="94"/>
                  </a:lnTo>
                  <a:lnTo>
                    <a:pt x="23" y="141"/>
                  </a:lnTo>
                  <a:lnTo>
                    <a:pt x="14" y="199"/>
                  </a:lnTo>
                  <a:lnTo>
                    <a:pt x="5" y="258"/>
                  </a:lnTo>
                  <a:lnTo>
                    <a:pt x="1" y="317"/>
                  </a:lnTo>
                  <a:lnTo>
                    <a:pt x="5" y="387"/>
                  </a:lnTo>
                  <a:lnTo>
                    <a:pt x="14" y="445"/>
                  </a:lnTo>
                  <a:lnTo>
                    <a:pt x="23" y="504"/>
                  </a:lnTo>
                  <a:lnTo>
                    <a:pt x="36" y="551"/>
                  </a:lnTo>
                  <a:lnTo>
                    <a:pt x="53" y="586"/>
                  </a:lnTo>
                  <a:lnTo>
                    <a:pt x="75" y="621"/>
                  </a:lnTo>
                  <a:lnTo>
                    <a:pt x="97" y="633"/>
                  </a:lnTo>
                  <a:lnTo>
                    <a:pt x="124" y="645"/>
                  </a:lnTo>
                  <a:lnTo>
                    <a:pt x="146" y="633"/>
                  </a:lnTo>
                  <a:lnTo>
                    <a:pt x="168" y="621"/>
                  </a:lnTo>
                  <a:lnTo>
                    <a:pt x="190" y="586"/>
                  </a:lnTo>
                  <a:lnTo>
                    <a:pt x="207" y="551"/>
                  </a:lnTo>
                  <a:lnTo>
                    <a:pt x="220" y="504"/>
                  </a:lnTo>
                  <a:lnTo>
                    <a:pt x="234" y="445"/>
                  </a:lnTo>
                  <a:lnTo>
                    <a:pt x="238" y="387"/>
                  </a:lnTo>
                  <a:lnTo>
                    <a:pt x="242" y="317"/>
                  </a:lnTo>
                  <a:lnTo>
                    <a:pt x="238" y="258"/>
                  </a:lnTo>
                  <a:lnTo>
                    <a:pt x="234" y="199"/>
                  </a:lnTo>
                  <a:lnTo>
                    <a:pt x="220" y="141"/>
                  </a:lnTo>
                  <a:lnTo>
                    <a:pt x="207" y="94"/>
                  </a:lnTo>
                  <a:lnTo>
                    <a:pt x="190" y="59"/>
                  </a:lnTo>
                  <a:lnTo>
                    <a:pt x="168" y="24"/>
                  </a:lnTo>
                  <a:lnTo>
                    <a:pt x="146" y="12"/>
                  </a:lnTo>
                  <a:lnTo>
                    <a:pt x="12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49" name="Google Shape;629;p39"/>
            <p:cNvSpPr/>
            <p:nvPr/>
          </p:nvSpPr>
          <p:spPr>
            <a:xfrm flipV="1">
              <a:off x="6765120" y="1499400"/>
              <a:ext cx="5040" cy="5040"/>
            </a:xfrm>
            <a:custGeom>
              <a:avLst/>
              <a:gdLst/>
              <a:ahLst/>
              <a:cxnLst/>
              <a:rect l="l" t="t" r="r" b="b"/>
              <a:pathLst>
                <a:path w="242" h="634">
                  <a:moveTo>
                    <a:pt x="97" y="1"/>
                  </a:moveTo>
                  <a:lnTo>
                    <a:pt x="75" y="24"/>
                  </a:lnTo>
                  <a:lnTo>
                    <a:pt x="53" y="47"/>
                  </a:lnTo>
                  <a:lnTo>
                    <a:pt x="35" y="94"/>
                  </a:lnTo>
                  <a:lnTo>
                    <a:pt x="22" y="141"/>
                  </a:lnTo>
                  <a:lnTo>
                    <a:pt x="9" y="188"/>
                  </a:lnTo>
                  <a:lnTo>
                    <a:pt x="4" y="258"/>
                  </a:lnTo>
                  <a:lnTo>
                    <a:pt x="0" y="317"/>
                  </a:lnTo>
                  <a:lnTo>
                    <a:pt x="4" y="387"/>
                  </a:lnTo>
                  <a:lnTo>
                    <a:pt x="9" y="446"/>
                  </a:lnTo>
                  <a:lnTo>
                    <a:pt x="22" y="493"/>
                  </a:lnTo>
                  <a:lnTo>
                    <a:pt x="35" y="540"/>
                  </a:lnTo>
                  <a:lnTo>
                    <a:pt x="53" y="587"/>
                  </a:lnTo>
                  <a:lnTo>
                    <a:pt x="75" y="610"/>
                  </a:lnTo>
                  <a:lnTo>
                    <a:pt x="97" y="633"/>
                  </a:lnTo>
                  <a:lnTo>
                    <a:pt x="145" y="633"/>
                  </a:lnTo>
                  <a:lnTo>
                    <a:pt x="167" y="610"/>
                  </a:lnTo>
                  <a:lnTo>
                    <a:pt x="189" y="587"/>
                  </a:lnTo>
                  <a:lnTo>
                    <a:pt x="207" y="540"/>
                  </a:lnTo>
                  <a:lnTo>
                    <a:pt x="220" y="493"/>
                  </a:lnTo>
                  <a:lnTo>
                    <a:pt x="233" y="446"/>
                  </a:lnTo>
                  <a:lnTo>
                    <a:pt x="238" y="387"/>
                  </a:lnTo>
                  <a:lnTo>
                    <a:pt x="242" y="317"/>
                  </a:lnTo>
                  <a:lnTo>
                    <a:pt x="238" y="258"/>
                  </a:lnTo>
                  <a:lnTo>
                    <a:pt x="233" y="188"/>
                  </a:lnTo>
                  <a:lnTo>
                    <a:pt x="220" y="141"/>
                  </a:lnTo>
                  <a:lnTo>
                    <a:pt x="207" y="94"/>
                  </a:lnTo>
                  <a:lnTo>
                    <a:pt x="189" y="47"/>
                  </a:lnTo>
                  <a:lnTo>
                    <a:pt x="167" y="24"/>
                  </a:lnTo>
                  <a:lnTo>
                    <a:pt x="14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0" name="Google Shape;630;p39"/>
            <p:cNvSpPr/>
            <p:nvPr/>
          </p:nvSpPr>
          <p:spPr>
            <a:xfrm flipV="1">
              <a:off x="6756480" y="1421640"/>
              <a:ext cx="5040" cy="5040"/>
            </a:xfrm>
            <a:custGeom>
              <a:avLst/>
              <a:gdLst/>
              <a:ahLst/>
              <a:cxnLst/>
              <a:rect l="l" t="t" r="r" b="b"/>
              <a:pathLst>
                <a:path w="242" h="634">
                  <a:moveTo>
                    <a:pt x="97" y="1"/>
                  </a:moveTo>
                  <a:lnTo>
                    <a:pt x="75" y="24"/>
                  </a:lnTo>
                  <a:lnTo>
                    <a:pt x="53" y="48"/>
                  </a:lnTo>
                  <a:lnTo>
                    <a:pt x="35" y="94"/>
                  </a:lnTo>
                  <a:lnTo>
                    <a:pt x="22" y="141"/>
                  </a:lnTo>
                  <a:lnTo>
                    <a:pt x="9" y="188"/>
                  </a:lnTo>
                  <a:lnTo>
                    <a:pt x="5" y="247"/>
                  </a:lnTo>
                  <a:lnTo>
                    <a:pt x="0" y="317"/>
                  </a:lnTo>
                  <a:lnTo>
                    <a:pt x="5" y="376"/>
                  </a:lnTo>
                  <a:lnTo>
                    <a:pt x="9" y="434"/>
                  </a:lnTo>
                  <a:lnTo>
                    <a:pt x="22" y="493"/>
                  </a:lnTo>
                  <a:lnTo>
                    <a:pt x="35" y="540"/>
                  </a:lnTo>
                  <a:lnTo>
                    <a:pt x="53" y="575"/>
                  </a:lnTo>
                  <a:lnTo>
                    <a:pt x="75" y="610"/>
                  </a:lnTo>
                  <a:lnTo>
                    <a:pt x="97" y="634"/>
                  </a:lnTo>
                  <a:lnTo>
                    <a:pt x="145" y="634"/>
                  </a:lnTo>
                  <a:lnTo>
                    <a:pt x="167" y="610"/>
                  </a:lnTo>
                  <a:lnTo>
                    <a:pt x="189" y="575"/>
                  </a:lnTo>
                  <a:lnTo>
                    <a:pt x="207" y="540"/>
                  </a:lnTo>
                  <a:lnTo>
                    <a:pt x="220" y="493"/>
                  </a:lnTo>
                  <a:lnTo>
                    <a:pt x="229" y="434"/>
                  </a:lnTo>
                  <a:lnTo>
                    <a:pt x="238" y="376"/>
                  </a:lnTo>
                  <a:lnTo>
                    <a:pt x="242" y="317"/>
                  </a:lnTo>
                  <a:lnTo>
                    <a:pt x="238" y="247"/>
                  </a:lnTo>
                  <a:lnTo>
                    <a:pt x="229" y="188"/>
                  </a:lnTo>
                  <a:lnTo>
                    <a:pt x="220" y="141"/>
                  </a:lnTo>
                  <a:lnTo>
                    <a:pt x="207" y="94"/>
                  </a:lnTo>
                  <a:lnTo>
                    <a:pt x="189" y="48"/>
                  </a:lnTo>
                  <a:lnTo>
                    <a:pt x="167" y="24"/>
                  </a:lnTo>
                  <a:lnTo>
                    <a:pt x="14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1" name="Google Shape;631;p39"/>
            <p:cNvSpPr/>
            <p:nvPr/>
          </p:nvSpPr>
          <p:spPr>
            <a:xfrm flipV="1">
              <a:off x="6720840" y="1344960"/>
              <a:ext cx="5040" cy="5040"/>
            </a:xfrm>
            <a:custGeom>
              <a:avLst/>
              <a:gdLst/>
              <a:ahLst/>
              <a:cxnLst/>
              <a:rect l="l" t="t" r="r" b="b"/>
              <a:pathLst>
                <a:path w="243" h="646">
                  <a:moveTo>
                    <a:pt x="119" y="0"/>
                  </a:moveTo>
                  <a:lnTo>
                    <a:pt x="97" y="12"/>
                  </a:lnTo>
                  <a:lnTo>
                    <a:pt x="75" y="24"/>
                  </a:lnTo>
                  <a:lnTo>
                    <a:pt x="53" y="59"/>
                  </a:lnTo>
                  <a:lnTo>
                    <a:pt x="36" y="94"/>
                  </a:lnTo>
                  <a:lnTo>
                    <a:pt x="23" y="141"/>
                  </a:lnTo>
                  <a:lnTo>
                    <a:pt x="10" y="200"/>
                  </a:lnTo>
                  <a:lnTo>
                    <a:pt x="5" y="258"/>
                  </a:lnTo>
                  <a:lnTo>
                    <a:pt x="1" y="329"/>
                  </a:lnTo>
                  <a:lnTo>
                    <a:pt x="5" y="387"/>
                  </a:lnTo>
                  <a:lnTo>
                    <a:pt x="10" y="446"/>
                  </a:lnTo>
                  <a:lnTo>
                    <a:pt x="23" y="504"/>
                  </a:lnTo>
                  <a:lnTo>
                    <a:pt x="36" y="551"/>
                  </a:lnTo>
                  <a:lnTo>
                    <a:pt x="53" y="586"/>
                  </a:lnTo>
                  <a:lnTo>
                    <a:pt x="75" y="622"/>
                  </a:lnTo>
                  <a:lnTo>
                    <a:pt x="97" y="633"/>
                  </a:lnTo>
                  <a:lnTo>
                    <a:pt x="119" y="645"/>
                  </a:lnTo>
                  <a:lnTo>
                    <a:pt x="146" y="633"/>
                  </a:lnTo>
                  <a:lnTo>
                    <a:pt x="168" y="622"/>
                  </a:lnTo>
                  <a:lnTo>
                    <a:pt x="190" y="586"/>
                  </a:lnTo>
                  <a:lnTo>
                    <a:pt x="207" y="551"/>
                  </a:lnTo>
                  <a:lnTo>
                    <a:pt x="221" y="504"/>
                  </a:lnTo>
                  <a:lnTo>
                    <a:pt x="234" y="446"/>
                  </a:lnTo>
                  <a:lnTo>
                    <a:pt x="238" y="387"/>
                  </a:lnTo>
                  <a:lnTo>
                    <a:pt x="243" y="329"/>
                  </a:lnTo>
                  <a:lnTo>
                    <a:pt x="238" y="258"/>
                  </a:lnTo>
                  <a:lnTo>
                    <a:pt x="234" y="200"/>
                  </a:lnTo>
                  <a:lnTo>
                    <a:pt x="221" y="141"/>
                  </a:lnTo>
                  <a:lnTo>
                    <a:pt x="207" y="94"/>
                  </a:lnTo>
                  <a:lnTo>
                    <a:pt x="190" y="59"/>
                  </a:lnTo>
                  <a:lnTo>
                    <a:pt x="168" y="24"/>
                  </a:lnTo>
                  <a:lnTo>
                    <a:pt x="146" y="12"/>
                  </a:lnTo>
                  <a:lnTo>
                    <a:pt x="11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2" name="Google Shape;632;p39"/>
            <p:cNvSpPr/>
            <p:nvPr/>
          </p:nvSpPr>
          <p:spPr>
            <a:xfrm flipV="1">
              <a:off x="6670440" y="1295640"/>
              <a:ext cx="5040" cy="5040"/>
            </a:xfrm>
            <a:custGeom>
              <a:avLst/>
              <a:gdLst/>
              <a:ahLst/>
              <a:cxnLst/>
              <a:rect l="l" t="t" r="r" b="b"/>
              <a:pathLst>
                <a:path w="243" h="634">
                  <a:moveTo>
                    <a:pt x="98" y="1"/>
                  </a:moveTo>
                  <a:lnTo>
                    <a:pt x="76" y="24"/>
                  </a:lnTo>
                  <a:lnTo>
                    <a:pt x="54" y="59"/>
                  </a:lnTo>
                  <a:lnTo>
                    <a:pt x="36" y="94"/>
                  </a:lnTo>
                  <a:lnTo>
                    <a:pt x="23" y="141"/>
                  </a:lnTo>
                  <a:lnTo>
                    <a:pt x="10" y="200"/>
                  </a:lnTo>
                  <a:lnTo>
                    <a:pt x="1" y="258"/>
                  </a:lnTo>
                  <a:lnTo>
                    <a:pt x="1" y="317"/>
                  </a:lnTo>
                  <a:lnTo>
                    <a:pt x="1" y="387"/>
                  </a:lnTo>
                  <a:lnTo>
                    <a:pt x="10" y="446"/>
                  </a:lnTo>
                  <a:lnTo>
                    <a:pt x="23" y="493"/>
                  </a:lnTo>
                  <a:lnTo>
                    <a:pt x="36" y="540"/>
                  </a:lnTo>
                  <a:lnTo>
                    <a:pt x="54" y="587"/>
                  </a:lnTo>
                  <a:lnTo>
                    <a:pt x="76" y="610"/>
                  </a:lnTo>
                  <a:lnTo>
                    <a:pt x="98" y="634"/>
                  </a:lnTo>
                  <a:lnTo>
                    <a:pt x="146" y="634"/>
                  </a:lnTo>
                  <a:lnTo>
                    <a:pt x="168" y="610"/>
                  </a:lnTo>
                  <a:lnTo>
                    <a:pt x="185" y="587"/>
                  </a:lnTo>
                  <a:lnTo>
                    <a:pt x="207" y="540"/>
                  </a:lnTo>
                  <a:lnTo>
                    <a:pt x="221" y="493"/>
                  </a:lnTo>
                  <a:lnTo>
                    <a:pt x="229" y="446"/>
                  </a:lnTo>
                  <a:lnTo>
                    <a:pt x="238" y="387"/>
                  </a:lnTo>
                  <a:lnTo>
                    <a:pt x="243" y="317"/>
                  </a:lnTo>
                  <a:lnTo>
                    <a:pt x="238" y="258"/>
                  </a:lnTo>
                  <a:lnTo>
                    <a:pt x="229" y="200"/>
                  </a:lnTo>
                  <a:lnTo>
                    <a:pt x="221" y="141"/>
                  </a:lnTo>
                  <a:lnTo>
                    <a:pt x="207" y="94"/>
                  </a:lnTo>
                  <a:lnTo>
                    <a:pt x="185" y="59"/>
                  </a:lnTo>
                  <a:lnTo>
                    <a:pt x="168" y="24"/>
                  </a:lnTo>
                  <a:lnTo>
                    <a:pt x="146"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3" name="Google Shape;633;p39"/>
            <p:cNvSpPr/>
            <p:nvPr/>
          </p:nvSpPr>
          <p:spPr>
            <a:xfrm flipV="1">
              <a:off x="6597360" y="1264320"/>
              <a:ext cx="5040" cy="5040"/>
            </a:xfrm>
            <a:custGeom>
              <a:avLst/>
              <a:gdLst/>
              <a:ahLst/>
              <a:cxnLst/>
              <a:rect l="l" t="t" r="r" b="b"/>
              <a:pathLst>
                <a:path w="242" h="646">
                  <a:moveTo>
                    <a:pt x="123" y="1"/>
                  </a:moveTo>
                  <a:lnTo>
                    <a:pt x="97" y="12"/>
                  </a:lnTo>
                  <a:lnTo>
                    <a:pt x="75" y="24"/>
                  </a:lnTo>
                  <a:lnTo>
                    <a:pt x="53" y="59"/>
                  </a:lnTo>
                  <a:lnTo>
                    <a:pt x="35" y="94"/>
                  </a:lnTo>
                  <a:lnTo>
                    <a:pt x="22" y="141"/>
                  </a:lnTo>
                  <a:lnTo>
                    <a:pt x="13" y="200"/>
                  </a:lnTo>
                  <a:lnTo>
                    <a:pt x="4" y="258"/>
                  </a:lnTo>
                  <a:lnTo>
                    <a:pt x="0" y="317"/>
                  </a:lnTo>
                  <a:lnTo>
                    <a:pt x="4" y="387"/>
                  </a:lnTo>
                  <a:lnTo>
                    <a:pt x="13"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17"/>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4" name="Google Shape;634;p39"/>
            <p:cNvSpPr/>
            <p:nvPr/>
          </p:nvSpPr>
          <p:spPr>
            <a:xfrm flipV="1">
              <a:off x="6505560" y="1261800"/>
              <a:ext cx="5040" cy="5040"/>
            </a:xfrm>
            <a:custGeom>
              <a:avLst/>
              <a:gdLst/>
              <a:ahLst/>
              <a:cxnLst/>
              <a:rect l="l" t="t" r="r" b="b"/>
              <a:pathLst>
                <a:path w="238" h="645">
                  <a:moveTo>
                    <a:pt x="119" y="0"/>
                  </a:moveTo>
                  <a:lnTo>
                    <a:pt x="93" y="12"/>
                  </a:lnTo>
                  <a:lnTo>
                    <a:pt x="71" y="24"/>
                  </a:lnTo>
                  <a:lnTo>
                    <a:pt x="53" y="59"/>
                  </a:lnTo>
                  <a:lnTo>
                    <a:pt x="36" y="94"/>
                  </a:lnTo>
                  <a:lnTo>
                    <a:pt x="18" y="141"/>
                  </a:lnTo>
                  <a:lnTo>
                    <a:pt x="9" y="199"/>
                  </a:lnTo>
                  <a:lnTo>
                    <a:pt x="0" y="258"/>
                  </a:lnTo>
                  <a:lnTo>
                    <a:pt x="0" y="317"/>
                  </a:lnTo>
                  <a:lnTo>
                    <a:pt x="0" y="387"/>
                  </a:lnTo>
                  <a:lnTo>
                    <a:pt x="9" y="446"/>
                  </a:lnTo>
                  <a:lnTo>
                    <a:pt x="18" y="504"/>
                  </a:lnTo>
                  <a:lnTo>
                    <a:pt x="36" y="551"/>
                  </a:lnTo>
                  <a:lnTo>
                    <a:pt x="53" y="586"/>
                  </a:lnTo>
                  <a:lnTo>
                    <a:pt x="71" y="610"/>
                  </a:lnTo>
                  <a:lnTo>
                    <a:pt x="93" y="633"/>
                  </a:lnTo>
                  <a:lnTo>
                    <a:pt x="119" y="645"/>
                  </a:lnTo>
                  <a:lnTo>
                    <a:pt x="141" y="633"/>
                  </a:lnTo>
                  <a:lnTo>
                    <a:pt x="163" y="610"/>
                  </a:lnTo>
                  <a:lnTo>
                    <a:pt x="185" y="586"/>
                  </a:lnTo>
                  <a:lnTo>
                    <a:pt x="203" y="551"/>
                  </a:lnTo>
                  <a:lnTo>
                    <a:pt x="216" y="504"/>
                  </a:lnTo>
                  <a:lnTo>
                    <a:pt x="229" y="446"/>
                  </a:lnTo>
                  <a:lnTo>
                    <a:pt x="238" y="387"/>
                  </a:lnTo>
                  <a:lnTo>
                    <a:pt x="238" y="317"/>
                  </a:lnTo>
                  <a:lnTo>
                    <a:pt x="238" y="258"/>
                  </a:lnTo>
                  <a:lnTo>
                    <a:pt x="229" y="199"/>
                  </a:lnTo>
                  <a:lnTo>
                    <a:pt x="216" y="141"/>
                  </a:lnTo>
                  <a:lnTo>
                    <a:pt x="203" y="94"/>
                  </a:lnTo>
                  <a:lnTo>
                    <a:pt x="185" y="59"/>
                  </a:lnTo>
                  <a:lnTo>
                    <a:pt x="163" y="24"/>
                  </a:lnTo>
                  <a:lnTo>
                    <a:pt x="141" y="12"/>
                  </a:lnTo>
                  <a:lnTo>
                    <a:pt x="11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5" name="Google Shape;635;p39"/>
            <p:cNvSpPr/>
            <p:nvPr/>
          </p:nvSpPr>
          <p:spPr>
            <a:xfrm flipV="1">
              <a:off x="6418440" y="1264320"/>
              <a:ext cx="5040" cy="5040"/>
            </a:xfrm>
            <a:custGeom>
              <a:avLst/>
              <a:gdLst/>
              <a:ahLst/>
              <a:cxnLst/>
              <a:rect l="l" t="t" r="r" b="b"/>
              <a:pathLst>
                <a:path w="238" h="646">
                  <a:moveTo>
                    <a:pt x="119" y="1"/>
                  </a:moveTo>
                  <a:lnTo>
                    <a:pt x="93" y="12"/>
                  </a:lnTo>
                  <a:lnTo>
                    <a:pt x="71" y="24"/>
                  </a:lnTo>
                  <a:lnTo>
                    <a:pt x="53" y="59"/>
                  </a:lnTo>
                  <a:lnTo>
                    <a:pt x="35" y="94"/>
                  </a:lnTo>
                  <a:lnTo>
                    <a:pt x="18" y="141"/>
                  </a:lnTo>
                  <a:lnTo>
                    <a:pt x="9" y="200"/>
                  </a:lnTo>
                  <a:lnTo>
                    <a:pt x="0" y="258"/>
                  </a:lnTo>
                  <a:lnTo>
                    <a:pt x="0" y="317"/>
                  </a:lnTo>
                  <a:lnTo>
                    <a:pt x="0" y="387"/>
                  </a:lnTo>
                  <a:lnTo>
                    <a:pt x="9" y="446"/>
                  </a:lnTo>
                  <a:lnTo>
                    <a:pt x="18" y="505"/>
                  </a:lnTo>
                  <a:lnTo>
                    <a:pt x="35" y="551"/>
                  </a:lnTo>
                  <a:lnTo>
                    <a:pt x="53" y="587"/>
                  </a:lnTo>
                  <a:lnTo>
                    <a:pt x="71" y="622"/>
                  </a:lnTo>
                  <a:lnTo>
                    <a:pt x="93" y="634"/>
                  </a:lnTo>
                  <a:lnTo>
                    <a:pt x="119" y="645"/>
                  </a:lnTo>
                  <a:lnTo>
                    <a:pt x="141" y="634"/>
                  </a:lnTo>
                  <a:lnTo>
                    <a:pt x="167" y="622"/>
                  </a:lnTo>
                  <a:lnTo>
                    <a:pt x="185" y="587"/>
                  </a:lnTo>
                  <a:lnTo>
                    <a:pt x="202" y="551"/>
                  </a:lnTo>
                  <a:lnTo>
                    <a:pt x="220" y="505"/>
                  </a:lnTo>
                  <a:lnTo>
                    <a:pt x="229" y="446"/>
                  </a:lnTo>
                  <a:lnTo>
                    <a:pt x="238" y="387"/>
                  </a:lnTo>
                  <a:lnTo>
                    <a:pt x="238" y="317"/>
                  </a:lnTo>
                  <a:lnTo>
                    <a:pt x="238" y="258"/>
                  </a:lnTo>
                  <a:lnTo>
                    <a:pt x="229" y="200"/>
                  </a:lnTo>
                  <a:lnTo>
                    <a:pt x="220" y="141"/>
                  </a:lnTo>
                  <a:lnTo>
                    <a:pt x="202" y="94"/>
                  </a:lnTo>
                  <a:lnTo>
                    <a:pt x="185" y="59"/>
                  </a:lnTo>
                  <a:lnTo>
                    <a:pt x="167" y="24"/>
                  </a:lnTo>
                  <a:lnTo>
                    <a:pt x="141" y="12"/>
                  </a:lnTo>
                  <a:lnTo>
                    <a:pt x="1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6" name="Google Shape;636;p39"/>
            <p:cNvSpPr/>
            <p:nvPr/>
          </p:nvSpPr>
          <p:spPr>
            <a:xfrm flipV="1">
              <a:off x="6316200" y="1259280"/>
              <a:ext cx="5040" cy="5040"/>
            </a:xfrm>
            <a:custGeom>
              <a:avLst/>
              <a:gdLst/>
              <a:ahLst/>
              <a:cxnLst/>
              <a:rect l="l" t="t" r="r" b="b"/>
              <a:pathLst>
                <a:path w="238" h="646">
                  <a:moveTo>
                    <a:pt x="119" y="1"/>
                  </a:moveTo>
                  <a:lnTo>
                    <a:pt x="93" y="12"/>
                  </a:lnTo>
                  <a:lnTo>
                    <a:pt x="71" y="24"/>
                  </a:lnTo>
                  <a:lnTo>
                    <a:pt x="53" y="59"/>
                  </a:lnTo>
                  <a:lnTo>
                    <a:pt x="36" y="94"/>
                  </a:lnTo>
                  <a:lnTo>
                    <a:pt x="18" y="141"/>
                  </a:lnTo>
                  <a:lnTo>
                    <a:pt x="9" y="200"/>
                  </a:lnTo>
                  <a:lnTo>
                    <a:pt x="1" y="258"/>
                  </a:lnTo>
                  <a:lnTo>
                    <a:pt x="1" y="329"/>
                  </a:lnTo>
                  <a:lnTo>
                    <a:pt x="1" y="387"/>
                  </a:lnTo>
                  <a:lnTo>
                    <a:pt x="9" y="446"/>
                  </a:lnTo>
                  <a:lnTo>
                    <a:pt x="18" y="505"/>
                  </a:lnTo>
                  <a:lnTo>
                    <a:pt x="36" y="551"/>
                  </a:lnTo>
                  <a:lnTo>
                    <a:pt x="53" y="587"/>
                  </a:lnTo>
                  <a:lnTo>
                    <a:pt x="71" y="622"/>
                  </a:lnTo>
                  <a:lnTo>
                    <a:pt x="93" y="634"/>
                  </a:lnTo>
                  <a:lnTo>
                    <a:pt x="119" y="645"/>
                  </a:lnTo>
                  <a:lnTo>
                    <a:pt x="141" y="634"/>
                  </a:lnTo>
                  <a:lnTo>
                    <a:pt x="168" y="622"/>
                  </a:lnTo>
                  <a:lnTo>
                    <a:pt x="185" y="587"/>
                  </a:lnTo>
                  <a:lnTo>
                    <a:pt x="203" y="551"/>
                  </a:lnTo>
                  <a:lnTo>
                    <a:pt x="220" y="505"/>
                  </a:lnTo>
                  <a:lnTo>
                    <a:pt x="229" y="446"/>
                  </a:lnTo>
                  <a:lnTo>
                    <a:pt x="238" y="387"/>
                  </a:lnTo>
                  <a:lnTo>
                    <a:pt x="238" y="329"/>
                  </a:lnTo>
                  <a:lnTo>
                    <a:pt x="238" y="258"/>
                  </a:lnTo>
                  <a:lnTo>
                    <a:pt x="229" y="200"/>
                  </a:lnTo>
                  <a:lnTo>
                    <a:pt x="220" y="141"/>
                  </a:lnTo>
                  <a:lnTo>
                    <a:pt x="203" y="94"/>
                  </a:lnTo>
                  <a:lnTo>
                    <a:pt x="185" y="59"/>
                  </a:lnTo>
                  <a:lnTo>
                    <a:pt x="168" y="24"/>
                  </a:lnTo>
                  <a:lnTo>
                    <a:pt x="141" y="12"/>
                  </a:lnTo>
                  <a:lnTo>
                    <a:pt x="1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7" name="Google Shape;637;p39"/>
            <p:cNvSpPr/>
            <p:nvPr/>
          </p:nvSpPr>
          <p:spPr>
            <a:xfrm flipV="1">
              <a:off x="6220080" y="1259280"/>
              <a:ext cx="5040" cy="5040"/>
            </a:xfrm>
            <a:custGeom>
              <a:avLst/>
              <a:gdLst/>
              <a:ahLst/>
              <a:cxnLst/>
              <a:rect l="l" t="t" r="r" b="b"/>
              <a:pathLst>
                <a:path w="243" h="646">
                  <a:moveTo>
                    <a:pt x="123" y="1"/>
                  </a:moveTo>
                  <a:lnTo>
                    <a:pt x="97" y="12"/>
                  </a:lnTo>
                  <a:lnTo>
                    <a:pt x="75" y="24"/>
                  </a:lnTo>
                  <a:lnTo>
                    <a:pt x="53" y="59"/>
                  </a:lnTo>
                  <a:lnTo>
                    <a:pt x="35" y="94"/>
                  </a:lnTo>
                  <a:lnTo>
                    <a:pt x="22" y="141"/>
                  </a:lnTo>
                  <a:lnTo>
                    <a:pt x="9" y="200"/>
                  </a:lnTo>
                  <a:lnTo>
                    <a:pt x="5" y="258"/>
                  </a:lnTo>
                  <a:lnTo>
                    <a:pt x="0" y="329"/>
                  </a:lnTo>
                  <a:lnTo>
                    <a:pt x="5" y="387"/>
                  </a:lnTo>
                  <a:lnTo>
                    <a:pt x="9" y="446"/>
                  </a:lnTo>
                  <a:lnTo>
                    <a:pt x="22" y="505"/>
                  </a:lnTo>
                  <a:lnTo>
                    <a:pt x="35" y="551"/>
                  </a:lnTo>
                  <a:lnTo>
                    <a:pt x="53" y="587"/>
                  </a:lnTo>
                  <a:lnTo>
                    <a:pt x="75" y="622"/>
                  </a:lnTo>
                  <a:lnTo>
                    <a:pt x="97" y="634"/>
                  </a:lnTo>
                  <a:lnTo>
                    <a:pt x="123" y="645"/>
                  </a:lnTo>
                  <a:lnTo>
                    <a:pt x="145" y="634"/>
                  </a:lnTo>
                  <a:lnTo>
                    <a:pt x="167" y="622"/>
                  </a:lnTo>
                  <a:lnTo>
                    <a:pt x="189" y="587"/>
                  </a:lnTo>
                  <a:lnTo>
                    <a:pt x="207" y="551"/>
                  </a:lnTo>
                  <a:lnTo>
                    <a:pt x="220" y="505"/>
                  </a:lnTo>
                  <a:lnTo>
                    <a:pt x="233" y="446"/>
                  </a:lnTo>
                  <a:lnTo>
                    <a:pt x="238" y="387"/>
                  </a:lnTo>
                  <a:lnTo>
                    <a:pt x="242" y="329"/>
                  </a:lnTo>
                  <a:lnTo>
                    <a:pt x="238" y="258"/>
                  </a:lnTo>
                  <a:lnTo>
                    <a:pt x="233" y="200"/>
                  </a:lnTo>
                  <a:lnTo>
                    <a:pt x="220" y="141"/>
                  </a:lnTo>
                  <a:lnTo>
                    <a:pt x="207" y="94"/>
                  </a:lnTo>
                  <a:lnTo>
                    <a:pt x="189" y="59"/>
                  </a:lnTo>
                  <a:lnTo>
                    <a:pt x="167" y="24"/>
                  </a:lnTo>
                  <a:lnTo>
                    <a:pt x="145" y="12"/>
                  </a:lnTo>
                  <a:lnTo>
                    <a:pt x="123"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8" name="Google Shape;638;p39"/>
            <p:cNvSpPr/>
            <p:nvPr/>
          </p:nvSpPr>
          <p:spPr>
            <a:xfrm flipV="1">
              <a:off x="6122880" y="1284120"/>
              <a:ext cx="5040" cy="5040"/>
            </a:xfrm>
            <a:custGeom>
              <a:avLst/>
              <a:gdLst/>
              <a:ahLst/>
              <a:cxnLst/>
              <a:rect l="l" t="t" r="r" b="b"/>
              <a:pathLst>
                <a:path w="243" h="646">
                  <a:moveTo>
                    <a:pt x="119" y="1"/>
                  </a:moveTo>
                  <a:lnTo>
                    <a:pt x="97" y="12"/>
                  </a:lnTo>
                  <a:lnTo>
                    <a:pt x="75" y="36"/>
                  </a:lnTo>
                  <a:lnTo>
                    <a:pt x="53" y="59"/>
                  </a:lnTo>
                  <a:lnTo>
                    <a:pt x="36" y="106"/>
                  </a:lnTo>
                  <a:lnTo>
                    <a:pt x="22" y="153"/>
                  </a:lnTo>
                  <a:lnTo>
                    <a:pt x="9" y="200"/>
                  </a:lnTo>
                  <a:lnTo>
                    <a:pt x="5" y="258"/>
                  </a:lnTo>
                  <a:lnTo>
                    <a:pt x="0" y="329"/>
                  </a:lnTo>
                  <a:lnTo>
                    <a:pt x="5" y="387"/>
                  </a:lnTo>
                  <a:lnTo>
                    <a:pt x="9" y="446"/>
                  </a:lnTo>
                  <a:lnTo>
                    <a:pt x="22" y="505"/>
                  </a:lnTo>
                  <a:lnTo>
                    <a:pt x="36" y="551"/>
                  </a:lnTo>
                  <a:lnTo>
                    <a:pt x="53" y="587"/>
                  </a:lnTo>
                  <a:lnTo>
                    <a:pt x="75" y="622"/>
                  </a:lnTo>
                  <a:lnTo>
                    <a:pt x="97" y="633"/>
                  </a:lnTo>
                  <a:lnTo>
                    <a:pt x="119" y="645"/>
                  </a:lnTo>
                  <a:lnTo>
                    <a:pt x="146" y="633"/>
                  </a:lnTo>
                  <a:lnTo>
                    <a:pt x="168" y="622"/>
                  </a:lnTo>
                  <a:lnTo>
                    <a:pt x="190" y="587"/>
                  </a:lnTo>
                  <a:lnTo>
                    <a:pt x="207" y="551"/>
                  </a:lnTo>
                  <a:lnTo>
                    <a:pt x="220" y="505"/>
                  </a:lnTo>
                  <a:lnTo>
                    <a:pt x="233" y="446"/>
                  </a:lnTo>
                  <a:lnTo>
                    <a:pt x="238" y="387"/>
                  </a:lnTo>
                  <a:lnTo>
                    <a:pt x="242" y="329"/>
                  </a:lnTo>
                  <a:lnTo>
                    <a:pt x="238" y="258"/>
                  </a:lnTo>
                  <a:lnTo>
                    <a:pt x="233" y="200"/>
                  </a:lnTo>
                  <a:lnTo>
                    <a:pt x="220" y="141"/>
                  </a:lnTo>
                  <a:lnTo>
                    <a:pt x="207" y="94"/>
                  </a:lnTo>
                  <a:lnTo>
                    <a:pt x="190" y="59"/>
                  </a:lnTo>
                  <a:lnTo>
                    <a:pt x="168" y="24"/>
                  </a:lnTo>
                  <a:lnTo>
                    <a:pt x="146" y="12"/>
                  </a:lnTo>
                  <a:lnTo>
                    <a:pt x="1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59" name="Google Shape;639;p39"/>
            <p:cNvSpPr/>
            <p:nvPr/>
          </p:nvSpPr>
          <p:spPr>
            <a:xfrm flipV="1">
              <a:off x="6037560" y="1347120"/>
              <a:ext cx="5040" cy="5040"/>
            </a:xfrm>
            <a:custGeom>
              <a:avLst/>
              <a:gdLst/>
              <a:ahLst/>
              <a:cxnLst/>
              <a:rect l="l" t="t" r="r" b="b"/>
              <a:pathLst>
                <a:path w="243" h="646">
                  <a:moveTo>
                    <a:pt x="124" y="1"/>
                  </a:moveTo>
                  <a:lnTo>
                    <a:pt x="97" y="12"/>
                  </a:lnTo>
                  <a:lnTo>
                    <a:pt x="75" y="24"/>
                  </a:lnTo>
                  <a:lnTo>
                    <a:pt x="58" y="59"/>
                  </a:lnTo>
                  <a:lnTo>
                    <a:pt x="36" y="94"/>
                  </a:lnTo>
                  <a:lnTo>
                    <a:pt x="22" y="141"/>
                  </a:lnTo>
                  <a:lnTo>
                    <a:pt x="14" y="200"/>
                  </a:lnTo>
                  <a:lnTo>
                    <a:pt x="5" y="258"/>
                  </a:lnTo>
                  <a:lnTo>
                    <a:pt x="0" y="329"/>
                  </a:lnTo>
                  <a:lnTo>
                    <a:pt x="5" y="387"/>
                  </a:lnTo>
                  <a:lnTo>
                    <a:pt x="14" y="446"/>
                  </a:lnTo>
                  <a:lnTo>
                    <a:pt x="22" y="505"/>
                  </a:lnTo>
                  <a:lnTo>
                    <a:pt x="36" y="551"/>
                  </a:lnTo>
                  <a:lnTo>
                    <a:pt x="58" y="587"/>
                  </a:lnTo>
                  <a:lnTo>
                    <a:pt x="75" y="622"/>
                  </a:lnTo>
                  <a:lnTo>
                    <a:pt x="97" y="634"/>
                  </a:lnTo>
                  <a:lnTo>
                    <a:pt x="124" y="645"/>
                  </a:lnTo>
                  <a:lnTo>
                    <a:pt x="146" y="634"/>
                  </a:lnTo>
                  <a:lnTo>
                    <a:pt x="168" y="622"/>
                  </a:lnTo>
                  <a:lnTo>
                    <a:pt x="190" y="587"/>
                  </a:lnTo>
                  <a:lnTo>
                    <a:pt x="207" y="551"/>
                  </a:lnTo>
                  <a:lnTo>
                    <a:pt x="220" y="505"/>
                  </a:lnTo>
                  <a:lnTo>
                    <a:pt x="234" y="446"/>
                  </a:lnTo>
                  <a:lnTo>
                    <a:pt x="242" y="387"/>
                  </a:lnTo>
                  <a:lnTo>
                    <a:pt x="242" y="329"/>
                  </a:lnTo>
                  <a:lnTo>
                    <a:pt x="242" y="258"/>
                  </a:lnTo>
                  <a:lnTo>
                    <a:pt x="234" y="200"/>
                  </a:lnTo>
                  <a:lnTo>
                    <a:pt x="220" y="141"/>
                  </a:lnTo>
                  <a:lnTo>
                    <a:pt x="207" y="94"/>
                  </a:lnTo>
                  <a:lnTo>
                    <a:pt x="190" y="59"/>
                  </a:lnTo>
                  <a:lnTo>
                    <a:pt x="168" y="24"/>
                  </a:lnTo>
                  <a:lnTo>
                    <a:pt x="146" y="12"/>
                  </a:lnTo>
                  <a:lnTo>
                    <a:pt x="124"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0" name="Google Shape;640;p39"/>
            <p:cNvSpPr/>
            <p:nvPr/>
          </p:nvSpPr>
          <p:spPr>
            <a:xfrm flipV="1">
              <a:off x="5999400" y="1446480"/>
              <a:ext cx="5040" cy="5040"/>
            </a:xfrm>
            <a:custGeom>
              <a:avLst/>
              <a:gdLst/>
              <a:ahLst/>
              <a:cxnLst/>
              <a:rect l="l" t="t" r="r" b="b"/>
              <a:pathLst>
                <a:path w="243" h="646">
                  <a:moveTo>
                    <a:pt x="123" y="0"/>
                  </a:moveTo>
                  <a:lnTo>
                    <a:pt x="97" y="12"/>
                  </a:lnTo>
                  <a:lnTo>
                    <a:pt x="75" y="24"/>
                  </a:lnTo>
                  <a:lnTo>
                    <a:pt x="53" y="59"/>
                  </a:lnTo>
                  <a:lnTo>
                    <a:pt x="35" y="94"/>
                  </a:lnTo>
                  <a:lnTo>
                    <a:pt x="22" y="141"/>
                  </a:lnTo>
                  <a:lnTo>
                    <a:pt x="13" y="200"/>
                  </a:lnTo>
                  <a:lnTo>
                    <a:pt x="5" y="258"/>
                  </a:lnTo>
                  <a:lnTo>
                    <a:pt x="0" y="329"/>
                  </a:lnTo>
                  <a:lnTo>
                    <a:pt x="5" y="387"/>
                  </a:lnTo>
                  <a:lnTo>
                    <a:pt x="13" y="446"/>
                  </a:lnTo>
                  <a:lnTo>
                    <a:pt x="22" y="504"/>
                  </a:lnTo>
                  <a:lnTo>
                    <a:pt x="35" y="551"/>
                  </a:lnTo>
                  <a:lnTo>
                    <a:pt x="53" y="587"/>
                  </a:lnTo>
                  <a:lnTo>
                    <a:pt x="75" y="622"/>
                  </a:lnTo>
                  <a:lnTo>
                    <a:pt x="97" y="633"/>
                  </a:lnTo>
                  <a:lnTo>
                    <a:pt x="123" y="645"/>
                  </a:lnTo>
                  <a:lnTo>
                    <a:pt x="145" y="633"/>
                  </a:lnTo>
                  <a:lnTo>
                    <a:pt x="167" y="622"/>
                  </a:lnTo>
                  <a:lnTo>
                    <a:pt x="189" y="587"/>
                  </a:lnTo>
                  <a:lnTo>
                    <a:pt x="207" y="551"/>
                  </a:lnTo>
                  <a:lnTo>
                    <a:pt x="220" y="504"/>
                  </a:lnTo>
                  <a:lnTo>
                    <a:pt x="233" y="446"/>
                  </a:lnTo>
                  <a:lnTo>
                    <a:pt x="242" y="387"/>
                  </a:lnTo>
                  <a:lnTo>
                    <a:pt x="242" y="329"/>
                  </a:lnTo>
                  <a:lnTo>
                    <a:pt x="242" y="258"/>
                  </a:lnTo>
                  <a:lnTo>
                    <a:pt x="233" y="200"/>
                  </a:lnTo>
                  <a:lnTo>
                    <a:pt x="220" y="141"/>
                  </a:lnTo>
                  <a:lnTo>
                    <a:pt x="207" y="94"/>
                  </a:lnTo>
                  <a:lnTo>
                    <a:pt x="189" y="59"/>
                  </a:lnTo>
                  <a:lnTo>
                    <a:pt x="167" y="24"/>
                  </a:lnTo>
                  <a:lnTo>
                    <a:pt x="145" y="12"/>
                  </a:lnTo>
                  <a:lnTo>
                    <a:pt x="123"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1" name="Google Shape;641;p39"/>
            <p:cNvSpPr/>
            <p:nvPr/>
          </p:nvSpPr>
          <p:spPr>
            <a:xfrm flipV="1">
              <a:off x="6007680" y="1547280"/>
              <a:ext cx="5040" cy="5040"/>
            </a:xfrm>
            <a:custGeom>
              <a:avLst/>
              <a:gdLst/>
              <a:ahLst/>
              <a:cxnLst/>
              <a:rect l="l" t="t" r="r" b="b"/>
              <a:pathLst>
                <a:path w="243" h="645">
                  <a:moveTo>
                    <a:pt x="124" y="0"/>
                  </a:moveTo>
                  <a:lnTo>
                    <a:pt x="98" y="12"/>
                  </a:lnTo>
                  <a:lnTo>
                    <a:pt x="76" y="24"/>
                  </a:lnTo>
                  <a:lnTo>
                    <a:pt x="54" y="59"/>
                  </a:lnTo>
                  <a:lnTo>
                    <a:pt x="36" y="94"/>
                  </a:lnTo>
                  <a:lnTo>
                    <a:pt x="23" y="141"/>
                  </a:lnTo>
                  <a:lnTo>
                    <a:pt x="10" y="200"/>
                  </a:lnTo>
                  <a:lnTo>
                    <a:pt x="5" y="258"/>
                  </a:lnTo>
                  <a:lnTo>
                    <a:pt x="1" y="317"/>
                  </a:lnTo>
                  <a:lnTo>
                    <a:pt x="5" y="387"/>
                  </a:lnTo>
                  <a:lnTo>
                    <a:pt x="10" y="446"/>
                  </a:lnTo>
                  <a:lnTo>
                    <a:pt x="23" y="504"/>
                  </a:lnTo>
                  <a:lnTo>
                    <a:pt x="36" y="551"/>
                  </a:lnTo>
                  <a:lnTo>
                    <a:pt x="54" y="586"/>
                  </a:lnTo>
                  <a:lnTo>
                    <a:pt x="76" y="621"/>
                  </a:lnTo>
                  <a:lnTo>
                    <a:pt x="98" y="633"/>
                  </a:lnTo>
                  <a:lnTo>
                    <a:pt x="124" y="645"/>
                  </a:lnTo>
                  <a:lnTo>
                    <a:pt x="146" y="633"/>
                  </a:lnTo>
                  <a:lnTo>
                    <a:pt x="168" y="621"/>
                  </a:lnTo>
                  <a:lnTo>
                    <a:pt x="190" y="586"/>
                  </a:lnTo>
                  <a:lnTo>
                    <a:pt x="208" y="551"/>
                  </a:lnTo>
                  <a:lnTo>
                    <a:pt x="221" y="504"/>
                  </a:lnTo>
                  <a:lnTo>
                    <a:pt x="234" y="446"/>
                  </a:lnTo>
                  <a:lnTo>
                    <a:pt x="238" y="387"/>
                  </a:lnTo>
                  <a:lnTo>
                    <a:pt x="243" y="317"/>
                  </a:lnTo>
                  <a:lnTo>
                    <a:pt x="238" y="258"/>
                  </a:lnTo>
                  <a:lnTo>
                    <a:pt x="234" y="200"/>
                  </a:lnTo>
                  <a:lnTo>
                    <a:pt x="221" y="141"/>
                  </a:lnTo>
                  <a:lnTo>
                    <a:pt x="208" y="94"/>
                  </a:lnTo>
                  <a:lnTo>
                    <a:pt x="190" y="59"/>
                  </a:lnTo>
                  <a:lnTo>
                    <a:pt x="168" y="24"/>
                  </a:lnTo>
                  <a:lnTo>
                    <a:pt x="146" y="12"/>
                  </a:lnTo>
                  <a:lnTo>
                    <a:pt x="12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2" name="Google Shape;642;p39"/>
            <p:cNvSpPr/>
            <p:nvPr/>
          </p:nvSpPr>
          <p:spPr>
            <a:xfrm flipV="1">
              <a:off x="6054120" y="1628280"/>
              <a:ext cx="5040" cy="5040"/>
            </a:xfrm>
            <a:custGeom>
              <a:avLst/>
              <a:gdLst/>
              <a:ahLst/>
              <a:cxnLst/>
              <a:rect l="l" t="t" r="r" b="b"/>
              <a:pathLst>
                <a:path w="243" h="645">
                  <a:moveTo>
                    <a:pt x="97" y="0"/>
                  </a:moveTo>
                  <a:lnTo>
                    <a:pt x="75" y="24"/>
                  </a:lnTo>
                  <a:lnTo>
                    <a:pt x="53" y="59"/>
                  </a:lnTo>
                  <a:lnTo>
                    <a:pt x="36" y="94"/>
                  </a:lnTo>
                  <a:lnTo>
                    <a:pt x="22" y="141"/>
                  </a:lnTo>
                  <a:lnTo>
                    <a:pt x="9" y="200"/>
                  </a:lnTo>
                  <a:lnTo>
                    <a:pt x="5" y="258"/>
                  </a:lnTo>
                  <a:lnTo>
                    <a:pt x="0" y="317"/>
                  </a:lnTo>
                  <a:lnTo>
                    <a:pt x="5" y="387"/>
                  </a:lnTo>
                  <a:lnTo>
                    <a:pt x="9" y="446"/>
                  </a:lnTo>
                  <a:lnTo>
                    <a:pt x="22" y="493"/>
                  </a:lnTo>
                  <a:lnTo>
                    <a:pt x="36" y="551"/>
                  </a:lnTo>
                  <a:lnTo>
                    <a:pt x="53" y="586"/>
                  </a:lnTo>
                  <a:lnTo>
                    <a:pt x="75" y="610"/>
                  </a:lnTo>
                  <a:lnTo>
                    <a:pt x="97" y="633"/>
                  </a:lnTo>
                  <a:lnTo>
                    <a:pt x="119" y="645"/>
                  </a:lnTo>
                  <a:lnTo>
                    <a:pt x="146" y="633"/>
                  </a:lnTo>
                  <a:lnTo>
                    <a:pt x="168" y="610"/>
                  </a:lnTo>
                  <a:lnTo>
                    <a:pt x="189" y="586"/>
                  </a:lnTo>
                  <a:lnTo>
                    <a:pt x="207" y="551"/>
                  </a:lnTo>
                  <a:lnTo>
                    <a:pt x="220" y="493"/>
                  </a:lnTo>
                  <a:lnTo>
                    <a:pt x="233" y="446"/>
                  </a:lnTo>
                  <a:lnTo>
                    <a:pt x="238" y="387"/>
                  </a:lnTo>
                  <a:lnTo>
                    <a:pt x="242" y="317"/>
                  </a:lnTo>
                  <a:lnTo>
                    <a:pt x="238" y="258"/>
                  </a:lnTo>
                  <a:lnTo>
                    <a:pt x="233" y="200"/>
                  </a:lnTo>
                  <a:lnTo>
                    <a:pt x="220" y="141"/>
                  </a:lnTo>
                  <a:lnTo>
                    <a:pt x="207" y="94"/>
                  </a:lnTo>
                  <a:lnTo>
                    <a:pt x="189" y="59"/>
                  </a:lnTo>
                  <a:lnTo>
                    <a:pt x="168" y="24"/>
                  </a:lnTo>
                  <a:lnTo>
                    <a:pt x="146"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3" name="Google Shape;643;p39"/>
            <p:cNvSpPr/>
            <p:nvPr/>
          </p:nvSpPr>
          <p:spPr>
            <a:xfrm flipV="1">
              <a:off x="6136560" y="1698480"/>
              <a:ext cx="5040" cy="5040"/>
            </a:xfrm>
            <a:custGeom>
              <a:avLst/>
              <a:gdLst/>
              <a:ahLst/>
              <a:cxnLst/>
              <a:rect l="l" t="t" r="r" b="b"/>
              <a:pathLst>
                <a:path w="242" h="645">
                  <a:moveTo>
                    <a:pt x="119" y="0"/>
                  </a:moveTo>
                  <a:lnTo>
                    <a:pt x="97" y="12"/>
                  </a:lnTo>
                  <a:lnTo>
                    <a:pt x="75" y="23"/>
                  </a:lnTo>
                  <a:lnTo>
                    <a:pt x="53" y="59"/>
                  </a:lnTo>
                  <a:lnTo>
                    <a:pt x="35" y="94"/>
                  </a:lnTo>
                  <a:lnTo>
                    <a:pt x="22" y="141"/>
                  </a:lnTo>
                  <a:lnTo>
                    <a:pt x="9" y="199"/>
                  </a:lnTo>
                  <a:lnTo>
                    <a:pt x="4" y="258"/>
                  </a:lnTo>
                  <a:lnTo>
                    <a:pt x="0" y="328"/>
                  </a:lnTo>
                  <a:lnTo>
                    <a:pt x="4" y="387"/>
                  </a:lnTo>
                  <a:lnTo>
                    <a:pt x="9" y="445"/>
                  </a:lnTo>
                  <a:lnTo>
                    <a:pt x="22" y="504"/>
                  </a:lnTo>
                  <a:lnTo>
                    <a:pt x="35" y="551"/>
                  </a:lnTo>
                  <a:lnTo>
                    <a:pt x="53" y="586"/>
                  </a:lnTo>
                  <a:lnTo>
                    <a:pt x="75" y="621"/>
                  </a:lnTo>
                  <a:lnTo>
                    <a:pt x="97" y="633"/>
                  </a:lnTo>
                  <a:lnTo>
                    <a:pt x="119" y="645"/>
                  </a:lnTo>
                  <a:lnTo>
                    <a:pt x="145" y="633"/>
                  </a:lnTo>
                  <a:lnTo>
                    <a:pt x="167" y="621"/>
                  </a:lnTo>
                  <a:lnTo>
                    <a:pt x="189" y="586"/>
                  </a:lnTo>
                  <a:lnTo>
                    <a:pt x="207" y="551"/>
                  </a:lnTo>
                  <a:lnTo>
                    <a:pt x="220" y="504"/>
                  </a:lnTo>
                  <a:lnTo>
                    <a:pt x="233" y="445"/>
                  </a:lnTo>
                  <a:lnTo>
                    <a:pt x="238" y="387"/>
                  </a:lnTo>
                  <a:lnTo>
                    <a:pt x="242" y="328"/>
                  </a:lnTo>
                  <a:lnTo>
                    <a:pt x="238" y="258"/>
                  </a:lnTo>
                  <a:lnTo>
                    <a:pt x="233" y="199"/>
                  </a:lnTo>
                  <a:lnTo>
                    <a:pt x="220" y="141"/>
                  </a:lnTo>
                  <a:lnTo>
                    <a:pt x="207" y="94"/>
                  </a:lnTo>
                  <a:lnTo>
                    <a:pt x="189" y="59"/>
                  </a:lnTo>
                  <a:lnTo>
                    <a:pt x="167" y="23"/>
                  </a:lnTo>
                  <a:lnTo>
                    <a:pt x="145" y="12"/>
                  </a:lnTo>
                  <a:lnTo>
                    <a:pt x="11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4" name="Google Shape;644;p39"/>
            <p:cNvSpPr/>
            <p:nvPr/>
          </p:nvSpPr>
          <p:spPr>
            <a:xfrm flipV="1">
              <a:off x="6248880" y="1701360"/>
              <a:ext cx="5040" cy="5040"/>
            </a:xfrm>
            <a:custGeom>
              <a:avLst/>
              <a:gdLst/>
              <a:ahLst/>
              <a:cxnLst/>
              <a:rect l="l" t="t" r="r" b="b"/>
              <a:pathLst>
                <a:path w="238" h="645">
                  <a:moveTo>
                    <a:pt x="119" y="0"/>
                  </a:moveTo>
                  <a:lnTo>
                    <a:pt x="93" y="12"/>
                  </a:lnTo>
                  <a:lnTo>
                    <a:pt x="71" y="24"/>
                  </a:lnTo>
                  <a:lnTo>
                    <a:pt x="53" y="59"/>
                  </a:lnTo>
                  <a:lnTo>
                    <a:pt x="35" y="94"/>
                  </a:lnTo>
                  <a:lnTo>
                    <a:pt x="18" y="141"/>
                  </a:lnTo>
                  <a:lnTo>
                    <a:pt x="9" y="200"/>
                  </a:lnTo>
                  <a:lnTo>
                    <a:pt x="0" y="258"/>
                  </a:lnTo>
                  <a:lnTo>
                    <a:pt x="0" y="317"/>
                  </a:lnTo>
                  <a:lnTo>
                    <a:pt x="0" y="387"/>
                  </a:lnTo>
                  <a:lnTo>
                    <a:pt x="9" y="446"/>
                  </a:lnTo>
                  <a:lnTo>
                    <a:pt x="18" y="504"/>
                  </a:lnTo>
                  <a:lnTo>
                    <a:pt x="35" y="551"/>
                  </a:lnTo>
                  <a:lnTo>
                    <a:pt x="53" y="586"/>
                  </a:lnTo>
                  <a:lnTo>
                    <a:pt x="71" y="621"/>
                  </a:lnTo>
                  <a:lnTo>
                    <a:pt x="93" y="633"/>
                  </a:lnTo>
                  <a:lnTo>
                    <a:pt x="119" y="645"/>
                  </a:lnTo>
                  <a:lnTo>
                    <a:pt x="141" y="633"/>
                  </a:lnTo>
                  <a:lnTo>
                    <a:pt x="167" y="621"/>
                  </a:lnTo>
                  <a:lnTo>
                    <a:pt x="185" y="586"/>
                  </a:lnTo>
                  <a:lnTo>
                    <a:pt x="203" y="551"/>
                  </a:lnTo>
                  <a:lnTo>
                    <a:pt x="220" y="504"/>
                  </a:lnTo>
                  <a:lnTo>
                    <a:pt x="229" y="446"/>
                  </a:lnTo>
                  <a:lnTo>
                    <a:pt x="238" y="387"/>
                  </a:lnTo>
                  <a:lnTo>
                    <a:pt x="238" y="317"/>
                  </a:lnTo>
                  <a:lnTo>
                    <a:pt x="238" y="258"/>
                  </a:lnTo>
                  <a:lnTo>
                    <a:pt x="229" y="200"/>
                  </a:lnTo>
                  <a:lnTo>
                    <a:pt x="220" y="141"/>
                  </a:lnTo>
                  <a:lnTo>
                    <a:pt x="203" y="94"/>
                  </a:lnTo>
                  <a:lnTo>
                    <a:pt x="185" y="59"/>
                  </a:lnTo>
                  <a:lnTo>
                    <a:pt x="167" y="24"/>
                  </a:lnTo>
                  <a:lnTo>
                    <a:pt x="141" y="12"/>
                  </a:lnTo>
                  <a:lnTo>
                    <a:pt x="11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5" name="Google Shape;645;p39"/>
            <p:cNvSpPr/>
            <p:nvPr/>
          </p:nvSpPr>
          <p:spPr>
            <a:xfrm flipV="1">
              <a:off x="6356880" y="1704240"/>
              <a:ext cx="5040" cy="5040"/>
            </a:xfrm>
            <a:custGeom>
              <a:avLst/>
              <a:gdLst/>
              <a:ahLst/>
              <a:cxnLst/>
              <a:rect l="l" t="t" r="r" b="b"/>
              <a:pathLst>
                <a:path w="239" h="633">
                  <a:moveTo>
                    <a:pt x="93" y="0"/>
                  </a:moveTo>
                  <a:lnTo>
                    <a:pt x="71" y="24"/>
                  </a:lnTo>
                  <a:lnTo>
                    <a:pt x="54" y="47"/>
                  </a:lnTo>
                  <a:lnTo>
                    <a:pt x="36" y="94"/>
                  </a:lnTo>
                  <a:lnTo>
                    <a:pt x="19" y="141"/>
                  </a:lnTo>
                  <a:lnTo>
                    <a:pt x="10" y="188"/>
                  </a:lnTo>
                  <a:lnTo>
                    <a:pt x="1" y="246"/>
                  </a:lnTo>
                  <a:lnTo>
                    <a:pt x="1" y="317"/>
                  </a:lnTo>
                  <a:lnTo>
                    <a:pt x="1" y="387"/>
                  </a:lnTo>
                  <a:lnTo>
                    <a:pt x="10" y="445"/>
                  </a:lnTo>
                  <a:lnTo>
                    <a:pt x="19" y="492"/>
                  </a:lnTo>
                  <a:lnTo>
                    <a:pt x="36" y="539"/>
                  </a:lnTo>
                  <a:lnTo>
                    <a:pt x="54" y="586"/>
                  </a:lnTo>
                  <a:lnTo>
                    <a:pt x="71" y="610"/>
                  </a:lnTo>
                  <a:lnTo>
                    <a:pt x="93" y="633"/>
                  </a:lnTo>
                  <a:lnTo>
                    <a:pt x="142" y="633"/>
                  </a:lnTo>
                  <a:lnTo>
                    <a:pt x="164" y="610"/>
                  </a:lnTo>
                  <a:lnTo>
                    <a:pt x="186" y="586"/>
                  </a:lnTo>
                  <a:lnTo>
                    <a:pt x="203" y="539"/>
                  </a:lnTo>
                  <a:lnTo>
                    <a:pt x="221" y="492"/>
                  </a:lnTo>
                  <a:lnTo>
                    <a:pt x="230" y="445"/>
                  </a:lnTo>
                  <a:lnTo>
                    <a:pt x="238" y="387"/>
                  </a:lnTo>
                  <a:lnTo>
                    <a:pt x="238" y="317"/>
                  </a:lnTo>
                  <a:lnTo>
                    <a:pt x="238" y="246"/>
                  </a:lnTo>
                  <a:lnTo>
                    <a:pt x="230" y="188"/>
                  </a:lnTo>
                  <a:lnTo>
                    <a:pt x="221" y="141"/>
                  </a:lnTo>
                  <a:lnTo>
                    <a:pt x="203" y="94"/>
                  </a:lnTo>
                  <a:lnTo>
                    <a:pt x="186" y="47"/>
                  </a:lnTo>
                  <a:lnTo>
                    <a:pt x="164" y="24"/>
                  </a:lnTo>
                  <a:lnTo>
                    <a:pt x="14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6" name="Google Shape;646;p39"/>
            <p:cNvSpPr/>
            <p:nvPr/>
          </p:nvSpPr>
          <p:spPr>
            <a:xfrm flipV="1">
              <a:off x="6431400" y="1856520"/>
              <a:ext cx="5040" cy="5040"/>
            </a:xfrm>
            <a:custGeom>
              <a:avLst/>
              <a:gdLst/>
              <a:ahLst/>
              <a:cxnLst/>
              <a:rect l="l" t="t" r="r" b="b"/>
              <a:pathLst>
                <a:path w="243" h="646">
                  <a:moveTo>
                    <a:pt x="124" y="1"/>
                  </a:moveTo>
                  <a:lnTo>
                    <a:pt x="97" y="12"/>
                  </a:lnTo>
                  <a:lnTo>
                    <a:pt x="75" y="24"/>
                  </a:lnTo>
                  <a:lnTo>
                    <a:pt x="53" y="59"/>
                  </a:lnTo>
                  <a:lnTo>
                    <a:pt x="36" y="94"/>
                  </a:lnTo>
                  <a:lnTo>
                    <a:pt x="23" y="141"/>
                  </a:lnTo>
                  <a:lnTo>
                    <a:pt x="14" y="200"/>
                  </a:lnTo>
                  <a:lnTo>
                    <a:pt x="5" y="258"/>
                  </a:lnTo>
                  <a:lnTo>
                    <a:pt x="1" y="317"/>
                  </a:lnTo>
                  <a:lnTo>
                    <a:pt x="5" y="387"/>
                  </a:lnTo>
                  <a:lnTo>
                    <a:pt x="14" y="446"/>
                  </a:lnTo>
                  <a:lnTo>
                    <a:pt x="23" y="505"/>
                  </a:lnTo>
                  <a:lnTo>
                    <a:pt x="36" y="551"/>
                  </a:lnTo>
                  <a:lnTo>
                    <a:pt x="53" y="587"/>
                  </a:lnTo>
                  <a:lnTo>
                    <a:pt x="75" y="622"/>
                  </a:lnTo>
                  <a:lnTo>
                    <a:pt x="97" y="634"/>
                  </a:lnTo>
                  <a:lnTo>
                    <a:pt x="124" y="645"/>
                  </a:lnTo>
                  <a:lnTo>
                    <a:pt x="146" y="634"/>
                  </a:lnTo>
                  <a:lnTo>
                    <a:pt x="168" y="622"/>
                  </a:lnTo>
                  <a:lnTo>
                    <a:pt x="190" y="587"/>
                  </a:lnTo>
                  <a:lnTo>
                    <a:pt x="207" y="551"/>
                  </a:lnTo>
                  <a:lnTo>
                    <a:pt x="220" y="505"/>
                  </a:lnTo>
                  <a:lnTo>
                    <a:pt x="234" y="446"/>
                  </a:lnTo>
                  <a:lnTo>
                    <a:pt x="238" y="387"/>
                  </a:lnTo>
                  <a:lnTo>
                    <a:pt x="242" y="317"/>
                  </a:lnTo>
                  <a:lnTo>
                    <a:pt x="238" y="258"/>
                  </a:lnTo>
                  <a:lnTo>
                    <a:pt x="234" y="200"/>
                  </a:lnTo>
                  <a:lnTo>
                    <a:pt x="220" y="141"/>
                  </a:lnTo>
                  <a:lnTo>
                    <a:pt x="207" y="94"/>
                  </a:lnTo>
                  <a:lnTo>
                    <a:pt x="190" y="59"/>
                  </a:lnTo>
                  <a:lnTo>
                    <a:pt x="168" y="24"/>
                  </a:lnTo>
                  <a:lnTo>
                    <a:pt x="146" y="12"/>
                  </a:lnTo>
                  <a:lnTo>
                    <a:pt x="124"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7" name="Google Shape;647;p39"/>
            <p:cNvSpPr/>
            <p:nvPr/>
          </p:nvSpPr>
          <p:spPr>
            <a:xfrm flipV="1">
              <a:off x="6293520" y="1435320"/>
              <a:ext cx="96480" cy="106560"/>
            </a:xfrm>
            <a:custGeom>
              <a:avLst/>
              <a:gdLst/>
              <a:ahLst/>
              <a:cxnLst/>
              <a:rect l="l" t="t" r="r" b="b"/>
              <a:pathLst>
                <a:path w="4112" h="11944">
                  <a:moveTo>
                    <a:pt x="0" y="1"/>
                  </a:moveTo>
                  <a:lnTo>
                    <a:pt x="0" y="11944"/>
                  </a:lnTo>
                  <a:lnTo>
                    <a:pt x="1038" y="11944"/>
                  </a:lnTo>
                  <a:lnTo>
                    <a:pt x="1038" y="7232"/>
                  </a:lnTo>
                  <a:lnTo>
                    <a:pt x="3074" y="7232"/>
                  </a:lnTo>
                  <a:lnTo>
                    <a:pt x="3074" y="11944"/>
                  </a:lnTo>
                  <a:lnTo>
                    <a:pt x="4111" y="11944"/>
                  </a:lnTo>
                  <a:lnTo>
                    <a:pt x="4111" y="1"/>
                  </a:lnTo>
                  <a:lnTo>
                    <a:pt x="3074" y="1"/>
                  </a:lnTo>
                  <a:lnTo>
                    <a:pt x="3074" y="4900"/>
                  </a:lnTo>
                  <a:lnTo>
                    <a:pt x="1038" y="4900"/>
                  </a:lnTo>
                  <a:lnTo>
                    <a:pt x="1038"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8" name="Google Shape;648;p39"/>
            <p:cNvSpPr/>
            <p:nvPr/>
          </p:nvSpPr>
          <p:spPr>
            <a:xfrm flipV="1">
              <a:off x="6411600" y="1421640"/>
              <a:ext cx="28800" cy="119880"/>
            </a:xfrm>
            <a:custGeom>
              <a:avLst/>
              <a:gdLst/>
              <a:ahLst/>
              <a:cxnLst/>
              <a:rect l="l" t="t" r="r" b="b"/>
              <a:pathLst>
                <a:path w="1245" h="13445">
                  <a:moveTo>
                    <a:pt x="128" y="1"/>
                  </a:moveTo>
                  <a:lnTo>
                    <a:pt x="119" y="9178"/>
                  </a:lnTo>
                  <a:lnTo>
                    <a:pt x="1126" y="9178"/>
                  </a:lnTo>
                  <a:lnTo>
                    <a:pt x="1126" y="1"/>
                  </a:lnTo>
                  <a:close/>
                  <a:moveTo>
                    <a:pt x="0" y="11944"/>
                  </a:moveTo>
                  <a:lnTo>
                    <a:pt x="0" y="11991"/>
                  </a:lnTo>
                  <a:lnTo>
                    <a:pt x="1" y="11976"/>
                  </a:lnTo>
                  <a:lnTo>
                    <a:pt x="0" y="11944"/>
                  </a:lnTo>
                  <a:close/>
                  <a:moveTo>
                    <a:pt x="568" y="10479"/>
                  </a:moveTo>
                  <a:lnTo>
                    <a:pt x="510" y="10502"/>
                  </a:lnTo>
                  <a:lnTo>
                    <a:pt x="458" y="10537"/>
                  </a:lnTo>
                  <a:lnTo>
                    <a:pt x="405" y="10584"/>
                  </a:lnTo>
                  <a:lnTo>
                    <a:pt x="357" y="10643"/>
                  </a:lnTo>
                  <a:lnTo>
                    <a:pt x="308" y="10702"/>
                  </a:lnTo>
                  <a:lnTo>
                    <a:pt x="264" y="10784"/>
                  </a:lnTo>
                  <a:lnTo>
                    <a:pt x="220" y="10866"/>
                  </a:lnTo>
                  <a:lnTo>
                    <a:pt x="181" y="10971"/>
                  </a:lnTo>
                  <a:lnTo>
                    <a:pt x="145" y="11065"/>
                  </a:lnTo>
                  <a:lnTo>
                    <a:pt x="110" y="11182"/>
                  </a:lnTo>
                  <a:lnTo>
                    <a:pt x="84" y="11299"/>
                  </a:lnTo>
                  <a:lnTo>
                    <a:pt x="58" y="11428"/>
                  </a:lnTo>
                  <a:lnTo>
                    <a:pt x="36" y="11569"/>
                  </a:lnTo>
                  <a:lnTo>
                    <a:pt x="22" y="11710"/>
                  </a:lnTo>
                  <a:lnTo>
                    <a:pt x="9" y="11850"/>
                  </a:lnTo>
                  <a:lnTo>
                    <a:pt x="1" y="11976"/>
                  </a:lnTo>
                  <a:lnTo>
                    <a:pt x="5" y="12096"/>
                  </a:lnTo>
                  <a:lnTo>
                    <a:pt x="14" y="12249"/>
                  </a:lnTo>
                  <a:lnTo>
                    <a:pt x="27" y="12389"/>
                  </a:lnTo>
                  <a:lnTo>
                    <a:pt x="49" y="12530"/>
                  </a:lnTo>
                  <a:lnTo>
                    <a:pt x="71" y="12659"/>
                  </a:lnTo>
                  <a:lnTo>
                    <a:pt x="102" y="12788"/>
                  </a:lnTo>
                  <a:lnTo>
                    <a:pt x="137" y="12905"/>
                  </a:lnTo>
                  <a:lnTo>
                    <a:pt x="172" y="13010"/>
                  </a:lnTo>
                  <a:lnTo>
                    <a:pt x="211" y="13104"/>
                  </a:lnTo>
                  <a:lnTo>
                    <a:pt x="255" y="13186"/>
                  </a:lnTo>
                  <a:lnTo>
                    <a:pt x="304" y="13268"/>
                  </a:lnTo>
                  <a:lnTo>
                    <a:pt x="352" y="13327"/>
                  </a:lnTo>
                  <a:lnTo>
                    <a:pt x="405" y="13374"/>
                  </a:lnTo>
                  <a:lnTo>
                    <a:pt x="462" y="13409"/>
                  </a:lnTo>
                  <a:lnTo>
                    <a:pt x="515" y="13432"/>
                  </a:lnTo>
                  <a:lnTo>
                    <a:pt x="620" y="13432"/>
                  </a:lnTo>
                  <a:lnTo>
                    <a:pt x="678" y="13444"/>
                  </a:lnTo>
                  <a:lnTo>
                    <a:pt x="735" y="13432"/>
                  </a:lnTo>
                  <a:lnTo>
                    <a:pt x="787" y="13409"/>
                  </a:lnTo>
                  <a:lnTo>
                    <a:pt x="845" y="13374"/>
                  </a:lnTo>
                  <a:lnTo>
                    <a:pt x="893" y="13327"/>
                  </a:lnTo>
                  <a:lnTo>
                    <a:pt x="946" y="13268"/>
                  </a:lnTo>
                  <a:lnTo>
                    <a:pt x="990" y="13198"/>
                  </a:lnTo>
                  <a:lnTo>
                    <a:pt x="1034" y="13116"/>
                  </a:lnTo>
                  <a:lnTo>
                    <a:pt x="1073" y="13022"/>
                  </a:lnTo>
                  <a:lnTo>
                    <a:pt x="1113" y="12917"/>
                  </a:lnTo>
                  <a:lnTo>
                    <a:pt x="1144" y="12800"/>
                  </a:lnTo>
                  <a:lnTo>
                    <a:pt x="1174" y="12671"/>
                  </a:lnTo>
                  <a:lnTo>
                    <a:pt x="1196" y="12542"/>
                  </a:lnTo>
                  <a:lnTo>
                    <a:pt x="1218" y="12401"/>
                  </a:lnTo>
                  <a:lnTo>
                    <a:pt x="1232" y="12260"/>
                  </a:lnTo>
                  <a:lnTo>
                    <a:pt x="1240" y="12108"/>
                  </a:lnTo>
                  <a:lnTo>
                    <a:pt x="1245" y="11991"/>
                  </a:lnTo>
                  <a:lnTo>
                    <a:pt x="1236" y="11827"/>
                  </a:lnTo>
                  <a:lnTo>
                    <a:pt x="1223" y="11663"/>
                  </a:lnTo>
                  <a:lnTo>
                    <a:pt x="1201" y="11510"/>
                  </a:lnTo>
                  <a:lnTo>
                    <a:pt x="1174" y="11358"/>
                  </a:lnTo>
                  <a:lnTo>
                    <a:pt x="1144" y="11229"/>
                  </a:lnTo>
                  <a:lnTo>
                    <a:pt x="1108" y="11100"/>
                  </a:lnTo>
                  <a:lnTo>
                    <a:pt x="1069" y="10971"/>
                  </a:lnTo>
                  <a:lnTo>
                    <a:pt x="1025" y="10866"/>
                  </a:lnTo>
                  <a:lnTo>
                    <a:pt x="977" y="10772"/>
                  </a:lnTo>
                  <a:lnTo>
                    <a:pt x="924" y="10690"/>
                  </a:lnTo>
                  <a:lnTo>
                    <a:pt x="871" y="10620"/>
                  </a:lnTo>
                  <a:lnTo>
                    <a:pt x="814" y="10561"/>
                  </a:lnTo>
                  <a:lnTo>
                    <a:pt x="757" y="10514"/>
                  </a:lnTo>
                  <a:lnTo>
                    <a:pt x="695" y="10491"/>
                  </a:lnTo>
                  <a:lnTo>
                    <a:pt x="634" y="10479"/>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69" name="Google Shape;649;p39"/>
            <p:cNvSpPr/>
            <p:nvPr/>
          </p:nvSpPr>
          <p:spPr>
            <a:xfrm flipV="1">
              <a:off x="6456600" y="1435320"/>
              <a:ext cx="28440" cy="108720"/>
            </a:xfrm>
            <a:custGeom>
              <a:avLst/>
              <a:gdLst/>
              <a:ahLst/>
              <a:cxnLst/>
              <a:rect l="l" t="t" r="r" b="b"/>
              <a:pathLst>
                <a:path w="1228" h="12178">
                  <a:moveTo>
                    <a:pt x="611" y="0"/>
                  </a:moveTo>
                  <a:lnTo>
                    <a:pt x="550" y="12"/>
                  </a:lnTo>
                  <a:lnTo>
                    <a:pt x="488" y="36"/>
                  </a:lnTo>
                  <a:lnTo>
                    <a:pt x="431" y="82"/>
                  </a:lnTo>
                  <a:lnTo>
                    <a:pt x="374" y="129"/>
                  </a:lnTo>
                  <a:lnTo>
                    <a:pt x="321" y="200"/>
                  </a:lnTo>
                  <a:lnTo>
                    <a:pt x="269" y="282"/>
                  </a:lnTo>
                  <a:lnTo>
                    <a:pt x="225" y="375"/>
                  </a:lnTo>
                  <a:lnTo>
                    <a:pt x="181" y="481"/>
                  </a:lnTo>
                  <a:lnTo>
                    <a:pt x="141" y="598"/>
                  </a:lnTo>
                  <a:lnTo>
                    <a:pt x="106" y="727"/>
                  </a:lnTo>
                  <a:lnTo>
                    <a:pt x="75" y="856"/>
                  </a:lnTo>
                  <a:lnTo>
                    <a:pt x="49" y="1008"/>
                  </a:lnTo>
                  <a:lnTo>
                    <a:pt x="27" y="1149"/>
                  </a:lnTo>
                  <a:lnTo>
                    <a:pt x="13" y="1313"/>
                  </a:lnTo>
                  <a:lnTo>
                    <a:pt x="5" y="1477"/>
                  </a:lnTo>
                  <a:lnTo>
                    <a:pt x="0" y="1641"/>
                  </a:lnTo>
                  <a:lnTo>
                    <a:pt x="5" y="1805"/>
                  </a:lnTo>
                  <a:lnTo>
                    <a:pt x="13" y="1969"/>
                  </a:lnTo>
                  <a:lnTo>
                    <a:pt x="27" y="2122"/>
                  </a:lnTo>
                  <a:lnTo>
                    <a:pt x="49" y="2274"/>
                  </a:lnTo>
                  <a:lnTo>
                    <a:pt x="75" y="2427"/>
                  </a:lnTo>
                  <a:lnTo>
                    <a:pt x="106" y="2555"/>
                  </a:lnTo>
                  <a:lnTo>
                    <a:pt x="141" y="2684"/>
                  </a:lnTo>
                  <a:lnTo>
                    <a:pt x="181" y="2802"/>
                  </a:lnTo>
                  <a:lnTo>
                    <a:pt x="225" y="2907"/>
                  </a:lnTo>
                  <a:lnTo>
                    <a:pt x="273" y="3001"/>
                  </a:lnTo>
                  <a:lnTo>
                    <a:pt x="321" y="3083"/>
                  </a:lnTo>
                  <a:lnTo>
                    <a:pt x="374" y="3153"/>
                  </a:lnTo>
                  <a:lnTo>
                    <a:pt x="431" y="3200"/>
                  </a:lnTo>
                  <a:lnTo>
                    <a:pt x="493" y="3247"/>
                  </a:lnTo>
                  <a:lnTo>
                    <a:pt x="554" y="3270"/>
                  </a:lnTo>
                  <a:lnTo>
                    <a:pt x="616" y="3282"/>
                  </a:lnTo>
                  <a:lnTo>
                    <a:pt x="677" y="3270"/>
                  </a:lnTo>
                  <a:lnTo>
                    <a:pt x="739" y="3247"/>
                  </a:lnTo>
                  <a:lnTo>
                    <a:pt x="796" y="3200"/>
                  </a:lnTo>
                  <a:lnTo>
                    <a:pt x="853" y="3153"/>
                  </a:lnTo>
                  <a:lnTo>
                    <a:pt x="906" y="3083"/>
                  </a:lnTo>
                  <a:lnTo>
                    <a:pt x="959" y="3001"/>
                  </a:lnTo>
                  <a:lnTo>
                    <a:pt x="1007" y="2907"/>
                  </a:lnTo>
                  <a:lnTo>
                    <a:pt x="1051" y="2802"/>
                  </a:lnTo>
                  <a:lnTo>
                    <a:pt x="1091" y="2684"/>
                  </a:lnTo>
                  <a:lnTo>
                    <a:pt x="1126" y="2555"/>
                  </a:lnTo>
                  <a:lnTo>
                    <a:pt x="1157" y="2415"/>
                  </a:lnTo>
                  <a:lnTo>
                    <a:pt x="1179" y="2274"/>
                  </a:lnTo>
                  <a:lnTo>
                    <a:pt x="1201" y="2122"/>
                  </a:lnTo>
                  <a:lnTo>
                    <a:pt x="1218" y="1969"/>
                  </a:lnTo>
                  <a:lnTo>
                    <a:pt x="1227" y="1805"/>
                  </a:lnTo>
                  <a:lnTo>
                    <a:pt x="1227" y="1641"/>
                  </a:lnTo>
                  <a:lnTo>
                    <a:pt x="1227" y="1477"/>
                  </a:lnTo>
                  <a:lnTo>
                    <a:pt x="1218" y="1313"/>
                  </a:lnTo>
                  <a:lnTo>
                    <a:pt x="1201" y="1149"/>
                  </a:lnTo>
                  <a:lnTo>
                    <a:pt x="1179" y="997"/>
                  </a:lnTo>
                  <a:lnTo>
                    <a:pt x="1157" y="856"/>
                  </a:lnTo>
                  <a:lnTo>
                    <a:pt x="1122" y="727"/>
                  </a:lnTo>
                  <a:lnTo>
                    <a:pt x="1086" y="598"/>
                  </a:lnTo>
                  <a:lnTo>
                    <a:pt x="1047" y="481"/>
                  </a:lnTo>
                  <a:lnTo>
                    <a:pt x="1003" y="375"/>
                  </a:lnTo>
                  <a:lnTo>
                    <a:pt x="959" y="282"/>
                  </a:lnTo>
                  <a:lnTo>
                    <a:pt x="906" y="200"/>
                  </a:lnTo>
                  <a:lnTo>
                    <a:pt x="853" y="129"/>
                  </a:lnTo>
                  <a:lnTo>
                    <a:pt x="796" y="71"/>
                  </a:lnTo>
                  <a:lnTo>
                    <a:pt x="739" y="36"/>
                  </a:lnTo>
                  <a:lnTo>
                    <a:pt x="677" y="12"/>
                  </a:lnTo>
                  <a:lnTo>
                    <a:pt x="611" y="0"/>
                  </a:lnTo>
                  <a:close/>
                  <a:moveTo>
                    <a:pt x="203" y="4384"/>
                  </a:moveTo>
                  <a:lnTo>
                    <a:pt x="0" y="12178"/>
                  </a:lnTo>
                  <a:lnTo>
                    <a:pt x="1192" y="12178"/>
                  </a:lnTo>
                  <a:lnTo>
                    <a:pt x="994" y="4384"/>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70" name="Google Shape;650;p39"/>
            <p:cNvSpPr/>
            <p:nvPr/>
          </p:nvSpPr>
          <p:spPr>
            <a:xfrm flipV="1">
              <a:off x="6394320" y="1134000"/>
              <a:ext cx="6120" cy="155520"/>
            </a:xfrm>
            <a:custGeom>
              <a:avLst/>
              <a:gdLst/>
              <a:ahLst/>
              <a:cxnLst/>
              <a:rect l="l" t="t" r="r" b="b"/>
              <a:pathLst>
                <a:path w="282" h="17418">
                  <a:moveTo>
                    <a:pt x="141" y="1"/>
                  </a:moveTo>
                  <a:lnTo>
                    <a:pt x="97" y="1079"/>
                  </a:lnTo>
                  <a:lnTo>
                    <a:pt x="62" y="2169"/>
                  </a:lnTo>
                  <a:lnTo>
                    <a:pt x="36" y="3259"/>
                  </a:lnTo>
                  <a:lnTo>
                    <a:pt x="18" y="4349"/>
                  </a:lnTo>
                  <a:lnTo>
                    <a:pt x="5" y="5439"/>
                  </a:lnTo>
                  <a:lnTo>
                    <a:pt x="0" y="6529"/>
                  </a:lnTo>
                  <a:lnTo>
                    <a:pt x="5" y="7619"/>
                  </a:lnTo>
                  <a:lnTo>
                    <a:pt x="14" y="8709"/>
                  </a:lnTo>
                  <a:lnTo>
                    <a:pt x="5" y="9799"/>
                  </a:lnTo>
                  <a:lnTo>
                    <a:pt x="0" y="10889"/>
                  </a:lnTo>
                  <a:lnTo>
                    <a:pt x="5" y="11979"/>
                  </a:lnTo>
                  <a:lnTo>
                    <a:pt x="14" y="13069"/>
                  </a:lnTo>
                  <a:lnTo>
                    <a:pt x="36" y="14159"/>
                  </a:lnTo>
                  <a:lnTo>
                    <a:pt x="62" y="15249"/>
                  </a:lnTo>
                  <a:lnTo>
                    <a:pt x="97" y="16328"/>
                  </a:lnTo>
                  <a:lnTo>
                    <a:pt x="141" y="17418"/>
                  </a:lnTo>
                  <a:lnTo>
                    <a:pt x="181" y="16328"/>
                  </a:lnTo>
                  <a:lnTo>
                    <a:pt x="216" y="15249"/>
                  </a:lnTo>
                  <a:lnTo>
                    <a:pt x="242" y="14159"/>
                  </a:lnTo>
                  <a:lnTo>
                    <a:pt x="264" y="13069"/>
                  </a:lnTo>
                  <a:lnTo>
                    <a:pt x="277" y="11979"/>
                  </a:lnTo>
                  <a:lnTo>
                    <a:pt x="282" y="10889"/>
                  </a:lnTo>
                  <a:lnTo>
                    <a:pt x="277" y="9799"/>
                  </a:lnTo>
                  <a:lnTo>
                    <a:pt x="264" y="8709"/>
                  </a:lnTo>
                  <a:lnTo>
                    <a:pt x="277" y="7619"/>
                  </a:lnTo>
                  <a:lnTo>
                    <a:pt x="277" y="6529"/>
                  </a:lnTo>
                  <a:lnTo>
                    <a:pt x="277" y="5439"/>
                  </a:lnTo>
                  <a:lnTo>
                    <a:pt x="264" y="4349"/>
                  </a:lnTo>
                  <a:lnTo>
                    <a:pt x="242" y="3259"/>
                  </a:lnTo>
                  <a:lnTo>
                    <a:pt x="216" y="2169"/>
                  </a:lnTo>
                  <a:lnTo>
                    <a:pt x="181" y="1079"/>
                  </a:lnTo>
                  <a:lnTo>
                    <a:pt x="141"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71" name="Google Shape;651;p39"/>
            <p:cNvSpPr/>
            <p:nvPr/>
          </p:nvSpPr>
          <p:spPr>
            <a:xfrm flipV="1">
              <a:off x="6397920" y="1676520"/>
              <a:ext cx="5400" cy="285840"/>
            </a:xfrm>
            <a:custGeom>
              <a:avLst/>
              <a:gdLst/>
              <a:ahLst/>
              <a:cxnLst/>
              <a:rect l="l" t="t" r="r" b="b"/>
              <a:pathLst>
                <a:path w="256" h="31904">
                  <a:moveTo>
                    <a:pt x="124" y="0"/>
                  </a:move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72" name="Google Shape;652;p39"/>
            <p:cNvSpPr/>
            <p:nvPr/>
          </p:nvSpPr>
          <p:spPr>
            <a:xfrm flipV="1">
              <a:off x="6397920" y="1676520"/>
              <a:ext cx="5400" cy="285840"/>
            </a:xfrm>
            <a:custGeom>
              <a:avLst/>
              <a:gdLst/>
              <a:ahLst/>
              <a:cxnLst/>
              <a:rect l="l" t="t" r="r" b="b"/>
              <a:pathLst>
                <a:path w="256" h="31904" fill="none">
                  <a:moveTo>
                    <a:pt x="124" y="0"/>
                  </a:moveTo>
                  <a:lnTo>
                    <a:pt x="124" y="0"/>
                  </a:lnTo>
                  <a:lnTo>
                    <a:pt x="119" y="24"/>
                  </a:lnTo>
                  <a:lnTo>
                    <a:pt x="115" y="82"/>
                  </a:lnTo>
                  <a:lnTo>
                    <a:pt x="102" y="317"/>
                  </a:lnTo>
                  <a:lnTo>
                    <a:pt x="89" y="715"/>
                  </a:lnTo>
                  <a:lnTo>
                    <a:pt x="80" y="1254"/>
                  </a:lnTo>
                  <a:lnTo>
                    <a:pt x="58" y="2720"/>
                  </a:lnTo>
                  <a:lnTo>
                    <a:pt x="40" y="4665"/>
                  </a:lnTo>
                  <a:lnTo>
                    <a:pt x="23" y="7021"/>
                  </a:lnTo>
                  <a:lnTo>
                    <a:pt x="10" y="9728"/>
                  </a:lnTo>
                  <a:lnTo>
                    <a:pt x="5" y="12729"/>
                  </a:lnTo>
                  <a:lnTo>
                    <a:pt x="1" y="15940"/>
                  </a:lnTo>
                  <a:lnTo>
                    <a:pt x="1" y="15940"/>
                  </a:lnTo>
                  <a:lnTo>
                    <a:pt x="5" y="19152"/>
                  </a:lnTo>
                  <a:lnTo>
                    <a:pt x="10" y="22152"/>
                  </a:lnTo>
                  <a:lnTo>
                    <a:pt x="23" y="24859"/>
                  </a:lnTo>
                  <a:lnTo>
                    <a:pt x="40" y="27227"/>
                  </a:lnTo>
                  <a:lnTo>
                    <a:pt x="58" y="29173"/>
                  </a:lnTo>
                  <a:lnTo>
                    <a:pt x="80" y="30649"/>
                  </a:lnTo>
                  <a:lnTo>
                    <a:pt x="89" y="31177"/>
                  </a:lnTo>
                  <a:lnTo>
                    <a:pt x="102" y="31575"/>
                  </a:lnTo>
                  <a:lnTo>
                    <a:pt x="115" y="31821"/>
                  </a:lnTo>
                  <a:lnTo>
                    <a:pt x="119" y="31880"/>
                  </a:lnTo>
                  <a:lnTo>
                    <a:pt x="124" y="31903"/>
                  </a:lnTo>
                  <a:lnTo>
                    <a:pt x="124" y="31903"/>
                  </a:lnTo>
                  <a:lnTo>
                    <a:pt x="133" y="31880"/>
                  </a:lnTo>
                  <a:lnTo>
                    <a:pt x="137" y="31821"/>
                  </a:lnTo>
                  <a:lnTo>
                    <a:pt x="150" y="31575"/>
                  </a:lnTo>
                  <a:lnTo>
                    <a:pt x="163" y="31177"/>
                  </a:lnTo>
                  <a:lnTo>
                    <a:pt x="177" y="30649"/>
                  </a:lnTo>
                  <a:lnTo>
                    <a:pt x="199" y="29173"/>
                  </a:lnTo>
                  <a:lnTo>
                    <a:pt x="216" y="27227"/>
                  </a:lnTo>
                  <a:lnTo>
                    <a:pt x="234" y="24859"/>
                  </a:lnTo>
                  <a:lnTo>
                    <a:pt x="247" y="22152"/>
                  </a:lnTo>
                  <a:lnTo>
                    <a:pt x="251" y="19152"/>
                  </a:lnTo>
                  <a:lnTo>
                    <a:pt x="256" y="15940"/>
                  </a:lnTo>
                  <a:lnTo>
                    <a:pt x="256" y="15940"/>
                  </a:lnTo>
                  <a:lnTo>
                    <a:pt x="256" y="12729"/>
                  </a:lnTo>
                  <a:lnTo>
                    <a:pt x="247" y="9728"/>
                  </a:lnTo>
                  <a:lnTo>
                    <a:pt x="238" y="7021"/>
                  </a:lnTo>
                  <a:lnTo>
                    <a:pt x="225" y="4665"/>
                  </a:lnTo>
                  <a:lnTo>
                    <a:pt x="207" y="2720"/>
                  </a:lnTo>
                  <a:lnTo>
                    <a:pt x="199" y="1923"/>
                  </a:lnTo>
                  <a:lnTo>
                    <a:pt x="185" y="1254"/>
                  </a:lnTo>
                  <a:lnTo>
                    <a:pt x="172" y="715"/>
                  </a:lnTo>
                  <a:lnTo>
                    <a:pt x="159" y="317"/>
                  </a:lnTo>
                  <a:lnTo>
                    <a:pt x="150" y="188"/>
                  </a:lnTo>
                  <a:lnTo>
                    <a:pt x="141" y="82"/>
                  </a:lnTo>
                  <a:lnTo>
                    <a:pt x="133" y="24"/>
                  </a:lnTo>
                  <a:lnTo>
                    <a:pt x="128" y="0"/>
                  </a:lnTo>
                  <a:lnTo>
                    <a:pt x="124" y="0"/>
                  </a:lnTo>
                </a:path>
              </a:pathLst>
            </a:custGeom>
            <a:noFill/>
            <a:ln w="0">
              <a:noFill/>
            </a:ln>
          </p:spPr>
          <p:style>
            <a:lnRef idx="0">
              <a:scrgbClr r="0" g="0" b="0"/>
            </a:lnRef>
            <a:fillRef idx="0">
              <a:scrgbClr r="0" g="0" b="0"/>
            </a:fillRef>
            <a:effectRef idx="0">
              <a:scrgbClr r="0" g="0" b="0"/>
            </a:effectRef>
            <a:fontRef idx="minor"/>
          </p:style>
        </p:sp>
        <p:sp>
          <p:nvSpPr>
            <p:cNvPr id="873" name="Google Shape;653;p39"/>
            <p:cNvSpPr/>
            <p:nvPr/>
          </p:nvSpPr>
          <p:spPr>
            <a:xfrm flipV="1">
              <a:off x="6040440" y="1284120"/>
              <a:ext cx="694440" cy="392040"/>
            </a:xfrm>
            <a:custGeom>
              <a:avLst/>
              <a:gdLst/>
              <a:ahLst/>
              <a:cxnLst/>
              <a:rect l="l" t="t" r="r" b="b"/>
              <a:pathLst>
                <a:path w="29369" h="43753">
                  <a:moveTo>
                    <a:pt x="21146" y="211"/>
                  </a:moveTo>
                  <a:lnTo>
                    <a:pt x="21247" y="223"/>
                  </a:lnTo>
                  <a:lnTo>
                    <a:pt x="21344" y="211"/>
                  </a:lnTo>
                  <a:close/>
                  <a:moveTo>
                    <a:pt x="21537" y="0"/>
                  </a:moveTo>
                  <a:lnTo>
                    <a:pt x="21344" y="23"/>
                  </a:lnTo>
                  <a:lnTo>
                    <a:pt x="21533" y="47"/>
                  </a:lnTo>
                  <a:lnTo>
                    <a:pt x="21722" y="70"/>
                  </a:lnTo>
                  <a:lnTo>
                    <a:pt x="21911" y="117"/>
                  </a:lnTo>
                  <a:lnTo>
                    <a:pt x="22096" y="176"/>
                  </a:lnTo>
                  <a:lnTo>
                    <a:pt x="22285" y="246"/>
                  </a:lnTo>
                  <a:lnTo>
                    <a:pt x="22469" y="316"/>
                  </a:lnTo>
                  <a:lnTo>
                    <a:pt x="22654" y="410"/>
                  </a:lnTo>
                  <a:lnTo>
                    <a:pt x="22839" y="504"/>
                  </a:lnTo>
                  <a:lnTo>
                    <a:pt x="23023" y="610"/>
                  </a:lnTo>
                  <a:lnTo>
                    <a:pt x="23208" y="738"/>
                  </a:lnTo>
                  <a:lnTo>
                    <a:pt x="23388" y="867"/>
                  </a:lnTo>
                  <a:lnTo>
                    <a:pt x="23569" y="1008"/>
                  </a:lnTo>
                  <a:lnTo>
                    <a:pt x="23749" y="1160"/>
                  </a:lnTo>
                  <a:lnTo>
                    <a:pt x="23925" y="1313"/>
                  </a:lnTo>
                  <a:lnTo>
                    <a:pt x="24105" y="1489"/>
                  </a:lnTo>
                  <a:lnTo>
                    <a:pt x="24281" y="1664"/>
                  </a:lnTo>
                  <a:lnTo>
                    <a:pt x="24483" y="1899"/>
                  </a:lnTo>
                  <a:lnTo>
                    <a:pt x="24685" y="2145"/>
                  </a:lnTo>
                  <a:lnTo>
                    <a:pt x="24883" y="2403"/>
                  </a:lnTo>
                  <a:lnTo>
                    <a:pt x="25077" y="2672"/>
                  </a:lnTo>
                  <a:lnTo>
                    <a:pt x="25270" y="2965"/>
                  </a:lnTo>
                  <a:lnTo>
                    <a:pt x="25455" y="3270"/>
                  </a:lnTo>
                  <a:lnTo>
                    <a:pt x="25644" y="3587"/>
                  </a:lnTo>
                  <a:lnTo>
                    <a:pt x="25824" y="3915"/>
                  </a:lnTo>
                  <a:lnTo>
                    <a:pt x="26000" y="4255"/>
                  </a:lnTo>
                  <a:lnTo>
                    <a:pt x="26176" y="4618"/>
                  </a:lnTo>
                  <a:lnTo>
                    <a:pt x="26348" y="4981"/>
                  </a:lnTo>
                  <a:lnTo>
                    <a:pt x="26515" y="5368"/>
                  </a:lnTo>
                  <a:lnTo>
                    <a:pt x="26677" y="5767"/>
                  </a:lnTo>
                  <a:lnTo>
                    <a:pt x="26836" y="6165"/>
                  </a:lnTo>
                  <a:lnTo>
                    <a:pt x="26990" y="6587"/>
                  </a:lnTo>
                  <a:lnTo>
                    <a:pt x="27139" y="7021"/>
                  </a:lnTo>
                  <a:lnTo>
                    <a:pt x="27319" y="7571"/>
                  </a:lnTo>
                  <a:lnTo>
                    <a:pt x="27495" y="8134"/>
                  </a:lnTo>
                  <a:lnTo>
                    <a:pt x="27662" y="8720"/>
                  </a:lnTo>
                  <a:lnTo>
                    <a:pt x="27821" y="9318"/>
                  </a:lnTo>
                  <a:lnTo>
                    <a:pt x="27970" y="9927"/>
                  </a:lnTo>
                  <a:lnTo>
                    <a:pt x="28111" y="10560"/>
                  </a:lnTo>
                  <a:lnTo>
                    <a:pt x="28243" y="11193"/>
                  </a:lnTo>
                  <a:lnTo>
                    <a:pt x="28370" y="11849"/>
                  </a:lnTo>
                  <a:lnTo>
                    <a:pt x="28436" y="12224"/>
                  </a:lnTo>
                  <a:lnTo>
                    <a:pt x="28502" y="12588"/>
                  </a:lnTo>
                  <a:lnTo>
                    <a:pt x="28564" y="12963"/>
                  </a:lnTo>
                  <a:lnTo>
                    <a:pt x="28625" y="13350"/>
                  </a:lnTo>
                  <a:lnTo>
                    <a:pt x="28678" y="13725"/>
                  </a:lnTo>
                  <a:lnTo>
                    <a:pt x="28731" y="14111"/>
                  </a:lnTo>
                  <a:lnTo>
                    <a:pt x="28784" y="14498"/>
                  </a:lnTo>
                  <a:lnTo>
                    <a:pt x="28827" y="14885"/>
                  </a:lnTo>
                  <a:lnTo>
                    <a:pt x="28871" y="15284"/>
                  </a:lnTo>
                  <a:lnTo>
                    <a:pt x="28915" y="15670"/>
                  </a:lnTo>
                  <a:lnTo>
                    <a:pt x="28951" y="16069"/>
                  </a:lnTo>
                  <a:lnTo>
                    <a:pt x="28986" y="16467"/>
                  </a:lnTo>
                  <a:lnTo>
                    <a:pt x="29017" y="16877"/>
                  </a:lnTo>
                  <a:lnTo>
                    <a:pt x="29047" y="17276"/>
                  </a:lnTo>
                  <a:lnTo>
                    <a:pt x="29074" y="17686"/>
                  </a:lnTo>
                  <a:lnTo>
                    <a:pt x="29096" y="18085"/>
                  </a:lnTo>
                  <a:lnTo>
                    <a:pt x="29118" y="18554"/>
                  </a:lnTo>
                  <a:lnTo>
                    <a:pt x="29140" y="19022"/>
                  </a:lnTo>
                  <a:lnTo>
                    <a:pt x="29157" y="19491"/>
                  </a:lnTo>
                  <a:lnTo>
                    <a:pt x="29175" y="19960"/>
                  </a:lnTo>
                  <a:lnTo>
                    <a:pt x="29184" y="20429"/>
                  </a:lnTo>
                  <a:lnTo>
                    <a:pt x="29188" y="20898"/>
                  </a:lnTo>
                  <a:lnTo>
                    <a:pt x="29192" y="21366"/>
                  </a:lnTo>
                  <a:lnTo>
                    <a:pt x="29192" y="21835"/>
                  </a:lnTo>
                  <a:lnTo>
                    <a:pt x="29188" y="22304"/>
                  </a:lnTo>
                  <a:lnTo>
                    <a:pt x="29179" y="22773"/>
                  </a:lnTo>
                  <a:lnTo>
                    <a:pt x="29166" y="23242"/>
                  </a:lnTo>
                  <a:lnTo>
                    <a:pt x="29153" y="23699"/>
                  </a:lnTo>
                  <a:lnTo>
                    <a:pt x="29131" y="24168"/>
                  </a:lnTo>
                  <a:lnTo>
                    <a:pt x="29109" y="24636"/>
                  </a:lnTo>
                  <a:lnTo>
                    <a:pt x="29083" y="25094"/>
                  </a:lnTo>
                  <a:lnTo>
                    <a:pt x="29052" y="25551"/>
                  </a:lnTo>
                  <a:lnTo>
                    <a:pt x="29017" y="26008"/>
                  </a:lnTo>
                  <a:lnTo>
                    <a:pt x="28981" y="26465"/>
                  </a:lnTo>
                  <a:lnTo>
                    <a:pt x="28942" y="26922"/>
                  </a:lnTo>
                  <a:lnTo>
                    <a:pt x="28893" y="27367"/>
                  </a:lnTo>
                  <a:lnTo>
                    <a:pt x="28845" y="27824"/>
                  </a:lnTo>
                  <a:lnTo>
                    <a:pt x="28797" y="28270"/>
                  </a:lnTo>
                  <a:lnTo>
                    <a:pt x="28740" y="28715"/>
                  </a:lnTo>
                  <a:lnTo>
                    <a:pt x="28682" y="29149"/>
                  </a:lnTo>
                  <a:lnTo>
                    <a:pt x="28621" y="29594"/>
                  </a:lnTo>
                  <a:lnTo>
                    <a:pt x="28555" y="30028"/>
                  </a:lnTo>
                  <a:lnTo>
                    <a:pt x="28485" y="30450"/>
                  </a:lnTo>
                  <a:lnTo>
                    <a:pt x="28410" y="30883"/>
                  </a:lnTo>
                  <a:lnTo>
                    <a:pt x="28335" y="31305"/>
                  </a:lnTo>
                  <a:lnTo>
                    <a:pt x="28256" y="31727"/>
                  </a:lnTo>
                  <a:lnTo>
                    <a:pt x="28172" y="32149"/>
                  </a:lnTo>
                  <a:lnTo>
                    <a:pt x="28084" y="32559"/>
                  </a:lnTo>
                  <a:lnTo>
                    <a:pt x="27979" y="33017"/>
                  </a:lnTo>
                  <a:lnTo>
                    <a:pt x="27869" y="33474"/>
                  </a:lnTo>
                  <a:lnTo>
                    <a:pt x="27755" y="33919"/>
                  </a:lnTo>
                  <a:lnTo>
                    <a:pt x="27636" y="34353"/>
                  </a:lnTo>
                  <a:lnTo>
                    <a:pt x="27513" y="34786"/>
                  </a:lnTo>
                  <a:lnTo>
                    <a:pt x="27385" y="35208"/>
                  </a:lnTo>
                  <a:lnTo>
                    <a:pt x="27258" y="35619"/>
                  </a:lnTo>
                  <a:lnTo>
                    <a:pt x="27121" y="36017"/>
                  </a:lnTo>
                  <a:lnTo>
                    <a:pt x="26985" y="36404"/>
                  </a:lnTo>
                  <a:lnTo>
                    <a:pt x="26844" y="36779"/>
                  </a:lnTo>
                  <a:lnTo>
                    <a:pt x="26699" y="37154"/>
                  </a:lnTo>
                  <a:lnTo>
                    <a:pt x="26550" y="37517"/>
                  </a:lnTo>
                  <a:lnTo>
                    <a:pt x="26400" y="37857"/>
                  </a:lnTo>
                  <a:lnTo>
                    <a:pt x="26246" y="38197"/>
                  </a:lnTo>
                  <a:lnTo>
                    <a:pt x="26088" y="38525"/>
                  </a:lnTo>
                  <a:lnTo>
                    <a:pt x="25930" y="38853"/>
                  </a:lnTo>
                  <a:lnTo>
                    <a:pt x="25763" y="39158"/>
                  </a:lnTo>
                  <a:lnTo>
                    <a:pt x="25600" y="39451"/>
                  </a:lnTo>
                  <a:lnTo>
                    <a:pt x="25429" y="39732"/>
                  </a:lnTo>
                  <a:lnTo>
                    <a:pt x="25257" y="40014"/>
                  </a:lnTo>
                  <a:lnTo>
                    <a:pt x="25081" y="40272"/>
                  </a:lnTo>
                  <a:lnTo>
                    <a:pt x="24905" y="40518"/>
                  </a:lnTo>
                  <a:lnTo>
                    <a:pt x="24725" y="40752"/>
                  </a:lnTo>
                  <a:lnTo>
                    <a:pt x="24545" y="40986"/>
                  </a:lnTo>
                  <a:lnTo>
                    <a:pt x="24360" y="41197"/>
                  </a:lnTo>
                  <a:lnTo>
                    <a:pt x="24175" y="41397"/>
                  </a:lnTo>
                  <a:lnTo>
                    <a:pt x="23986" y="41584"/>
                  </a:lnTo>
                  <a:lnTo>
                    <a:pt x="23793" y="41760"/>
                  </a:lnTo>
                  <a:lnTo>
                    <a:pt x="23604" y="41924"/>
                  </a:lnTo>
                  <a:lnTo>
                    <a:pt x="23406" y="42076"/>
                  </a:lnTo>
                  <a:lnTo>
                    <a:pt x="23212" y="42217"/>
                  </a:lnTo>
                  <a:lnTo>
                    <a:pt x="23010" y="42346"/>
                  </a:lnTo>
                  <a:lnTo>
                    <a:pt x="22804" y="42463"/>
                  </a:lnTo>
                  <a:lnTo>
                    <a:pt x="22593" y="42557"/>
                  </a:lnTo>
                  <a:lnTo>
                    <a:pt x="22381" y="42639"/>
                  </a:lnTo>
                  <a:lnTo>
                    <a:pt x="22166" y="42698"/>
                  </a:lnTo>
                  <a:lnTo>
                    <a:pt x="21951" y="42745"/>
                  </a:lnTo>
                  <a:lnTo>
                    <a:pt x="21735" y="42780"/>
                  </a:lnTo>
                  <a:lnTo>
                    <a:pt x="21515" y="42791"/>
                  </a:lnTo>
                  <a:lnTo>
                    <a:pt x="21295" y="42803"/>
                  </a:lnTo>
                  <a:lnTo>
                    <a:pt x="20856" y="42815"/>
                  </a:lnTo>
                  <a:lnTo>
                    <a:pt x="20412" y="42803"/>
                  </a:lnTo>
                  <a:lnTo>
                    <a:pt x="19963" y="42791"/>
                  </a:lnTo>
                  <a:lnTo>
                    <a:pt x="19734" y="42791"/>
                  </a:lnTo>
                  <a:lnTo>
                    <a:pt x="19510" y="42803"/>
                  </a:lnTo>
                  <a:lnTo>
                    <a:pt x="8047" y="42803"/>
                  </a:lnTo>
                  <a:lnTo>
                    <a:pt x="7805" y="42791"/>
                  </a:lnTo>
                  <a:lnTo>
                    <a:pt x="7563" y="42768"/>
                  </a:lnTo>
                  <a:lnTo>
                    <a:pt x="7322" y="42709"/>
                  </a:lnTo>
                  <a:lnTo>
                    <a:pt x="7080" y="42639"/>
                  </a:lnTo>
                  <a:lnTo>
                    <a:pt x="6842" y="42557"/>
                  </a:lnTo>
                  <a:lnTo>
                    <a:pt x="6609" y="42452"/>
                  </a:lnTo>
                  <a:lnTo>
                    <a:pt x="6372" y="42323"/>
                  </a:lnTo>
                  <a:lnTo>
                    <a:pt x="6143" y="42170"/>
                  </a:lnTo>
                  <a:lnTo>
                    <a:pt x="5910" y="42006"/>
                  </a:lnTo>
                  <a:lnTo>
                    <a:pt x="5686" y="41830"/>
                  </a:lnTo>
                  <a:lnTo>
                    <a:pt x="5457" y="41631"/>
                  </a:lnTo>
                  <a:lnTo>
                    <a:pt x="5237" y="41408"/>
                  </a:lnTo>
                  <a:lnTo>
                    <a:pt x="5018" y="41174"/>
                  </a:lnTo>
                  <a:lnTo>
                    <a:pt x="4802" y="40916"/>
                  </a:lnTo>
                  <a:lnTo>
                    <a:pt x="4587" y="40647"/>
                  </a:lnTo>
                  <a:lnTo>
                    <a:pt x="4376" y="40365"/>
                  </a:lnTo>
                  <a:lnTo>
                    <a:pt x="4169" y="40061"/>
                  </a:lnTo>
                  <a:lnTo>
                    <a:pt x="3967" y="39732"/>
                  </a:lnTo>
                  <a:lnTo>
                    <a:pt x="3764" y="39392"/>
                  </a:lnTo>
                  <a:lnTo>
                    <a:pt x="3571" y="39041"/>
                  </a:lnTo>
                  <a:lnTo>
                    <a:pt x="3378" y="38678"/>
                  </a:lnTo>
                  <a:lnTo>
                    <a:pt x="3188" y="38291"/>
                  </a:lnTo>
                  <a:lnTo>
                    <a:pt x="3004" y="37892"/>
                  </a:lnTo>
                  <a:lnTo>
                    <a:pt x="2823" y="37470"/>
                  </a:lnTo>
                  <a:lnTo>
                    <a:pt x="2652" y="37037"/>
                  </a:lnTo>
                  <a:lnTo>
                    <a:pt x="2481" y="36591"/>
                  </a:lnTo>
                  <a:lnTo>
                    <a:pt x="2313" y="36134"/>
                  </a:lnTo>
                  <a:lnTo>
                    <a:pt x="2155" y="35654"/>
                  </a:lnTo>
                  <a:lnTo>
                    <a:pt x="2001" y="35161"/>
                  </a:lnTo>
                  <a:lnTo>
                    <a:pt x="1847" y="34657"/>
                  </a:lnTo>
                  <a:lnTo>
                    <a:pt x="1707" y="34142"/>
                  </a:lnTo>
                  <a:lnTo>
                    <a:pt x="1566" y="33603"/>
                  </a:lnTo>
                  <a:lnTo>
                    <a:pt x="1443" y="33099"/>
                  </a:lnTo>
                  <a:lnTo>
                    <a:pt x="1324" y="32583"/>
                  </a:lnTo>
                  <a:lnTo>
                    <a:pt x="1214" y="32055"/>
                  </a:lnTo>
                  <a:lnTo>
                    <a:pt x="1109" y="31516"/>
                  </a:lnTo>
                  <a:lnTo>
                    <a:pt x="1008" y="30977"/>
                  </a:lnTo>
                  <a:lnTo>
                    <a:pt x="915" y="30438"/>
                  </a:lnTo>
                  <a:lnTo>
                    <a:pt x="827" y="29875"/>
                  </a:lnTo>
                  <a:lnTo>
                    <a:pt x="744" y="29313"/>
                  </a:lnTo>
                  <a:lnTo>
                    <a:pt x="669" y="28750"/>
                  </a:lnTo>
                  <a:lnTo>
                    <a:pt x="599" y="28176"/>
                  </a:lnTo>
                  <a:lnTo>
                    <a:pt x="533" y="27602"/>
                  </a:lnTo>
                  <a:lnTo>
                    <a:pt x="475" y="27016"/>
                  </a:lnTo>
                  <a:lnTo>
                    <a:pt x="423" y="26430"/>
                  </a:lnTo>
                  <a:lnTo>
                    <a:pt x="379" y="25844"/>
                  </a:lnTo>
                  <a:lnTo>
                    <a:pt x="339" y="25246"/>
                  </a:lnTo>
                  <a:lnTo>
                    <a:pt x="308" y="24648"/>
                  </a:lnTo>
                  <a:lnTo>
                    <a:pt x="282" y="24062"/>
                  </a:lnTo>
                  <a:lnTo>
                    <a:pt x="264" y="23488"/>
                  </a:lnTo>
                  <a:lnTo>
                    <a:pt x="247" y="22902"/>
                  </a:lnTo>
                  <a:lnTo>
                    <a:pt x="242" y="22328"/>
                  </a:lnTo>
                  <a:lnTo>
                    <a:pt x="238" y="21741"/>
                  </a:lnTo>
                  <a:lnTo>
                    <a:pt x="238" y="21167"/>
                  </a:lnTo>
                  <a:lnTo>
                    <a:pt x="247" y="20581"/>
                  </a:lnTo>
                  <a:lnTo>
                    <a:pt x="260" y="20007"/>
                  </a:lnTo>
                  <a:lnTo>
                    <a:pt x="278" y="19421"/>
                  </a:lnTo>
                  <a:lnTo>
                    <a:pt x="300" y="18847"/>
                  </a:lnTo>
                  <a:lnTo>
                    <a:pt x="326" y="18272"/>
                  </a:lnTo>
                  <a:lnTo>
                    <a:pt x="361" y="17698"/>
                  </a:lnTo>
                  <a:lnTo>
                    <a:pt x="401" y="17124"/>
                  </a:lnTo>
                  <a:lnTo>
                    <a:pt x="445" y="16561"/>
                  </a:lnTo>
                  <a:lnTo>
                    <a:pt x="493" y="15987"/>
                  </a:lnTo>
                  <a:lnTo>
                    <a:pt x="546" y="15424"/>
                  </a:lnTo>
                  <a:lnTo>
                    <a:pt x="607" y="14908"/>
                  </a:lnTo>
                  <a:lnTo>
                    <a:pt x="669" y="14393"/>
                  </a:lnTo>
                  <a:lnTo>
                    <a:pt x="739" y="13889"/>
                  </a:lnTo>
                  <a:lnTo>
                    <a:pt x="814" y="13385"/>
                  </a:lnTo>
                  <a:lnTo>
                    <a:pt x="893" y="12881"/>
                  </a:lnTo>
                  <a:lnTo>
                    <a:pt x="972" y="12400"/>
                  </a:lnTo>
                  <a:lnTo>
                    <a:pt x="1060" y="11920"/>
                  </a:lnTo>
                  <a:lnTo>
                    <a:pt x="1153" y="11439"/>
                  </a:lnTo>
                  <a:lnTo>
                    <a:pt x="1249" y="10970"/>
                  </a:lnTo>
                  <a:lnTo>
                    <a:pt x="1350" y="10513"/>
                  </a:lnTo>
                  <a:lnTo>
                    <a:pt x="1456" y="10056"/>
                  </a:lnTo>
                  <a:lnTo>
                    <a:pt x="1566" y="9611"/>
                  </a:lnTo>
                  <a:lnTo>
                    <a:pt x="1680" y="9177"/>
                  </a:lnTo>
                  <a:lnTo>
                    <a:pt x="1799" y="8744"/>
                  </a:lnTo>
                  <a:lnTo>
                    <a:pt x="1918" y="8322"/>
                  </a:lnTo>
                  <a:lnTo>
                    <a:pt x="2045" y="7911"/>
                  </a:lnTo>
                  <a:lnTo>
                    <a:pt x="2173" y="7501"/>
                  </a:lnTo>
                  <a:lnTo>
                    <a:pt x="2309" y="7103"/>
                  </a:lnTo>
                  <a:lnTo>
                    <a:pt x="2445" y="6716"/>
                  </a:lnTo>
                  <a:lnTo>
                    <a:pt x="2586" y="6341"/>
                  </a:lnTo>
                  <a:lnTo>
                    <a:pt x="2731" y="5977"/>
                  </a:lnTo>
                  <a:lnTo>
                    <a:pt x="2876" y="5614"/>
                  </a:lnTo>
                  <a:lnTo>
                    <a:pt x="3030" y="5274"/>
                  </a:lnTo>
                  <a:lnTo>
                    <a:pt x="3184" y="4934"/>
                  </a:lnTo>
                  <a:lnTo>
                    <a:pt x="3342" y="4606"/>
                  </a:lnTo>
                  <a:lnTo>
                    <a:pt x="3505" y="4290"/>
                  </a:lnTo>
                  <a:lnTo>
                    <a:pt x="3672" y="3985"/>
                  </a:lnTo>
                  <a:lnTo>
                    <a:pt x="3839" y="3680"/>
                  </a:lnTo>
                  <a:lnTo>
                    <a:pt x="4011" y="3399"/>
                  </a:lnTo>
                  <a:lnTo>
                    <a:pt x="4187" y="3129"/>
                  </a:lnTo>
                  <a:lnTo>
                    <a:pt x="4362" y="2872"/>
                  </a:lnTo>
                  <a:lnTo>
                    <a:pt x="4543" y="2614"/>
                  </a:lnTo>
                  <a:lnTo>
                    <a:pt x="4710" y="2403"/>
                  </a:lnTo>
                  <a:lnTo>
                    <a:pt x="4877" y="2203"/>
                  </a:lnTo>
                  <a:lnTo>
                    <a:pt x="5044" y="2004"/>
                  </a:lnTo>
                  <a:lnTo>
                    <a:pt x="5215" y="1828"/>
                  </a:lnTo>
                  <a:lnTo>
                    <a:pt x="5383" y="1653"/>
                  </a:lnTo>
                  <a:lnTo>
                    <a:pt x="5558" y="1489"/>
                  </a:lnTo>
                  <a:lnTo>
                    <a:pt x="5730" y="1336"/>
                  </a:lnTo>
                  <a:lnTo>
                    <a:pt x="5906" y="1196"/>
                  </a:lnTo>
                  <a:lnTo>
                    <a:pt x="6082" y="1067"/>
                  </a:lnTo>
                  <a:lnTo>
                    <a:pt x="6258" y="949"/>
                  </a:lnTo>
                  <a:lnTo>
                    <a:pt x="6438" y="844"/>
                  </a:lnTo>
                  <a:lnTo>
                    <a:pt x="6614" y="738"/>
                  </a:lnTo>
                  <a:lnTo>
                    <a:pt x="6794" y="656"/>
                  </a:lnTo>
                  <a:lnTo>
                    <a:pt x="6979" y="586"/>
                  </a:lnTo>
                  <a:lnTo>
                    <a:pt x="7159" y="516"/>
                  </a:lnTo>
                  <a:lnTo>
                    <a:pt x="7339" y="469"/>
                  </a:lnTo>
                  <a:lnTo>
                    <a:pt x="8038" y="375"/>
                  </a:lnTo>
                  <a:lnTo>
                    <a:pt x="10070" y="375"/>
                  </a:lnTo>
                  <a:lnTo>
                    <a:pt x="18319" y="270"/>
                  </a:lnTo>
                  <a:lnTo>
                    <a:pt x="20565" y="211"/>
                  </a:lnTo>
                  <a:lnTo>
                    <a:pt x="18319" y="141"/>
                  </a:lnTo>
                  <a:lnTo>
                    <a:pt x="10070" y="47"/>
                  </a:lnTo>
                  <a:lnTo>
                    <a:pt x="8038" y="47"/>
                  </a:lnTo>
                  <a:lnTo>
                    <a:pt x="7326" y="129"/>
                  </a:lnTo>
                  <a:lnTo>
                    <a:pt x="7172" y="176"/>
                  </a:lnTo>
                  <a:lnTo>
                    <a:pt x="7018" y="223"/>
                  </a:lnTo>
                  <a:lnTo>
                    <a:pt x="6864" y="281"/>
                  </a:lnTo>
                  <a:lnTo>
                    <a:pt x="6715" y="340"/>
                  </a:lnTo>
                  <a:lnTo>
                    <a:pt x="6565" y="422"/>
                  </a:lnTo>
                  <a:lnTo>
                    <a:pt x="6411" y="492"/>
                  </a:lnTo>
                  <a:lnTo>
                    <a:pt x="6266" y="586"/>
                  </a:lnTo>
                  <a:lnTo>
                    <a:pt x="6117" y="680"/>
                  </a:lnTo>
                  <a:lnTo>
                    <a:pt x="5967" y="774"/>
                  </a:lnTo>
                  <a:lnTo>
                    <a:pt x="5822" y="879"/>
                  </a:lnTo>
                  <a:lnTo>
                    <a:pt x="5677" y="996"/>
                  </a:lnTo>
                  <a:lnTo>
                    <a:pt x="5536" y="1125"/>
                  </a:lnTo>
                  <a:lnTo>
                    <a:pt x="5391" y="1254"/>
                  </a:lnTo>
                  <a:lnTo>
                    <a:pt x="5251" y="1383"/>
                  </a:lnTo>
                  <a:lnTo>
                    <a:pt x="5110" y="1535"/>
                  </a:lnTo>
                  <a:lnTo>
                    <a:pt x="4969" y="1676"/>
                  </a:lnTo>
                  <a:lnTo>
                    <a:pt x="4833" y="1840"/>
                  </a:lnTo>
                  <a:lnTo>
                    <a:pt x="4697" y="2004"/>
                  </a:lnTo>
                  <a:lnTo>
                    <a:pt x="4560" y="2168"/>
                  </a:lnTo>
                  <a:lnTo>
                    <a:pt x="4428" y="2344"/>
                  </a:lnTo>
                  <a:lnTo>
                    <a:pt x="4297" y="2532"/>
                  </a:lnTo>
                  <a:lnTo>
                    <a:pt x="4165" y="2719"/>
                  </a:lnTo>
                  <a:lnTo>
                    <a:pt x="4033" y="2907"/>
                  </a:lnTo>
                  <a:lnTo>
                    <a:pt x="3905" y="3118"/>
                  </a:lnTo>
                  <a:lnTo>
                    <a:pt x="3778" y="3317"/>
                  </a:lnTo>
                  <a:lnTo>
                    <a:pt x="3655" y="3528"/>
                  </a:lnTo>
                  <a:lnTo>
                    <a:pt x="3531" y="3751"/>
                  </a:lnTo>
                  <a:lnTo>
                    <a:pt x="3408" y="3973"/>
                  </a:lnTo>
                  <a:lnTo>
                    <a:pt x="3285" y="4208"/>
                  </a:lnTo>
                  <a:lnTo>
                    <a:pt x="3166" y="4442"/>
                  </a:lnTo>
                  <a:lnTo>
                    <a:pt x="3052" y="4688"/>
                  </a:lnTo>
                  <a:lnTo>
                    <a:pt x="2933" y="4934"/>
                  </a:lnTo>
                  <a:lnTo>
                    <a:pt x="2823" y="5192"/>
                  </a:lnTo>
                  <a:lnTo>
                    <a:pt x="2709" y="5450"/>
                  </a:lnTo>
                  <a:lnTo>
                    <a:pt x="2599" y="5720"/>
                  </a:lnTo>
                  <a:lnTo>
                    <a:pt x="2489" y="5989"/>
                  </a:lnTo>
                  <a:lnTo>
                    <a:pt x="2384" y="6270"/>
                  </a:lnTo>
                  <a:lnTo>
                    <a:pt x="2278" y="6552"/>
                  </a:lnTo>
                  <a:lnTo>
                    <a:pt x="2177" y="6833"/>
                  </a:lnTo>
                  <a:lnTo>
                    <a:pt x="2076" y="7126"/>
                  </a:lnTo>
                  <a:lnTo>
                    <a:pt x="1979" y="7419"/>
                  </a:lnTo>
                  <a:lnTo>
                    <a:pt x="1883" y="7724"/>
                  </a:lnTo>
                  <a:lnTo>
                    <a:pt x="1786" y="8029"/>
                  </a:lnTo>
                  <a:lnTo>
                    <a:pt x="1693" y="8345"/>
                  </a:lnTo>
                  <a:lnTo>
                    <a:pt x="1601" y="8661"/>
                  </a:lnTo>
                  <a:lnTo>
                    <a:pt x="1513" y="8978"/>
                  </a:lnTo>
                  <a:lnTo>
                    <a:pt x="1430" y="9306"/>
                  </a:lnTo>
                  <a:lnTo>
                    <a:pt x="1346" y="9634"/>
                  </a:lnTo>
                  <a:lnTo>
                    <a:pt x="1263" y="9974"/>
                  </a:lnTo>
                  <a:lnTo>
                    <a:pt x="1183" y="10314"/>
                  </a:lnTo>
                  <a:lnTo>
                    <a:pt x="1104" y="10654"/>
                  </a:lnTo>
                  <a:lnTo>
                    <a:pt x="1030" y="11006"/>
                  </a:lnTo>
                  <a:lnTo>
                    <a:pt x="959" y="11357"/>
                  </a:lnTo>
                  <a:lnTo>
                    <a:pt x="889" y="11709"/>
                  </a:lnTo>
                  <a:lnTo>
                    <a:pt x="818" y="12072"/>
                  </a:lnTo>
                  <a:lnTo>
                    <a:pt x="753" y="12435"/>
                  </a:lnTo>
                  <a:lnTo>
                    <a:pt x="691" y="12811"/>
                  </a:lnTo>
                  <a:lnTo>
                    <a:pt x="629" y="13186"/>
                  </a:lnTo>
                  <a:lnTo>
                    <a:pt x="572" y="13561"/>
                  </a:lnTo>
                  <a:lnTo>
                    <a:pt x="515" y="13936"/>
                  </a:lnTo>
                  <a:lnTo>
                    <a:pt x="462" y="14322"/>
                  </a:lnTo>
                  <a:lnTo>
                    <a:pt x="414" y="14709"/>
                  </a:lnTo>
                  <a:lnTo>
                    <a:pt x="366" y="15108"/>
                  </a:lnTo>
                  <a:lnTo>
                    <a:pt x="322" y="15506"/>
                  </a:lnTo>
                  <a:lnTo>
                    <a:pt x="264" y="16081"/>
                  </a:lnTo>
                  <a:lnTo>
                    <a:pt x="216" y="16667"/>
                  </a:lnTo>
                  <a:lnTo>
                    <a:pt x="168" y="17253"/>
                  </a:lnTo>
                  <a:lnTo>
                    <a:pt x="128" y="17839"/>
                  </a:lnTo>
                  <a:lnTo>
                    <a:pt x="93" y="18425"/>
                  </a:lnTo>
                  <a:lnTo>
                    <a:pt x="67" y="19022"/>
                  </a:lnTo>
                  <a:lnTo>
                    <a:pt x="40" y="19608"/>
                  </a:lnTo>
                  <a:lnTo>
                    <a:pt x="23" y="20206"/>
                  </a:lnTo>
                  <a:lnTo>
                    <a:pt x="9" y="20804"/>
                  </a:lnTo>
                  <a:lnTo>
                    <a:pt x="1" y="21402"/>
                  </a:lnTo>
                  <a:lnTo>
                    <a:pt x="1" y="21999"/>
                  </a:lnTo>
                  <a:lnTo>
                    <a:pt x="5" y="22597"/>
                  </a:lnTo>
                  <a:lnTo>
                    <a:pt x="14" y="23183"/>
                  </a:lnTo>
                  <a:lnTo>
                    <a:pt x="27" y="23781"/>
                  </a:lnTo>
                  <a:lnTo>
                    <a:pt x="45" y="24379"/>
                  </a:lnTo>
                  <a:lnTo>
                    <a:pt x="71" y="24976"/>
                  </a:lnTo>
                  <a:lnTo>
                    <a:pt x="106" y="25598"/>
                  </a:lnTo>
                  <a:lnTo>
                    <a:pt x="146" y="26207"/>
                  </a:lnTo>
                  <a:lnTo>
                    <a:pt x="190" y="26828"/>
                  </a:lnTo>
                  <a:lnTo>
                    <a:pt x="242" y="27438"/>
                  </a:lnTo>
                  <a:lnTo>
                    <a:pt x="304" y="28035"/>
                  </a:lnTo>
                  <a:lnTo>
                    <a:pt x="370" y="28633"/>
                  </a:lnTo>
                  <a:lnTo>
                    <a:pt x="440" y="29219"/>
                  </a:lnTo>
                  <a:lnTo>
                    <a:pt x="519" y="29805"/>
                  </a:lnTo>
                  <a:lnTo>
                    <a:pt x="603" y="30391"/>
                  </a:lnTo>
                  <a:lnTo>
                    <a:pt x="691" y="30965"/>
                  </a:lnTo>
                  <a:lnTo>
                    <a:pt x="788" y="31528"/>
                  </a:lnTo>
                  <a:lnTo>
                    <a:pt x="893" y="32091"/>
                  </a:lnTo>
                  <a:lnTo>
                    <a:pt x="1003" y="32642"/>
                  </a:lnTo>
                  <a:lnTo>
                    <a:pt x="1117" y="33181"/>
                  </a:lnTo>
                  <a:lnTo>
                    <a:pt x="1236" y="33720"/>
                  </a:lnTo>
                  <a:lnTo>
                    <a:pt x="1364" y="34247"/>
                  </a:lnTo>
                  <a:lnTo>
                    <a:pt x="1509" y="34798"/>
                  </a:lnTo>
                  <a:lnTo>
                    <a:pt x="1654" y="35337"/>
                  </a:lnTo>
                  <a:lnTo>
                    <a:pt x="1808" y="35853"/>
                  </a:lnTo>
                  <a:lnTo>
                    <a:pt x="1970" y="36369"/>
                  </a:lnTo>
                  <a:lnTo>
                    <a:pt x="2133" y="36861"/>
                  </a:lnTo>
                  <a:lnTo>
                    <a:pt x="2305" y="37330"/>
                  </a:lnTo>
                  <a:lnTo>
                    <a:pt x="2481" y="37799"/>
                  </a:lnTo>
                  <a:lnTo>
                    <a:pt x="2661" y="38244"/>
                  </a:lnTo>
                  <a:lnTo>
                    <a:pt x="2845" y="38678"/>
                  </a:lnTo>
                  <a:lnTo>
                    <a:pt x="3035" y="39088"/>
                  </a:lnTo>
                  <a:lnTo>
                    <a:pt x="3228" y="39486"/>
                  </a:lnTo>
                  <a:lnTo>
                    <a:pt x="3426" y="39873"/>
                  </a:lnTo>
                  <a:lnTo>
                    <a:pt x="3628" y="40236"/>
                  </a:lnTo>
                  <a:lnTo>
                    <a:pt x="3835" y="40588"/>
                  </a:lnTo>
                  <a:lnTo>
                    <a:pt x="4046" y="40916"/>
                  </a:lnTo>
                  <a:lnTo>
                    <a:pt x="4257" y="41233"/>
                  </a:lnTo>
                  <a:lnTo>
                    <a:pt x="4477" y="41537"/>
                  </a:lnTo>
                  <a:lnTo>
                    <a:pt x="4697" y="41807"/>
                  </a:lnTo>
                  <a:lnTo>
                    <a:pt x="4921" y="42076"/>
                  </a:lnTo>
                  <a:lnTo>
                    <a:pt x="5145" y="42323"/>
                  </a:lnTo>
                  <a:lnTo>
                    <a:pt x="5374" y="42545"/>
                  </a:lnTo>
                  <a:lnTo>
                    <a:pt x="5607" y="42756"/>
                  </a:lnTo>
                  <a:lnTo>
                    <a:pt x="5844" y="42944"/>
                  </a:lnTo>
                  <a:lnTo>
                    <a:pt x="6082" y="43108"/>
                  </a:lnTo>
                  <a:lnTo>
                    <a:pt x="6319" y="43260"/>
                  </a:lnTo>
                  <a:lnTo>
                    <a:pt x="6561" y="43389"/>
                  </a:lnTo>
                  <a:lnTo>
                    <a:pt x="6803" y="43495"/>
                  </a:lnTo>
                  <a:lnTo>
                    <a:pt x="7049" y="43588"/>
                  </a:lnTo>
                  <a:lnTo>
                    <a:pt x="7295" y="43659"/>
                  </a:lnTo>
                  <a:lnTo>
                    <a:pt x="7546" y="43706"/>
                  </a:lnTo>
                  <a:lnTo>
                    <a:pt x="7797" y="43741"/>
                  </a:lnTo>
                  <a:lnTo>
                    <a:pt x="8047" y="43752"/>
                  </a:lnTo>
                  <a:lnTo>
                    <a:pt x="21291" y="43752"/>
                  </a:lnTo>
                  <a:lnTo>
                    <a:pt x="22179" y="43635"/>
                  </a:lnTo>
                  <a:lnTo>
                    <a:pt x="22619" y="43459"/>
                  </a:lnTo>
                  <a:lnTo>
                    <a:pt x="22834" y="43366"/>
                  </a:lnTo>
                  <a:lnTo>
                    <a:pt x="23050" y="43249"/>
                  </a:lnTo>
                  <a:lnTo>
                    <a:pt x="23256" y="43120"/>
                  </a:lnTo>
                  <a:lnTo>
                    <a:pt x="23463" y="42967"/>
                  </a:lnTo>
                  <a:lnTo>
                    <a:pt x="23665" y="42803"/>
                  </a:lnTo>
                  <a:lnTo>
                    <a:pt x="23863" y="42627"/>
                  </a:lnTo>
                  <a:lnTo>
                    <a:pt x="24061" y="42440"/>
                  </a:lnTo>
                  <a:lnTo>
                    <a:pt x="24259" y="42229"/>
                  </a:lnTo>
                  <a:lnTo>
                    <a:pt x="24452" y="42018"/>
                  </a:lnTo>
                  <a:lnTo>
                    <a:pt x="24642" y="41783"/>
                  </a:lnTo>
                  <a:lnTo>
                    <a:pt x="24831" y="41537"/>
                  </a:lnTo>
                  <a:lnTo>
                    <a:pt x="25015" y="41291"/>
                  </a:lnTo>
                  <a:lnTo>
                    <a:pt x="25200" y="41022"/>
                  </a:lnTo>
                  <a:lnTo>
                    <a:pt x="25380" y="40740"/>
                  </a:lnTo>
                  <a:lnTo>
                    <a:pt x="25556" y="40447"/>
                  </a:lnTo>
                  <a:lnTo>
                    <a:pt x="25732" y="40143"/>
                  </a:lnTo>
                  <a:lnTo>
                    <a:pt x="25903" y="39826"/>
                  </a:lnTo>
                  <a:lnTo>
                    <a:pt x="26071" y="39498"/>
                  </a:lnTo>
                  <a:lnTo>
                    <a:pt x="26233" y="39158"/>
                  </a:lnTo>
                  <a:lnTo>
                    <a:pt x="26396" y="38806"/>
                  </a:lnTo>
                  <a:lnTo>
                    <a:pt x="26554" y="38443"/>
                  </a:lnTo>
                  <a:lnTo>
                    <a:pt x="26708" y="38080"/>
                  </a:lnTo>
                  <a:lnTo>
                    <a:pt x="26862" y="37693"/>
                  </a:lnTo>
                  <a:lnTo>
                    <a:pt x="27007" y="37295"/>
                  </a:lnTo>
                  <a:lnTo>
                    <a:pt x="27152" y="36896"/>
                  </a:lnTo>
                  <a:lnTo>
                    <a:pt x="27293" y="36486"/>
                  </a:lnTo>
                  <a:lnTo>
                    <a:pt x="27429" y="36052"/>
                  </a:lnTo>
                  <a:lnTo>
                    <a:pt x="27561" y="35619"/>
                  </a:lnTo>
                  <a:lnTo>
                    <a:pt x="27689" y="35173"/>
                  </a:lnTo>
                  <a:lnTo>
                    <a:pt x="27812" y="34728"/>
                  </a:lnTo>
                  <a:lnTo>
                    <a:pt x="27930" y="34259"/>
                  </a:lnTo>
                  <a:lnTo>
                    <a:pt x="28045" y="33790"/>
                  </a:lnTo>
                  <a:lnTo>
                    <a:pt x="28155" y="33310"/>
                  </a:lnTo>
                  <a:lnTo>
                    <a:pt x="28265" y="32817"/>
                  </a:lnTo>
                  <a:lnTo>
                    <a:pt x="28353" y="32395"/>
                  </a:lnTo>
                  <a:lnTo>
                    <a:pt x="28436" y="31962"/>
                  </a:lnTo>
                  <a:lnTo>
                    <a:pt x="28515" y="31528"/>
                  </a:lnTo>
                  <a:lnTo>
                    <a:pt x="28594" y="31094"/>
                  </a:lnTo>
                  <a:lnTo>
                    <a:pt x="28665" y="30661"/>
                  </a:lnTo>
                  <a:lnTo>
                    <a:pt x="28735" y="30215"/>
                  </a:lnTo>
                  <a:lnTo>
                    <a:pt x="28801" y="29770"/>
                  </a:lnTo>
                  <a:lnTo>
                    <a:pt x="28863" y="29325"/>
                  </a:lnTo>
                  <a:lnTo>
                    <a:pt x="28924" y="28868"/>
                  </a:lnTo>
                  <a:lnTo>
                    <a:pt x="28977" y="28422"/>
                  </a:lnTo>
                  <a:lnTo>
                    <a:pt x="29030" y="27965"/>
                  </a:lnTo>
                  <a:lnTo>
                    <a:pt x="29078" y="27496"/>
                  </a:lnTo>
                  <a:lnTo>
                    <a:pt x="29122" y="27039"/>
                  </a:lnTo>
                  <a:lnTo>
                    <a:pt x="29166" y="26570"/>
                  </a:lnTo>
                  <a:lnTo>
                    <a:pt x="29201" y="26101"/>
                  </a:lnTo>
                  <a:lnTo>
                    <a:pt x="29236" y="25644"/>
                  </a:lnTo>
                  <a:lnTo>
                    <a:pt x="29263" y="25164"/>
                  </a:lnTo>
                  <a:lnTo>
                    <a:pt x="29289" y="24695"/>
                  </a:lnTo>
                  <a:lnTo>
                    <a:pt x="29311" y="24226"/>
                  </a:lnTo>
                  <a:lnTo>
                    <a:pt x="29329" y="23746"/>
                  </a:lnTo>
                  <a:lnTo>
                    <a:pt x="29346" y="23277"/>
                  </a:lnTo>
                  <a:lnTo>
                    <a:pt x="29355" y="22796"/>
                  </a:lnTo>
                  <a:lnTo>
                    <a:pt x="29364" y="22316"/>
                  </a:lnTo>
                  <a:lnTo>
                    <a:pt x="29368" y="21835"/>
                  </a:lnTo>
                  <a:lnTo>
                    <a:pt x="29368" y="21366"/>
                  </a:lnTo>
                  <a:lnTo>
                    <a:pt x="29364" y="20886"/>
                  </a:lnTo>
                  <a:lnTo>
                    <a:pt x="29355" y="20405"/>
                  </a:lnTo>
                  <a:lnTo>
                    <a:pt x="29342" y="19925"/>
                  </a:lnTo>
                  <a:lnTo>
                    <a:pt x="29329" y="19444"/>
                  </a:lnTo>
                  <a:lnTo>
                    <a:pt x="29307" y="18964"/>
                  </a:lnTo>
                  <a:lnTo>
                    <a:pt x="29285" y="18483"/>
                  </a:lnTo>
                  <a:lnTo>
                    <a:pt x="29258" y="18014"/>
                  </a:lnTo>
                  <a:lnTo>
                    <a:pt x="29236" y="17592"/>
                  </a:lnTo>
                  <a:lnTo>
                    <a:pt x="29210" y="17182"/>
                  </a:lnTo>
                  <a:lnTo>
                    <a:pt x="29179" y="16760"/>
                  </a:lnTo>
                  <a:lnTo>
                    <a:pt x="29144" y="16350"/>
                  </a:lnTo>
                  <a:lnTo>
                    <a:pt x="29109" y="15940"/>
                  </a:lnTo>
                  <a:lnTo>
                    <a:pt x="29069" y="15530"/>
                  </a:lnTo>
                  <a:lnTo>
                    <a:pt x="29030" y="15131"/>
                  </a:lnTo>
                  <a:lnTo>
                    <a:pt x="28981" y="14721"/>
                  </a:lnTo>
                  <a:lnTo>
                    <a:pt x="28933" y="14322"/>
                  </a:lnTo>
                  <a:lnTo>
                    <a:pt x="28880" y="13924"/>
                  </a:lnTo>
                  <a:lnTo>
                    <a:pt x="28827" y="13537"/>
                  </a:lnTo>
                  <a:lnTo>
                    <a:pt x="28766" y="13139"/>
                  </a:lnTo>
                  <a:lnTo>
                    <a:pt x="28704" y="12752"/>
                  </a:lnTo>
                  <a:lnTo>
                    <a:pt x="28643" y="12365"/>
                  </a:lnTo>
                  <a:lnTo>
                    <a:pt x="28572" y="11990"/>
                  </a:lnTo>
                  <a:lnTo>
                    <a:pt x="28502" y="11603"/>
                  </a:lnTo>
                  <a:lnTo>
                    <a:pt x="28375" y="10947"/>
                  </a:lnTo>
                  <a:lnTo>
                    <a:pt x="28234" y="10302"/>
                  </a:lnTo>
                  <a:lnTo>
                    <a:pt x="28089" y="9658"/>
                  </a:lnTo>
                  <a:lnTo>
                    <a:pt x="27935" y="9048"/>
                  </a:lnTo>
                  <a:lnTo>
                    <a:pt x="27772" y="8439"/>
                  </a:lnTo>
                  <a:lnTo>
                    <a:pt x="27596" y="7853"/>
                  </a:lnTo>
                  <a:lnTo>
                    <a:pt x="27416" y="7278"/>
                  </a:lnTo>
                  <a:lnTo>
                    <a:pt x="27231" y="6728"/>
                  </a:lnTo>
                  <a:lnTo>
                    <a:pt x="27077" y="6294"/>
                  </a:lnTo>
                  <a:lnTo>
                    <a:pt x="26919" y="5872"/>
                  </a:lnTo>
                  <a:lnTo>
                    <a:pt x="26756" y="5462"/>
                  </a:lnTo>
                  <a:lnTo>
                    <a:pt x="26589" y="5063"/>
                  </a:lnTo>
                  <a:lnTo>
                    <a:pt x="26422" y="4677"/>
                  </a:lnTo>
                  <a:lnTo>
                    <a:pt x="26246" y="4301"/>
                  </a:lnTo>
                  <a:lnTo>
                    <a:pt x="26066" y="3950"/>
                  </a:lnTo>
                  <a:lnTo>
                    <a:pt x="25886" y="3598"/>
                  </a:lnTo>
                  <a:lnTo>
                    <a:pt x="25701" y="3270"/>
                  </a:lnTo>
                  <a:lnTo>
                    <a:pt x="25512" y="2954"/>
                  </a:lnTo>
                  <a:lnTo>
                    <a:pt x="25319" y="2661"/>
                  </a:lnTo>
                  <a:lnTo>
                    <a:pt x="25125" y="2368"/>
                  </a:lnTo>
                  <a:lnTo>
                    <a:pt x="24923" y="2098"/>
                  </a:lnTo>
                  <a:lnTo>
                    <a:pt x="24721" y="1840"/>
                  </a:lnTo>
                  <a:lnTo>
                    <a:pt x="24518" y="1606"/>
                  </a:lnTo>
                  <a:lnTo>
                    <a:pt x="24307" y="1371"/>
                  </a:lnTo>
                  <a:lnTo>
                    <a:pt x="24044" y="1113"/>
                  </a:lnTo>
                  <a:lnTo>
                    <a:pt x="23775" y="879"/>
                  </a:lnTo>
                  <a:lnTo>
                    <a:pt x="23507" y="668"/>
                  </a:lnTo>
                  <a:lnTo>
                    <a:pt x="23234" y="481"/>
                  </a:lnTo>
                  <a:lnTo>
                    <a:pt x="22957" y="328"/>
                  </a:lnTo>
                  <a:lnTo>
                    <a:pt x="22680" y="188"/>
                  </a:lnTo>
                  <a:lnTo>
                    <a:pt x="22403" y="82"/>
                  </a:lnTo>
                  <a:lnTo>
                    <a:pt x="2212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74" name="Google Shape;654;p39"/>
            <p:cNvSpPr/>
            <p:nvPr/>
          </p:nvSpPr>
          <p:spPr>
            <a:xfrm flipV="1">
              <a:off x="5999040" y="1776240"/>
              <a:ext cx="762840" cy="199800"/>
            </a:xfrm>
            <a:custGeom>
              <a:avLst/>
              <a:gdLst/>
              <a:ahLst/>
              <a:cxnLst/>
              <a:rect l="l" t="t" r="r" b="b"/>
              <a:pathLst>
                <a:path w="32249" h="22328">
                  <a:moveTo>
                    <a:pt x="16696" y="0"/>
                  </a:moveTo>
                  <a:lnTo>
                    <a:pt x="15913" y="24"/>
                  </a:lnTo>
                  <a:lnTo>
                    <a:pt x="15140" y="59"/>
                  </a:lnTo>
                  <a:lnTo>
                    <a:pt x="14379" y="106"/>
                  </a:lnTo>
                  <a:lnTo>
                    <a:pt x="15153" y="82"/>
                  </a:lnTo>
                  <a:lnTo>
                    <a:pt x="15927" y="71"/>
                  </a:lnTo>
                  <a:lnTo>
                    <a:pt x="16520" y="82"/>
                  </a:lnTo>
                  <a:lnTo>
                    <a:pt x="17118" y="94"/>
                  </a:lnTo>
                  <a:lnTo>
                    <a:pt x="17712" y="117"/>
                  </a:lnTo>
                  <a:lnTo>
                    <a:pt x="18305" y="141"/>
                  </a:lnTo>
                  <a:lnTo>
                    <a:pt x="18895" y="176"/>
                  </a:lnTo>
                  <a:lnTo>
                    <a:pt x="19479" y="223"/>
                  </a:lnTo>
                  <a:lnTo>
                    <a:pt x="20631" y="328"/>
                  </a:lnTo>
                  <a:lnTo>
                    <a:pt x="21753" y="446"/>
                  </a:lnTo>
                  <a:lnTo>
                    <a:pt x="22843" y="586"/>
                  </a:lnTo>
                  <a:lnTo>
                    <a:pt x="23885" y="739"/>
                  </a:lnTo>
                  <a:lnTo>
                    <a:pt x="24879" y="903"/>
                  </a:lnTo>
                  <a:lnTo>
                    <a:pt x="24879" y="903"/>
                  </a:lnTo>
                  <a:lnTo>
                    <a:pt x="24483" y="785"/>
                  </a:lnTo>
                  <a:lnTo>
                    <a:pt x="24070" y="680"/>
                  </a:lnTo>
                  <a:lnTo>
                    <a:pt x="23648" y="574"/>
                  </a:lnTo>
                  <a:lnTo>
                    <a:pt x="23217" y="481"/>
                  </a:lnTo>
                  <a:lnTo>
                    <a:pt x="22773" y="399"/>
                  </a:lnTo>
                  <a:lnTo>
                    <a:pt x="22320" y="328"/>
                  </a:lnTo>
                  <a:lnTo>
                    <a:pt x="21858" y="258"/>
                  </a:lnTo>
                  <a:lnTo>
                    <a:pt x="21388" y="199"/>
                  </a:lnTo>
                  <a:lnTo>
                    <a:pt x="20913" y="153"/>
                  </a:lnTo>
                  <a:lnTo>
                    <a:pt x="20434" y="106"/>
                  </a:lnTo>
                  <a:lnTo>
                    <a:pt x="19945" y="71"/>
                  </a:lnTo>
                  <a:lnTo>
                    <a:pt x="19457" y="47"/>
                  </a:lnTo>
                  <a:lnTo>
                    <a:pt x="18472" y="12"/>
                  </a:lnTo>
                  <a:lnTo>
                    <a:pt x="17483" y="0"/>
                  </a:lnTo>
                  <a:close/>
                  <a:moveTo>
                    <a:pt x="26633" y="1700"/>
                  </a:moveTo>
                  <a:lnTo>
                    <a:pt x="26792" y="1817"/>
                  </a:lnTo>
                  <a:lnTo>
                    <a:pt x="26946" y="1958"/>
                  </a:lnTo>
                  <a:lnTo>
                    <a:pt x="27099" y="2098"/>
                  </a:lnTo>
                  <a:lnTo>
                    <a:pt x="27253" y="2251"/>
                  </a:lnTo>
                  <a:lnTo>
                    <a:pt x="27403" y="2415"/>
                  </a:lnTo>
                  <a:lnTo>
                    <a:pt x="27552" y="2579"/>
                  </a:lnTo>
                  <a:lnTo>
                    <a:pt x="27702" y="2754"/>
                  </a:lnTo>
                  <a:lnTo>
                    <a:pt x="27847" y="2942"/>
                  </a:lnTo>
                  <a:lnTo>
                    <a:pt x="27992" y="3130"/>
                  </a:lnTo>
                  <a:lnTo>
                    <a:pt x="28137" y="3329"/>
                  </a:lnTo>
                  <a:lnTo>
                    <a:pt x="28278" y="3540"/>
                  </a:lnTo>
                  <a:lnTo>
                    <a:pt x="28414" y="3751"/>
                  </a:lnTo>
                  <a:lnTo>
                    <a:pt x="28555" y="3973"/>
                  </a:lnTo>
                  <a:lnTo>
                    <a:pt x="28691" y="4208"/>
                  </a:lnTo>
                  <a:lnTo>
                    <a:pt x="28823" y="4442"/>
                  </a:lnTo>
                  <a:lnTo>
                    <a:pt x="28955" y="4688"/>
                  </a:lnTo>
                  <a:lnTo>
                    <a:pt x="29087" y="4935"/>
                  </a:lnTo>
                  <a:lnTo>
                    <a:pt x="29214" y="5204"/>
                  </a:lnTo>
                  <a:lnTo>
                    <a:pt x="29342" y="5462"/>
                  </a:lnTo>
                  <a:lnTo>
                    <a:pt x="29465" y="5743"/>
                  </a:lnTo>
                  <a:lnTo>
                    <a:pt x="29588" y="6013"/>
                  </a:lnTo>
                  <a:lnTo>
                    <a:pt x="29707" y="6306"/>
                  </a:lnTo>
                  <a:lnTo>
                    <a:pt x="29826" y="6599"/>
                  </a:lnTo>
                  <a:lnTo>
                    <a:pt x="29940" y="6892"/>
                  </a:lnTo>
                  <a:lnTo>
                    <a:pt x="30050" y="7208"/>
                  </a:lnTo>
                  <a:lnTo>
                    <a:pt x="30164" y="7513"/>
                  </a:lnTo>
                  <a:lnTo>
                    <a:pt x="30270" y="7829"/>
                  </a:lnTo>
                  <a:lnTo>
                    <a:pt x="30375" y="8158"/>
                  </a:lnTo>
                  <a:lnTo>
                    <a:pt x="30481" y="8486"/>
                  </a:lnTo>
                  <a:lnTo>
                    <a:pt x="30577" y="8826"/>
                  </a:lnTo>
                  <a:lnTo>
                    <a:pt x="30679" y="9166"/>
                  </a:lnTo>
                  <a:lnTo>
                    <a:pt x="30775" y="9517"/>
                  </a:lnTo>
                  <a:lnTo>
                    <a:pt x="30608" y="8908"/>
                  </a:lnTo>
                  <a:lnTo>
                    <a:pt x="30437" y="8298"/>
                  </a:lnTo>
                  <a:lnTo>
                    <a:pt x="30344" y="8005"/>
                  </a:lnTo>
                  <a:lnTo>
                    <a:pt x="30248" y="7701"/>
                  </a:lnTo>
                  <a:lnTo>
                    <a:pt x="30151" y="7408"/>
                  </a:lnTo>
                  <a:lnTo>
                    <a:pt x="30050" y="7115"/>
                  </a:lnTo>
                  <a:lnTo>
                    <a:pt x="29949" y="6821"/>
                  </a:lnTo>
                  <a:lnTo>
                    <a:pt x="29843" y="6540"/>
                  </a:lnTo>
                  <a:lnTo>
                    <a:pt x="29733" y="6259"/>
                  </a:lnTo>
                  <a:lnTo>
                    <a:pt x="29619" y="5978"/>
                  </a:lnTo>
                  <a:lnTo>
                    <a:pt x="29505" y="5696"/>
                  </a:lnTo>
                  <a:lnTo>
                    <a:pt x="29386" y="5427"/>
                  </a:lnTo>
                  <a:lnTo>
                    <a:pt x="29263" y="5169"/>
                  </a:lnTo>
                  <a:lnTo>
                    <a:pt x="29135" y="4899"/>
                  </a:lnTo>
                  <a:lnTo>
                    <a:pt x="29008" y="4653"/>
                  </a:lnTo>
                  <a:lnTo>
                    <a:pt x="28876" y="4395"/>
                  </a:lnTo>
                  <a:lnTo>
                    <a:pt x="28740" y="4161"/>
                  </a:lnTo>
                  <a:lnTo>
                    <a:pt x="28599" y="3915"/>
                  </a:lnTo>
                  <a:lnTo>
                    <a:pt x="28454" y="3692"/>
                  </a:lnTo>
                  <a:lnTo>
                    <a:pt x="28309" y="3469"/>
                  </a:lnTo>
                  <a:lnTo>
                    <a:pt x="28159" y="3247"/>
                  </a:lnTo>
                  <a:lnTo>
                    <a:pt x="28005" y="3048"/>
                  </a:lnTo>
                  <a:lnTo>
                    <a:pt x="27847" y="2848"/>
                  </a:lnTo>
                  <a:lnTo>
                    <a:pt x="27684" y="2649"/>
                  </a:lnTo>
                  <a:lnTo>
                    <a:pt x="27517" y="2473"/>
                  </a:lnTo>
                  <a:lnTo>
                    <a:pt x="27350" y="2297"/>
                  </a:lnTo>
                  <a:lnTo>
                    <a:pt x="27174" y="2133"/>
                  </a:lnTo>
                  <a:lnTo>
                    <a:pt x="26998" y="1981"/>
                  </a:lnTo>
                  <a:lnTo>
                    <a:pt x="26818" y="1829"/>
                  </a:lnTo>
                  <a:lnTo>
                    <a:pt x="26633" y="1700"/>
                  </a:lnTo>
                  <a:close/>
                  <a:moveTo>
                    <a:pt x="7014" y="1606"/>
                  </a:moveTo>
                  <a:lnTo>
                    <a:pt x="6719" y="1711"/>
                  </a:lnTo>
                  <a:lnTo>
                    <a:pt x="6565" y="1782"/>
                  </a:lnTo>
                  <a:lnTo>
                    <a:pt x="6403" y="1852"/>
                  </a:lnTo>
                  <a:lnTo>
                    <a:pt x="6240" y="1946"/>
                  </a:lnTo>
                  <a:lnTo>
                    <a:pt x="6073" y="2040"/>
                  </a:lnTo>
                  <a:lnTo>
                    <a:pt x="5901" y="2157"/>
                  </a:lnTo>
                  <a:lnTo>
                    <a:pt x="5726" y="2286"/>
                  </a:lnTo>
                  <a:lnTo>
                    <a:pt x="5550" y="2438"/>
                  </a:lnTo>
                  <a:lnTo>
                    <a:pt x="5369" y="2590"/>
                  </a:lnTo>
                  <a:lnTo>
                    <a:pt x="5185" y="2778"/>
                  </a:lnTo>
                  <a:lnTo>
                    <a:pt x="5000" y="2977"/>
                  </a:lnTo>
                  <a:lnTo>
                    <a:pt x="4815" y="3200"/>
                  </a:lnTo>
                  <a:lnTo>
                    <a:pt x="4631" y="3434"/>
                  </a:lnTo>
                  <a:lnTo>
                    <a:pt x="4442" y="3704"/>
                  </a:lnTo>
                  <a:lnTo>
                    <a:pt x="4253" y="3997"/>
                  </a:lnTo>
                  <a:lnTo>
                    <a:pt x="4063" y="4302"/>
                  </a:lnTo>
                  <a:lnTo>
                    <a:pt x="3879" y="4653"/>
                  </a:lnTo>
                  <a:lnTo>
                    <a:pt x="3690" y="5017"/>
                  </a:lnTo>
                  <a:lnTo>
                    <a:pt x="3505" y="5415"/>
                  </a:lnTo>
                  <a:lnTo>
                    <a:pt x="3320" y="5837"/>
                  </a:lnTo>
                  <a:lnTo>
                    <a:pt x="3136" y="6306"/>
                  </a:lnTo>
                  <a:lnTo>
                    <a:pt x="2955" y="6798"/>
                  </a:lnTo>
                  <a:lnTo>
                    <a:pt x="2863" y="7056"/>
                  </a:lnTo>
                  <a:lnTo>
                    <a:pt x="2775" y="7314"/>
                  </a:lnTo>
                  <a:lnTo>
                    <a:pt x="2687" y="7595"/>
                  </a:lnTo>
                  <a:lnTo>
                    <a:pt x="2599" y="7876"/>
                  </a:lnTo>
                  <a:lnTo>
                    <a:pt x="2511" y="8169"/>
                  </a:lnTo>
                  <a:lnTo>
                    <a:pt x="2428" y="8474"/>
                  </a:lnTo>
                  <a:lnTo>
                    <a:pt x="2340" y="8791"/>
                  </a:lnTo>
                  <a:lnTo>
                    <a:pt x="2256" y="9107"/>
                  </a:lnTo>
                  <a:lnTo>
                    <a:pt x="2173" y="9435"/>
                  </a:lnTo>
                  <a:lnTo>
                    <a:pt x="2089" y="9775"/>
                  </a:lnTo>
                  <a:lnTo>
                    <a:pt x="2010" y="10127"/>
                  </a:lnTo>
                  <a:lnTo>
                    <a:pt x="1931" y="10490"/>
                  </a:lnTo>
                  <a:lnTo>
                    <a:pt x="1852" y="10865"/>
                  </a:lnTo>
                  <a:lnTo>
                    <a:pt x="1773" y="11240"/>
                  </a:lnTo>
                  <a:lnTo>
                    <a:pt x="1693" y="11627"/>
                  </a:lnTo>
                  <a:lnTo>
                    <a:pt x="1619" y="12037"/>
                  </a:lnTo>
                  <a:lnTo>
                    <a:pt x="1544" y="12447"/>
                  </a:lnTo>
                  <a:lnTo>
                    <a:pt x="1469" y="12869"/>
                  </a:lnTo>
                  <a:lnTo>
                    <a:pt x="1381" y="13362"/>
                  </a:lnTo>
                  <a:lnTo>
                    <a:pt x="1496" y="12811"/>
                  </a:lnTo>
                  <a:lnTo>
                    <a:pt x="1606" y="12272"/>
                  </a:lnTo>
                  <a:lnTo>
                    <a:pt x="1724" y="11732"/>
                  </a:lnTo>
                  <a:lnTo>
                    <a:pt x="1839" y="11217"/>
                  </a:lnTo>
                  <a:lnTo>
                    <a:pt x="1962" y="10713"/>
                  </a:lnTo>
                  <a:lnTo>
                    <a:pt x="2080" y="10209"/>
                  </a:lnTo>
                  <a:lnTo>
                    <a:pt x="2208" y="9728"/>
                  </a:lnTo>
                  <a:lnTo>
                    <a:pt x="2331" y="9248"/>
                  </a:lnTo>
                  <a:lnTo>
                    <a:pt x="2463" y="8791"/>
                  </a:lnTo>
                  <a:lnTo>
                    <a:pt x="2590" y="8333"/>
                  </a:lnTo>
                  <a:lnTo>
                    <a:pt x="2727" y="7900"/>
                  </a:lnTo>
                  <a:lnTo>
                    <a:pt x="2863" y="7478"/>
                  </a:lnTo>
                  <a:lnTo>
                    <a:pt x="2999" y="7068"/>
                  </a:lnTo>
                  <a:lnTo>
                    <a:pt x="3140" y="6669"/>
                  </a:lnTo>
                  <a:lnTo>
                    <a:pt x="3281" y="6282"/>
                  </a:lnTo>
                  <a:lnTo>
                    <a:pt x="3426" y="5907"/>
                  </a:lnTo>
                  <a:lnTo>
                    <a:pt x="3571" y="5556"/>
                  </a:lnTo>
                  <a:lnTo>
                    <a:pt x="3720" y="5216"/>
                  </a:lnTo>
                  <a:lnTo>
                    <a:pt x="3874" y="4888"/>
                  </a:lnTo>
                  <a:lnTo>
                    <a:pt x="4028" y="4571"/>
                  </a:lnTo>
                  <a:lnTo>
                    <a:pt x="4182" y="4278"/>
                  </a:lnTo>
                  <a:lnTo>
                    <a:pt x="4340" y="3997"/>
                  </a:lnTo>
                  <a:lnTo>
                    <a:pt x="4503" y="3727"/>
                  </a:lnTo>
                  <a:lnTo>
                    <a:pt x="4666" y="3481"/>
                  </a:lnTo>
                  <a:lnTo>
                    <a:pt x="4833" y="3247"/>
                  </a:lnTo>
                  <a:lnTo>
                    <a:pt x="5000" y="3036"/>
                  </a:lnTo>
                  <a:lnTo>
                    <a:pt x="5171" y="2837"/>
                  </a:lnTo>
                  <a:lnTo>
                    <a:pt x="5343" y="2649"/>
                  </a:lnTo>
                  <a:lnTo>
                    <a:pt x="5519" y="2485"/>
                  </a:lnTo>
                  <a:lnTo>
                    <a:pt x="5695" y="2333"/>
                  </a:lnTo>
                  <a:lnTo>
                    <a:pt x="5875" y="2204"/>
                  </a:lnTo>
                  <a:lnTo>
                    <a:pt x="6060" y="2086"/>
                  </a:lnTo>
                  <a:lnTo>
                    <a:pt x="6293" y="1958"/>
                  </a:lnTo>
                  <a:lnTo>
                    <a:pt x="6526" y="1840"/>
                  </a:lnTo>
                  <a:lnTo>
                    <a:pt x="7014" y="1606"/>
                  </a:lnTo>
                  <a:close/>
                  <a:moveTo>
                    <a:pt x="31743" y="14428"/>
                  </a:moveTo>
                  <a:lnTo>
                    <a:pt x="31804" y="14909"/>
                  </a:lnTo>
                  <a:lnTo>
                    <a:pt x="31866" y="15389"/>
                  </a:lnTo>
                  <a:lnTo>
                    <a:pt x="31919" y="15870"/>
                  </a:lnTo>
                  <a:lnTo>
                    <a:pt x="31967" y="16362"/>
                  </a:lnTo>
                  <a:lnTo>
                    <a:pt x="32099" y="17722"/>
                  </a:lnTo>
                  <a:lnTo>
                    <a:pt x="32231" y="19128"/>
                  </a:lnTo>
                  <a:lnTo>
                    <a:pt x="32248" y="19175"/>
                  </a:lnTo>
                  <a:lnTo>
                    <a:pt x="32226" y="18812"/>
                  </a:lnTo>
                  <a:lnTo>
                    <a:pt x="32191" y="18390"/>
                  </a:lnTo>
                  <a:lnTo>
                    <a:pt x="32143" y="17815"/>
                  </a:lnTo>
                  <a:lnTo>
                    <a:pt x="32077" y="17124"/>
                  </a:lnTo>
                  <a:lnTo>
                    <a:pt x="32037" y="16725"/>
                  </a:lnTo>
                  <a:lnTo>
                    <a:pt x="31989" y="16315"/>
                  </a:lnTo>
                  <a:lnTo>
                    <a:pt x="31936" y="15870"/>
                  </a:lnTo>
                  <a:lnTo>
                    <a:pt x="31879" y="15413"/>
                  </a:lnTo>
                  <a:lnTo>
                    <a:pt x="31813" y="14932"/>
                  </a:lnTo>
                  <a:lnTo>
                    <a:pt x="31743" y="14428"/>
                  </a:lnTo>
                  <a:close/>
                  <a:moveTo>
                    <a:pt x="32248" y="19175"/>
                  </a:moveTo>
                  <a:lnTo>
                    <a:pt x="32248" y="19175"/>
                  </a:lnTo>
                  <a:lnTo>
                    <a:pt x="32248" y="19175"/>
                  </a:lnTo>
                  <a:close/>
                  <a:moveTo>
                    <a:pt x="1236" y="14135"/>
                  </a:moveTo>
                  <a:lnTo>
                    <a:pt x="977" y="15413"/>
                  </a:lnTo>
                  <a:lnTo>
                    <a:pt x="862" y="15987"/>
                  </a:lnTo>
                  <a:lnTo>
                    <a:pt x="810" y="16268"/>
                  </a:lnTo>
                  <a:lnTo>
                    <a:pt x="766" y="16549"/>
                  </a:lnTo>
                  <a:lnTo>
                    <a:pt x="612" y="17499"/>
                  </a:lnTo>
                  <a:lnTo>
                    <a:pt x="480" y="18331"/>
                  </a:lnTo>
                  <a:lnTo>
                    <a:pt x="370" y="19069"/>
                  </a:lnTo>
                  <a:lnTo>
                    <a:pt x="278" y="19702"/>
                  </a:lnTo>
                  <a:lnTo>
                    <a:pt x="198" y="20253"/>
                  </a:lnTo>
                  <a:lnTo>
                    <a:pt x="137" y="20722"/>
                  </a:lnTo>
                  <a:lnTo>
                    <a:pt x="93" y="21120"/>
                  </a:lnTo>
                  <a:lnTo>
                    <a:pt x="58" y="21437"/>
                  </a:lnTo>
                  <a:lnTo>
                    <a:pt x="31" y="21695"/>
                  </a:lnTo>
                  <a:lnTo>
                    <a:pt x="14" y="21906"/>
                  </a:lnTo>
                  <a:lnTo>
                    <a:pt x="5" y="22058"/>
                  </a:lnTo>
                  <a:lnTo>
                    <a:pt x="1" y="22175"/>
                  </a:lnTo>
                  <a:lnTo>
                    <a:pt x="5" y="22246"/>
                  </a:lnTo>
                  <a:lnTo>
                    <a:pt x="5" y="22292"/>
                  </a:lnTo>
                  <a:lnTo>
                    <a:pt x="9" y="22316"/>
                  </a:lnTo>
                  <a:lnTo>
                    <a:pt x="14" y="22328"/>
                  </a:lnTo>
                  <a:lnTo>
                    <a:pt x="146" y="21238"/>
                  </a:lnTo>
                  <a:lnTo>
                    <a:pt x="286" y="20159"/>
                  </a:lnTo>
                  <a:lnTo>
                    <a:pt x="432" y="19093"/>
                  </a:lnTo>
                  <a:lnTo>
                    <a:pt x="581" y="18061"/>
                  </a:lnTo>
                  <a:lnTo>
                    <a:pt x="735" y="17042"/>
                  </a:lnTo>
                  <a:lnTo>
                    <a:pt x="898" y="16045"/>
                  </a:lnTo>
                  <a:lnTo>
                    <a:pt x="1065" y="15084"/>
                  </a:lnTo>
                  <a:lnTo>
                    <a:pt x="1236" y="14135"/>
                  </a:lnTo>
                  <a:close/>
                </a:path>
              </a:pathLst>
            </a:custGeom>
            <a:solidFill>
              <a:srgbClr val="B2B2B2"/>
            </a:solidFill>
            <a:ln w="0">
              <a:noFill/>
            </a:ln>
          </p:spPr>
          <p:style>
            <a:lnRef idx="0">
              <a:scrgbClr r="0" g="0" b="0"/>
            </a:lnRef>
            <a:fillRef idx="0">
              <a:scrgbClr r="0" g="0" b="0"/>
            </a:fillRef>
            <a:effectRef idx="0">
              <a:scrgbClr r="0" g="0" b="0"/>
            </a:effectRef>
            <a:fontRef idx="minor"/>
          </p:style>
        </p:sp>
        <p:sp>
          <p:nvSpPr>
            <p:cNvPr id="875" name="Google Shape;655;p39"/>
            <p:cNvSpPr/>
            <p:nvPr/>
          </p:nvSpPr>
          <p:spPr>
            <a:xfrm flipV="1">
              <a:off x="6339240" y="1968480"/>
              <a:ext cx="248040" cy="7560"/>
            </a:xfrm>
            <a:custGeom>
              <a:avLst/>
              <a:gdLst/>
              <a:ahLst/>
              <a:cxnLst/>
              <a:rect l="l" t="t" r="r" b="b"/>
              <a:pathLst>
                <a:path w="10501" h="903" fill="none">
                  <a:moveTo>
                    <a:pt x="10501" y="903"/>
                  </a:moveTo>
                  <a:lnTo>
                    <a:pt x="10501" y="903"/>
                  </a:lnTo>
                  <a:lnTo>
                    <a:pt x="9507" y="739"/>
                  </a:lnTo>
                  <a:lnTo>
                    <a:pt x="8465" y="586"/>
                  </a:lnTo>
                  <a:lnTo>
                    <a:pt x="7375" y="446"/>
                  </a:lnTo>
                  <a:lnTo>
                    <a:pt x="6253" y="328"/>
                  </a:lnTo>
                  <a:lnTo>
                    <a:pt x="5101" y="223"/>
                  </a:lnTo>
                  <a:lnTo>
                    <a:pt x="4517" y="176"/>
                  </a:lnTo>
                  <a:lnTo>
                    <a:pt x="3927" y="141"/>
                  </a:lnTo>
                  <a:lnTo>
                    <a:pt x="3334" y="117"/>
                  </a:lnTo>
                  <a:lnTo>
                    <a:pt x="2740" y="94"/>
                  </a:lnTo>
                  <a:lnTo>
                    <a:pt x="2142" y="82"/>
                  </a:lnTo>
                  <a:lnTo>
                    <a:pt x="1549" y="71"/>
                  </a:lnTo>
                  <a:lnTo>
                    <a:pt x="1549" y="71"/>
                  </a:lnTo>
                  <a:lnTo>
                    <a:pt x="775" y="82"/>
                  </a:lnTo>
                  <a:lnTo>
                    <a:pt x="1" y="106"/>
                  </a:lnTo>
                  <a:lnTo>
                    <a:pt x="1" y="106"/>
                  </a:lnTo>
                  <a:lnTo>
                    <a:pt x="762" y="59"/>
                  </a:lnTo>
                  <a:lnTo>
                    <a:pt x="1535" y="24"/>
                  </a:lnTo>
                  <a:lnTo>
                    <a:pt x="2318" y="0"/>
                  </a:lnTo>
                  <a:lnTo>
                    <a:pt x="3105" y="0"/>
                  </a:lnTo>
                  <a:lnTo>
                    <a:pt x="3105" y="0"/>
                  </a:lnTo>
                  <a:lnTo>
                    <a:pt x="4094" y="12"/>
                  </a:lnTo>
                  <a:lnTo>
                    <a:pt x="5079" y="47"/>
                  </a:lnTo>
                  <a:lnTo>
                    <a:pt x="5567" y="71"/>
                  </a:lnTo>
                  <a:lnTo>
                    <a:pt x="6056" y="106"/>
                  </a:lnTo>
                  <a:lnTo>
                    <a:pt x="6535" y="153"/>
                  </a:lnTo>
                  <a:lnTo>
                    <a:pt x="7010" y="199"/>
                  </a:lnTo>
                  <a:lnTo>
                    <a:pt x="7480" y="258"/>
                  </a:lnTo>
                  <a:lnTo>
                    <a:pt x="7942" y="328"/>
                  </a:lnTo>
                  <a:lnTo>
                    <a:pt x="8395" y="399"/>
                  </a:lnTo>
                  <a:lnTo>
                    <a:pt x="8839" y="481"/>
                  </a:lnTo>
                  <a:lnTo>
                    <a:pt x="9270" y="574"/>
                  </a:lnTo>
                  <a:lnTo>
                    <a:pt x="9692" y="680"/>
                  </a:lnTo>
                  <a:lnTo>
                    <a:pt x="10105" y="785"/>
                  </a:lnTo>
                  <a:lnTo>
                    <a:pt x="10501" y="903"/>
                  </a:lnTo>
                </a:path>
              </a:pathLst>
            </a:custGeom>
            <a:noFill/>
            <a:ln w="0">
              <a:noFill/>
            </a:ln>
          </p:spPr>
          <p:style>
            <a:lnRef idx="0">
              <a:scrgbClr r="0" g="0" b="0"/>
            </a:lnRef>
            <a:fillRef idx="0">
              <a:scrgbClr r="0" g="0" b="0"/>
            </a:fillRef>
            <a:effectRef idx="0">
              <a:scrgbClr r="0" g="0" b="0"/>
            </a:effectRef>
            <a:fontRef idx="minor"/>
          </p:style>
        </p:sp>
        <p:sp>
          <p:nvSpPr>
            <p:cNvPr id="876" name="Google Shape;656;p39"/>
            <p:cNvSpPr/>
            <p:nvPr/>
          </p:nvSpPr>
          <p:spPr>
            <a:xfrm flipV="1">
              <a:off x="6629400" y="1891080"/>
              <a:ext cx="97200" cy="69480"/>
            </a:xfrm>
            <a:custGeom>
              <a:avLst/>
              <a:gdLst/>
              <a:ahLst/>
              <a:cxnLst/>
              <a:rect l="l" t="t" r="r" b="b"/>
              <a:pathLst>
                <a:path w="4143" h="7819" fill="none">
                  <a:moveTo>
                    <a:pt x="4142" y="7818"/>
                  </a:moveTo>
                  <a:lnTo>
                    <a:pt x="4142" y="7818"/>
                  </a:lnTo>
                  <a:lnTo>
                    <a:pt x="4046" y="7467"/>
                  </a:lnTo>
                  <a:lnTo>
                    <a:pt x="3944" y="7127"/>
                  </a:lnTo>
                  <a:lnTo>
                    <a:pt x="3848" y="6787"/>
                  </a:lnTo>
                  <a:lnTo>
                    <a:pt x="3742" y="6459"/>
                  </a:lnTo>
                  <a:lnTo>
                    <a:pt x="3637" y="6130"/>
                  </a:lnTo>
                  <a:lnTo>
                    <a:pt x="3531" y="5814"/>
                  </a:lnTo>
                  <a:lnTo>
                    <a:pt x="3417" y="5509"/>
                  </a:lnTo>
                  <a:lnTo>
                    <a:pt x="3307" y="5193"/>
                  </a:lnTo>
                  <a:lnTo>
                    <a:pt x="3193" y="4900"/>
                  </a:lnTo>
                  <a:lnTo>
                    <a:pt x="3074" y="4607"/>
                  </a:lnTo>
                  <a:lnTo>
                    <a:pt x="2955" y="4314"/>
                  </a:lnTo>
                  <a:lnTo>
                    <a:pt x="2832" y="4044"/>
                  </a:lnTo>
                  <a:lnTo>
                    <a:pt x="2709" y="3763"/>
                  </a:lnTo>
                  <a:lnTo>
                    <a:pt x="2581" y="3505"/>
                  </a:lnTo>
                  <a:lnTo>
                    <a:pt x="2454" y="3236"/>
                  </a:lnTo>
                  <a:lnTo>
                    <a:pt x="2322" y="2989"/>
                  </a:lnTo>
                  <a:lnTo>
                    <a:pt x="2190" y="2743"/>
                  </a:lnTo>
                  <a:lnTo>
                    <a:pt x="2058" y="2509"/>
                  </a:lnTo>
                  <a:lnTo>
                    <a:pt x="1922" y="2274"/>
                  </a:lnTo>
                  <a:lnTo>
                    <a:pt x="1781" y="2052"/>
                  </a:lnTo>
                  <a:lnTo>
                    <a:pt x="1645" y="1841"/>
                  </a:lnTo>
                  <a:lnTo>
                    <a:pt x="1504" y="1630"/>
                  </a:lnTo>
                  <a:lnTo>
                    <a:pt x="1359" y="1431"/>
                  </a:lnTo>
                  <a:lnTo>
                    <a:pt x="1214" y="1243"/>
                  </a:lnTo>
                  <a:lnTo>
                    <a:pt x="1069" y="1055"/>
                  </a:lnTo>
                  <a:lnTo>
                    <a:pt x="919" y="880"/>
                  </a:lnTo>
                  <a:lnTo>
                    <a:pt x="770" y="716"/>
                  </a:lnTo>
                  <a:lnTo>
                    <a:pt x="620" y="552"/>
                  </a:lnTo>
                  <a:lnTo>
                    <a:pt x="466" y="399"/>
                  </a:lnTo>
                  <a:lnTo>
                    <a:pt x="313" y="259"/>
                  </a:lnTo>
                  <a:lnTo>
                    <a:pt x="159" y="118"/>
                  </a:lnTo>
                  <a:lnTo>
                    <a:pt x="0" y="1"/>
                  </a:lnTo>
                  <a:lnTo>
                    <a:pt x="0" y="1"/>
                  </a:lnTo>
                  <a:lnTo>
                    <a:pt x="185" y="130"/>
                  </a:lnTo>
                  <a:lnTo>
                    <a:pt x="365" y="282"/>
                  </a:lnTo>
                  <a:lnTo>
                    <a:pt x="541" y="434"/>
                  </a:lnTo>
                  <a:lnTo>
                    <a:pt x="717" y="598"/>
                  </a:lnTo>
                  <a:lnTo>
                    <a:pt x="884" y="774"/>
                  </a:lnTo>
                  <a:lnTo>
                    <a:pt x="1051" y="950"/>
                  </a:lnTo>
                  <a:lnTo>
                    <a:pt x="1214" y="1149"/>
                  </a:lnTo>
                  <a:lnTo>
                    <a:pt x="1372" y="1349"/>
                  </a:lnTo>
                  <a:lnTo>
                    <a:pt x="1526" y="1548"/>
                  </a:lnTo>
                  <a:lnTo>
                    <a:pt x="1676" y="1770"/>
                  </a:lnTo>
                  <a:lnTo>
                    <a:pt x="1821" y="1993"/>
                  </a:lnTo>
                  <a:lnTo>
                    <a:pt x="1966" y="2216"/>
                  </a:lnTo>
                  <a:lnTo>
                    <a:pt x="2107" y="2462"/>
                  </a:lnTo>
                  <a:lnTo>
                    <a:pt x="2243" y="2696"/>
                  </a:lnTo>
                  <a:lnTo>
                    <a:pt x="2375" y="2954"/>
                  </a:lnTo>
                  <a:lnTo>
                    <a:pt x="2502" y="3200"/>
                  </a:lnTo>
                  <a:lnTo>
                    <a:pt x="2630" y="3470"/>
                  </a:lnTo>
                  <a:lnTo>
                    <a:pt x="2753" y="3728"/>
                  </a:lnTo>
                  <a:lnTo>
                    <a:pt x="2872" y="3997"/>
                  </a:lnTo>
                  <a:lnTo>
                    <a:pt x="2986" y="4279"/>
                  </a:lnTo>
                  <a:lnTo>
                    <a:pt x="3100" y="4560"/>
                  </a:lnTo>
                  <a:lnTo>
                    <a:pt x="3210" y="4841"/>
                  </a:lnTo>
                  <a:lnTo>
                    <a:pt x="3316" y="5122"/>
                  </a:lnTo>
                  <a:lnTo>
                    <a:pt x="3417" y="5416"/>
                  </a:lnTo>
                  <a:lnTo>
                    <a:pt x="3518" y="5709"/>
                  </a:lnTo>
                  <a:lnTo>
                    <a:pt x="3615" y="6002"/>
                  </a:lnTo>
                  <a:lnTo>
                    <a:pt x="3711" y="6306"/>
                  </a:lnTo>
                  <a:lnTo>
                    <a:pt x="3804" y="6599"/>
                  </a:lnTo>
                  <a:lnTo>
                    <a:pt x="3975" y="7209"/>
                  </a:lnTo>
                  <a:lnTo>
                    <a:pt x="4142" y="7818"/>
                  </a:lnTo>
                </a:path>
              </a:pathLst>
            </a:custGeom>
            <a:noFill/>
            <a:ln w="0">
              <a:noFill/>
            </a:ln>
          </p:spPr>
          <p:style>
            <a:lnRef idx="0">
              <a:scrgbClr r="0" g="0" b="0"/>
            </a:lnRef>
            <a:fillRef idx="0">
              <a:scrgbClr r="0" g="0" b="0"/>
            </a:fillRef>
            <a:effectRef idx="0">
              <a:scrgbClr r="0" g="0" b="0"/>
            </a:effectRef>
            <a:fontRef idx="minor"/>
          </p:style>
        </p:sp>
        <p:sp>
          <p:nvSpPr>
            <p:cNvPr id="877" name="Google Shape;657;p39"/>
            <p:cNvSpPr/>
            <p:nvPr/>
          </p:nvSpPr>
          <p:spPr>
            <a:xfrm flipV="1">
              <a:off x="6031440" y="1856520"/>
              <a:ext cx="132480" cy="104760"/>
            </a:xfrm>
            <a:custGeom>
              <a:avLst/>
              <a:gdLst/>
              <a:ahLst/>
              <a:cxnLst/>
              <a:rect l="l" t="t" r="r" b="b"/>
              <a:pathLst>
                <a:path w="5633" h="11757" fill="none">
                  <a:moveTo>
                    <a:pt x="0" y="11757"/>
                  </a:moveTo>
                  <a:lnTo>
                    <a:pt x="0" y="11757"/>
                  </a:lnTo>
                  <a:lnTo>
                    <a:pt x="88" y="11264"/>
                  </a:lnTo>
                  <a:lnTo>
                    <a:pt x="88" y="11264"/>
                  </a:lnTo>
                  <a:lnTo>
                    <a:pt x="163" y="10842"/>
                  </a:lnTo>
                  <a:lnTo>
                    <a:pt x="238" y="10432"/>
                  </a:lnTo>
                  <a:lnTo>
                    <a:pt x="312" y="10022"/>
                  </a:lnTo>
                  <a:lnTo>
                    <a:pt x="392" y="9635"/>
                  </a:lnTo>
                  <a:lnTo>
                    <a:pt x="471" y="9260"/>
                  </a:lnTo>
                  <a:lnTo>
                    <a:pt x="550" y="8885"/>
                  </a:lnTo>
                  <a:lnTo>
                    <a:pt x="629" y="8522"/>
                  </a:lnTo>
                  <a:lnTo>
                    <a:pt x="708" y="8170"/>
                  </a:lnTo>
                  <a:lnTo>
                    <a:pt x="792" y="7830"/>
                  </a:lnTo>
                  <a:lnTo>
                    <a:pt x="875" y="7502"/>
                  </a:lnTo>
                  <a:lnTo>
                    <a:pt x="959" y="7186"/>
                  </a:lnTo>
                  <a:lnTo>
                    <a:pt x="1047" y="6869"/>
                  </a:lnTo>
                  <a:lnTo>
                    <a:pt x="1130" y="6564"/>
                  </a:lnTo>
                  <a:lnTo>
                    <a:pt x="1218" y="6271"/>
                  </a:lnTo>
                  <a:lnTo>
                    <a:pt x="1306" y="5990"/>
                  </a:lnTo>
                  <a:lnTo>
                    <a:pt x="1394" y="5709"/>
                  </a:lnTo>
                  <a:lnTo>
                    <a:pt x="1482" y="5451"/>
                  </a:lnTo>
                  <a:lnTo>
                    <a:pt x="1574" y="5193"/>
                  </a:lnTo>
                  <a:lnTo>
                    <a:pt x="1755" y="4701"/>
                  </a:lnTo>
                  <a:lnTo>
                    <a:pt x="1939" y="4232"/>
                  </a:lnTo>
                  <a:lnTo>
                    <a:pt x="2124" y="3810"/>
                  </a:lnTo>
                  <a:lnTo>
                    <a:pt x="2309" y="3412"/>
                  </a:lnTo>
                  <a:lnTo>
                    <a:pt x="2498" y="3048"/>
                  </a:lnTo>
                  <a:lnTo>
                    <a:pt x="2682" y="2697"/>
                  </a:lnTo>
                  <a:lnTo>
                    <a:pt x="2872" y="2392"/>
                  </a:lnTo>
                  <a:lnTo>
                    <a:pt x="3061" y="2099"/>
                  </a:lnTo>
                  <a:lnTo>
                    <a:pt x="3250" y="1829"/>
                  </a:lnTo>
                  <a:lnTo>
                    <a:pt x="3434" y="1595"/>
                  </a:lnTo>
                  <a:lnTo>
                    <a:pt x="3619" y="1372"/>
                  </a:lnTo>
                  <a:lnTo>
                    <a:pt x="3804" y="1173"/>
                  </a:lnTo>
                  <a:lnTo>
                    <a:pt x="3988" y="985"/>
                  </a:lnTo>
                  <a:lnTo>
                    <a:pt x="4169" y="833"/>
                  </a:lnTo>
                  <a:lnTo>
                    <a:pt x="4345" y="681"/>
                  </a:lnTo>
                  <a:lnTo>
                    <a:pt x="4520" y="552"/>
                  </a:lnTo>
                  <a:lnTo>
                    <a:pt x="4692" y="435"/>
                  </a:lnTo>
                  <a:lnTo>
                    <a:pt x="4859" y="341"/>
                  </a:lnTo>
                  <a:lnTo>
                    <a:pt x="5022" y="247"/>
                  </a:lnTo>
                  <a:lnTo>
                    <a:pt x="5184" y="177"/>
                  </a:lnTo>
                  <a:lnTo>
                    <a:pt x="5338" y="106"/>
                  </a:lnTo>
                  <a:lnTo>
                    <a:pt x="5633" y="1"/>
                  </a:lnTo>
                  <a:lnTo>
                    <a:pt x="5633" y="1"/>
                  </a:lnTo>
                  <a:lnTo>
                    <a:pt x="5145" y="235"/>
                  </a:lnTo>
                  <a:lnTo>
                    <a:pt x="4912" y="353"/>
                  </a:lnTo>
                  <a:lnTo>
                    <a:pt x="4679" y="481"/>
                  </a:lnTo>
                  <a:lnTo>
                    <a:pt x="4679" y="481"/>
                  </a:lnTo>
                  <a:lnTo>
                    <a:pt x="4494" y="599"/>
                  </a:lnTo>
                  <a:lnTo>
                    <a:pt x="4314" y="728"/>
                  </a:lnTo>
                  <a:lnTo>
                    <a:pt x="4138" y="880"/>
                  </a:lnTo>
                  <a:lnTo>
                    <a:pt x="3962" y="1044"/>
                  </a:lnTo>
                  <a:lnTo>
                    <a:pt x="3790" y="1232"/>
                  </a:lnTo>
                  <a:lnTo>
                    <a:pt x="3619" y="1431"/>
                  </a:lnTo>
                  <a:lnTo>
                    <a:pt x="3452" y="1642"/>
                  </a:lnTo>
                  <a:lnTo>
                    <a:pt x="3285" y="1876"/>
                  </a:lnTo>
                  <a:lnTo>
                    <a:pt x="3122" y="2122"/>
                  </a:lnTo>
                  <a:lnTo>
                    <a:pt x="2959" y="2392"/>
                  </a:lnTo>
                  <a:lnTo>
                    <a:pt x="2801" y="2673"/>
                  </a:lnTo>
                  <a:lnTo>
                    <a:pt x="2647" y="2966"/>
                  </a:lnTo>
                  <a:lnTo>
                    <a:pt x="2493" y="3283"/>
                  </a:lnTo>
                  <a:lnTo>
                    <a:pt x="2339" y="3611"/>
                  </a:lnTo>
                  <a:lnTo>
                    <a:pt x="2190" y="3951"/>
                  </a:lnTo>
                  <a:lnTo>
                    <a:pt x="2045" y="4302"/>
                  </a:lnTo>
                  <a:lnTo>
                    <a:pt x="1900" y="4677"/>
                  </a:lnTo>
                  <a:lnTo>
                    <a:pt x="1759" y="5064"/>
                  </a:lnTo>
                  <a:lnTo>
                    <a:pt x="1618" y="5463"/>
                  </a:lnTo>
                  <a:lnTo>
                    <a:pt x="1482" y="5873"/>
                  </a:lnTo>
                  <a:lnTo>
                    <a:pt x="1346" y="6295"/>
                  </a:lnTo>
                  <a:lnTo>
                    <a:pt x="1209" y="6728"/>
                  </a:lnTo>
                  <a:lnTo>
                    <a:pt x="1082" y="7186"/>
                  </a:lnTo>
                  <a:lnTo>
                    <a:pt x="950" y="7643"/>
                  </a:lnTo>
                  <a:lnTo>
                    <a:pt x="827" y="8123"/>
                  </a:lnTo>
                  <a:lnTo>
                    <a:pt x="699" y="8604"/>
                  </a:lnTo>
                  <a:lnTo>
                    <a:pt x="581" y="9108"/>
                  </a:lnTo>
                  <a:lnTo>
                    <a:pt x="458" y="9612"/>
                  </a:lnTo>
                  <a:lnTo>
                    <a:pt x="343" y="10127"/>
                  </a:lnTo>
                  <a:lnTo>
                    <a:pt x="225" y="10667"/>
                  </a:lnTo>
                  <a:lnTo>
                    <a:pt x="115" y="11206"/>
                  </a:lnTo>
                  <a:lnTo>
                    <a:pt x="0" y="11757"/>
                  </a:lnTo>
                </a:path>
              </a:pathLst>
            </a:custGeom>
            <a:noFill/>
            <a:ln w="0">
              <a:noFill/>
            </a:ln>
          </p:spPr>
          <p:style>
            <a:lnRef idx="0">
              <a:scrgbClr r="0" g="0" b="0"/>
            </a:lnRef>
            <a:fillRef idx="0">
              <a:scrgbClr r="0" g="0" b="0"/>
            </a:fillRef>
            <a:effectRef idx="0">
              <a:scrgbClr r="0" g="0" b="0"/>
            </a:effectRef>
            <a:fontRef idx="minor"/>
          </p:style>
        </p:sp>
        <p:sp>
          <p:nvSpPr>
            <p:cNvPr id="878" name="Google Shape;658;p39"/>
            <p:cNvSpPr/>
            <p:nvPr/>
          </p:nvSpPr>
          <p:spPr>
            <a:xfrm flipV="1">
              <a:off x="6750360" y="1804320"/>
              <a:ext cx="11160" cy="41760"/>
            </a:xfrm>
            <a:custGeom>
              <a:avLst/>
              <a:gdLst/>
              <a:ahLst/>
              <a:cxnLst/>
              <a:rect l="l" t="t" r="r" b="b"/>
              <a:pathLst>
                <a:path w="507" h="4747" fill="none">
                  <a:moveTo>
                    <a:pt x="506" y="4747"/>
                  </a:moveTo>
                  <a:lnTo>
                    <a:pt x="506" y="4747"/>
                  </a:lnTo>
                  <a:lnTo>
                    <a:pt x="489" y="4700"/>
                  </a:lnTo>
                  <a:lnTo>
                    <a:pt x="489" y="4700"/>
                  </a:lnTo>
                  <a:lnTo>
                    <a:pt x="357" y="3294"/>
                  </a:lnTo>
                  <a:lnTo>
                    <a:pt x="225" y="1934"/>
                  </a:lnTo>
                  <a:lnTo>
                    <a:pt x="225" y="1934"/>
                  </a:lnTo>
                  <a:lnTo>
                    <a:pt x="177" y="1442"/>
                  </a:lnTo>
                  <a:lnTo>
                    <a:pt x="124" y="961"/>
                  </a:lnTo>
                  <a:lnTo>
                    <a:pt x="62" y="481"/>
                  </a:lnTo>
                  <a:lnTo>
                    <a:pt x="1" y="0"/>
                  </a:lnTo>
                  <a:lnTo>
                    <a:pt x="1" y="0"/>
                  </a:lnTo>
                  <a:lnTo>
                    <a:pt x="71" y="504"/>
                  </a:lnTo>
                  <a:lnTo>
                    <a:pt x="137" y="985"/>
                  </a:lnTo>
                  <a:lnTo>
                    <a:pt x="194" y="1442"/>
                  </a:lnTo>
                  <a:lnTo>
                    <a:pt x="247" y="1887"/>
                  </a:lnTo>
                  <a:lnTo>
                    <a:pt x="295" y="2297"/>
                  </a:lnTo>
                  <a:lnTo>
                    <a:pt x="335" y="2696"/>
                  </a:lnTo>
                  <a:lnTo>
                    <a:pt x="401" y="3387"/>
                  </a:lnTo>
                  <a:lnTo>
                    <a:pt x="449" y="3962"/>
                  </a:lnTo>
                  <a:lnTo>
                    <a:pt x="484" y="4384"/>
                  </a:lnTo>
                  <a:lnTo>
                    <a:pt x="506" y="4747"/>
                  </a:lnTo>
                </a:path>
              </a:pathLst>
            </a:custGeom>
            <a:noFill/>
            <a:ln w="0">
              <a:noFill/>
            </a:ln>
          </p:spPr>
          <p:style>
            <a:lnRef idx="0">
              <a:scrgbClr r="0" g="0" b="0"/>
            </a:lnRef>
            <a:fillRef idx="0">
              <a:scrgbClr r="0" g="0" b="0"/>
            </a:fillRef>
            <a:effectRef idx="0">
              <a:scrgbClr r="0" g="0" b="0"/>
            </a:effectRef>
            <a:fontRef idx="minor"/>
          </p:style>
        </p:sp>
        <p:sp>
          <p:nvSpPr>
            <p:cNvPr id="879" name="Google Shape;659;p39"/>
            <p:cNvSpPr/>
            <p:nvPr/>
          </p:nvSpPr>
          <p:spPr>
            <a:xfrm flipV="1">
              <a:off x="5999040" y="1776240"/>
              <a:ext cx="28440" cy="72720"/>
            </a:xfrm>
            <a:custGeom>
              <a:avLst/>
              <a:gdLst/>
              <a:ahLst/>
              <a:cxnLst/>
              <a:rect l="l" t="t" r="r" b="b"/>
              <a:pathLst>
                <a:path w="1237" h="8193" fill="none">
                  <a:moveTo>
                    <a:pt x="14" y="8193"/>
                  </a:moveTo>
                  <a:lnTo>
                    <a:pt x="14" y="8193"/>
                  </a:lnTo>
                  <a:lnTo>
                    <a:pt x="9" y="8181"/>
                  </a:lnTo>
                  <a:lnTo>
                    <a:pt x="5" y="8157"/>
                  </a:lnTo>
                  <a:lnTo>
                    <a:pt x="5" y="8111"/>
                  </a:lnTo>
                  <a:lnTo>
                    <a:pt x="1" y="8040"/>
                  </a:lnTo>
                  <a:lnTo>
                    <a:pt x="5" y="7923"/>
                  </a:lnTo>
                  <a:lnTo>
                    <a:pt x="14" y="7771"/>
                  </a:lnTo>
                  <a:lnTo>
                    <a:pt x="31" y="7560"/>
                  </a:lnTo>
                  <a:lnTo>
                    <a:pt x="58" y="7302"/>
                  </a:lnTo>
                  <a:lnTo>
                    <a:pt x="93" y="6985"/>
                  </a:lnTo>
                  <a:lnTo>
                    <a:pt x="137" y="6587"/>
                  </a:lnTo>
                  <a:lnTo>
                    <a:pt x="198" y="6118"/>
                  </a:lnTo>
                  <a:lnTo>
                    <a:pt x="278" y="5567"/>
                  </a:lnTo>
                  <a:lnTo>
                    <a:pt x="370" y="4934"/>
                  </a:lnTo>
                  <a:lnTo>
                    <a:pt x="480" y="4196"/>
                  </a:lnTo>
                  <a:lnTo>
                    <a:pt x="612" y="3364"/>
                  </a:lnTo>
                  <a:lnTo>
                    <a:pt x="766" y="2414"/>
                  </a:lnTo>
                  <a:lnTo>
                    <a:pt x="766" y="2414"/>
                  </a:lnTo>
                  <a:lnTo>
                    <a:pt x="810" y="2133"/>
                  </a:lnTo>
                  <a:lnTo>
                    <a:pt x="862" y="1852"/>
                  </a:lnTo>
                  <a:lnTo>
                    <a:pt x="977" y="1278"/>
                  </a:lnTo>
                  <a:lnTo>
                    <a:pt x="1236" y="0"/>
                  </a:lnTo>
                  <a:lnTo>
                    <a:pt x="1236" y="0"/>
                  </a:lnTo>
                  <a:lnTo>
                    <a:pt x="1065" y="949"/>
                  </a:lnTo>
                  <a:lnTo>
                    <a:pt x="898" y="1910"/>
                  </a:lnTo>
                  <a:lnTo>
                    <a:pt x="735" y="2907"/>
                  </a:lnTo>
                  <a:lnTo>
                    <a:pt x="581" y="3926"/>
                  </a:lnTo>
                  <a:lnTo>
                    <a:pt x="432" y="4958"/>
                  </a:lnTo>
                  <a:lnTo>
                    <a:pt x="286" y="6024"/>
                  </a:lnTo>
                  <a:lnTo>
                    <a:pt x="146" y="7103"/>
                  </a:lnTo>
                  <a:lnTo>
                    <a:pt x="14" y="8193"/>
                  </a:lnTo>
                </a:path>
              </a:pathLst>
            </a:custGeom>
            <a:noFill/>
            <a:ln w="0">
              <a:noFill/>
            </a:ln>
          </p:spPr>
          <p:style>
            <a:lnRef idx="0">
              <a:scrgbClr r="0" g="0" b="0"/>
            </a:lnRef>
            <a:fillRef idx="0">
              <a:scrgbClr r="0" g="0" b="0"/>
            </a:fillRef>
            <a:effectRef idx="0">
              <a:scrgbClr r="0" g="0" b="0"/>
            </a:effectRef>
            <a:fontRef idx="minor"/>
          </p:style>
        </p:sp>
        <p:sp>
          <p:nvSpPr>
            <p:cNvPr id="880" name="Google Shape;660;p39"/>
            <p:cNvSpPr/>
            <p:nvPr/>
          </p:nvSpPr>
          <p:spPr>
            <a:xfrm flipV="1">
              <a:off x="5999040" y="1775880"/>
              <a:ext cx="762120" cy="199080"/>
            </a:xfrm>
            <a:custGeom>
              <a:avLst/>
              <a:gdLst/>
              <a:ahLst/>
              <a:cxnLst/>
              <a:rect l="l" t="t" r="r" b="b"/>
              <a:pathLst>
                <a:path w="32218" h="22270">
                  <a:moveTo>
                    <a:pt x="15914" y="1"/>
                  </a:moveTo>
                  <a:lnTo>
                    <a:pt x="15140" y="12"/>
                  </a:lnTo>
                  <a:lnTo>
                    <a:pt x="14366" y="36"/>
                  </a:lnTo>
                  <a:lnTo>
                    <a:pt x="13715" y="83"/>
                  </a:lnTo>
                  <a:lnTo>
                    <a:pt x="13078" y="153"/>
                  </a:lnTo>
                  <a:lnTo>
                    <a:pt x="12462" y="211"/>
                  </a:lnTo>
                  <a:lnTo>
                    <a:pt x="11864" y="294"/>
                  </a:lnTo>
                  <a:lnTo>
                    <a:pt x="11420" y="352"/>
                  </a:lnTo>
                  <a:lnTo>
                    <a:pt x="10993" y="422"/>
                  </a:lnTo>
                  <a:lnTo>
                    <a:pt x="10580" y="504"/>
                  </a:lnTo>
                  <a:lnTo>
                    <a:pt x="10189" y="587"/>
                  </a:lnTo>
                  <a:lnTo>
                    <a:pt x="9811" y="669"/>
                  </a:lnTo>
                  <a:lnTo>
                    <a:pt x="9459" y="762"/>
                  </a:lnTo>
                  <a:lnTo>
                    <a:pt x="8808" y="950"/>
                  </a:lnTo>
                  <a:lnTo>
                    <a:pt x="8254" y="1114"/>
                  </a:lnTo>
                  <a:lnTo>
                    <a:pt x="7797" y="1266"/>
                  </a:lnTo>
                  <a:lnTo>
                    <a:pt x="7449" y="1395"/>
                  </a:lnTo>
                  <a:lnTo>
                    <a:pt x="7225" y="1466"/>
                  </a:lnTo>
                  <a:lnTo>
                    <a:pt x="7001" y="1536"/>
                  </a:lnTo>
                  <a:lnTo>
                    <a:pt x="6513" y="1770"/>
                  </a:lnTo>
                  <a:lnTo>
                    <a:pt x="6280" y="1888"/>
                  </a:lnTo>
                  <a:lnTo>
                    <a:pt x="6047" y="2016"/>
                  </a:lnTo>
                  <a:lnTo>
                    <a:pt x="5862" y="2134"/>
                  </a:lnTo>
                  <a:lnTo>
                    <a:pt x="5682" y="2263"/>
                  </a:lnTo>
                  <a:lnTo>
                    <a:pt x="5506" y="2415"/>
                  </a:lnTo>
                  <a:lnTo>
                    <a:pt x="5330" y="2579"/>
                  </a:lnTo>
                  <a:lnTo>
                    <a:pt x="5158" y="2767"/>
                  </a:lnTo>
                  <a:lnTo>
                    <a:pt x="4987" y="2966"/>
                  </a:lnTo>
                  <a:lnTo>
                    <a:pt x="4820" y="3177"/>
                  </a:lnTo>
                  <a:lnTo>
                    <a:pt x="4653" y="3411"/>
                  </a:lnTo>
                  <a:lnTo>
                    <a:pt x="4490" y="3657"/>
                  </a:lnTo>
                  <a:lnTo>
                    <a:pt x="4327" y="3927"/>
                  </a:lnTo>
                  <a:lnTo>
                    <a:pt x="4169" y="4208"/>
                  </a:lnTo>
                  <a:lnTo>
                    <a:pt x="4015" y="4501"/>
                  </a:lnTo>
                  <a:lnTo>
                    <a:pt x="3861" y="4818"/>
                  </a:lnTo>
                  <a:lnTo>
                    <a:pt x="3707" y="5146"/>
                  </a:lnTo>
                  <a:lnTo>
                    <a:pt x="3558" y="5486"/>
                  </a:lnTo>
                  <a:lnTo>
                    <a:pt x="3413" y="5837"/>
                  </a:lnTo>
                  <a:lnTo>
                    <a:pt x="3268" y="6212"/>
                  </a:lnTo>
                  <a:lnTo>
                    <a:pt x="3127" y="6599"/>
                  </a:lnTo>
                  <a:lnTo>
                    <a:pt x="2986" y="6998"/>
                  </a:lnTo>
                  <a:lnTo>
                    <a:pt x="2850" y="7408"/>
                  </a:lnTo>
                  <a:lnTo>
                    <a:pt x="2714" y="7830"/>
                  </a:lnTo>
                  <a:lnTo>
                    <a:pt x="2577" y="8263"/>
                  </a:lnTo>
                  <a:lnTo>
                    <a:pt x="2450" y="8721"/>
                  </a:lnTo>
                  <a:lnTo>
                    <a:pt x="2318" y="9178"/>
                  </a:lnTo>
                  <a:lnTo>
                    <a:pt x="2195" y="9658"/>
                  </a:lnTo>
                  <a:lnTo>
                    <a:pt x="2067" y="10139"/>
                  </a:lnTo>
                  <a:lnTo>
                    <a:pt x="1949" y="10643"/>
                  </a:lnTo>
                  <a:lnTo>
                    <a:pt x="1826" y="11147"/>
                  </a:lnTo>
                  <a:lnTo>
                    <a:pt x="1711" y="11662"/>
                  </a:lnTo>
                  <a:lnTo>
                    <a:pt x="1593" y="12202"/>
                  </a:lnTo>
                  <a:lnTo>
                    <a:pt x="1483" y="12741"/>
                  </a:lnTo>
                  <a:lnTo>
                    <a:pt x="1368" y="13292"/>
                  </a:lnTo>
                  <a:lnTo>
                    <a:pt x="1298" y="13690"/>
                  </a:lnTo>
                  <a:lnTo>
                    <a:pt x="1223" y="14065"/>
                  </a:lnTo>
                  <a:lnTo>
                    <a:pt x="1052" y="15014"/>
                  </a:lnTo>
                  <a:lnTo>
                    <a:pt x="885" y="15975"/>
                  </a:lnTo>
                  <a:lnTo>
                    <a:pt x="722" y="16972"/>
                  </a:lnTo>
                  <a:lnTo>
                    <a:pt x="568" y="17991"/>
                  </a:lnTo>
                  <a:lnTo>
                    <a:pt x="419" y="19023"/>
                  </a:lnTo>
                  <a:lnTo>
                    <a:pt x="273" y="20089"/>
                  </a:lnTo>
                  <a:lnTo>
                    <a:pt x="133" y="21168"/>
                  </a:lnTo>
                  <a:lnTo>
                    <a:pt x="1" y="22258"/>
                  </a:lnTo>
                  <a:lnTo>
                    <a:pt x="1" y="22269"/>
                  </a:lnTo>
                  <a:lnTo>
                    <a:pt x="427" y="21343"/>
                  </a:lnTo>
                  <a:lnTo>
                    <a:pt x="858" y="20429"/>
                  </a:lnTo>
                  <a:lnTo>
                    <a:pt x="1294" y="19527"/>
                  </a:lnTo>
                  <a:lnTo>
                    <a:pt x="1738" y="18613"/>
                  </a:lnTo>
                  <a:lnTo>
                    <a:pt x="2182" y="17722"/>
                  </a:lnTo>
                  <a:lnTo>
                    <a:pt x="2635" y="16831"/>
                  </a:lnTo>
                  <a:lnTo>
                    <a:pt x="3092" y="15964"/>
                  </a:lnTo>
                  <a:lnTo>
                    <a:pt x="3549" y="15096"/>
                  </a:lnTo>
                  <a:lnTo>
                    <a:pt x="4015" y="14253"/>
                  </a:lnTo>
                  <a:lnTo>
                    <a:pt x="4486" y="13420"/>
                  </a:lnTo>
                  <a:lnTo>
                    <a:pt x="4961" y="12600"/>
                  </a:lnTo>
                  <a:lnTo>
                    <a:pt x="5440" y="11803"/>
                  </a:lnTo>
                  <a:lnTo>
                    <a:pt x="5924" y="11029"/>
                  </a:lnTo>
                  <a:lnTo>
                    <a:pt x="6412" y="10279"/>
                  </a:lnTo>
                  <a:lnTo>
                    <a:pt x="6904" y="9553"/>
                  </a:lnTo>
                  <a:lnTo>
                    <a:pt x="7155" y="9201"/>
                  </a:lnTo>
                  <a:lnTo>
                    <a:pt x="7405" y="8861"/>
                  </a:lnTo>
                  <a:lnTo>
                    <a:pt x="7652" y="8521"/>
                  </a:lnTo>
                  <a:lnTo>
                    <a:pt x="7907" y="8181"/>
                  </a:lnTo>
                  <a:lnTo>
                    <a:pt x="8157" y="7853"/>
                  </a:lnTo>
                  <a:lnTo>
                    <a:pt x="8412" y="7537"/>
                  </a:lnTo>
                  <a:lnTo>
                    <a:pt x="8663" y="7232"/>
                  </a:lnTo>
                  <a:lnTo>
                    <a:pt x="8918" y="6927"/>
                  </a:lnTo>
                  <a:lnTo>
                    <a:pt x="9177" y="6634"/>
                  </a:lnTo>
                  <a:lnTo>
                    <a:pt x="9432" y="6353"/>
                  </a:lnTo>
                  <a:lnTo>
                    <a:pt x="9692" y="6072"/>
                  </a:lnTo>
                  <a:lnTo>
                    <a:pt x="9951" y="5802"/>
                  </a:lnTo>
                  <a:lnTo>
                    <a:pt x="10211" y="5544"/>
                  </a:lnTo>
                  <a:lnTo>
                    <a:pt x="10474" y="5298"/>
                  </a:lnTo>
                  <a:lnTo>
                    <a:pt x="10738" y="5052"/>
                  </a:lnTo>
                  <a:lnTo>
                    <a:pt x="10998" y="4829"/>
                  </a:lnTo>
                  <a:lnTo>
                    <a:pt x="11266" y="4607"/>
                  </a:lnTo>
                  <a:lnTo>
                    <a:pt x="11530" y="4396"/>
                  </a:lnTo>
                  <a:lnTo>
                    <a:pt x="11794" y="4196"/>
                  </a:lnTo>
                  <a:lnTo>
                    <a:pt x="12062" y="3997"/>
                  </a:lnTo>
                  <a:lnTo>
                    <a:pt x="12330" y="3821"/>
                  </a:lnTo>
                  <a:lnTo>
                    <a:pt x="12598" y="3657"/>
                  </a:lnTo>
                  <a:lnTo>
                    <a:pt x="12871" y="3493"/>
                  </a:lnTo>
                  <a:lnTo>
                    <a:pt x="13139" y="3353"/>
                  </a:lnTo>
                  <a:lnTo>
                    <a:pt x="13412" y="3212"/>
                  </a:lnTo>
                  <a:lnTo>
                    <a:pt x="13684" y="3095"/>
                  </a:lnTo>
                  <a:lnTo>
                    <a:pt x="13961" y="2978"/>
                  </a:lnTo>
                  <a:lnTo>
                    <a:pt x="14234" y="2884"/>
                  </a:lnTo>
                  <a:lnTo>
                    <a:pt x="14511" y="2802"/>
                  </a:lnTo>
                  <a:lnTo>
                    <a:pt x="14788" y="2720"/>
                  </a:lnTo>
                  <a:lnTo>
                    <a:pt x="15065" y="2661"/>
                  </a:lnTo>
                  <a:lnTo>
                    <a:pt x="15342" y="2614"/>
                  </a:lnTo>
                  <a:lnTo>
                    <a:pt x="15619" y="2579"/>
                  </a:lnTo>
                  <a:lnTo>
                    <a:pt x="15900" y="2556"/>
                  </a:lnTo>
                  <a:lnTo>
                    <a:pt x="16257" y="2544"/>
                  </a:lnTo>
                  <a:lnTo>
                    <a:pt x="16591" y="2556"/>
                  </a:lnTo>
                  <a:lnTo>
                    <a:pt x="16925" y="2579"/>
                  </a:lnTo>
                  <a:lnTo>
                    <a:pt x="16938" y="2087"/>
                  </a:lnTo>
                  <a:lnTo>
                    <a:pt x="16947" y="1723"/>
                  </a:lnTo>
                  <a:lnTo>
                    <a:pt x="16960" y="1501"/>
                  </a:lnTo>
                  <a:lnTo>
                    <a:pt x="16964" y="1442"/>
                  </a:lnTo>
                  <a:lnTo>
                    <a:pt x="16969" y="1430"/>
                  </a:lnTo>
                  <a:lnTo>
                    <a:pt x="16973" y="1430"/>
                  </a:lnTo>
                  <a:lnTo>
                    <a:pt x="16978" y="1442"/>
                  </a:lnTo>
                  <a:lnTo>
                    <a:pt x="16986" y="1501"/>
                  </a:lnTo>
                  <a:lnTo>
                    <a:pt x="17000" y="1723"/>
                  </a:lnTo>
                  <a:lnTo>
                    <a:pt x="17017" y="2087"/>
                  </a:lnTo>
                  <a:lnTo>
                    <a:pt x="17026" y="2579"/>
                  </a:lnTo>
                  <a:lnTo>
                    <a:pt x="17290" y="2614"/>
                  </a:lnTo>
                  <a:lnTo>
                    <a:pt x="17554" y="2649"/>
                  </a:lnTo>
                  <a:lnTo>
                    <a:pt x="17818" y="2684"/>
                  </a:lnTo>
                  <a:lnTo>
                    <a:pt x="18081" y="2731"/>
                  </a:lnTo>
                  <a:lnTo>
                    <a:pt x="18341" y="2790"/>
                  </a:lnTo>
                  <a:lnTo>
                    <a:pt x="18605" y="2860"/>
                  </a:lnTo>
                  <a:lnTo>
                    <a:pt x="18864" y="2931"/>
                  </a:lnTo>
                  <a:lnTo>
                    <a:pt x="19123" y="3013"/>
                  </a:lnTo>
                  <a:lnTo>
                    <a:pt x="19383" y="3106"/>
                  </a:lnTo>
                  <a:lnTo>
                    <a:pt x="19642" y="3200"/>
                  </a:lnTo>
                  <a:lnTo>
                    <a:pt x="19902" y="3306"/>
                  </a:lnTo>
                  <a:lnTo>
                    <a:pt x="20161" y="3411"/>
                  </a:lnTo>
                  <a:lnTo>
                    <a:pt x="20416" y="3528"/>
                  </a:lnTo>
                  <a:lnTo>
                    <a:pt x="20676" y="3657"/>
                  </a:lnTo>
                  <a:lnTo>
                    <a:pt x="20931" y="3798"/>
                  </a:lnTo>
                  <a:lnTo>
                    <a:pt x="21186" y="3939"/>
                  </a:lnTo>
                  <a:lnTo>
                    <a:pt x="21441" y="4079"/>
                  </a:lnTo>
                  <a:lnTo>
                    <a:pt x="21696" y="4243"/>
                  </a:lnTo>
                  <a:lnTo>
                    <a:pt x="21951" y="4407"/>
                  </a:lnTo>
                  <a:lnTo>
                    <a:pt x="22201" y="4571"/>
                  </a:lnTo>
                  <a:lnTo>
                    <a:pt x="22456" y="4747"/>
                  </a:lnTo>
                  <a:lnTo>
                    <a:pt x="22707" y="4935"/>
                  </a:lnTo>
                  <a:lnTo>
                    <a:pt x="22958" y="5134"/>
                  </a:lnTo>
                  <a:lnTo>
                    <a:pt x="23204" y="5333"/>
                  </a:lnTo>
                  <a:lnTo>
                    <a:pt x="23454" y="5533"/>
                  </a:lnTo>
                  <a:lnTo>
                    <a:pt x="23701" y="5755"/>
                  </a:lnTo>
                  <a:lnTo>
                    <a:pt x="23947" y="5978"/>
                  </a:lnTo>
                  <a:lnTo>
                    <a:pt x="24193" y="6201"/>
                  </a:lnTo>
                  <a:lnTo>
                    <a:pt x="24439" y="6435"/>
                  </a:lnTo>
                  <a:lnTo>
                    <a:pt x="24681" y="6681"/>
                  </a:lnTo>
                  <a:lnTo>
                    <a:pt x="24923" y="6939"/>
                  </a:lnTo>
                  <a:lnTo>
                    <a:pt x="25165" y="7197"/>
                  </a:lnTo>
                  <a:lnTo>
                    <a:pt x="25407" y="7455"/>
                  </a:lnTo>
                  <a:lnTo>
                    <a:pt x="25649" y="7724"/>
                  </a:lnTo>
                  <a:lnTo>
                    <a:pt x="25886" y="8006"/>
                  </a:lnTo>
                  <a:lnTo>
                    <a:pt x="26123" y="8299"/>
                  </a:lnTo>
                  <a:lnTo>
                    <a:pt x="26357" y="8592"/>
                  </a:lnTo>
                  <a:lnTo>
                    <a:pt x="26594" y="8885"/>
                  </a:lnTo>
                  <a:lnTo>
                    <a:pt x="26827" y="9189"/>
                  </a:lnTo>
                  <a:lnTo>
                    <a:pt x="27060" y="9506"/>
                  </a:lnTo>
                  <a:lnTo>
                    <a:pt x="27289" y="9822"/>
                  </a:lnTo>
                  <a:lnTo>
                    <a:pt x="27522" y="10150"/>
                  </a:lnTo>
                  <a:lnTo>
                    <a:pt x="27750" y="10490"/>
                  </a:lnTo>
                  <a:lnTo>
                    <a:pt x="27979" y="10830"/>
                  </a:lnTo>
                  <a:lnTo>
                    <a:pt x="28203" y="11182"/>
                  </a:lnTo>
                  <a:lnTo>
                    <a:pt x="28428" y="11533"/>
                  </a:lnTo>
                  <a:lnTo>
                    <a:pt x="28652" y="11897"/>
                  </a:lnTo>
                  <a:lnTo>
                    <a:pt x="28872" y="12260"/>
                  </a:lnTo>
                  <a:lnTo>
                    <a:pt x="29091" y="12635"/>
                  </a:lnTo>
                  <a:lnTo>
                    <a:pt x="29311" y="13022"/>
                  </a:lnTo>
                  <a:lnTo>
                    <a:pt x="29531" y="13409"/>
                  </a:lnTo>
                  <a:lnTo>
                    <a:pt x="29747" y="13807"/>
                  </a:lnTo>
                  <a:lnTo>
                    <a:pt x="29962" y="14206"/>
                  </a:lnTo>
                  <a:lnTo>
                    <a:pt x="30173" y="14616"/>
                  </a:lnTo>
                  <a:lnTo>
                    <a:pt x="30384" y="15026"/>
                  </a:lnTo>
                  <a:lnTo>
                    <a:pt x="30595" y="15448"/>
                  </a:lnTo>
                  <a:lnTo>
                    <a:pt x="30802" y="15882"/>
                  </a:lnTo>
                  <a:lnTo>
                    <a:pt x="31013" y="16315"/>
                  </a:lnTo>
                  <a:lnTo>
                    <a:pt x="31215" y="16749"/>
                  </a:lnTo>
                  <a:lnTo>
                    <a:pt x="31417" y="17206"/>
                  </a:lnTo>
                  <a:lnTo>
                    <a:pt x="31620" y="17652"/>
                  </a:lnTo>
                  <a:lnTo>
                    <a:pt x="31822" y="18120"/>
                  </a:lnTo>
                  <a:lnTo>
                    <a:pt x="32020" y="18577"/>
                  </a:lnTo>
                  <a:lnTo>
                    <a:pt x="32218" y="19058"/>
                  </a:lnTo>
                  <a:lnTo>
                    <a:pt x="32086" y="17652"/>
                  </a:lnTo>
                  <a:lnTo>
                    <a:pt x="31954" y="16292"/>
                  </a:lnTo>
                  <a:lnTo>
                    <a:pt x="31906" y="15800"/>
                  </a:lnTo>
                  <a:lnTo>
                    <a:pt x="31853" y="15319"/>
                  </a:lnTo>
                  <a:lnTo>
                    <a:pt x="31791" y="14839"/>
                  </a:lnTo>
                  <a:lnTo>
                    <a:pt x="31730" y="14358"/>
                  </a:lnTo>
                  <a:lnTo>
                    <a:pt x="31642" y="13784"/>
                  </a:lnTo>
                  <a:lnTo>
                    <a:pt x="31545" y="13198"/>
                  </a:lnTo>
                  <a:lnTo>
                    <a:pt x="31439" y="12588"/>
                  </a:lnTo>
                  <a:lnTo>
                    <a:pt x="31325" y="11967"/>
                  </a:lnTo>
                  <a:lnTo>
                    <a:pt x="31202" y="11346"/>
                  </a:lnTo>
                  <a:lnTo>
                    <a:pt x="31066" y="10713"/>
                  </a:lnTo>
                  <a:lnTo>
                    <a:pt x="30916" y="10080"/>
                  </a:lnTo>
                  <a:lnTo>
                    <a:pt x="30762" y="9447"/>
                  </a:lnTo>
                  <a:lnTo>
                    <a:pt x="30666" y="9096"/>
                  </a:lnTo>
                  <a:lnTo>
                    <a:pt x="30564" y="8756"/>
                  </a:lnTo>
                  <a:lnTo>
                    <a:pt x="30468" y="8416"/>
                  </a:lnTo>
                  <a:lnTo>
                    <a:pt x="30362" y="8088"/>
                  </a:lnTo>
                  <a:lnTo>
                    <a:pt x="30257" y="7759"/>
                  </a:lnTo>
                  <a:lnTo>
                    <a:pt x="30151" y="7443"/>
                  </a:lnTo>
                  <a:lnTo>
                    <a:pt x="30037" y="7138"/>
                  </a:lnTo>
                  <a:lnTo>
                    <a:pt x="29927" y="6822"/>
                  </a:lnTo>
                  <a:lnTo>
                    <a:pt x="29813" y="6529"/>
                  </a:lnTo>
                  <a:lnTo>
                    <a:pt x="29694" y="6236"/>
                  </a:lnTo>
                  <a:lnTo>
                    <a:pt x="29575" y="5943"/>
                  </a:lnTo>
                  <a:lnTo>
                    <a:pt x="29452" y="5673"/>
                  </a:lnTo>
                  <a:lnTo>
                    <a:pt x="29329" y="5392"/>
                  </a:lnTo>
                  <a:lnTo>
                    <a:pt x="29201" y="5134"/>
                  </a:lnTo>
                  <a:lnTo>
                    <a:pt x="29074" y="4865"/>
                  </a:lnTo>
                  <a:lnTo>
                    <a:pt x="28942" y="4618"/>
                  </a:lnTo>
                  <a:lnTo>
                    <a:pt x="28810" y="4372"/>
                  </a:lnTo>
                  <a:lnTo>
                    <a:pt x="28678" y="4138"/>
                  </a:lnTo>
                  <a:lnTo>
                    <a:pt x="28542" y="3903"/>
                  </a:lnTo>
                  <a:lnTo>
                    <a:pt x="28401" y="3681"/>
                  </a:lnTo>
                  <a:lnTo>
                    <a:pt x="28265" y="3470"/>
                  </a:lnTo>
                  <a:lnTo>
                    <a:pt x="28124" y="3259"/>
                  </a:lnTo>
                  <a:lnTo>
                    <a:pt x="27979" y="3060"/>
                  </a:lnTo>
                  <a:lnTo>
                    <a:pt x="27834" y="2872"/>
                  </a:lnTo>
                  <a:lnTo>
                    <a:pt x="27689" y="2684"/>
                  </a:lnTo>
                  <a:lnTo>
                    <a:pt x="27539" y="2509"/>
                  </a:lnTo>
                  <a:lnTo>
                    <a:pt x="27390" y="2345"/>
                  </a:lnTo>
                  <a:lnTo>
                    <a:pt x="27240" y="2181"/>
                  </a:lnTo>
                  <a:lnTo>
                    <a:pt x="27086" y="2028"/>
                  </a:lnTo>
                  <a:lnTo>
                    <a:pt x="26933" y="1888"/>
                  </a:lnTo>
                  <a:lnTo>
                    <a:pt x="26779" y="1747"/>
                  </a:lnTo>
                  <a:lnTo>
                    <a:pt x="26620" y="1630"/>
                  </a:lnTo>
                  <a:lnTo>
                    <a:pt x="26422" y="1489"/>
                  </a:lnTo>
                  <a:lnTo>
                    <a:pt x="26216" y="1372"/>
                  </a:lnTo>
                  <a:lnTo>
                    <a:pt x="26009" y="1266"/>
                  </a:lnTo>
                  <a:lnTo>
                    <a:pt x="25798" y="1173"/>
                  </a:lnTo>
                  <a:lnTo>
                    <a:pt x="25345" y="997"/>
                  </a:lnTo>
                  <a:lnTo>
                    <a:pt x="24866" y="833"/>
                  </a:lnTo>
                  <a:lnTo>
                    <a:pt x="23872" y="669"/>
                  </a:lnTo>
                  <a:lnTo>
                    <a:pt x="22830" y="516"/>
                  </a:lnTo>
                  <a:lnTo>
                    <a:pt x="21740" y="376"/>
                  </a:lnTo>
                  <a:lnTo>
                    <a:pt x="20618" y="258"/>
                  </a:lnTo>
                  <a:lnTo>
                    <a:pt x="19466" y="153"/>
                  </a:lnTo>
                  <a:lnTo>
                    <a:pt x="18882" y="106"/>
                  </a:lnTo>
                  <a:lnTo>
                    <a:pt x="18292" y="71"/>
                  </a:lnTo>
                  <a:lnTo>
                    <a:pt x="17699" y="47"/>
                  </a:lnTo>
                  <a:lnTo>
                    <a:pt x="17105" y="24"/>
                  </a:lnTo>
                  <a:lnTo>
                    <a:pt x="16507" y="12"/>
                  </a:lnTo>
                  <a:lnTo>
                    <a:pt x="15914"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881" name="Google Shape;661;p39"/>
            <p:cNvSpPr/>
            <p:nvPr/>
          </p:nvSpPr>
          <p:spPr>
            <a:xfrm flipV="1">
              <a:off x="5999040" y="1775880"/>
              <a:ext cx="762120" cy="199080"/>
            </a:xfrm>
            <a:custGeom>
              <a:avLst/>
              <a:gdLst/>
              <a:ahLst/>
              <a:cxnLst/>
              <a:rect l="l" t="t" r="r" b="b"/>
              <a:pathLst>
                <a:path w="32218" h="22270" fill="none">
                  <a:moveTo>
                    <a:pt x="1" y="22269"/>
                  </a:moveTo>
                  <a:lnTo>
                    <a:pt x="1" y="22269"/>
                  </a:lnTo>
                  <a:lnTo>
                    <a:pt x="1" y="22258"/>
                  </a:lnTo>
                  <a:lnTo>
                    <a:pt x="1" y="22258"/>
                  </a:lnTo>
                  <a:lnTo>
                    <a:pt x="133" y="21168"/>
                  </a:lnTo>
                  <a:lnTo>
                    <a:pt x="273" y="20089"/>
                  </a:lnTo>
                  <a:lnTo>
                    <a:pt x="419" y="19023"/>
                  </a:lnTo>
                  <a:lnTo>
                    <a:pt x="568" y="17991"/>
                  </a:lnTo>
                  <a:lnTo>
                    <a:pt x="722" y="16972"/>
                  </a:lnTo>
                  <a:lnTo>
                    <a:pt x="885" y="15975"/>
                  </a:lnTo>
                  <a:lnTo>
                    <a:pt x="1052" y="15014"/>
                  </a:lnTo>
                  <a:lnTo>
                    <a:pt x="1223" y="14065"/>
                  </a:lnTo>
                  <a:lnTo>
                    <a:pt x="1223" y="14065"/>
                  </a:lnTo>
                  <a:lnTo>
                    <a:pt x="1298" y="13690"/>
                  </a:lnTo>
                  <a:lnTo>
                    <a:pt x="1368" y="13292"/>
                  </a:lnTo>
                  <a:lnTo>
                    <a:pt x="1368" y="13292"/>
                  </a:lnTo>
                  <a:lnTo>
                    <a:pt x="1483" y="12741"/>
                  </a:lnTo>
                  <a:lnTo>
                    <a:pt x="1593" y="12202"/>
                  </a:lnTo>
                  <a:lnTo>
                    <a:pt x="1711" y="11662"/>
                  </a:lnTo>
                  <a:lnTo>
                    <a:pt x="1826" y="11147"/>
                  </a:lnTo>
                  <a:lnTo>
                    <a:pt x="1949" y="10643"/>
                  </a:lnTo>
                  <a:lnTo>
                    <a:pt x="2067" y="10139"/>
                  </a:lnTo>
                  <a:lnTo>
                    <a:pt x="2195" y="9658"/>
                  </a:lnTo>
                  <a:lnTo>
                    <a:pt x="2318" y="9178"/>
                  </a:lnTo>
                  <a:lnTo>
                    <a:pt x="2450" y="8721"/>
                  </a:lnTo>
                  <a:lnTo>
                    <a:pt x="2577" y="8263"/>
                  </a:lnTo>
                  <a:lnTo>
                    <a:pt x="2714" y="7830"/>
                  </a:lnTo>
                  <a:lnTo>
                    <a:pt x="2850" y="7408"/>
                  </a:lnTo>
                  <a:lnTo>
                    <a:pt x="2986" y="6998"/>
                  </a:lnTo>
                  <a:lnTo>
                    <a:pt x="3127" y="6599"/>
                  </a:lnTo>
                  <a:lnTo>
                    <a:pt x="3268" y="6212"/>
                  </a:lnTo>
                  <a:lnTo>
                    <a:pt x="3413" y="5837"/>
                  </a:lnTo>
                  <a:lnTo>
                    <a:pt x="3558" y="5486"/>
                  </a:lnTo>
                  <a:lnTo>
                    <a:pt x="3707" y="5146"/>
                  </a:lnTo>
                  <a:lnTo>
                    <a:pt x="3861" y="4818"/>
                  </a:lnTo>
                  <a:lnTo>
                    <a:pt x="4015" y="4501"/>
                  </a:lnTo>
                  <a:lnTo>
                    <a:pt x="4169" y="4208"/>
                  </a:lnTo>
                  <a:lnTo>
                    <a:pt x="4327" y="3927"/>
                  </a:lnTo>
                  <a:lnTo>
                    <a:pt x="4490" y="3657"/>
                  </a:lnTo>
                  <a:lnTo>
                    <a:pt x="4653" y="3411"/>
                  </a:lnTo>
                  <a:lnTo>
                    <a:pt x="4820" y="3177"/>
                  </a:lnTo>
                  <a:lnTo>
                    <a:pt x="4987" y="2966"/>
                  </a:lnTo>
                  <a:lnTo>
                    <a:pt x="5158" y="2767"/>
                  </a:lnTo>
                  <a:lnTo>
                    <a:pt x="5330" y="2579"/>
                  </a:lnTo>
                  <a:lnTo>
                    <a:pt x="5506" y="2415"/>
                  </a:lnTo>
                  <a:lnTo>
                    <a:pt x="5682" y="2263"/>
                  </a:lnTo>
                  <a:lnTo>
                    <a:pt x="5862" y="2134"/>
                  </a:lnTo>
                  <a:lnTo>
                    <a:pt x="6047" y="2016"/>
                  </a:lnTo>
                  <a:lnTo>
                    <a:pt x="6047" y="2016"/>
                  </a:lnTo>
                  <a:lnTo>
                    <a:pt x="6280" y="1888"/>
                  </a:lnTo>
                  <a:lnTo>
                    <a:pt x="6513" y="1770"/>
                  </a:lnTo>
                  <a:lnTo>
                    <a:pt x="7001" y="1536"/>
                  </a:lnTo>
                  <a:lnTo>
                    <a:pt x="7001" y="1536"/>
                  </a:lnTo>
                  <a:lnTo>
                    <a:pt x="7225" y="1466"/>
                  </a:lnTo>
                  <a:lnTo>
                    <a:pt x="7225" y="1466"/>
                  </a:lnTo>
                  <a:lnTo>
                    <a:pt x="7449" y="1395"/>
                  </a:lnTo>
                  <a:lnTo>
                    <a:pt x="7797" y="1266"/>
                  </a:lnTo>
                  <a:lnTo>
                    <a:pt x="8254" y="1114"/>
                  </a:lnTo>
                  <a:lnTo>
                    <a:pt x="8808" y="950"/>
                  </a:lnTo>
                  <a:lnTo>
                    <a:pt x="9459" y="762"/>
                  </a:lnTo>
                  <a:lnTo>
                    <a:pt x="9811" y="669"/>
                  </a:lnTo>
                  <a:lnTo>
                    <a:pt x="10189" y="587"/>
                  </a:lnTo>
                  <a:lnTo>
                    <a:pt x="10580" y="504"/>
                  </a:lnTo>
                  <a:lnTo>
                    <a:pt x="10993" y="422"/>
                  </a:lnTo>
                  <a:lnTo>
                    <a:pt x="11420" y="352"/>
                  </a:lnTo>
                  <a:lnTo>
                    <a:pt x="11864" y="294"/>
                  </a:lnTo>
                  <a:lnTo>
                    <a:pt x="11864" y="294"/>
                  </a:lnTo>
                  <a:lnTo>
                    <a:pt x="12462" y="211"/>
                  </a:lnTo>
                  <a:lnTo>
                    <a:pt x="13078" y="153"/>
                  </a:lnTo>
                  <a:lnTo>
                    <a:pt x="13715" y="83"/>
                  </a:lnTo>
                  <a:lnTo>
                    <a:pt x="14366" y="36"/>
                  </a:lnTo>
                  <a:lnTo>
                    <a:pt x="14366" y="36"/>
                  </a:lnTo>
                  <a:lnTo>
                    <a:pt x="15140" y="12"/>
                  </a:lnTo>
                  <a:lnTo>
                    <a:pt x="15914" y="1"/>
                  </a:lnTo>
                  <a:lnTo>
                    <a:pt x="15914" y="1"/>
                  </a:lnTo>
                  <a:lnTo>
                    <a:pt x="16507" y="12"/>
                  </a:lnTo>
                  <a:lnTo>
                    <a:pt x="17105" y="24"/>
                  </a:lnTo>
                  <a:lnTo>
                    <a:pt x="17699" y="47"/>
                  </a:lnTo>
                  <a:lnTo>
                    <a:pt x="18292" y="71"/>
                  </a:lnTo>
                  <a:lnTo>
                    <a:pt x="18882" y="106"/>
                  </a:lnTo>
                  <a:lnTo>
                    <a:pt x="19466" y="153"/>
                  </a:lnTo>
                  <a:lnTo>
                    <a:pt x="20618" y="258"/>
                  </a:lnTo>
                  <a:lnTo>
                    <a:pt x="21740" y="376"/>
                  </a:lnTo>
                  <a:lnTo>
                    <a:pt x="22830" y="516"/>
                  </a:lnTo>
                  <a:lnTo>
                    <a:pt x="23872" y="669"/>
                  </a:lnTo>
                  <a:lnTo>
                    <a:pt x="24866" y="833"/>
                  </a:lnTo>
                  <a:lnTo>
                    <a:pt x="24866" y="833"/>
                  </a:lnTo>
                  <a:lnTo>
                    <a:pt x="25345" y="997"/>
                  </a:lnTo>
                  <a:lnTo>
                    <a:pt x="25798" y="1173"/>
                  </a:lnTo>
                  <a:lnTo>
                    <a:pt x="25798" y="1173"/>
                  </a:lnTo>
                  <a:lnTo>
                    <a:pt x="26009" y="1266"/>
                  </a:lnTo>
                  <a:lnTo>
                    <a:pt x="26216" y="1372"/>
                  </a:lnTo>
                  <a:lnTo>
                    <a:pt x="26422" y="1489"/>
                  </a:lnTo>
                  <a:lnTo>
                    <a:pt x="26620" y="1630"/>
                  </a:lnTo>
                  <a:lnTo>
                    <a:pt x="26620" y="1630"/>
                  </a:lnTo>
                  <a:lnTo>
                    <a:pt x="26779" y="1747"/>
                  </a:lnTo>
                  <a:lnTo>
                    <a:pt x="26933" y="1888"/>
                  </a:lnTo>
                  <a:lnTo>
                    <a:pt x="27086" y="2028"/>
                  </a:lnTo>
                  <a:lnTo>
                    <a:pt x="27240" y="2181"/>
                  </a:lnTo>
                  <a:lnTo>
                    <a:pt x="27390" y="2345"/>
                  </a:lnTo>
                  <a:lnTo>
                    <a:pt x="27539" y="2509"/>
                  </a:lnTo>
                  <a:lnTo>
                    <a:pt x="27689" y="2684"/>
                  </a:lnTo>
                  <a:lnTo>
                    <a:pt x="27834" y="2872"/>
                  </a:lnTo>
                  <a:lnTo>
                    <a:pt x="27979" y="3060"/>
                  </a:lnTo>
                  <a:lnTo>
                    <a:pt x="28124" y="3259"/>
                  </a:lnTo>
                  <a:lnTo>
                    <a:pt x="28265" y="3470"/>
                  </a:lnTo>
                  <a:lnTo>
                    <a:pt x="28401" y="3681"/>
                  </a:lnTo>
                  <a:lnTo>
                    <a:pt x="28542" y="3903"/>
                  </a:lnTo>
                  <a:lnTo>
                    <a:pt x="28678" y="4138"/>
                  </a:lnTo>
                  <a:lnTo>
                    <a:pt x="28810" y="4372"/>
                  </a:lnTo>
                  <a:lnTo>
                    <a:pt x="28942" y="4618"/>
                  </a:lnTo>
                  <a:lnTo>
                    <a:pt x="29074" y="4865"/>
                  </a:lnTo>
                  <a:lnTo>
                    <a:pt x="29201" y="5134"/>
                  </a:lnTo>
                  <a:lnTo>
                    <a:pt x="29329" y="5392"/>
                  </a:lnTo>
                  <a:lnTo>
                    <a:pt x="29452" y="5673"/>
                  </a:lnTo>
                  <a:lnTo>
                    <a:pt x="29575" y="5943"/>
                  </a:lnTo>
                  <a:lnTo>
                    <a:pt x="29694" y="6236"/>
                  </a:lnTo>
                  <a:lnTo>
                    <a:pt x="29813" y="6529"/>
                  </a:lnTo>
                  <a:lnTo>
                    <a:pt x="29927" y="6822"/>
                  </a:lnTo>
                  <a:lnTo>
                    <a:pt x="30037" y="7138"/>
                  </a:lnTo>
                  <a:lnTo>
                    <a:pt x="30151" y="7443"/>
                  </a:lnTo>
                  <a:lnTo>
                    <a:pt x="30257" y="7759"/>
                  </a:lnTo>
                  <a:lnTo>
                    <a:pt x="30362" y="8088"/>
                  </a:lnTo>
                  <a:lnTo>
                    <a:pt x="30468" y="8416"/>
                  </a:lnTo>
                  <a:lnTo>
                    <a:pt x="30564" y="8756"/>
                  </a:lnTo>
                  <a:lnTo>
                    <a:pt x="30666" y="9096"/>
                  </a:lnTo>
                  <a:lnTo>
                    <a:pt x="30762" y="9447"/>
                  </a:lnTo>
                  <a:lnTo>
                    <a:pt x="30762" y="9447"/>
                  </a:lnTo>
                  <a:lnTo>
                    <a:pt x="30916" y="10080"/>
                  </a:lnTo>
                  <a:lnTo>
                    <a:pt x="31066" y="10713"/>
                  </a:lnTo>
                  <a:lnTo>
                    <a:pt x="31202" y="11346"/>
                  </a:lnTo>
                  <a:lnTo>
                    <a:pt x="31325" y="11967"/>
                  </a:lnTo>
                  <a:lnTo>
                    <a:pt x="31439" y="12588"/>
                  </a:lnTo>
                  <a:lnTo>
                    <a:pt x="31545" y="13198"/>
                  </a:lnTo>
                  <a:lnTo>
                    <a:pt x="31642" y="13784"/>
                  </a:lnTo>
                  <a:lnTo>
                    <a:pt x="31730" y="14358"/>
                  </a:lnTo>
                  <a:lnTo>
                    <a:pt x="31730" y="14358"/>
                  </a:lnTo>
                  <a:lnTo>
                    <a:pt x="31791" y="14839"/>
                  </a:lnTo>
                  <a:lnTo>
                    <a:pt x="31853" y="15319"/>
                  </a:lnTo>
                  <a:lnTo>
                    <a:pt x="31906" y="15800"/>
                  </a:lnTo>
                  <a:lnTo>
                    <a:pt x="31954" y="16292"/>
                  </a:lnTo>
                  <a:lnTo>
                    <a:pt x="31954" y="16292"/>
                  </a:lnTo>
                  <a:lnTo>
                    <a:pt x="32086" y="17652"/>
                  </a:lnTo>
                  <a:lnTo>
                    <a:pt x="32218" y="19058"/>
                  </a:lnTo>
                  <a:lnTo>
                    <a:pt x="32218" y="19058"/>
                  </a:lnTo>
                  <a:lnTo>
                    <a:pt x="32020" y="18577"/>
                  </a:lnTo>
                  <a:lnTo>
                    <a:pt x="31822" y="18120"/>
                  </a:lnTo>
                  <a:lnTo>
                    <a:pt x="31620" y="17652"/>
                  </a:lnTo>
                  <a:lnTo>
                    <a:pt x="31417" y="17206"/>
                  </a:lnTo>
                  <a:lnTo>
                    <a:pt x="31215" y="16749"/>
                  </a:lnTo>
                  <a:lnTo>
                    <a:pt x="31013" y="16315"/>
                  </a:lnTo>
                  <a:lnTo>
                    <a:pt x="30802" y="15882"/>
                  </a:lnTo>
                  <a:lnTo>
                    <a:pt x="30595" y="15448"/>
                  </a:lnTo>
                  <a:lnTo>
                    <a:pt x="30384" y="15026"/>
                  </a:lnTo>
                  <a:lnTo>
                    <a:pt x="30173" y="14616"/>
                  </a:lnTo>
                  <a:lnTo>
                    <a:pt x="29962" y="14206"/>
                  </a:lnTo>
                  <a:lnTo>
                    <a:pt x="29747" y="13807"/>
                  </a:lnTo>
                  <a:lnTo>
                    <a:pt x="29531" y="13409"/>
                  </a:lnTo>
                  <a:lnTo>
                    <a:pt x="29311" y="13022"/>
                  </a:lnTo>
                  <a:lnTo>
                    <a:pt x="29091" y="12635"/>
                  </a:lnTo>
                  <a:lnTo>
                    <a:pt x="28872" y="12260"/>
                  </a:lnTo>
                  <a:lnTo>
                    <a:pt x="28652" y="11897"/>
                  </a:lnTo>
                  <a:lnTo>
                    <a:pt x="28428" y="11533"/>
                  </a:lnTo>
                  <a:lnTo>
                    <a:pt x="28203" y="11182"/>
                  </a:lnTo>
                  <a:lnTo>
                    <a:pt x="27979" y="10830"/>
                  </a:lnTo>
                  <a:lnTo>
                    <a:pt x="27750" y="10490"/>
                  </a:lnTo>
                  <a:lnTo>
                    <a:pt x="27522" y="10150"/>
                  </a:lnTo>
                  <a:lnTo>
                    <a:pt x="27289" y="9822"/>
                  </a:lnTo>
                  <a:lnTo>
                    <a:pt x="27060" y="9506"/>
                  </a:lnTo>
                  <a:lnTo>
                    <a:pt x="26827" y="9189"/>
                  </a:lnTo>
                  <a:lnTo>
                    <a:pt x="26594" y="8885"/>
                  </a:lnTo>
                  <a:lnTo>
                    <a:pt x="26357" y="8592"/>
                  </a:lnTo>
                  <a:lnTo>
                    <a:pt x="26123" y="8299"/>
                  </a:lnTo>
                  <a:lnTo>
                    <a:pt x="25886" y="8006"/>
                  </a:lnTo>
                  <a:lnTo>
                    <a:pt x="25649" y="7724"/>
                  </a:lnTo>
                  <a:lnTo>
                    <a:pt x="25407" y="7455"/>
                  </a:lnTo>
                  <a:lnTo>
                    <a:pt x="25165" y="7197"/>
                  </a:lnTo>
                  <a:lnTo>
                    <a:pt x="24923" y="6939"/>
                  </a:lnTo>
                  <a:lnTo>
                    <a:pt x="24681" y="6681"/>
                  </a:lnTo>
                  <a:lnTo>
                    <a:pt x="24439" y="6435"/>
                  </a:lnTo>
                  <a:lnTo>
                    <a:pt x="24193" y="6201"/>
                  </a:lnTo>
                  <a:lnTo>
                    <a:pt x="23947" y="5978"/>
                  </a:lnTo>
                  <a:lnTo>
                    <a:pt x="23701" y="5755"/>
                  </a:lnTo>
                  <a:lnTo>
                    <a:pt x="23454" y="5533"/>
                  </a:lnTo>
                  <a:lnTo>
                    <a:pt x="23204" y="5333"/>
                  </a:lnTo>
                  <a:lnTo>
                    <a:pt x="22958" y="5134"/>
                  </a:lnTo>
                  <a:lnTo>
                    <a:pt x="22707" y="4935"/>
                  </a:lnTo>
                  <a:lnTo>
                    <a:pt x="22456" y="4747"/>
                  </a:lnTo>
                  <a:lnTo>
                    <a:pt x="22201" y="4571"/>
                  </a:lnTo>
                  <a:lnTo>
                    <a:pt x="21951" y="4407"/>
                  </a:lnTo>
                  <a:lnTo>
                    <a:pt x="21696" y="4243"/>
                  </a:lnTo>
                  <a:lnTo>
                    <a:pt x="21441" y="4079"/>
                  </a:lnTo>
                  <a:lnTo>
                    <a:pt x="21186" y="3939"/>
                  </a:lnTo>
                  <a:lnTo>
                    <a:pt x="20931" y="3798"/>
                  </a:lnTo>
                  <a:lnTo>
                    <a:pt x="20676" y="3657"/>
                  </a:lnTo>
                  <a:lnTo>
                    <a:pt x="20416" y="3528"/>
                  </a:lnTo>
                  <a:lnTo>
                    <a:pt x="20161" y="3411"/>
                  </a:lnTo>
                  <a:lnTo>
                    <a:pt x="19902" y="3306"/>
                  </a:lnTo>
                  <a:lnTo>
                    <a:pt x="19642" y="3200"/>
                  </a:lnTo>
                  <a:lnTo>
                    <a:pt x="19383" y="3106"/>
                  </a:lnTo>
                  <a:lnTo>
                    <a:pt x="19123" y="3013"/>
                  </a:lnTo>
                  <a:lnTo>
                    <a:pt x="18864" y="2931"/>
                  </a:lnTo>
                  <a:lnTo>
                    <a:pt x="18605" y="2860"/>
                  </a:lnTo>
                  <a:lnTo>
                    <a:pt x="18341" y="2790"/>
                  </a:lnTo>
                  <a:lnTo>
                    <a:pt x="18081" y="2731"/>
                  </a:lnTo>
                  <a:lnTo>
                    <a:pt x="17818" y="2684"/>
                  </a:lnTo>
                  <a:lnTo>
                    <a:pt x="17554" y="2649"/>
                  </a:lnTo>
                  <a:lnTo>
                    <a:pt x="17290" y="2614"/>
                  </a:lnTo>
                  <a:lnTo>
                    <a:pt x="17026" y="2579"/>
                  </a:lnTo>
                  <a:lnTo>
                    <a:pt x="17026" y="2579"/>
                  </a:lnTo>
                  <a:lnTo>
                    <a:pt x="17017" y="2087"/>
                  </a:lnTo>
                  <a:lnTo>
                    <a:pt x="17000" y="1723"/>
                  </a:lnTo>
                  <a:lnTo>
                    <a:pt x="16986" y="1501"/>
                  </a:lnTo>
                  <a:lnTo>
                    <a:pt x="16978" y="1442"/>
                  </a:lnTo>
                  <a:lnTo>
                    <a:pt x="16973" y="1430"/>
                  </a:lnTo>
                  <a:lnTo>
                    <a:pt x="16969" y="1430"/>
                  </a:lnTo>
                  <a:lnTo>
                    <a:pt x="16969" y="1430"/>
                  </a:lnTo>
                  <a:lnTo>
                    <a:pt x="16964" y="1442"/>
                  </a:lnTo>
                  <a:lnTo>
                    <a:pt x="16960" y="1501"/>
                  </a:lnTo>
                  <a:lnTo>
                    <a:pt x="16947" y="1723"/>
                  </a:lnTo>
                  <a:lnTo>
                    <a:pt x="16938" y="2087"/>
                  </a:lnTo>
                  <a:lnTo>
                    <a:pt x="16925" y="2579"/>
                  </a:lnTo>
                  <a:lnTo>
                    <a:pt x="16925" y="2579"/>
                  </a:lnTo>
                  <a:lnTo>
                    <a:pt x="16591" y="2556"/>
                  </a:lnTo>
                  <a:lnTo>
                    <a:pt x="16257" y="2544"/>
                  </a:lnTo>
                  <a:lnTo>
                    <a:pt x="16257" y="2544"/>
                  </a:lnTo>
                  <a:lnTo>
                    <a:pt x="15900" y="2556"/>
                  </a:lnTo>
                  <a:lnTo>
                    <a:pt x="15900" y="2556"/>
                  </a:lnTo>
                  <a:lnTo>
                    <a:pt x="15619" y="2579"/>
                  </a:lnTo>
                  <a:lnTo>
                    <a:pt x="15342" y="2614"/>
                  </a:lnTo>
                  <a:lnTo>
                    <a:pt x="15065" y="2661"/>
                  </a:lnTo>
                  <a:lnTo>
                    <a:pt x="14788" y="2720"/>
                  </a:lnTo>
                  <a:lnTo>
                    <a:pt x="14511" y="2802"/>
                  </a:lnTo>
                  <a:lnTo>
                    <a:pt x="14234" y="2884"/>
                  </a:lnTo>
                  <a:lnTo>
                    <a:pt x="13961" y="2978"/>
                  </a:lnTo>
                  <a:lnTo>
                    <a:pt x="13684" y="3095"/>
                  </a:lnTo>
                  <a:lnTo>
                    <a:pt x="13412" y="3212"/>
                  </a:lnTo>
                  <a:lnTo>
                    <a:pt x="13139" y="3353"/>
                  </a:lnTo>
                  <a:lnTo>
                    <a:pt x="12871" y="3493"/>
                  </a:lnTo>
                  <a:lnTo>
                    <a:pt x="12598" y="3657"/>
                  </a:lnTo>
                  <a:lnTo>
                    <a:pt x="12330" y="3821"/>
                  </a:lnTo>
                  <a:lnTo>
                    <a:pt x="12062" y="3997"/>
                  </a:lnTo>
                  <a:lnTo>
                    <a:pt x="11794" y="4196"/>
                  </a:lnTo>
                  <a:lnTo>
                    <a:pt x="11530" y="4396"/>
                  </a:lnTo>
                  <a:lnTo>
                    <a:pt x="11266" y="4607"/>
                  </a:lnTo>
                  <a:lnTo>
                    <a:pt x="10998" y="4829"/>
                  </a:lnTo>
                  <a:lnTo>
                    <a:pt x="10738" y="5052"/>
                  </a:lnTo>
                  <a:lnTo>
                    <a:pt x="10474" y="5298"/>
                  </a:lnTo>
                  <a:lnTo>
                    <a:pt x="10211" y="5544"/>
                  </a:lnTo>
                  <a:lnTo>
                    <a:pt x="9951" y="5802"/>
                  </a:lnTo>
                  <a:lnTo>
                    <a:pt x="9692" y="6072"/>
                  </a:lnTo>
                  <a:lnTo>
                    <a:pt x="9432" y="6353"/>
                  </a:lnTo>
                  <a:lnTo>
                    <a:pt x="9177" y="6634"/>
                  </a:lnTo>
                  <a:lnTo>
                    <a:pt x="8918" y="6927"/>
                  </a:lnTo>
                  <a:lnTo>
                    <a:pt x="8663" y="7232"/>
                  </a:lnTo>
                  <a:lnTo>
                    <a:pt x="8412" y="7537"/>
                  </a:lnTo>
                  <a:lnTo>
                    <a:pt x="8157" y="7853"/>
                  </a:lnTo>
                  <a:lnTo>
                    <a:pt x="7907" y="8181"/>
                  </a:lnTo>
                  <a:lnTo>
                    <a:pt x="7652" y="8521"/>
                  </a:lnTo>
                  <a:lnTo>
                    <a:pt x="7405" y="8861"/>
                  </a:lnTo>
                  <a:lnTo>
                    <a:pt x="7155" y="9201"/>
                  </a:lnTo>
                  <a:lnTo>
                    <a:pt x="6904" y="9553"/>
                  </a:lnTo>
                  <a:lnTo>
                    <a:pt x="6412" y="10279"/>
                  </a:lnTo>
                  <a:lnTo>
                    <a:pt x="5924" y="11029"/>
                  </a:lnTo>
                  <a:lnTo>
                    <a:pt x="5440" y="11803"/>
                  </a:lnTo>
                  <a:lnTo>
                    <a:pt x="4961" y="12600"/>
                  </a:lnTo>
                  <a:lnTo>
                    <a:pt x="4486" y="13420"/>
                  </a:lnTo>
                  <a:lnTo>
                    <a:pt x="4015" y="14253"/>
                  </a:lnTo>
                  <a:lnTo>
                    <a:pt x="3549" y="15096"/>
                  </a:lnTo>
                  <a:lnTo>
                    <a:pt x="3092" y="15964"/>
                  </a:lnTo>
                  <a:lnTo>
                    <a:pt x="2635" y="16831"/>
                  </a:lnTo>
                  <a:lnTo>
                    <a:pt x="2182" y="17722"/>
                  </a:lnTo>
                  <a:lnTo>
                    <a:pt x="1738" y="18613"/>
                  </a:lnTo>
                  <a:lnTo>
                    <a:pt x="1294" y="19527"/>
                  </a:lnTo>
                  <a:lnTo>
                    <a:pt x="858" y="20429"/>
                  </a:lnTo>
                  <a:lnTo>
                    <a:pt x="427" y="21343"/>
                  </a:lnTo>
                  <a:lnTo>
                    <a:pt x="1" y="22269"/>
                  </a:lnTo>
                </a:path>
              </a:pathLst>
            </a:custGeom>
            <a:noFill/>
            <a:ln w="0">
              <a:noFill/>
            </a:ln>
          </p:spPr>
          <p:style>
            <a:lnRef idx="0">
              <a:scrgbClr r="0" g="0" b="0"/>
            </a:lnRef>
            <a:fillRef idx="0">
              <a:scrgbClr r="0" g="0" b="0"/>
            </a:fillRef>
            <a:effectRef idx="0">
              <a:scrgbClr r="0" g="0" b="0"/>
            </a:effectRef>
            <a:fontRef idx="minor"/>
          </p:style>
        </p:sp>
        <p:sp>
          <p:nvSpPr>
            <p:cNvPr id="882" name="Google Shape;662;p39"/>
            <p:cNvSpPr/>
            <p:nvPr/>
          </p:nvSpPr>
          <p:spPr>
            <a:xfrm flipV="1">
              <a:off x="6399720" y="1952640"/>
              <a:ext cx="1800" cy="9720"/>
            </a:xfrm>
            <a:custGeom>
              <a:avLst/>
              <a:gdLst/>
              <a:ahLst/>
              <a:cxnLst/>
              <a:rect l="l" t="t" r="r" b="b"/>
              <a:pathLst>
                <a:path w="103" h="1149">
                  <a:moveTo>
                    <a:pt x="45" y="0"/>
                  </a:moveTo>
                  <a:lnTo>
                    <a:pt x="40" y="12"/>
                  </a:lnTo>
                  <a:lnTo>
                    <a:pt x="36" y="71"/>
                  </a:lnTo>
                  <a:lnTo>
                    <a:pt x="23" y="293"/>
                  </a:lnTo>
                  <a:lnTo>
                    <a:pt x="14" y="657"/>
                  </a:lnTo>
                  <a:lnTo>
                    <a:pt x="1" y="1149"/>
                  </a:lnTo>
                  <a:lnTo>
                    <a:pt x="102" y="1149"/>
                  </a:lnTo>
                  <a:lnTo>
                    <a:pt x="93" y="657"/>
                  </a:lnTo>
                  <a:lnTo>
                    <a:pt x="76" y="293"/>
                  </a:lnTo>
                  <a:lnTo>
                    <a:pt x="62" y="71"/>
                  </a:lnTo>
                  <a:lnTo>
                    <a:pt x="54" y="12"/>
                  </a:lnTo>
                  <a:lnTo>
                    <a:pt x="49" y="0"/>
                  </a:lnTo>
                  <a:close/>
                </a:path>
              </a:pathLst>
            </a:custGeom>
            <a:solidFill>
              <a:srgbClr val="B2B2B2"/>
            </a:solidFill>
            <a:ln w="0">
              <a:noFill/>
            </a:ln>
          </p:spPr>
          <p:style>
            <a:lnRef idx="0">
              <a:scrgbClr r="0" g="0" b="0"/>
            </a:lnRef>
            <a:fillRef idx="0">
              <a:scrgbClr r="0" g="0" b="0"/>
            </a:fillRef>
            <a:effectRef idx="0">
              <a:scrgbClr r="0" g="0" b="0"/>
            </a:effectRef>
            <a:fontRef idx="minor"/>
          </p:style>
        </p:sp>
        <p:sp>
          <p:nvSpPr>
            <p:cNvPr id="883" name="Google Shape;663;p39"/>
            <p:cNvSpPr/>
            <p:nvPr/>
          </p:nvSpPr>
          <p:spPr>
            <a:xfrm flipV="1">
              <a:off x="6118200" y="1962000"/>
              <a:ext cx="539280" cy="29160"/>
            </a:xfrm>
            <a:custGeom>
              <a:avLst/>
              <a:gdLst/>
              <a:ahLst/>
              <a:cxnLst/>
              <a:rect l="l" t="t" r="r" b="b"/>
              <a:pathLst>
                <a:path w="22813" h="3330">
                  <a:moveTo>
                    <a:pt x="555" y="1"/>
                  </a:moveTo>
                  <a:lnTo>
                    <a:pt x="493" y="36"/>
                  </a:lnTo>
                  <a:lnTo>
                    <a:pt x="436" y="71"/>
                  </a:lnTo>
                  <a:lnTo>
                    <a:pt x="379" y="130"/>
                  </a:lnTo>
                  <a:lnTo>
                    <a:pt x="322" y="200"/>
                  </a:lnTo>
                  <a:lnTo>
                    <a:pt x="273" y="282"/>
                  </a:lnTo>
                  <a:lnTo>
                    <a:pt x="225" y="376"/>
                  </a:lnTo>
                  <a:lnTo>
                    <a:pt x="181" y="481"/>
                  </a:lnTo>
                  <a:lnTo>
                    <a:pt x="141" y="598"/>
                  </a:lnTo>
                  <a:lnTo>
                    <a:pt x="106" y="716"/>
                  </a:lnTo>
                  <a:lnTo>
                    <a:pt x="75" y="856"/>
                  </a:lnTo>
                  <a:lnTo>
                    <a:pt x="49" y="997"/>
                  </a:lnTo>
                  <a:lnTo>
                    <a:pt x="31" y="1149"/>
                  </a:lnTo>
                  <a:lnTo>
                    <a:pt x="14" y="1302"/>
                  </a:lnTo>
                  <a:lnTo>
                    <a:pt x="5" y="1466"/>
                  </a:lnTo>
                  <a:lnTo>
                    <a:pt x="1" y="1642"/>
                  </a:lnTo>
                  <a:lnTo>
                    <a:pt x="1" y="1688"/>
                  </a:lnTo>
                  <a:lnTo>
                    <a:pt x="5" y="1853"/>
                  </a:lnTo>
                  <a:lnTo>
                    <a:pt x="14" y="2017"/>
                  </a:lnTo>
                  <a:lnTo>
                    <a:pt x="31" y="2169"/>
                  </a:lnTo>
                  <a:lnTo>
                    <a:pt x="49" y="2321"/>
                  </a:lnTo>
                  <a:lnTo>
                    <a:pt x="75" y="2474"/>
                  </a:lnTo>
                  <a:lnTo>
                    <a:pt x="106" y="2603"/>
                  </a:lnTo>
                  <a:lnTo>
                    <a:pt x="141" y="2732"/>
                  </a:lnTo>
                  <a:lnTo>
                    <a:pt x="181" y="2849"/>
                  </a:lnTo>
                  <a:lnTo>
                    <a:pt x="225" y="2954"/>
                  </a:lnTo>
                  <a:lnTo>
                    <a:pt x="273" y="3048"/>
                  </a:lnTo>
                  <a:lnTo>
                    <a:pt x="322" y="3130"/>
                  </a:lnTo>
                  <a:lnTo>
                    <a:pt x="379" y="3200"/>
                  </a:lnTo>
                  <a:lnTo>
                    <a:pt x="436" y="3247"/>
                  </a:lnTo>
                  <a:lnTo>
                    <a:pt x="493" y="3294"/>
                  </a:lnTo>
                  <a:lnTo>
                    <a:pt x="555" y="3318"/>
                  </a:lnTo>
                  <a:lnTo>
                    <a:pt x="616" y="3329"/>
                  </a:lnTo>
                  <a:lnTo>
                    <a:pt x="22197" y="3329"/>
                  </a:lnTo>
                  <a:lnTo>
                    <a:pt x="22258" y="3318"/>
                  </a:lnTo>
                  <a:lnTo>
                    <a:pt x="22320" y="3294"/>
                  </a:lnTo>
                  <a:lnTo>
                    <a:pt x="22381" y="3247"/>
                  </a:lnTo>
                  <a:lnTo>
                    <a:pt x="22439" y="3200"/>
                  </a:lnTo>
                  <a:lnTo>
                    <a:pt x="22491" y="3130"/>
                  </a:lnTo>
                  <a:lnTo>
                    <a:pt x="22540" y="3048"/>
                  </a:lnTo>
                  <a:lnTo>
                    <a:pt x="22588" y="2954"/>
                  </a:lnTo>
                  <a:lnTo>
                    <a:pt x="22632" y="2849"/>
                  </a:lnTo>
                  <a:lnTo>
                    <a:pt x="22672" y="2732"/>
                  </a:lnTo>
                  <a:lnTo>
                    <a:pt x="22707" y="2603"/>
                  </a:lnTo>
                  <a:lnTo>
                    <a:pt x="22738" y="2474"/>
                  </a:lnTo>
                  <a:lnTo>
                    <a:pt x="22764" y="2321"/>
                  </a:lnTo>
                  <a:lnTo>
                    <a:pt x="22786" y="2169"/>
                  </a:lnTo>
                  <a:lnTo>
                    <a:pt x="22799" y="2017"/>
                  </a:lnTo>
                  <a:lnTo>
                    <a:pt x="22808" y="1853"/>
                  </a:lnTo>
                  <a:lnTo>
                    <a:pt x="22812" y="1688"/>
                  </a:lnTo>
                  <a:lnTo>
                    <a:pt x="22812" y="1642"/>
                  </a:lnTo>
                  <a:lnTo>
                    <a:pt x="22808" y="1466"/>
                  </a:lnTo>
                  <a:lnTo>
                    <a:pt x="22799" y="1302"/>
                  </a:lnTo>
                  <a:lnTo>
                    <a:pt x="22786" y="1149"/>
                  </a:lnTo>
                  <a:lnTo>
                    <a:pt x="22764" y="997"/>
                  </a:lnTo>
                  <a:lnTo>
                    <a:pt x="22738" y="856"/>
                  </a:lnTo>
                  <a:lnTo>
                    <a:pt x="22707" y="716"/>
                  </a:lnTo>
                  <a:lnTo>
                    <a:pt x="22672" y="598"/>
                  </a:lnTo>
                  <a:lnTo>
                    <a:pt x="22632" y="481"/>
                  </a:lnTo>
                  <a:lnTo>
                    <a:pt x="22588" y="376"/>
                  </a:lnTo>
                  <a:lnTo>
                    <a:pt x="22540" y="282"/>
                  </a:lnTo>
                  <a:lnTo>
                    <a:pt x="22491" y="200"/>
                  </a:lnTo>
                  <a:lnTo>
                    <a:pt x="22439" y="130"/>
                  </a:lnTo>
                  <a:lnTo>
                    <a:pt x="22381" y="71"/>
                  </a:lnTo>
                  <a:lnTo>
                    <a:pt x="22320" y="36"/>
                  </a:lnTo>
                  <a:lnTo>
                    <a:pt x="22258"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84" name="Google Shape;664;p39"/>
            <p:cNvSpPr/>
            <p:nvPr/>
          </p:nvSpPr>
          <p:spPr>
            <a:xfrm flipV="1">
              <a:off x="6152040" y="2169360"/>
              <a:ext cx="222120" cy="210960"/>
            </a:xfrm>
            <a:custGeom>
              <a:avLst/>
              <a:gdLst/>
              <a:ahLst/>
              <a:cxnLst/>
              <a:rect l="l" t="t" r="r" b="b"/>
              <a:pathLst>
                <a:path w="9406" h="23559">
                  <a:moveTo>
                    <a:pt x="9406" y="0"/>
                  </a:moveTo>
                  <a:lnTo>
                    <a:pt x="9274" y="24"/>
                  </a:lnTo>
                  <a:lnTo>
                    <a:pt x="9142" y="59"/>
                  </a:lnTo>
                  <a:lnTo>
                    <a:pt x="9010" y="117"/>
                  </a:lnTo>
                  <a:lnTo>
                    <a:pt x="8878" y="199"/>
                  </a:lnTo>
                  <a:lnTo>
                    <a:pt x="8698" y="305"/>
                  </a:lnTo>
                  <a:lnTo>
                    <a:pt x="8522" y="422"/>
                  </a:lnTo>
                  <a:lnTo>
                    <a:pt x="8346" y="539"/>
                  </a:lnTo>
                  <a:lnTo>
                    <a:pt x="8166" y="680"/>
                  </a:lnTo>
                  <a:lnTo>
                    <a:pt x="7990" y="821"/>
                  </a:lnTo>
                  <a:lnTo>
                    <a:pt x="7818" y="961"/>
                  </a:lnTo>
                  <a:lnTo>
                    <a:pt x="7642" y="1125"/>
                  </a:lnTo>
                  <a:lnTo>
                    <a:pt x="7471" y="1289"/>
                  </a:lnTo>
                  <a:lnTo>
                    <a:pt x="7185" y="1571"/>
                  </a:lnTo>
                  <a:lnTo>
                    <a:pt x="6899" y="1887"/>
                  </a:lnTo>
                  <a:lnTo>
                    <a:pt x="6622" y="2204"/>
                  </a:lnTo>
                  <a:lnTo>
                    <a:pt x="6345" y="2555"/>
                  </a:lnTo>
                  <a:lnTo>
                    <a:pt x="6073" y="2919"/>
                  </a:lnTo>
                  <a:lnTo>
                    <a:pt x="5804" y="3294"/>
                  </a:lnTo>
                  <a:lnTo>
                    <a:pt x="5541" y="3692"/>
                  </a:lnTo>
                  <a:lnTo>
                    <a:pt x="5281" y="4102"/>
                  </a:lnTo>
                  <a:lnTo>
                    <a:pt x="5026" y="4536"/>
                  </a:lnTo>
                  <a:lnTo>
                    <a:pt x="4776" y="4981"/>
                  </a:lnTo>
                  <a:lnTo>
                    <a:pt x="4529" y="5450"/>
                  </a:lnTo>
                  <a:lnTo>
                    <a:pt x="4288" y="5931"/>
                  </a:lnTo>
                  <a:lnTo>
                    <a:pt x="4050" y="6423"/>
                  </a:lnTo>
                  <a:lnTo>
                    <a:pt x="3817" y="6939"/>
                  </a:lnTo>
                  <a:lnTo>
                    <a:pt x="3593" y="7466"/>
                  </a:lnTo>
                  <a:lnTo>
                    <a:pt x="3369" y="8005"/>
                  </a:lnTo>
                  <a:lnTo>
                    <a:pt x="3153" y="8556"/>
                  </a:lnTo>
                  <a:lnTo>
                    <a:pt x="2942" y="9130"/>
                  </a:lnTo>
                  <a:lnTo>
                    <a:pt x="2735" y="9716"/>
                  </a:lnTo>
                  <a:lnTo>
                    <a:pt x="2533" y="10314"/>
                  </a:lnTo>
                  <a:lnTo>
                    <a:pt x="2340" y="10924"/>
                  </a:lnTo>
                  <a:lnTo>
                    <a:pt x="2151" y="11557"/>
                  </a:lnTo>
                  <a:lnTo>
                    <a:pt x="1966" y="12189"/>
                  </a:lnTo>
                  <a:lnTo>
                    <a:pt x="1786" y="12846"/>
                  </a:lnTo>
                  <a:lnTo>
                    <a:pt x="1614" y="13502"/>
                  </a:lnTo>
                  <a:lnTo>
                    <a:pt x="1451" y="14182"/>
                  </a:lnTo>
                  <a:lnTo>
                    <a:pt x="1289" y="14873"/>
                  </a:lnTo>
                  <a:lnTo>
                    <a:pt x="1139" y="15565"/>
                  </a:lnTo>
                  <a:lnTo>
                    <a:pt x="990" y="16280"/>
                  </a:lnTo>
                  <a:lnTo>
                    <a:pt x="849" y="17007"/>
                  </a:lnTo>
                  <a:lnTo>
                    <a:pt x="717" y="17733"/>
                  </a:lnTo>
                  <a:lnTo>
                    <a:pt x="590" y="18483"/>
                  </a:lnTo>
                  <a:lnTo>
                    <a:pt x="519" y="18929"/>
                  </a:lnTo>
                  <a:lnTo>
                    <a:pt x="453" y="19386"/>
                  </a:lnTo>
                  <a:lnTo>
                    <a:pt x="387" y="19843"/>
                  </a:lnTo>
                  <a:lnTo>
                    <a:pt x="326" y="20300"/>
                  </a:lnTo>
                  <a:lnTo>
                    <a:pt x="269" y="20757"/>
                  </a:lnTo>
                  <a:lnTo>
                    <a:pt x="211" y="21226"/>
                  </a:lnTo>
                  <a:lnTo>
                    <a:pt x="159" y="21695"/>
                  </a:lnTo>
                  <a:lnTo>
                    <a:pt x="110" y="22164"/>
                  </a:lnTo>
                  <a:lnTo>
                    <a:pt x="71" y="22503"/>
                  </a:lnTo>
                  <a:lnTo>
                    <a:pt x="40" y="22843"/>
                  </a:lnTo>
                  <a:lnTo>
                    <a:pt x="14" y="23195"/>
                  </a:lnTo>
                  <a:lnTo>
                    <a:pt x="0" y="23558"/>
                  </a:lnTo>
                  <a:lnTo>
                    <a:pt x="9" y="23535"/>
                  </a:lnTo>
                  <a:lnTo>
                    <a:pt x="22" y="23465"/>
                  </a:lnTo>
                  <a:lnTo>
                    <a:pt x="62" y="23207"/>
                  </a:lnTo>
                  <a:lnTo>
                    <a:pt x="198" y="22222"/>
                  </a:lnTo>
                  <a:lnTo>
                    <a:pt x="299" y="21519"/>
                  </a:lnTo>
                  <a:lnTo>
                    <a:pt x="427" y="20687"/>
                  </a:lnTo>
                  <a:lnTo>
                    <a:pt x="581" y="19737"/>
                  </a:lnTo>
                  <a:lnTo>
                    <a:pt x="669" y="19222"/>
                  </a:lnTo>
                  <a:lnTo>
                    <a:pt x="765" y="18683"/>
                  </a:lnTo>
                  <a:lnTo>
                    <a:pt x="897" y="17968"/>
                  </a:lnTo>
                  <a:lnTo>
                    <a:pt x="1034" y="17264"/>
                  </a:lnTo>
                  <a:lnTo>
                    <a:pt x="1179" y="16561"/>
                  </a:lnTo>
                  <a:lnTo>
                    <a:pt x="1328" y="15870"/>
                  </a:lnTo>
                  <a:lnTo>
                    <a:pt x="1487" y="15190"/>
                  </a:lnTo>
                  <a:lnTo>
                    <a:pt x="1645" y="14522"/>
                  </a:lnTo>
                  <a:lnTo>
                    <a:pt x="1812" y="13866"/>
                  </a:lnTo>
                  <a:lnTo>
                    <a:pt x="1988" y="13221"/>
                  </a:lnTo>
                  <a:lnTo>
                    <a:pt x="2164" y="12588"/>
                  </a:lnTo>
                  <a:lnTo>
                    <a:pt x="2348" y="11967"/>
                  </a:lnTo>
                  <a:lnTo>
                    <a:pt x="2537" y="11357"/>
                  </a:lnTo>
                  <a:lnTo>
                    <a:pt x="2731" y="10760"/>
                  </a:lnTo>
                  <a:lnTo>
                    <a:pt x="2929" y="10174"/>
                  </a:lnTo>
                  <a:lnTo>
                    <a:pt x="3131" y="9599"/>
                  </a:lnTo>
                  <a:lnTo>
                    <a:pt x="3342" y="9048"/>
                  </a:lnTo>
                  <a:lnTo>
                    <a:pt x="3553" y="8498"/>
                  </a:lnTo>
                  <a:lnTo>
                    <a:pt x="3773" y="7958"/>
                  </a:lnTo>
                  <a:lnTo>
                    <a:pt x="3997" y="7443"/>
                  </a:lnTo>
                  <a:lnTo>
                    <a:pt x="4222" y="6939"/>
                  </a:lnTo>
                  <a:lnTo>
                    <a:pt x="4455" y="6446"/>
                  </a:lnTo>
                  <a:lnTo>
                    <a:pt x="4692" y="5966"/>
                  </a:lnTo>
                  <a:lnTo>
                    <a:pt x="4929" y="5509"/>
                  </a:lnTo>
                  <a:lnTo>
                    <a:pt x="5176" y="5063"/>
                  </a:lnTo>
                  <a:lnTo>
                    <a:pt x="5422" y="4630"/>
                  </a:lnTo>
                  <a:lnTo>
                    <a:pt x="5677" y="4208"/>
                  </a:lnTo>
                  <a:lnTo>
                    <a:pt x="5932" y="3809"/>
                  </a:lnTo>
                  <a:lnTo>
                    <a:pt x="6191" y="3411"/>
                  </a:lnTo>
                  <a:lnTo>
                    <a:pt x="6455" y="3048"/>
                  </a:lnTo>
                  <a:lnTo>
                    <a:pt x="6723" y="2684"/>
                  </a:lnTo>
                  <a:lnTo>
                    <a:pt x="6996" y="2344"/>
                  </a:lnTo>
                  <a:lnTo>
                    <a:pt x="7269" y="2028"/>
                  </a:lnTo>
                  <a:lnTo>
                    <a:pt x="7546" y="1723"/>
                  </a:lnTo>
                  <a:lnTo>
                    <a:pt x="7757" y="1500"/>
                  </a:lnTo>
                  <a:lnTo>
                    <a:pt x="7950" y="1301"/>
                  </a:lnTo>
                  <a:lnTo>
                    <a:pt x="8315" y="950"/>
                  </a:lnTo>
                  <a:lnTo>
                    <a:pt x="8636" y="668"/>
                  </a:lnTo>
                  <a:lnTo>
                    <a:pt x="8904" y="446"/>
                  </a:lnTo>
                  <a:lnTo>
                    <a:pt x="9278" y="153"/>
                  </a:lnTo>
                  <a:lnTo>
                    <a:pt x="9375" y="59"/>
                  </a:lnTo>
                  <a:lnTo>
                    <a:pt x="9401" y="24"/>
                  </a:lnTo>
                  <a:lnTo>
                    <a:pt x="9406" y="12"/>
                  </a:lnTo>
                  <a:lnTo>
                    <a:pt x="9406"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885" name="Google Shape;665;p39"/>
            <p:cNvSpPr/>
            <p:nvPr/>
          </p:nvSpPr>
          <p:spPr>
            <a:xfrm flipV="1">
              <a:off x="6441480" y="2170080"/>
              <a:ext cx="290880" cy="304200"/>
            </a:xfrm>
            <a:custGeom>
              <a:avLst/>
              <a:gdLst/>
              <a:ahLst/>
              <a:cxnLst/>
              <a:rect l="l" t="t" r="r" b="b"/>
              <a:pathLst>
                <a:path w="12321" h="33967">
                  <a:moveTo>
                    <a:pt x="3320" y="1"/>
                  </a:move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886" name="Google Shape;666;p39"/>
            <p:cNvSpPr/>
            <p:nvPr/>
          </p:nvSpPr>
          <p:spPr>
            <a:xfrm flipV="1">
              <a:off x="6441480" y="2170080"/>
              <a:ext cx="290880" cy="304200"/>
            </a:xfrm>
            <a:custGeom>
              <a:avLst/>
              <a:gdLst/>
              <a:ahLst/>
              <a:cxnLst/>
              <a:rect l="l" t="t" r="r" b="b"/>
              <a:pathLst>
                <a:path w="12321" h="33967" fill="none">
                  <a:moveTo>
                    <a:pt x="8623" y="33967"/>
                  </a:moveTo>
                  <a:lnTo>
                    <a:pt x="8623" y="33967"/>
                  </a:lnTo>
                  <a:lnTo>
                    <a:pt x="8675" y="33920"/>
                  </a:lnTo>
                  <a:lnTo>
                    <a:pt x="8834" y="33803"/>
                  </a:lnTo>
                  <a:lnTo>
                    <a:pt x="8944" y="33697"/>
                  </a:lnTo>
                  <a:lnTo>
                    <a:pt x="9071" y="33580"/>
                  </a:lnTo>
                  <a:lnTo>
                    <a:pt x="9216" y="33428"/>
                  </a:lnTo>
                  <a:lnTo>
                    <a:pt x="9375" y="33252"/>
                  </a:lnTo>
                  <a:lnTo>
                    <a:pt x="9546" y="33053"/>
                  </a:lnTo>
                  <a:lnTo>
                    <a:pt x="9726" y="32830"/>
                  </a:lnTo>
                  <a:lnTo>
                    <a:pt x="9915" y="32572"/>
                  </a:lnTo>
                  <a:lnTo>
                    <a:pt x="10113" y="32291"/>
                  </a:lnTo>
                  <a:lnTo>
                    <a:pt x="10311" y="31974"/>
                  </a:lnTo>
                  <a:lnTo>
                    <a:pt x="10513" y="31634"/>
                  </a:lnTo>
                  <a:lnTo>
                    <a:pt x="10615" y="31447"/>
                  </a:lnTo>
                  <a:lnTo>
                    <a:pt x="10716" y="31259"/>
                  </a:lnTo>
                  <a:lnTo>
                    <a:pt x="10812" y="31060"/>
                  </a:lnTo>
                  <a:lnTo>
                    <a:pt x="10914" y="30849"/>
                  </a:lnTo>
                  <a:lnTo>
                    <a:pt x="11010" y="30638"/>
                  </a:lnTo>
                  <a:lnTo>
                    <a:pt x="11107" y="30416"/>
                  </a:lnTo>
                  <a:lnTo>
                    <a:pt x="11199" y="30181"/>
                  </a:lnTo>
                  <a:lnTo>
                    <a:pt x="11292" y="29935"/>
                  </a:lnTo>
                  <a:lnTo>
                    <a:pt x="11380" y="29689"/>
                  </a:lnTo>
                  <a:lnTo>
                    <a:pt x="11468" y="29431"/>
                  </a:lnTo>
                  <a:lnTo>
                    <a:pt x="11555" y="29161"/>
                  </a:lnTo>
                  <a:lnTo>
                    <a:pt x="11635" y="28892"/>
                  </a:lnTo>
                  <a:lnTo>
                    <a:pt x="11714" y="28599"/>
                  </a:lnTo>
                  <a:lnTo>
                    <a:pt x="11789" y="28306"/>
                  </a:lnTo>
                  <a:lnTo>
                    <a:pt x="11859" y="28001"/>
                  </a:lnTo>
                  <a:lnTo>
                    <a:pt x="11929" y="27696"/>
                  </a:lnTo>
                  <a:lnTo>
                    <a:pt x="11991" y="27368"/>
                  </a:lnTo>
                  <a:lnTo>
                    <a:pt x="12048" y="27040"/>
                  </a:lnTo>
                  <a:lnTo>
                    <a:pt x="12101" y="26700"/>
                  </a:lnTo>
                  <a:lnTo>
                    <a:pt x="12149" y="26349"/>
                  </a:lnTo>
                  <a:lnTo>
                    <a:pt x="12193" y="25985"/>
                  </a:lnTo>
                  <a:lnTo>
                    <a:pt x="12228" y="25610"/>
                  </a:lnTo>
                  <a:lnTo>
                    <a:pt x="12263" y="25235"/>
                  </a:lnTo>
                  <a:lnTo>
                    <a:pt x="12285" y="24837"/>
                  </a:lnTo>
                  <a:lnTo>
                    <a:pt x="12307" y="24438"/>
                  </a:lnTo>
                  <a:lnTo>
                    <a:pt x="12316" y="24028"/>
                  </a:lnTo>
                  <a:lnTo>
                    <a:pt x="12321" y="23606"/>
                  </a:lnTo>
                  <a:lnTo>
                    <a:pt x="12321" y="23172"/>
                  </a:lnTo>
                  <a:lnTo>
                    <a:pt x="12312" y="22727"/>
                  </a:lnTo>
                  <a:lnTo>
                    <a:pt x="12294" y="22270"/>
                  </a:lnTo>
                  <a:lnTo>
                    <a:pt x="12268" y="21813"/>
                  </a:lnTo>
                  <a:lnTo>
                    <a:pt x="12233" y="21332"/>
                  </a:lnTo>
                  <a:lnTo>
                    <a:pt x="12189" y="20840"/>
                  </a:lnTo>
                  <a:lnTo>
                    <a:pt x="12140" y="20348"/>
                  </a:lnTo>
                  <a:lnTo>
                    <a:pt x="12079" y="19832"/>
                  </a:lnTo>
                  <a:lnTo>
                    <a:pt x="12008" y="19316"/>
                  </a:lnTo>
                  <a:lnTo>
                    <a:pt x="3320" y="1"/>
                  </a:lnTo>
                  <a:lnTo>
                    <a:pt x="3320" y="1"/>
                  </a:lnTo>
                  <a:lnTo>
                    <a:pt x="3153" y="259"/>
                  </a:lnTo>
                  <a:lnTo>
                    <a:pt x="2990" y="517"/>
                  </a:lnTo>
                  <a:lnTo>
                    <a:pt x="2832" y="798"/>
                  </a:lnTo>
                  <a:lnTo>
                    <a:pt x="2678" y="1079"/>
                  </a:lnTo>
                  <a:lnTo>
                    <a:pt x="2524" y="1384"/>
                  </a:lnTo>
                  <a:lnTo>
                    <a:pt x="2375" y="1689"/>
                  </a:lnTo>
                  <a:lnTo>
                    <a:pt x="2234" y="2005"/>
                  </a:lnTo>
                  <a:lnTo>
                    <a:pt x="2089" y="2345"/>
                  </a:lnTo>
                  <a:lnTo>
                    <a:pt x="1952" y="2685"/>
                  </a:lnTo>
                  <a:lnTo>
                    <a:pt x="1820" y="3025"/>
                  </a:lnTo>
                  <a:lnTo>
                    <a:pt x="1693" y="3388"/>
                  </a:lnTo>
                  <a:lnTo>
                    <a:pt x="1565" y="3752"/>
                  </a:lnTo>
                  <a:lnTo>
                    <a:pt x="1447" y="4138"/>
                  </a:lnTo>
                  <a:lnTo>
                    <a:pt x="1328" y="4525"/>
                  </a:lnTo>
                  <a:lnTo>
                    <a:pt x="1214" y="4912"/>
                  </a:lnTo>
                  <a:lnTo>
                    <a:pt x="1108" y="5322"/>
                  </a:lnTo>
                  <a:lnTo>
                    <a:pt x="1003" y="5732"/>
                  </a:lnTo>
                  <a:lnTo>
                    <a:pt x="902" y="6142"/>
                  </a:lnTo>
                  <a:lnTo>
                    <a:pt x="805" y="6576"/>
                  </a:lnTo>
                  <a:lnTo>
                    <a:pt x="717" y="7010"/>
                  </a:lnTo>
                  <a:lnTo>
                    <a:pt x="629" y="7443"/>
                  </a:lnTo>
                  <a:lnTo>
                    <a:pt x="545" y="7889"/>
                  </a:lnTo>
                  <a:lnTo>
                    <a:pt x="471" y="8346"/>
                  </a:lnTo>
                  <a:lnTo>
                    <a:pt x="396" y="8803"/>
                  </a:lnTo>
                  <a:lnTo>
                    <a:pt x="330" y="9272"/>
                  </a:lnTo>
                  <a:lnTo>
                    <a:pt x="268" y="9741"/>
                  </a:lnTo>
                  <a:lnTo>
                    <a:pt x="211" y="10221"/>
                  </a:lnTo>
                  <a:lnTo>
                    <a:pt x="158" y="10702"/>
                  </a:lnTo>
                  <a:lnTo>
                    <a:pt x="110" y="11194"/>
                  </a:lnTo>
                  <a:lnTo>
                    <a:pt x="66" y="11686"/>
                  </a:lnTo>
                  <a:lnTo>
                    <a:pt x="31" y="12179"/>
                  </a:lnTo>
                  <a:lnTo>
                    <a:pt x="0" y="12682"/>
                  </a:lnTo>
                  <a:lnTo>
                    <a:pt x="8385" y="32736"/>
                  </a:lnTo>
                  <a:lnTo>
                    <a:pt x="8623" y="33967"/>
                  </a:lnTo>
                </a:path>
              </a:pathLst>
            </a:custGeom>
            <a:noFill/>
            <a:ln w="0">
              <a:noFill/>
            </a:ln>
          </p:spPr>
          <p:style>
            <a:lnRef idx="0">
              <a:scrgbClr r="0" g="0" b="0"/>
            </a:lnRef>
            <a:fillRef idx="0">
              <a:scrgbClr r="0" g="0" b="0"/>
            </a:fillRef>
            <a:effectRef idx="0">
              <a:scrgbClr r="0" g="0" b="0"/>
            </a:effectRef>
            <a:fontRef idx="minor"/>
          </p:style>
        </p:sp>
        <p:sp>
          <p:nvSpPr>
            <p:cNvPr id="887" name="Google Shape;667;p39"/>
            <p:cNvSpPr/>
            <p:nvPr/>
          </p:nvSpPr>
          <p:spPr>
            <a:xfrm flipV="1">
              <a:off x="6421680" y="2169720"/>
              <a:ext cx="222480" cy="210600"/>
            </a:xfrm>
            <a:custGeom>
              <a:avLst/>
              <a:gdLst/>
              <a:ahLst/>
              <a:cxnLst/>
              <a:rect l="l" t="t" r="r" b="b"/>
              <a:pathLst>
                <a:path w="9424" h="23547">
                  <a:moveTo>
                    <a:pt x="0" y="0"/>
                  </a:moveTo>
                  <a:lnTo>
                    <a:pt x="5" y="12"/>
                  </a:lnTo>
                  <a:lnTo>
                    <a:pt x="9" y="23"/>
                  </a:lnTo>
                  <a:lnTo>
                    <a:pt x="35" y="59"/>
                  </a:lnTo>
                  <a:lnTo>
                    <a:pt x="137" y="152"/>
                  </a:lnTo>
                  <a:lnTo>
                    <a:pt x="515" y="457"/>
                  </a:lnTo>
                  <a:lnTo>
                    <a:pt x="783" y="680"/>
                  </a:lnTo>
                  <a:lnTo>
                    <a:pt x="1104" y="961"/>
                  </a:lnTo>
                  <a:lnTo>
                    <a:pt x="1469" y="1313"/>
                  </a:lnTo>
                  <a:lnTo>
                    <a:pt x="1667" y="1512"/>
                  </a:lnTo>
                  <a:lnTo>
                    <a:pt x="1878" y="1735"/>
                  </a:lnTo>
                  <a:lnTo>
                    <a:pt x="2155" y="2039"/>
                  </a:lnTo>
                  <a:lnTo>
                    <a:pt x="2427" y="2356"/>
                  </a:lnTo>
                  <a:lnTo>
                    <a:pt x="2700" y="2696"/>
                  </a:lnTo>
                  <a:lnTo>
                    <a:pt x="2968" y="3047"/>
                  </a:lnTo>
                  <a:lnTo>
                    <a:pt x="3232" y="3422"/>
                  </a:lnTo>
                  <a:lnTo>
                    <a:pt x="3492" y="3809"/>
                  </a:lnTo>
                  <a:lnTo>
                    <a:pt x="3747" y="4208"/>
                  </a:lnTo>
                  <a:lnTo>
                    <a:pt x="4002" y="4630"/>
                  </a:lnTo>
                  <a:lnTo>
                    <a:pt x="4248" y="5063"/>
                  </a:lnTo>
                  <a:lnTo>
                    <a:pt x="4494" y="5509"/>
                  </a:lnTo>
                  <a:lnTo>
                    <a:pt x="4736" y="5966"/>
                  </a:lnTo>
                  <a:lnTo>
                    <a:pt x="4969" y="6446"/>
                  </a:lnTo>
                  <a:lnTo>
                    <a:pt x="5202" y="6939"/>
                  </a:lnTo>
                  <a:lnTo>
                    <a:pt x="5431" y="7443"/>
                  </a:lnTo>
                  <a:lnTo>
                    <a:pt x="5650" y="7958"/>
                  </a:lnTo>
                  <a:lnTo>
                    <a:pt x="5870" y="8497"/>
                  </a:lnTo>
                  <a:lnTo>
                    <a:pt x="6081" y="9037"/>
                  </a:lnTo>
                  <a:lnTo>
                    <a:pt x="6292" y="9599"/>
                  </a:lnTo>
                  <a:lnTo>
                    <a:pt x="6495" y="10173"/>
                  </a:lnTo>
                  <a:lnTo>
                    <a:pt x="6693" y="10759"/>
                  </a:lnTo>
                  <a:lnTo>
                    <a:pt x="6886" y="11357"/>
                  </a:lnTo>
                  <a:lnTo>
                    <a:pt x="7075" y="11967"/>
                  </a:lnTo>
                  <a:lnTo>
                    <a:pt x="7260" y="12588"/>
                  </a:lnTo>
                  <a:lnTo>
                    <a:pt x="7440" y="13221"/>
                  </a:lnTo>
                  <a:lnTo>
                    <a:pt x="7612" y="13865"/>
                  </a:lnTo>
                  <a:lnTo>
                    <a:pt x="7779" y="14522"/>
                  </a:lnTo>
                  <a:lnTo>
                    <a:pt x="7941" y="15190"/>
                  </a:lnTo>
                  <a:lnTo>
                    <a:pt x="8095" y="15870"/>
                  </a:lnTo>
                  <a:lnTo>
                    <a:pt x="8245" y="16561"/>
                  </a:lnTo>
                  <a:lnTo>
                    <a:pt x="8390" y="17253"/>
                  </a:lnTo>
                  <a:lnTo>
                    <a:pt x="8526" y="17968"/>
                  </a:lnTo>
                  <a:lnTo>
                    <a:pt x="8658" y="18682"/>
                  </a:lnTo>
                  <a:lnTo>
                    <a:pt x="8755" y="19222"/>
                  </a:lnTo>
                  <a:lnTo>
                    <a:pt x="8843" y="19737"/>
                  </a:lnTo>
                  <a:lnTo>
                    <a:pt x="8997" y="20687"/>
                  </a:lnTo>
                  <a:lnTo>
                    <a:pt x="9124" y="21519"/>
                  </a:lnTo>
                  <a:lnTo>
                    <a:pt x="9225" y="22234"/>
                  </a:lnTo>
                  <a:lnTo>
                    <a:pt x="9362" y="23218"/>
                  </a:lnTo>
                  <a:lnTo>
                    <a:pt x="9401" y="23476"/>
                  </a:lnTo>
                  <a:lnTo>
                    <a:pt x="9414" y="23535"/>
                  </a:lnTo>
                  <a:lnTo>
                    <a:pt x="9419" y="23546"/>
                  </a:lnTo>
                  <a:lnTo>
                    <a:pt x="9423" y="23546"/>
                  </a:lnTo>
                  <a:lnTo>
                    <a:pt x="9410" y="23195"/>
                  </a:lnTo>
                  <a:lnTo>
                    <a:pt x="9384" y="22843"/>
                  </a:lnTo>
                  <a:lnTo>
                    <a:pt x="9353" y="22492"/>
                  </a:lnTo>
                  <a:lnTo>
                    <a:pt x="9313" y="22152"/>
                  </a:lnTo>
                  <a:lnTo>
                    <a:pt x="9265" y="21683"/>
                  </a:lnTo>
                  <a:lnTo>
                    <a:pt x="9212" y="21214"/>
                  </a:lnTo>
                  <a:lnTo>
                    <a:pt x="9159" y="20757"/>
                  </a:lnTo>
                  <a:lnTo>
                    <a:pt x="9098" y="20288"/>
                  </a:lnTo>
                  <a:lnTo>
                    <a:pt x="9036" y="19831"/>
                  </a:lnTo>
                  <a:lnTo>
                    <a:pt x="8970" y="19386"/>
                  </a:lnTo>
                  <a:lnTo>
                    <a:pt x="8904" y="18929"/>
                  </a:lnTo>
                  <a:lnTo>
                    <a:pt x="8834" y="18483"/>
                  </a:lnTo>
                  <a:lnTo>
                    <a:pt x="8706" y="17733"/>
                  </a:lnTo>
                  <a:lnTo>
                    <a:pt x="8574" y="17006"/>
                  </a:lnTo>
                  <a:lnTo>
                    <a:pt x="8434" y="16280"/>
                  </a:lnTo>
                  <a:lnTo>
                    <a:pt x="8284" y="15565"/>
                  </a:lnTo>
                  <a:lnTo>
                    <a:pt x="8130" y="14862"/>
                  </a:lnTo>
                  <a:lnTo>
                    <a:pt x="7972" y="14182"/>
                  </a:lnTo>
                  <a:lnTo>
                    <a:pt x="7809" y="13502"/>
                  </a:lnTo>
                  <a:lnTo>
                    <a:pt x="7638" y="12834"/>
                  </a:lnTo>
                  <a:lnTo>
                    <a:pt x="7458" y="12189"/>
                  </a:lnTo>
                  <a:lnTo>
                    <a:pt x="7273" y="11545"/>
                  </a:lnTo>
                  <a:lnTo>
                    <a:pt x="7084" y="10924"/>
                  </a:lnTo>
                  <a:lnTo>
                    <a:pt x="6890" y="10314"/>
                  </a:lnTo>
                  <a:lnTo>
                    <a:pt x="6688" y="9716"/>
                  </a:lnTo>
                  <a:lnTo>
                    <a:pt x="6482" y="9130"/>
                  </a:lnTo>
                  <a:lnTo>
                    <a:pt x="6270" y="8556"/>
                  </a:lnTo>
                  <a:lnTo>
                    <a:pt x="6055" y="8005"/>
                  </a:lnTo>
                  <a:lnTo>
                    <a:pt x="5831" y="7454"/>
                  </a:lnTo>
                  <a:lnTo>
                    <a:pt x="5606" y="6939"/>
                  </a:lnTo>
                  <a:lnTo>
                    <a:pt x="5373" y="6423"/>
                  </a:lnTo>
                  <a:lnTo>
                    <a:pt x="5136" y="5931"/>
                  </a:lnTo>
                  <a:lnTo>
                    <a:pt x="4894" y="5450"/>
                  </a:lnTo>
                  <a:lnTo>
                    <a:pt x="4648" y="4981"/>
                  </a:lnTo>
                  <a:lnTo>
                    <a:pt x="4397" y="4536"/>
                  </a:lnTo>
                  <a:lnTo>
                    <a:pt x="4142" y="4102"/>
                  </a:lnTo>
                  <a:lnTo>
                    <a:pt x="3883" y="3692"/>
                  </a:lnTo>
                  <a:lnTo>
                    <a:pt x="3619" y="3293"/>
                  </a:lnTo>
                  <a:lnTo>
                    <a:pt x="3351" y="2907"/>
                  </a:lnTo>
                  <a:lnTo>
                    <a:pt x="3078" y="2555"/>
                  </a:lnTo>
                  <a:lnTo>
                    <a:pt x="2801" y="2203"/>
                  </a:lnTo>
                  <a:lnTo>
                    <a:pt x="2524" y="1875"/>
                  </a:lnTo>
                  <a:lnTo>
                    <a:pt x="2238" y="1571"/>
                  </a:lnTo>
                  <a:lnTo>
                    <a:pt x="1953" y="1278"/>
                  </a:lnTo>
                  <a:lnTo>
                    <a:pt x="1781" y="1113"/>
                  </a:lnTo>
                  <a:lnTo>
                    <a:pt x="1605" y="961"/>
                  </a:lnTo>
                  <a:lnTo>
                    <a:pt x="1434" y="809"/>
                  </a:lnTo>
                  <a:lnTo>
                    <a:pt x="1258" y="668"/>
                  </a:lnTo>
                  <a:lnTo>
                    <a:pt x="1082" y="539"/>
                  </a:lnTo>
                  <a:lnTo>
                    <a:pt x="902" y="422"/>
                  </a:lnTo>
                  <a:lnTo>
                    <a:pt x="726" y="305"/>
                  </a:lnTo>
                  <a:lnTo>
                    <a:pt x="546" y="211"/>
                  </a:lnTo>
                  <a:lnTo>
                    <a:pt x="414" y="117"/>
                  </a:lnTo>
                  <a:lnTo>
                    <a:pt x="277" y="59"/>
                  </a:lnTo>
                  <a:lnTo>
                    <a:pt x="141" y="12"/>
                  </a:lnTo>
                  <a:lnTo>
                    <a:pt x="0"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888" name="Google Shape;668;p39"/>
            <p:cNvSpPr/>
            <p:nvPr/>
          </p:nvSpPr>
          <p:spPr>
            <a:xfrm flipV="1">
              <a:off x="6399720" y="2161080"/>
              <a:ext cx="6120" cy="221760"/>
            </a:xfrm>
            <a:custGeom>
              <a:avLst/>
              <a:gdLst/>
              <a:ahLst/>
              <a:cxnLst/>
              <a:rect l="l" t="t" r="r" b="b"/>
              <a:pathLst>
                <a:path w="282" h="24801">
                  <a:moveTo>
                    <a:pt x="141" y="0"/>
                  </a:moveTo>
                  <a:lnTo>
                    <a:pt x="102" y="1547"/>
                  </a:lnTo>
                  <a:lnTo>
                    <a:pt x="66" y="3094"/>
                  </a:lnTo>
                  <a:lnTo>
                    <a:pt x="36" y="4641"/>
                  </a:lnTo>
                  <a:lnTo>
                    <a:pt x="18" y="6188"/>
                  </a:lnTo>
                  <a:lnTo>
                    <a:pt x="5" y="7747"/>
                  </a:lnTo>
                  <a:lnTo>
                    <a:pt x="1" y="9294"/>
                  </a:lnTo>
                  <a:lnTo>
                    <a:pt x="5" y="10841"/>
                  </a:lnTo>
                  <a:lnTo>
                    <a:pt x="18" y="12400"/>
                  </a:lnTo>
                  <a:lnTo>
                    <a:pt x="5" y="13947"/>
                  </a:lnTo>
                  <a:lnTo>
                    <a:pt x="1" y="15506"/>
                  </a:lnTo>
                  <a:lnTo>
                    <a:pt x="5" y="17053"/>
                  </a:lnTo>
                  <a:lnTo>
                    <a:pt x="18" y="18600"/>
                  </a:lnTo>
                  <a:lnTo>
                    <a:pt x="36" y="20159"/>
                  </a:lnTo>
                  <a:lnTo>
                    <a:pt x="66" y="21706"/>
                  </a:lnTo>
                  <a:lnTo>
                    <a:pt x="102" y="23253"/>
                  </a:lnTo>
                  <a:lnTo>
                    <a:pt x="141" y="24801"/>
                  </a:lnTo>
                  <a:lnTo>
                    <a:pt x="185" y="23253"/>
                  </a:lnTo>
                  <a:lnTo>
                    <a:pt x="220" y="21706"/>
                  </a:lnTo>
                  <a:lnTo>
                    <a:pt x="247" y="20159"/>
                  </a:lnTo>
                  <a:lnTo>
                    <a:pt x="264" y="18600"/>
                  </a:lnTo>
                  <a:lnTo>
                    <a:pt x="278" y="17053"/>
                  </a:lnTo>
                  <a:lnTo>
                    <a:pt x="282" y="15506"/>
                  </a:lnTo>
                  <a:lnTo>
                    <a:pt x="278" y="13947"/>
                  </a:lnTo>
                  <a:lnTo>
                    <a:pt x="269" y="12400"/>
                  </a:lnTo>
                  <a:lnTo>
                    <a:pt x="278" y="10841"/>
                  </a:lnTo>
                  <a:lnTo>
                    <a:pt x="282" y="9294"/>
                  </a:lnTo>
                  <a:lnTo>
                    <a:pt x="278" y="7747"/>
                  </a:lnTo>
                  <a:lnTo>
                    <a:pt x="264" y="6188"/>
                  </a:lnTo>
                  <a:lnTo>
                    <a:pt x="247" y="4641"/>
                  </a:lnTo>
                  <a:lnTo>
                    <a:pt x="220" y="3094"/>
                  </a:lnTo>
                  <a:lnTo>
                    <a:pt x="185" y="1547"/>
                  </a:lnTo>
                  <a:lnTo>
                    <a:pt x="141"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889" name="Google Shape;669;p39"/>
            <p:cNvSpPr/>
            <p:nvPr/>
          </p:nvSpPr>
          <p:spPr>
            <a:xfrm flipV="1">
              <a:off x="6003360" y="3209400"/>
              <a:ext cx="372600" cy="1020240"/>
            </a:xfrm>
            <a:custGeom>
              <a:avLst/>
              <a:gdLst/>
              <a:ahLst/>
              <a:cxnLst/>
              <a:rect l="l" t="t" r="r" b="b"/>
              <a:pathLst>
                <a:path w="15764" h="113736">
                  <a:moveTo>
                    <a:pt x="12194" y="0"/>
                  </a:moveTo>
                  <a:lnTo>
                    <a:pt x="12158" y="117"/>
                  </a:lnTo>
                  <a:lnTo>
                    <a:pt x="12049" y="457"/>
                  </a:lnTo>
                  <a:lnTo>
                    <a:pt x="11873" y="1043"/>
                  </a:lnTo>
                  <a:lnTo>
                    <a:pt x="11763" y="1430"/>
                  </a:lnTo>
                  <a:lnTo>
                    <a:pt x="11635" y="1899"/>
                  </a:lnTo>
                  <a:lnTo>
                    <a:pt x="11490" y="2426"/>
                  </a:lnTo>
                  <a:lnTo>
                    <a:pt x="11327" y="3036"/>
                  </a:lnTo>
                  <a:lnTo>
                    <a:pt x="11152" y="3715"/>
                  </a:lnTo>
                  <a:lnTo>
                    <a:pt x="10958" y="4477"/>
                  </a:lnTo>
                  <a:lnTo>
                    <a:pt x="10751" y="5321"/>
                  </a:lnTo>
                  <a:lnTo>
                    <a:pt x="10532" y="6247"/>
                  </a:lnTo>
                  <a:lnTo>
                    <a:pt x="10294" y="7255"/>
                  </a:lnTo>
                  <a:lnTo>
                    <a:pt x="10048" y="8357"/>
                  </a:lnTo>
                  <a:lnTo>
                    <a:pt x="9784" y="9552"/>
                  </a:lnTo>
                  <a:lnTo>
                    <a:pt x="9503" y="10830"/>
                  </a:lnTo>
                  <a:lnTo>
                    <a:pt x="9212" y="12201"/>
                  </a:lnTo>
                  <a:lnTo>
                    <a:pt x="8909" y="13678"/>
                  </a:lnTo>
                  <a:lnTo>
                    <a:pt x="8592" y="15248"/>
                  </a:lnTo>
                  <a:lnTo>
                    <a:pt x="8263" y="16924"/>
                  </a:lnTo>
                  <a:lnTo>
                    <a:pt x="7920" y="18706"/>
                  </a:lnTo>
                  <a:lnTo>
                    <a:pt x="7568" y="20593"/>
                  </a:lnTo>
                  <a:lnTo>
                    <a:pt x="7203" y="22585"/>
                  </a:lnTo>
                  <a:lnTo>
                    <a:pt x="6825" y="24695"/>
                  </a:lnTo>
                  <a:lnTo>
                    <a:pt x="6434" y="26910"/>
                  </a:lnTo>
                  <a:lnTo>
                    <a:pt x="6038" y="29243"/>
                  </a:lnTo>
                  <a:lnTo>
                    <a:pt x="5624" y="31704"/>
                  </a:lnTo>
                  <a:lnTo>
                    <a:pt x="5207" y="34271"/>
                  </a:lnTo>
                  <a:lnTo>
                    <a:pt x="4776" y="36966"/>
                  </a:lnTo>
                  <a:lnTo>
                    <a:pt x="4332" y="39791"/>
                  </a:lnTo>
                  <a:lnTo>
                    <a:pt x="4112" y="41233"/>
                  </a:lnTo>
                  <a:lnTo>
                    <a:pt x="3901" y="42686"/>
                  </a:lnTo>
                  <a:lnTo>
                    <a:pt x="3699" y="44128"/>
                  </a:lnTo>
                  <a:lnTo>
                    <a:pt x="3501" y="45581"/>
                  </a:lnTo>
                  <a:lnTo>
                    <a:pt x="3312" y="47034"/>
                  </a:lnTo>
                  <a:lnTo>
                    <a:pt x="3127" y="48476"/>
                  </a:lnTo>
                  <a:lnTo>
                    <a:pt x="2951" y="49929"/>
                  </a:lnTo>
                  <a:lnTo>
                    <a:pt x="2780" y="51371"/>
                  </a:lnTo>
                  <a:lnTo>
                    <a:pt x="2617" y="52812"/>
                  </a:lnTo>
                  <a:lnTo>
                    <a:pt x="2463" y="54254"/>
                  </a:lnTo>
                  <a:lnTo>
                    <a:pt x="2314" y="55684"/>
                  </a:lnTo>
                  <a:lnTo>
                    <a:pt x="2168" y="57114"/>
                  </a:lnTo>
                  <a:lnTo>
                    <a:pt x="2028" y="58544"/>
                  </a:lnTo>
                  <a:lnTo>
                    <a:pt x="1896" y="59950"/>
                  </a:lnTo>
                  <a:lnTo>
                    <a:pt x="1773" y="61368"/>
                  </a:lnTo>
                  <a:lnTo>
                    <a:pt x="1650" y="62763"/>
                  </a:lnTo>
                  <a:lnTo>
                    <a:pt x="1535" y="64146"/>
                  </a:lnTo>
                  <a:lnTo>
                    <a:pt x="1425" y="65529"/>
                  </a:lnTo>
                  <a:lnTo>
                    <a:pt x="1320" y="66900"/>
                  </a:lnTo>
                  <a:lnTo>
                    <a:pt x="1223" y="68248"/>
                  </a:lnTo>
                  <a:lnTo>
                    <a:pt x="1126" y="69596"/>
                  </a:lnTo>
                  <a:lnTo>
                    <a:pt x="1038" y="70921"/>
                  </a:lnTo>
                  <a:lnTo>
                    <a:pt x="955" y="72245"/>
                  </a:lnTo>
                  <a:lnTo>
                    <a:pt x="876" y="73534"/>
                  </a:lnTo>
                  <a:lnTo>
                    <a:pt x="801" y="74823"/>
                  </a:lnTo>
                  <a:lnTo>
                    <a:pt x="726" y="76089"/>
                  </a:lnTo>
                  <a:lnTo>
                    <a:pt x="660" y="77343"/>
                  </a:lnTo>
                  <a:lnTo>
                    <a:pt x="599" y="78574"/>
                  </a:lnTo>
                  <a:lnTo>
                    <a:pt x="542" y="79781"/>
                  </a:lnTo>
                  <a:lnTo>
                    <a:pt x="484" y="80977"/>
                  </a:lnTo>
                  <a:lnTo>
                    <a:pt x="436" y="82137"/>
                  </a:lnTo>
                  <a:lnTo>
                    <a:pt x="388" y="83286"/>
                  </a:lnTo>
                  <a:lnTo>
                    <a:pt x="304" y="85513"/>
                  </a:lnTo>
                  <a:lnTo>
                    <a:pt x="229" y="87646"/>
                  </a:lnTo>
                  <a:lnTo>
                    <a:pt x="172" y="89673"/>
                  </a:lnTo>
                  <a:lnTo>
                    <a:pt x="124" y="91595"/>
                  </a:lnTo>
                  <a:lnTo>
                    <a:pt x="84" y="93400"/>
                  </a:lnTo>
                  <a:lnTo>
                    <a:pt x="53" y="95076"/>
                  </a:lnTo>
                  <a:lnTo>
                    <a:pt x="31" y="96635"/>
                  </a:lnTo>
                  <a:lnTo>
                    <a:pt x="14" y="98053"/>
                  </a:lnTo>
                  <a:lnTo>
                    <a:pt x="5" y="99319"/>
                  </a:lnTo>
                  <a:lnTo>
                    <a:pt x="1" y="100444"/>
                  </a:lnTo>
                  <a:lnTo>
                    <a:pt x="1" y="101417"/>
                  </a:lnTo>
                  <a:lnTo>
                    <a:pt x="1" y="102226"/>
                  </a:lnTo>
                  <a:lnTo>
                    <a:pt x="5" y="103328"/>
                  </a:lnTo>
                  <a:lnTo>
                    <a:pt x="9" y="103703"/>
                  </a:lnTo>
                  <a:lnTo>
                    <a:pt x="3782" y="112798"/>
                  </a:lnTo>
                  <a:lnTo>
                    <a:pt x="9133" y="113735"/>
                  </a:lnTo>
                  <a:lnTo>
                    <a:pt x="13042" y="111473"/>
                  </a:lnTo>
                  <a:lnTo>
                    <a:pt x="15764" y="621"/>
                  </a:lnTo>
                  <a:lnTo>
                    <a:pt x="12194"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890" name="Google Shape;670;p39"/>
            <p:cNvSpPr/>
            <p:nvPr/>
          </p:nvSpPr>
          <p:spPr>
            <a:xfrm flipV="1">
              <a:off x="6003360" y="3209400"/>
              <a:ext cx="372600" cy="1020240"/>
            </a:xfrm>
            <a:custGeom>
              <a:avLst/>
              <a:gdLst/>
              <a:ahLst/>
              <a:cxnLst/>
              <a:rect l="l" t="t" r="r" b="b"/>
              <a:pathLst>
                <a:path w="15764" h="113736" fill="none">
                  <a:moveTo>
                    <a:pt x="3782" y="112798"/>
                  </a:moveTo>
                  <a:lnTo>
                    <a:pt x="9" y="103703"/>
                  </a:lnTo>
                  <a:lnTo>
                    <a:pt x="9" y="103703"/>
                  </a:lnTo>
                  <a:lnTo>
                    <a:pt x="5" y="103328"/>
                  </a:lnTo>
                  <a:lnTo>
                    <a:pt x="1" y="102226"/>
                  </a:lnTo>
                  <a:lnTo>
                    <a:pt x="1" y="101417"/>
                  </a:lnTo>
                  <a:lnTo>
                    <a:pt x="1" y="100444"/>
                  </a:lnTo>
                  <a:lnTo>
                    <a:pt x="5" y="99319"/>
                  </a:lnTo>
                  <a:lnTo>
                    <a:pt x="14" y="98053"/>
                  </a:lnTo>
                  <a:lnTo>
                    <a:pt x="31" y="96635"/>
                  </a:lnTo>
                  <a:lnTo>
                    <a:pt x="53" y="95076"/>
                  </a:lnTo>
                  <a:lnTo>
                    <a:pt x="84" y="93400"/>
                  </a:lnTo>
                  <a:lnTo>
                    <a:pt x="124" y="91595"/>
                  </a:lnTo>
                  <a:lnTo>
                    <a:pt x="172" y="89673"/>
                  </a:lnTo>
                  <a:lnTo>
                    <a:pt x="229" y="87646"/>
                  </a:lnTo>
                  <a:lnTo>
                    <a:pt x="304" y="85513"/>
                  </a:lnTo>
                  <a:lnTo>
                    <a:pt x="388" y="83286"/>
                  </a:lnTo>
                  <a:lnTo>
                    <a:pt x="436" y="82137"/>
                  </a:lnTo>
                  <a:lnTo>
                    <a:pt x="484" y="80977"/>
                  </a:lnTo>
                  <a:lnTo>
                    <a:pt x="542" y="79781"/>
                  </a:lnTo>
                  <a:lnTo>
                    <a:pt x="599" y="78574"/>
                  </a:lnTo>
                  <a:lnTo>
                    <a:pt x="660" y="77343"/>
                  </a:lnTo>
                  <a:lnTo>
                    <a:pt x="726" y="76089"/>
                  </a:lnTo>
                  <a:lnTo>
                    <a:pt x="801" y="74823"/>
                  </a:lnTo>
                  <a:lnTo>
                    <a:pt x="876" y="73534"/>
                  </a:lnTo>
                  <a:lnTo>
                    <a:pt x="955" y="72245"/>
                  </a:lnTo>
                  <a:lnTo>
                    <a:pt x="1038" y="70921"/>
                  </a:lnTo>
                  <a:lnTo>
                    <a:pt x="1126" y="69596"/>
                  </a:lnTo>
                  <a:lnTo>
                    <a:pt x="1223" y="68248"/>
                  </a:lnTo>
                  <a:lnTo>
                    <a:pt x="1320" y="66900"/>
                  </a:lnTo>
                  <a:lnTo>
                    <a:pt x="1425" y="65529"/>
                  </a:lnTo>
                  <a:lnTo>
                    <a:pt x="1535" y="64146"/>
                  </a:lnTo>
                  <a:lnTo>
                    <a:pt x="1650" y="62763"/>
                  </a:lnTo>
                  <a:lnTo>
                    <a:pt x="1773" y="61368"/>
                  </a:lnTo>
                  <a:lnTo>
                    <a:pt x="1896" y="59950"/>
                  </a:lnTo>
                  <a:lnTo>
                    <a:pt x="2028" y="58544"/>
                  </a:lnTo>
                  <a:lnTo>
                    <a:pt x="2168" y="57114"/>
                  </a:lnTo>
                  <a:lnTo>
                    <a:pt x="2314" y="55684"/>
                  </a:lnTo>
                  <a:lnTo>
                    <a:pt x="2463" y="54254"/>
                  </a:lnTo>
                  <a:lnTo>
                    <a:pt x="2617" y="52812"/>
                  </a:lnTo>
                  <a:lnTo>
                    <a:pt x="2780" y="51371"/>
                  </a:lnTo>
                  <a:lnTo>
                    <a:pt x="2951" y="49929"/>
                  </a:lnTo>
                  <a:lnTo>
                    <a:pt x="3127" y="48476"/>
                  </a:lnTo>
                  <a:lnTo>
                    <a:pt x="3312" y="47034"/>
                  </a:lnTo>
                  <a:lnTo>
                    <a:pt x="3501" y="45581"/>
                  </a:lnTo>
                  <a:lnTo>
                    <a:pt x="3699" y="44128"/>
                  </a:lnTo>
                  <a:lnTo>
                    <a:pt x="3901" y="42686"/>
                  </a:lnTo>
                  <a:lnTo>
                    <a:pt x="4112" y="41233"/>
                  </a:lnTo>
                  <a:lnTo>
                    <a:pt x="4332" y="39791"/>
                  </a:lnTo>
                  <a:lnTo>
                    <a:pt x="4332" y="39791"/>
                  </a:lnTo>
                  <a:lnTo>
                    <a:pt x="4776" y="36966"/>
                  </a:lnTo>
                  <a:lnTo>
                    <a:pt x="5207" y="34271"/>
                  </a:lnTo>
                  <a:lnTo>
                    <a:pt x="5624" y="31704"/>
                  </a:lnTo>
                  <a:lnTo>
                    <a:pt x="6038" y="29243"/>
                  </a:lnTo>
                  <a:lnTo>
                    <a:pt x="6434" y="26910"/>
                  </a:lnTo>
                  <a:lnTo>
                    <a:pt x="6825" y="24695"/>
                  </a:lnTo>
                  <a:lnTo>
                    <a:pt x="7203" y="22585"/>
                  </a:lnTo>
                  <a:lnTo>
                    <a:pt x="7568" y="20593"/>
                  </a:lnTo>
                  <a:lnTo>
                    <a:pt x="7920" y="18706"/>
                  </a:lnTo>
                  <a:lnTo>
                    <a:pt x="8263" y="16924"/>
                  </a:lnTo>
                  <a:lnTo>
                    <a:pt x="8592" y="15248"/>
                  </a:lnTo>
                  <a:lnTo>
                    <a:pt x="8909" y="13678"/>
                  </a:lnTo>
                  <a:lnTo>
                    <a:pt x="9212" y="12201"/>
                  </a:lnTo>
                  <a:lnTo>
                    <a:pt x="9503" y="10830"/>
                  </a:lnTo>
                  <a:lnTo>
                    <a:pt x="9784" y="9552"/>
                  </a:lnTo>
                  <a:lnTo>
                    <a:pt x="10048" y="8357"/>
                  </a:lnTo>
                  <a:lnTo>
                    <a:pt x="10294" y="7255"/>
                  </a:lnTo>
                  <a:lnTo>
                    <a:pt x="10532" y="6247"/>
                  </a:lnTo>
                  <a:lnTo>
                    <a:pt x="10751" y="5321"/>
                  </a:lnTo>
                  <a:lnTo>
                    <a:pt x="10958" y="4477"/>
                  </a:lnTo>
                  <a:lnTo>
                    <a:pt x="11152" y="3715"/>
                  </a:lnTo>
                  <a:lnTo>
                    <a:pt x="11327" y="3036"/>
                  </a:lnTo>
                  <a:lnTo>
                    <a:pt x="11490" y="2426"/>
                  </a:lnTo>
                  <a:lnTo>
                    <a:pt x="11635" y="1899"/>
                  </a:lnTo>
                  <a:lnTo>
                    <a:pt x="11763" y="1430"/>
                  </a:lnTo>
                  <a:lnTo>
                    <a:pt x="11873" y="1043"/>
                  </a:lnTo>
                  <a:lnTo>
                    <a:pt x="12049" y="457"/>
                  </a:lnTo>
                  <a:lnTo>
                    <a:pt x="12158" y="117"/>
                  </a:lnTo>
                  <a:lnTo>
                    <a:pt x="12194" y="0"/>
                  </a:lnTo>
                  <a:lnTo>
                    <a:pt x="15764" y="621"/>
                  </a:lnTo>
                  <a:lnTo>
                    <a:pt x="13042" y="111473"/>
                  </a:lnTo>
                  <a:lnTo>
                    <a:pt x="9133" y="113735"/>
                  </a:lnTo>
                  <a:lnTo>
                    <a:pt x="3782" y="112798"/>
                  </a:lnTo>
                </a:path>
              </a:pathLst>
            </a:custGeom>
            <a:noFill/>
            <a:ln w="0">
              <a:noFill/>
            </a:ln>
          </p:spPr>
          <p:style>
            <a:lnRef idx="0">
              <a:scrgbClr r="0" g="0" b="0"/>
            </a:lnRef>
            <a:fillRef idx="0">
              <a:scrgbClr r="0" g="0" b="0"/>
            </a:fillRef>
            <a:effectRef idx="0">
              <a:scrgbClr r="0" g="0" b="0"/>
            </a:effectRef>
            <a:fontRef idx="minor"/>
          </p:style>
        </p:sp>
        <p:sp>
          <p:nvSpPr>
            <p:cNvPr id="891" name="Google Shape;671;p39"/>
            <p:cNvSpPr/>
            <p:nvPr/>
          </p:nvSpPr>
          <p:spPr>
            <a:xfrm flipV="1">
              <a:off x="6219720" y="3209400"/>
              <a:ext cx="156600" cy="995760"/>
            </a:xfrm>
            <a:custGeom>
              <a:avLst/>
              <a:gdLst/>
              <a:ahLst/>
              <a:cxnLst/>
              <a:rect l="l" t="t" r="r" b="b"/>
              <a:pathLst>
                <a:path w="6649" h="111017">
                  <a:moveTo>
                    <a:pt x="6649" y="0"/>
                  </a:moveTo>
                  <a:lnTo>
                    <a:pt x="6578" y="24"/>
                  </a:lnTo>
                  <a:lnTo>
                    <a:pt x="3909" y="108754"/>
                  </a:lnTo>
                  <a:lnTo>
                    <a:pt x="0" y="111016"/>
                  </a:lnTo>
                  <a:lnTo>
                    <a:pt x="5" y="111016"/>
                  </a:lnTo>
                  <a:lnTo>
                    <a:pt x="3914" y="108754"/>
                  </a:lnTo>
                  <a:lnTo>
                    <a:pt x="6649" y="0"/>
                  </a:lnTo>
                  <a:close/>
                </a:path>
              </a:pathLst>
            </a:custGeom>
            <a:solidFill>
              <a:srgbClr val="B2B2B2"/>
            </a:solidFill>
            <a:ln w="0">
              <a:noFill/>
            </a:ln>
          </p:spPr>
          <p:style>
            <a:lnRef idx="0">
              <a:scrgbClr r="0" g="0" b="0"/>
            </a:lnRef>
            <a:fillRef idx="0">
              <a:scrgbClr r="0" g="0" b="0"/>
            </a:fillRef>
            <a:effectRef idx="0">
              <a:scrgbClr r="0" g="0" b="0"/>
            </a:effectRef>
            <a:fontRef idx="minor"/>
          </p:style>
        </p:sp>
        <p:sp>
          <p:nvSpPr>
            <p:cNvPr id="892" name="Google Shape;672;p39"/>
            <p:cNvSpPr/>
            <p:nvPr/>
          </p:nvSpPr>
          <p:spPr>
            <a:xfrm flipV="1">
              <a:off x="6219720" y="3209400"/>
              <a:ext cx="156600" cy="995760"/>
            </a:xfrm>
            <a:custGeom>
              <a:avLst/>
              <a:gdLst/>
              <a:ahLst/>
              <a:cxnLst/>
              <a:rect l="l" t="t" r="r" b="b"/>
              <a:pathLst>
                <a:path w="6649" h="111017" fill="none">
                  <a:moveTo>
                    <a:pt x="5" y="111016"/>
                  </a:moveTo>
                  <a:lnTo>
                    <a:pt x="0" y="111016"/>
                  </a:lnTo>
                  <a:lnTo>
                    <a:pt x="3909" y="108754"/>
                  </a:lnTo>
                  <a:lnTo>
                    <a:pt x="6578" y="24"/>
                  </a:lnTo>
                  <a:lnTo>
                    <a:pt x="6649" y="0"/>
                  </a:lnTo>
                  <a:lnTo>
                    <a:pt x="3914" y="108754"/>
                  </a:lnTo>
                  <a:lnTo>
                    <a:pt x="5" y="111016"/>
                  </a:lnTo>
                </a:path>
              </a:pathLst>
            </a:custGeom>
            <a:noFill/>
            <a:ln w="0">
              <a:noFill/>
            </a:ln>
          </p:spPr>
          <p:style>
            <a:lnRef idx="0">
              <a:scrgbClr r="0" g="0" b="0"/>
            </a:lnRef>
            <a:fillRef idx="0">
              <a:scrgbClr r="0" g="0" b="0"/>
            </a:fillRef>
            <a:effectRef idx="0">
              <a:scrgbClr r="0" g="0" b="0"/>
            </a:effectRef>
            <a:fontRef idx="minor"/>
          </p:style>
        </p:sp>
        <p:sp>
          <p:nvSpPr>
            <p:cNvPr id="893" name="Google Shape;673;p39"/>
            <p:cNvSpPr/>
            <p:nvPr/>
          </p:nvSpPr>
          <p:spPr>
            <a:xfrm flipV="1">
              <a:off x="6183000" y="3209400"/>
              <a:ext cx="191520" cy="995760"/>
            </a:xfrm>
            <a:custGeom>
              <a:avLst/>
              <a:gdLst/>
              <a:ahLst/>
              <a:cxnLst/>
              <a:rect l="l" t="t" r="r" b="b"/>
              <a:pathLst>
                <a:path w="8123" h="110994">
                  <a:moveTo>
                    <a:pt x="8122" y="1"/>
                  </a:moveTo>
                  <a:lnTo>
                    <a:pt x="5875" y="704"/>
                  </a:lnTo>
                  <a:lnTo>
                    <a:pt x="1" y="110642"/>
                  </a:lnTo>
                  <a:lnTo>
                    <a:pt x="1544" y="110993"/>
                  </a:lnTo>
                  <a:lnTo>
                    <a:pt x="5453" y="108731"/>
                  </a:lnTo>
                  <a:lnTo>
                    <a:pt x="8122"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894" name="Google Shape;674;p39"/>
            <p:cNvSpPr/>
            <p:nvPr/>
          </p:nvSpPr>
          <p:spPr>
            <a:xfrm flipV="1">
              <a:off x="6184440" y="3212280"/>
              <a:ext cx="136800" cy="985680"/>
            </a:xfrm>
            <a:custGeom>
              <a:avLst/>
              <a:gdLst/>
              <a:ahLst/>
              <a:cxnLst/>
              <a:rect l="l" t="t" r="r" b="b"/>
              <a:pathLst>
                <a:path w="5814" h="109892">
                  <a:moveTo>
                    <a:pt x="5809" y="0"/>
                  </a:moveTo>
                  <a:lnTo>
                    <a:pt x="5805" y="12"/>
                  </a:lnTo>
                  <a:lnTo>
                    <a:pt x="5801" y="71"/>
                  </a:lnTo>
                  <a:lnTo>
                    <a:pt x="5783" y="282"/>
                  </a:lnTo>
                  <a:lnTo>
                    <a:pt x="5726" y="1114"/>
                  </a:lnTo>
                  <a:lnTo>
                    <a:pt x="5642" y="2462"/>
                  </a:lnTo>
                  <a:lnTo>
                    <a:pt x="5532" y="4302"/>
                  </a:lnTo>
                  <a:lnTo>
                    <a:pt x="5396" y="6611"/>
                  </a:lnTo>
                  <a:lnTo>
                    <a:pt x="5238" y="9365"/>
                  </a:lnTo>
                  <a:lnTo>
                    <a:pt x="4864" y="16069"/>
                  </a:lnTo>
                  <a:lnTo>
                    <a:pt x="4420" y="24192"/>
                  </a:lnTo>
                  <a:lnTo>
                    <a:pt x="3914" y="33509"/>
                  </a:lnTo>
                  <a:lnTo>
                    <a:pt x="3365" y="43823"/>
                  </a:lnTo>
                  <a:lnTo>
                    <a:pt x="2780" y="54899"/>
                  </a:lnTo>
                  <a:lnTo>
                    <a:pt x="2199" y="65975"/>
                  </a:lnTo>
                  <a:lnTo>
                    <a:pt x="1663" y="76289"/>
                  </a:lnTo>
                  <a:lnTo>
                    <a:pt x="1184" y="85630"/>
                  </a:lnTo>
                  <a:lnTo>
                    <a:pt x="766" y="93764"/>
                  </a:lnTo>
                  <a:lnTo>
                    <a:pt x="432" y="100480"/>
                  </a:lnTo>
                  <a:lnTo>
                    <a:pt x="181" y="105555"/>
                  </a:lnTo>
                  <a:lnTo>
                    <a:pt x="98" y="107418"/>
                  </a:lnTo>
                  <a:lnTo>
                    <a:pt x="36" y="108766"/>
                  </a:lnTo>
                  <a:lnTo>
                    <a:pt x="5" y="109610"/>
                  </a:lnTo>
                  <a:lnTo>
                    <a:pt x="1" y="109821"/>
                  </a:lnTo>
                  <a:lnTo>
                    <a:pt x="1" y="109880"/>
                  </a:lnTo>
                  <a:lnTo>
                    <a:pt x="1" y="109891"/>
                  </a:lnTo>
                  <a:lnTo>
                    <a:pt x="5" y="109880"/>
                  </a:lnTo>
                  <a:lnTo>
                    <a:pt x="14" y="109833"/>
                  </a:lnTo>
                  <a:lnTo>
                    <a:pt x="32" y="109622"/>
                  </a:lnTo>
                  <a:lnTo>
                    <a:pt x="89" y="108790"/>
                  </a:lnTo>
                  <a:lnTo>
                    <a:pt x="172" y="107442"/>
                  </a:lnTo>
                  <a:lnTo>
                    <a:pt x="282" y="105602"/>
                  </a:lnTo>
                  <a:lnTo>
                    <a:pt x="419" y="103293"/>
                  </a:lnTo>
                  <a:lnTo>
                    <a:pt x="572" y="100539"/>
                  </a:lnTo>
                  <a:lnTo>
                    <a:pt x="946" y="93834"/>
                  </a:lnTo>
                  <a:lnTo>
                    <a:pt x="1395" y="85712"/>
                  </a:lnTo>
                  <a:lnTo>
                    <a:pt x="1896" y="76383"/>
                  </a:lnTo>
                  <a:lnTo>
                    <a:pt x="2446" y="66069"/>
                  </a:lnTo>
                  <a:lnTo>
                    <a:pt x="3030" y="54981"/>
                  </a:lnTo>
                  <a:lnTo>
                    <a:pt x="3606" y="43905"/>
                  </a:lnTo>
                  <a:lnTo>
                    <a:pt x="4138" y="33580"/>
                  </a:lnTo>
                  <a:lnTo>
                    <a:pt x="4622" y="24238"/>
                  </a:lnTo>
                  <a:lnTo>
                    <a:pt x="5035" y="16104"/>
                  </a:lnTo>
                  <a:lnTo>
                    <a:pt x="5374" y="9389"/>
                  </a:lnTo>
                  <a:lnTo>
                    <a:pt x="5625" y="4314"/>
                  </a:lnTo>
                  <a:lnTo>
                    <a:pt x="5713" y="2474"/>
                  </a:lnTo>
                  <a:lnTo>
                    <a:pt x="5774" y="1114"/>
                  </a:lnTo>
                  <a:lnTo>
                    <a:pt x="5805" y="282"/>
                  </a:lnTo>
                  <a:lnTo>
                    <a:pt x="5814" y="71"/>
                  </a:lnTo>
                  <a:lnTo>
                    <a:pt x="5814" y="12"/>
                  </a:lnTo>
                  <a:lnTo>
                    <a:pt x="580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95" name="Google Shape;675;p39"/>
            <p:cNvSpPr/>
            <p:nvPr/>
          </p:nvSpPr>
          <p:spPr>
            <a:xfrm flipV="1">
              <a:off x="6247800" y="3463560"/>
              <a:ext cx="5040" cy="5040"/>
            </a:xfrm>
            <a:custGeom>
              <a:avLst/>
              <a:gdLst/>
              <a:ahLst/>
              <a:cxnLst/>
              <a:rect l="l" t="t" r="r" b="b"/>
              <a:pathLst>
                <a:path w="238" h="634">
                  <a:moveTo>
                    <a:pt x="106" y="1"/>
                  </a:moveTo>
                  <a:lnTo>
                    <a:pt x="79" y="12"/>
                  </a:lnTo>
                  <a:lnTo>
                    <a:pt x="62" y="47"/>
                  </a:lnTo>
                  <a:lnTo>
                    <a:pt x="40" y="83"/>
                  </a:lnTo>
                  <a:lnTo>
                    <a:pt x="27" y="129"/>
                  </a:lnTo>
                  <a:lnTo>
                    <a:pt x="13" y="176"/>
                  </a:lnTo>
                  <a:lnTo>
                    <a:pt x="5" y="235"/>
                  </a:lnTo>
                  <a:lnTo>
                    <a:pt x="0" y="305"/>
                  </a:lnTo>
                  <a:lnTo>
                    <a:pt x="0" y="364"/>
                  </a:lnTo>
                  <a:lnTo>
                    <a:pt x="9" y="434"/>
                  </a:lnTo>
                  <a:lnTo>
                    <a:pt x="18" y="481"/>
                  </a:lnTo>
                  <a:lnTo>
                    <a:pt x="31" y="528"/>
                  </a:lnTo>
                  <a:lnTo>
                    <a:pt x="49" y="575"/>
                  </a:lnTo>
                  <a:lnTo>
                    <a:pt x="66" y="610"/>
                  </a:lnTo>
                  <a:lnTo>
                    <a:pt x="93" y="622"/>
                  </a:lnTo>
                  <a:lnTo>
                    <a:pt x="115" y="633"/>
                  </a:lnTo>
                  <a:lnTo>
                    <a:pt x="137" y="633"/>
                  </a:lnTo>
                  <a:lnTo>
                    <a:pt x="163" y="622"/>
                  </a:lnTo>
                  <a:lnTo>
                    <a:pt x="181" y="587"/>
                  </a:lnTo>
                  <a:lnTo>
                    <a:pt x="198" y="551"/>
                  </a:lnTo>
                  <a:lnTo>
                    <a:pt x="216" y="516"/>
                  </a:lnTo>
                  <a:lnTo>
                    <a:pt x="229" y="458"/>
                  </a:lnTo>
                  <a:lnTo>
                    <a:pt x="233" y="399"/>
                  </a:lnTo>
                  <a:lnTo>
                    <a:pt x="238" y="340"/>
                  </a:lnTo>
                  <a:lnTo>
                    <a:pt x="238" y="282"/>
                  </a:lnTo>
                  <a:lnTo>
                    <a:pt x="233" y="212"/>
                  </a:lnTo>
                  <a:lnTo>
                    <a:pt x="225" y="153"/>
                  </a:lnTo>
                  <a:lnTo>
                    <a:pt x="211" y="106"/>
                  </a:lnTo>
                  <a:lnTo>
                    <a:pt x="194" y="71"/>
                  </a:lnTo>
                  <a:lnTo>
                    <a:pt x="176" y="36"/>
                  </a:lnTo>
                  <a:lnTo>
                    <a:pt x="154" y="12"/>
                  </a:lnTo>
                  <a:lnTo>
                    <a:pt x="128"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96" name="Google Shape;676;p39"/>
            <p:cNvSpPr/>
            <p:nvPr/>
          </p:nvSpPr>
          <p:spPr>
            <a:xfrm flipV="1">
              <a:off x="6279840" y="3705840"/>
              <a:ext cx="5040" cy="5040"/>
            </a:xfrm>
            <a:custGeom>
              <a:avLst/>
              <a:gdLst/>
              <a:ahLst/>
              <a:cxnLst/>
              <a:rect l="l" t="t" r="r" b="b"/>
              <a:pathLst>
                <a:path w="243" h="634">
                  <a:moveTo>
                    <a:pt x="242" y="306"/>
                  </a:moveTo>
                  <a:lnTo>
                    <a:pt x="241" y="329"/>
                  </a:lnTo>
                  <a:lnTo>
                    <a:pt x="242" y="353"/>
                  </a:lnTo>
                  <a:lnTo>
                    <a:pt x="242" y="306"/>
                  </a:lnTo>
                  <a:close/>
                  <a:moveTo>
                    <a:pt x="128" y="1"/>
                  </a:moveTo>
                  <a:lnTo>
                    <a:pt x="106" y="13"/>
                  </a:lnTo>
                  <a:lnTo>
                    <a:pt x="84" y="24"/>
                  </a:lnTo>
                  <a:lnTo>
                    <a:pt x="62" y="48"/>
                  </a:lnTo>
                  <a:lnTo>
                    <a:pt x="40" y="83"/>
                  </a:lnTo>
                  <a:lnTo>
                    <a:pt x="27" y="130"/>
                  </a:lnTo>
                  <a:lnTo>
                    <a:pt x="14" y="188"/>
                  </a:lnTo>
                  <a:lnTo>
                    <a:pt x="5" y="247"/>
                  </a:lnTo>
                  <a:lnTo>
                    <a:pt x="1" y="306"/>
                  </a:lnTo>
                  <a:lnTo>
                    <a:pt x="1" y="376"/>
                  </a:lnTo>
                  <a:lnTo>
                    <a:pt x="9" y="435"/>
                  </a:lnTo>
                  <a:lnTo>
                    <a:pt x="23" y="493"/>
                  </a:lnTo>
                  <a:lnTo>
                    <a:pt x="36" y="540"/>
                  </a:lnTo>
                  <a:lnTo>
                    <a:pt x="53" y="575"/>
                  </a:lnTo>
                  <a:lnTo>
                    <a:pt x="75" y="610"/>
                  </a:lnTo>
                  <a:lnTo>
                    <a:pt x="97" y="622"/>
                  </a:lnTo>
                  <a:lnTo>
                    <a:pt x="119" y="634"/>
                  </a:lnTo>
                  <a:lnTo>
                    <a:pt x="146" y="622"/>
                  </a:lnTo>
                  <a:lnTo>
                    <a:pt x="168" y="610"/>
                  </a:lnTo>
                  <a:lnTo>
                    <a:pt x="190" y="575"/>
                  </a:lnTo>
                  <a:lnTo>
                    <a:pt x="207" y="540"/>
                  </a:lnTo>
                  <a:lnTo>
                    <a:pt x="220" y="493"/>
                  </a:lnTo>
                  <a:lnTo>
                    <a:pt x="229" y="435"/>
                  </a:lnTo>
                  <a:lnTo>
                    <a:pt x="238" y="376"/>
                  </a:lnTo>
                  <a:lnTo>
                    <a:pt x="241" y="329"/>
                  </a:lnTo>
                  <a:lnTo>
                    <a:pt x="238" y="282"/>
                  </a:lnTo>
                  <a:lnTo>
                    <a:pt x="234" y="224"/>
                  </a:lnTo>
                  <a:lnTo>
                    <a:pt x="225" y="165"/>
                  </a:lnTo>
                  <a:lnTo>
                    <a:pt x="212" y="118"/>
                  </a:lnTo>
                  <a:lnTo>
                    <a:pt x="194" y="71"/>
                  </a:lnTo>
                  <a:lnTo>
                    <a:pt x="176" y="36"/>
                  </a:lnTo>
                  <a:lnTo>
                    <a:pt x="154" y="13"/>
                  </a:lnTo>
                  <a:lnTo>
                    <a:pt x="128"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97" name="Google Shape;677;p39"/>
            <p:cNvSpPr/>
            <p:nvPr/>
          </p:nvSpPr>
          <p:spPr>
            <a:xfrm flipV="1">
              <a:off x="6313320" y="3984480"/>
              <a:ext cx="5040" cy="5040"/>
            </a:xfrm>
            <a:custGeom>
              <a:avLst/>
              <a:gdLst/>
              <a:ahLst/>
              <a:cxnLst/>
              <a:rect l="l" t="t" r="r" b="b"/>
              <a:pathLst>
                <a:path w="243" h="634">
                  <a:moveTo>
                    <a:pt x="106" y="0"/>
                  </a:moveTo>
                  <a:lnTo>
                    <a:pt x="84" y="12"/>
                  </a:lnTo>
                  <a:lnTo>
                    <a:pt x="62" y="47"/>
                  </a:lnTo>
                  <a:lnTo>
                    <a:pt x="44" y="82"/>
                  </a:lnTo>
                  <a:lnTo>
                    <a:pt x="27" y="117"/>
                  </a:lnTo>
                  <a:lnTo>
                    <a:pt x="13" y="176"/>
                  </a:lnTo>
                  <a:lnTo>
                    <a:pt x="5" y="235"/>
                  </a:lnTo>
                  <a:lnTo>
                    <a:pt x="0" y="293"/>
                  </a:lnTo>
                  <a:lnTo>
                    <a:pt x="0" y="363"/>
                  </a:lnTo>
                  <a:lnTo>
                    <a:pt x="9" y="422"/>
                  </a:lnTo>
                  <a:lnTo>
                    <a:pt x="18" y="481"/>
                  </a:lnTo>
                  <a:lnTo>
                    <a:pt x="31" y="528"/>
                  </a:lnTo>
                  <a:lnTo>
                    <a:pt x="49" y="574"/>
                  </a:lnTo>
                  <a:lnTo>
                    <a:pt x="71" y="598"/>
                  </a:lnTo>
                  <a:lnTo>
                    <a:pt x="93" y="621"/>
                  </a:lnTo>
                  <a:lnTo>
                    <a:pt x="115" y="633"/>
                  </a:lnTo>
                  <a:lnTo>
                    <a:pt x="141" y="633"/>
                  </a:lnTo>
                  <a:lnTo>
                    <a:pt x="163" y="621"/>
                  </a:lnTo>
                  <a:lnTo>
                    <a:pt x="180" y="598"/>
                  </a:lnTo>
                  <a:lnTo>
                    <a:pt x="198" y="563"/>
                  </a:lnTo>
                  <a:lnTo>
                    <a:pt x="216" y="516"/>
                  </a:lnTo>
                  <a:lnTo>
                    <a:pt x="229" y="457"/>
                  </a:lnTo>
                  <a:lnTo>
                    <a:pt x="238" y="410"/>
                  </a:lnTo>
                  <a:lnTo>
                    <a:pt x="242" y="340"/>
                  </a:lnTo>
                  <a:lnTo>
                    <a:pt x="242" y="281"/>
                  </a:lnTo>
                  <a:lnTo>
                    <a:pt x="233" y="211"/>
                  </a:lnTo>
                  <a:lnTo>
                    <a:pt x="224" y="164"/>
                  </a:lnTo>
                  <a:lnTo>
                    <a:pt x="211" y="106"/>
                  </a:lnTo>
                  <a:lnTo>
                    <a:pt x="194" y="70"/>
                  </a:lnTo>
                  <a:lnTo>
                    <a:pt x="176" y="35"/>
                  </a:lnTo>
                  <a:lnTo>
                    <a:pt x="154" y="12"/>
                  </a:lnTo>
                  <a:lnTo>
                    <a:pt x="13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98" name="Google Shape;678;p39"/>
            <p:cNvSpPr/>
            <p:nvPr/>
          </p:nvSpPr>
          <p:spPr>
            <a:xfrm flipV="1">
              <a:off x="6210000" y="3265200"/>
              <a:ext cx="4680" cy="5040"/>
            </a:xfrm>
            <a:custGeom>
              <a:avLst/>
              <a:gdLst/>
              <a:ahLst/>
              <a:cxnLst/>
              <a:rect l="l" t="t" r="r" b="b"/>
              <a:pathLst>
                <a:path w="234" h="646">
                  <a:moveTo>
                    <a:pt x="119" y="1"/>
                  </a:moveTo>
                  <a:lnTo>
                    <a:pt x="97" y="13"/>
                  </a:lnTo>
                  <a:lnTo>
                    <a:pt x="75" y="24"/>
                  </a:lnTo>
                  <a:lnTo>
                    <a:pt x="53" y="59"/>
                  </a:lnTo>
                  <a:lnTo>
                    <a:pt x="36" y="95"/>
                  </a:lnTo>
                  <a:lnTo>
                    <a:pt x="22" y="142"/>
                  </a:lnTo>
                  <a:lnTo>
                    <a:pt x="9" y="200"/>
                  </a:lnTo>
                  <a:lnTo>
                    <a:pt x="0" y="259"/>
                  </a:lnTo>
                  <a:lnTo>
                    <a:pt x="0" y="329"/>
                  </a:lnTo>
                  <a:lnTo>
                    <a:pt x="0" y="388"/>
                  </a:lnTo>
                  <a:lnTo>
                    <a:pt x="9" y="446"/>
                  </a:lnTo>
                  <a:lnTo>
                    <a:pt x="22" y="505"/>
                  </a:lnTo>
                  <a:lnTo>
                    <a:pt x="36" y="552"/>
                  </a:lnTo>
                  <a:lnTo>
                    <a:pt x="53" y="587"/>
                  </a:lnTo>
                  <a:lnTo>
                    <a:pt x="75" y="622"/>
                  </a:lnTo>
                  <a:lnTo>
                    <a:pt x="97" y="634"/>
                  </a:lnTo>
                  <a:lnTo>
                    <a:pt x="119" y="646"/>
                  </a:lnTo>
                  <a:lnTo>
                    <a:pt x="141" y="634"/>
                  </a:lnTo>
                  <a:lnTo>
                    <a:pt x="163" y="622"/>
                  </a:lnTo>
                  <a:lnTo>
                    <a:pt x="181" y="587"/>
                  </a:lnTo>
                  <a:lnTo>
                    <a:pt x="198" y="552"/>
                  </a:lnTo>
                  <a:lnTo>
                    <a:pt x="211" y="517"/>
                  </a:lnTo>
                  <a:lnTo>
                    <a:pt x="225" y="458"/>
                  </a:lnTo>
                  <a:lnTo>
                    <a:pt x="229" y="411"/>
                  </a:lnTo>
                  <a:lnTo>
                    <a:pt x="233" y="353"/>
                  </a:lnTo>
                  <a:lnTo>
                    <a:pt x="233" y="282"/>
                  </a:lnTo>
                  <a:lnTo>
                    <a:pt x="229" y="224"/>
                  </a:lnTo>
                  <a:lnTo>
                    <a:pt x="216" y="165"/>
                  </a:lnTo>
                  <a:lnTo>
                    <a:pt x="203" y="118"/>
                  </a:lnTo>
                  <a:lnTo>
                    <a:pt x="185" y="71"/>
                  </a:lnTo>
                  <a:lnTo>
                    <a:pt x="167" y="36"/>
                  </a:lnTo>
                  <a:lnTo>
                    <a:pt x="145" y="13"/>
                  </a:lnTo>
                  <a:lnTo>
                    <a:pt x="1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899" name="Google Shape;679;p39"/>
            <p:cNvSpPr/>
            <p:nvPr/>
          </p:nvSpPr>
          <p:spPr>
            <a:xfrm flipV="1">
              <a:off x="5960160" y="2301840"/>
              <a:ext cx="315720" cy="754920"/>
            </a:xfrm>
            <a:custGeom>
              <a:avLst/>
              <a:gdLst/>
              <a:ahLst/>
              <a:cxnLst/>
              <a:rect l="l" t="t" r="r" b="b"/>
              <a:pathLst>
                <a:path w="13364" h="84189">
                  <a:moveTo>
                    <a:pt x="4675" y="1"/>
                  </a:moveTo>
                  <a:lnTo>
                    <a:pt x="4495" y="622"/>
                  </a:lnTo>
                  <a:lnTo>
                    <a:pt x="4314" y="1255"/>
                  </a:lnTo>
                  <a:lnTo>
                    <a:pt x="4143" y="1900"/>
                  </a:lnTo>
                  <a:lnTo>
                    <a:pt x="3976" y="2556"/>
                  </a:lnTo>
                  <a:lnTo>
                    <a:pt x="3813" y="3212"/>
                  </a:lnTo>
                  <a:lnTo>
                    <a:pt x="3655" y="3892"/>
                  </a:lnTo>
                  <a:lnTo>
                    <a:pt x="3501" y="4584"/>
                  </a:lnTo>
                  <a:lnTo>
                    <a:pt x="3347" y="5275"/>
                  </a:lnTo>
                  <a:lnTo>
                    <a:pt x="3202" y="5978"/>
                  </a:lnTo>
                  <a:lnTo>
                    <a:pt x="3057" y="6693"/>
                  </a:lnTo>
                  <a:lnTo>
                    <a:pt x="2921" y="7420"/>
                  </a:lnTo>
                  <a:lnTo>
                    <a:pt x="2784" y="8147"/>
                  </a:lnTo>
                  <a:lnTo>
                    <a:pt x="2652" y="8885"/>
                  </a:lnTo>
                  <a:lnTo>
                    <a:pt x="2525" y="9635"/>
                  </a:lnTo>
                  <a:lnTo>
                    <a:pt x="2402" y="10397"/>
                  </a:lnTo>
                  <a:lnTo>
                    <a:pt x="2283" y="11159"/>
                  </a:lnTo>
                  <a:lnTo>
                    <a:pt x="2169" y="11932"/>
                  </a:lnTo>
                  <a:lnTo>
                    <a:pt x="2054" y="12706"/>
                  </a:lnTo>
                  <a:lnTo>
                    <a:pt x="1949" y="13491"/>
                  </a:lnTo>
                  <a:lnTo>
                    <a:pt x="1843" y="14288"/>
                  </a:lnTo>
                  <a:lnTo>
                    <a:pt x="1738" y="15085"/>
                  </a:lnTo>
                  <a:lnTo>
                    <a:pt x="1641" y="15894"/>
                  </a:lnTo>
                  <a:lnTo>
                    <a:pt x="1549" y="16702"/>
                  </a:lnTo>
                  <a:lnTo>
                    <a:pt x="1456" y="17523"/>
                  </a:lnTo>
                  <a:lnTo>
                    <a:pt x="1368" y="18343"/>
                  </a:lnTo>
                  <a:lnTo>
                    <a:pt x="1280" y="19175"/>
                  </a:lnTo>
                  <a:lnTo>
                    <a:pt x="1201" y="20008"/>
                  </a:lnTo>
                  <a:lnTo>
                    <a:pt x="1122" y="20840"/>
                  </a:lnTo>
                  <a:lnTo>
                    <a:pt x="1047" y="21684"/>
                  </a:lnTo>
                  <a:lnTo>
                    <a:pt x="973" y="22528"/>
                  </a:lnTo>
                  <a:lnTo>
                    <a:pt x="907" y="23383"/>
                  </a:lnTo>
                  <a:lnTo>
                    <a:pt x="836" y="24239"/>
                  </a:lnTo>
                  <a:lnTo>
                    <a:pt x="775" y="25094"/>
                  </a:lnTo>
                  <a:lnTo>
                    <a:pt x="713" y="25950"/>
                  </a:lnTo>
                  <a:lnTo>
                    <a:pt x="656" y="26817"/>
                  </a:lnTo>
                  <a:lnTo>
                    <a:pt x="603" y="27685"/>
                  </a:lnTo>
                  <a:lnTo>
                    <a:pt x="551" y="28552"/>
                  </a:lnTo>
                  <a:lnTo>
                    <a:pt x="502" y="29419"/>
                  </a:lnTo>
                  <a:lnTo>
                    <a:pt x="454" y="30286"/>
                  </a:lnTo>
                  <a:lnTo>
                    <a:pt x="410" y="31165"/>
                  </a:lnTo>
                  <a:lnTo>
                    <a:pt x="331" y="32912"/>
                  </a:lnTo>
                  <a:lnTo>
                    <a:pt x="256" y="34670"/>
                  </a:lnTo>
                  <a:lnTo>
                    <a:pt x="194" y="36428"/>
                  </a:lnTo>
                  <a:lnTo>
                    <a:pt x="146" y="38174"/>
                  </a:lnTo>
                  <a:lnTo>
                    <a:pt x="102" y="39932"/>
                  </a:lnTo>
                  <a:lnTo>
                    <a:pt x="67" y="41679"/>
                  </a:lnTo>
                  <a:lnTo>
                    <a:pt x="36" y="43413"/>
                  </a:lnTo>
                  <a:lnTo>
                    <a:pt x="18" y="45148"/>
                  </a:lnTo>
                  <a:lnTo>
                    <a:pt x="5" y="46871"/>
                  </a:lnTo>
                  <a:lnTo>
                    <a:pt x="1" y="48582"/>
                  </a:lnTo>
                  <a:lnTo>
                    <a:pt x="1" y="50270"/>
                  </a:lnTo>
                  <a:lnTo>
                    <a:pt x="10" y="51946"/>
                  </a:lnTo>
                  <a:lnTo>
                    <a:pt x="23" y="53598"/>
                  </a:lnTo>
                  <a:lnTo>
                    <a:pt x="40" y="55228"/>
                  </a:lnTo>
                  <a:lnTo>
                    <a:pt x="62" y="56845"/>
                  </a:lnTo>
                  <a:lnTo>
                    <a:pt x="89" y="58427"/>
                  </a:lnTo>
                  <a:lnTo>
                    <a:pt x="120" y="59986"/>
                  </a:lnTo>
                  <a:lnTo>
                    <a:pt x="159" y="61510"/>
                  </a:lnTo>
                  <a:lnTo>
                    <a:pt x="194" y="63010"/>
                  </a:lnTo>
                  <a:lnTo>
                    <a:pt x="238" y="64475"/>
                  </a:lnTo>
                  <a:lnTo>
                    <a:pt x="282" y="65905"/>
                  </a:lnTo>
                  <a:lnTo>
                    <a:pt x="331" y="67288"/>
                  </a:lnTo>
                  <a:lnTo>
                    <a:pt x="379" y="68648"/>
                  </a:lnTo>
                  <a:lnTo>
                    <a:pt x="432" y="69948"/>
                  </a:lnTo>
                  <a:lnTo>
                    <a:pt x="480" y="71214"/>
                  </a:lnTo>
                  <a:lnTo>
                    <a:pt x="533" y="72433"/>
                  </a:lnTo>
                  <a:lnTo>
                    <a:pt x="643" y="74730"/>
                  </a:lnTo>
                  <a:lnTo>
                    <a:pt x="748" y="76805"/>
                  </a:lnTo>
                  <a:lnTo>
                    <a:pt x="850" y="78668"/>
                  </a:lnTo>
                  <a:lnTo>
                    <a:pt x="942" y="80286"/>
                  </a:lnTo>
                  <a:lnTo>
                    <a:pt x="1025" y="81645"/>
                  </a:lnTo>
                  <a:lnTo>
                    <a:pt x="1096" y="82735"/>
                  </a:lnTo>
                  <a:lnTo>
                    <a:pt x="1149" y="83532"/>
                  </a:lnTo>
                  <a:lnTo>
                    <a:pt x="1197" y="84189"/>
                  </a:lnTo>
                  <a:lnTo>
                    <a:pt x="4675" y="84189"/>
                  </a:lnTo>
                  <a:lnTo>
                    <a:pt x="13363" y="64979"/>
                  </a:lnTo>
                  <a:lnTo>
                    <a:pt x="13363" y="20078"/>
                  </a:lnTo>
                  <a:lnTo>
                    <a:pt x="13363" y="19750"/>
                  </a:lnTo>
                  <a:lnTo>
                    <a:pt x="13355" y="19410"/>
                  </a:lnTo>
                  <a:lnTo>
                    <a:pt x="13346" y="19070"/>
                  </a:lnTo>
                  <a:lnTo>
                    <a:pt x="13333" y="18707"/>
                  </a:lnTo>
                  <a:lnTo>
                    <a:pt x="13319" y="18343"/>
                  </a:lnTo>
                  <a:lnTo>
                    <a:pt x="13297" y="17980"/>
                  </a:lnTo>
                  <a:lnTo>
                    <a:pt x="13254" y="17230"/>
                  </a:lnTo>
                  <a:lnTo>
                    <a:pt x="13192" y="16445"/>
                  </a:lnTo>
                  <a:lnTo>
                    <a:pt x="13122" y="15648"/>
                  </a:lnTo>
                  <a:lnTo>
                    <a:pt x="13042" y="14839"/>
                  </a:lnTo>
                  <a:lnTo>
                    <a:pt x="12955" y="14018"/>
                  </a:lnTo>
                  <a:lnTo>
                    <a:pt x="12862" y="13186"/>
                  </a:lnTo>
                  <a:lnTo>
                    <a:pt x="12761" y="12342"/>
                  </a:lnTo>
                  <a:lnTo>
                    <a:pt x="12651" y="11510"/>
                  </a:lnTo>
                  <a:lnTo>
                    <a:pt x="12537" y="10678"/>
                  </a:lnTo>
                  <a:lnTo>
                    <a:pt x="12422" y="9846"/>
                  </a:lnTo>
                  <a:lnTo>
                    <a:pt x="12304" y="9026"/>
                  </a:lnTo>
                  <a:lnTo>
                    <a:pt x="12181" y="8229"/>
                  </a:lnTo>
                  <a:lnTo>
                    <a:pt x="12062" y="7432"/>
                  </a:lnTo>
                  <a:lnTo>
                    <a:pt x="11939" y="6670"/>
                  </a:lnTo>
                  <a:lnTo>
                    <a:pt x="11816" y="5931"/>
                  </a:lnTo>
                  <a:lnTo>
                    <a:pt x="11583" y="4525"/>
                  </a:lnTo>
                  <a:lnTo>
                    <a:pt x="11358" y="3259"/>
                  </a:lnTo>
                  <a:lnTo>
                    <a:pt x="11165" y="2157"/>
                  </a:lnTo>
                  <a:lnTo>
                    <a:pt x="10998" y="1255"/>
                  </a:lnTo>
                  <a:lnTo>
                    <a:pt x="10866" y="575"/>
                  </a:lnTo>
                  <a:lnTo>
                    <a:pt x="10756"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00" name="Google Shape;680;p39"/>
            <p:cNvSpPr/>
            <p:nvPr/>
          </p:nvSpPr>
          <p:spPr>
            <a:xfrm flipV="1">
              <a:off x="5960160" y="2301840"/>
              <a:ext cx="315720" cy="754920"/>
            </a:xfrm>
            <a:custGeom>
              <a:avLst/>
              <a:gdLst/>
              <a:ahLst/>
              <a:cxnLst/>
              <a:rect l="l" t="t" r="r" b="b"/>
              <a:pathLst>
                <a:path w="13364" h="84189" fill="none">
                  <a:moveTo>
                    <a:pt x="4675" y="84189"/>
                  </a:moveTo>
                  <a:lnTo>
                    <a:pt x="1197" y="84189"/>
                  </a:lnTo>
                  <a:lnTo>
                    <a:pt x="1197" y="84189"/>
                  </a:lnTo>
                  <a:lnTo>
                    <a:pt x="1149" y="83532"/>
                  </a:lnTo>
                  <a:lnTo>
                    <a:pt x="1096" y="82735"/>
                  </a:lnTo>
                  <a:lnTo>
                    <a:pt x="1025" y="81645"/>
                  </a:lnTo>
                  <a:lnTo>
                    <a:pt x="942" y="80286"/>
                  </a:lnTo>
                  <a:lnTo>
                    <a:pt x="850" y="78668"/>
                  </a:lnTo>
                  <a:lnTo>
                    <a:pt x="748" y="76805"/>
                  </a:lnTo>
                  <a:lnTo>
                    <a:pt x="643" y="74730"/>
                  </a:lnTo>
                  <a:lnTo>
                    <a:pt x="533" y="72433"/>
                  </a:lnTo>
                  <a:lnTo>
                    <a:pt x="480" y="71214"/>
                  </a:lnTo>
                  <a:lnTo>
                    <a:pt x="432" y="69948"/>
                  </a:lnTo>
                  <a:lnTo>
                    <a:pt x="379" y="68648"/>
                  </a:lnTo>
                  <a:lnTo>
                    <a:pt x="331" y="67288"/>
                  </a:lnTo>
                  <a:lnTo>
                    <a:pt x="282" y="65905"/>
                  </a:lnTo>
                  <a:lnTo>
                    <a:pt x="238" y="64475"/>
                  </a:lnTo>
                  <a:lnTo>
                    <a:pt x="194" y="63010"/>
                  </a:lnTo>
                  <a:lnTo>
                    <a:pt x="159" y="61510"/>
                  </a:lnTo>
                  <a:lnTo>
                    <a:pt x="120" y="59986"/>
                  </a:lnTo>
                  <a:lnTo>
                    <a:pt x="89" y="58427"/>
                  </a:lnTo>
                  <a:lnTo>
                    <a:pt x="62" y="56845"/>
                  </a:lnTo>
                  <a:lnTo>
                    <a:pt x="40" y="55228"/>
                  </a:lnTo>
                  <a:lnTo>
                    <a:pt x="23" y="53598"/>
                  </a:lnTo>
                  <a:lnTo>
                    <a:pt x="10" y="51946"/>
                  </a:lnTo>
                  <a:lnTo>
                    <a:pt x="1" y="50270"/>
                  </a:lnTo>
                  <a:lnTo>
                    <a:pt x="1" y="48582"/>
                  </a:lnTo>
                  <a:lnTo>
                    <a:pt x="5" y="46871"/>
                  </a:lnTo>
                  <a:lnTo>
                    <a:pt x="18" y="45148"/>
                  </a:lnTo>
                  <a:lnTo>
                    <a:pt x="36" y="43413"/>
                  </a:lnTo>
                  <a:lnTo>
                    <a:pt x="67" y="41679"/>
                  </a:lnTo>
                  <a:lnTo>
                    <a:pt x="102" y="39932"/>
                  </a:lnTo>
                  <a:lnTo>
                    <a:pt x="146" y="38174"/>
                  </a:lnTo>
                  <a:lnTo>
                    <a:pt x="194" y="36428"/>
                  </a:lnTo>
                  <a:lnTo>
                    <a:pt x="256" y="34670"/>
                  </a:lnTo>
                  <a:lnTo>
                    <a:pt x="331" y="32912"/>
                  </a:lnTo>
                  <a:lnTo>
                    <a:pt x="410" y="31165"/>
                  </a:lnTo>
                  <a:lnTo>
                    <a:pt x="454" y="30286"/>
                  </a:lnTo>
                  <a:lnTo>
                    <a:pt x="502" y="29419"/>
                  </a:lnTo>
                  <a:lnTo>
                    <a:pt x="551" y="28552"/>
                  </a:lnTo>
                  <a:lnTo>
                    <a:pt x="603" y="27685"/>
                  </a:lnTo>
                  <a:lnTo>
                    <a:pt x="656" y="26817"/>
                  </a:lnTo>
                  <a:lnTo>
                    <a:pt x="713" y="25950"/>
                  </a:lnTo>
                  <a:lnTo>
                    <a:pt x="775" y="25094"/>
                  </a:lnTo>
                  <a:lnTo>
                    <a:pt x="836" y="24239"/>
                  </a:lnTo>
                  <a:lnTo>
                    <a:pt x="907" y="23383"/>
                  </a:lnTo>
                  <a:lnTo>
                    <a:pt x="973" y="22528"/>
                  </a:lnTo>
                  <a:lnTo>
                    <a:pt x="1047" y="21684"/>
                  </a:lnTo>
                  <a:lnTo>
                    <a:pt x="1122" y="20840"/>
                  </a:lnTo>
                  <a:lnTo>
                    <a:pt x="1201" y="20008"/>
                  </a:lnTo>
                  <a:lnTo>
                    <a:pt x="1280" y="19175"/>
                  </a:lnTo>
                  <a:lnTo>
                    <a:pt x="1368" y="18343"/>
                  </a:lnTo>
                  <a:lnTo>
                    <a:pt x="1456" y="17523"/>
                  </a:lnTo>
                  <a:lnTo>
                    <a:pt x="1549" y="16702"/>
                  </a:lnTo>
                  <a:lnTo>
                    <a:pt x="1641" y="15894"/>
                  </a:lnTo>
                  <a:lnTo>
                    <a:pt x="1738" y="15085"/>
                  </a:lnTo>
                  <a:lnTo>
                    <a:pt x="1843" y="14288"/>
                  </a:lnTo>
                  <a:lnTo>
                    <a:pt x="1949" y="13491"/>
                  </a:lnTo>
                  <a:lnTo>
                    <a:pt x="2054" y="12706"/>
                  </a:lnTo>
                  <a:lnTo>
                    <a:pt x="2169" y="11932"/>
                  </a:lnTo>
                  <a:lnTo>
                    <a:pt x="2283" y="11159"/>
                  </a:lnTo>
                  <a:lnTo>
                    <a:pt x="2402" y="10397"/>
                  </a:lnTo>
                  <a:lnTo>
                    <a:pt x="2525" y="9635"/>
                  </a:lnTo>
                  <a:lnTo>
                    <a:pt x="2652" y="8885"/>
                  </a:lnTo>
                  <a:lnTo>
                    <a:pt x="2784" y="8147"/>
                  </a:lnTo>
                  <a:lnTo>
                    <a:pt x="2921" y="7420"/>
                  </a:lnTo>
                  <a:lnTo>
                    <a:pt x="3057" y="6693"/>
                  </a:lnTo>
                  <a:lnTo>
                    <a:pt x="3202" y="5978"/>
                  </a:lnTo>
                  <a:lnTo>
                    <a:pt x="3347" y="5275"/>
                  </a:lnTo>
                  <a:lnTo>
                    <a:pt x="3501" y="4584"/>
                  </a:lnTo>
                  <a:lnTo>
                    <a:pt x="3655" y="3892"/>
                  </a:lnTo>
                  <a:lnTo>
                    <a:pt x="3813" y="3212"/>
                  </a:lnTo>
                  <a:lnTo>
                    <a:pt x="3976" y="2556"/>
                  </a:lnTo>
                  <a:lnTo>
                    <a:pt x="4143" y="1900"/>
                  </a:lnTo>
                  <a:lnTo>
                    <a:pt x="4314" y="1255"/>
                  </a:lnTo>
                  <a:lnTo>
                    <a:pt x="4495" y="622"/>
                  </a:lnTo>
                  <a:lnTo>
                    <a:pt x="4675" y="1"/>
                  </a:lnTo>
                  <a:lnTo>
                    <a:pt x="10756" y="1"/>
                  </a:lnTo>
                  <a:lnTo>
                    <a:pt x="10756" y="1"/>
                  </a:lnTo>
                  <a:lnTo>
                    <a:pt x="10866" y="575"/>
                  </a:lnTo>
                  <a:lnTo>
                    <a:pt x="10998" y="1255"/>
                  </a:lnTo>
                  <a:lnTo>
                    <a:pt x="11165" y="2157"/>
                  </a:lnTo>
                  <a:lnTo>
                    <a:pt x="11358" y="3259"/>
                  </a:lnTo>
                  <a:lnTo>
                    <a:pt x="11583" y="4525"/>
                  </a:lnTo>
                  <a:lnTo>
                    <a:pt x="11816" y="5931"/>
                  </a:lnTo>
                  <a:lnTo>
                    <a:pt x="11939" y="6670"/>
                  </a:lnTo>
                  <a:lnTo>
                    <a:pt x="12062" y="7432"/>
                  </a:lnTo>
                  <a:lnTo>
                    <a:pt x="12181" y="8229"/>
                  </a:lnTo>
                  <a:lnTo>
                    <a:pt x="12304" y="9026"/>
                  </a:lnTo>
                  <a:lnTo>
                    <a:pt x="12422" y="9846"/>
                  </a:lnTo>
                  <a:lnTo>
                    <a:pt x="12537" y="10678"/>
                  </a:lnTo>
                  <a:lnTo>
                    <a:pt x="12651" y="11510"/>
                  </a:lnTo>
                  <a:lnTo>
                    <a:pt x="12761" y="12342"/>
                  </a:lnTo>
                  <a:lnTo>
                    <a:pt x="12862" y="13186"/>
                  </a:lnTo>
                  <a:lnTo>
                    <a:pt x="12955" y="14018"/>
                  </a:lnTo>
                  <a:lnTo>
                    <a:pt x="13042" y="14839"/>
                  </a:lnTo>
                  <a:lnTo>
                    <a:pt x="13122" y="15648"/>
                  </a:lnTo>
                  <a:lnTo>
                    <a:pt x="13192" y="16445"/>
                  </a:lnTo>
                  <a:lnTo>
                    <a:pt x="13254" y="17230"/>
                  </a:lnTo>
                  <a:lnTo>
                    <a:pt x="13297" y="17980"/>
                  </a:lnTo>
                  <a:lnTo>
                    <a:pt x="13319" y="18343"/>
                  </a:lnTo>
                  <a:lnTo>
                    <a:pt x="13333" y="18707"/>
                  </a:lnTo>
                  <a:lnTo>
                    <a:pt x="13346" y="19070"/>
                  </a:lnTo>
                  <a:lnTo>
                    <a:pt x="13355" y="19410"/>
                  </a:lnTo>
                  <a:lnTo>
                    <a:pt x="13363" y="19750"/>
                  </a:lnTo>
                  <a:lnTo>
                    <a:pt x="13363" y="20078"/>
                  </a:lnTo>
                  <a:lnTo>
                    <a:pt x="13363" y="64979"/>
                  </a:lnTo>
                  <a:lnTo>
                    <a:pt x="4675" y="84189"/>
                  </a:lnTo>
                </a:path>
              </a:pathLst>
            </a:custGeom>
            <a:noFill/>
            <a:ln w="0">
              <a:noFill/>
            </a:ln>
          </p:spPr>
          <p:style>
            <a:lnRef idx="0">
              <a:scrgbClr r="0" g="0" b="0"/>
            </a:lnRef>
            <a:fillRef idx="0">
              <a:scrgbClr r="0" g="0" b="0"/>
            </a:fillRef>
            <a:effectRef idx="0">
              <a:scrgbClr r="0" g="0" b="0"/>
            </a:effectRef>
            <a:fontRef idx="minor"/>
          </p:style>
        </p:sp>
        <p:sp>
          <p:nvSpPr>
            <p:cNvPr id="901" name="Google Shape;681;p39"/>
            <p:cNvSpPr/>
            <p:nvPr/>
          </p:nvSpPr>
          <p:spPr>
            <a:xfrm flipV="1">
              <a:off x="6171840" y="2386440"/>
              <a:ext cx="95760" cy="659520"/>
            </a:xfrm>
            <a:custGeom>
              <a:avLst/>
              <a:gdLst/>
              <a:ahLst/>
              <a:cxnLst/>
              <a:rect l="l" t="t" r="r" b="b"/>
              <a:pathLst>
                <a:path w="4077" h="73547">
                  <a:moveTo>
                    <a:pt x="2049" y="1"/>
                  </a:moveTo>
                  <a:lnTo>
                    <a:pt x="2247" y="1067"/>
                  </a:lnTo>
                  <a:lnTo>
                    <a:pt x="2484" y="2392"/>
                  </a:lnTo>
                  <a:lnTo>
                    <a:pt x="2612" y="3142"/>
                  </a:lnTo>
                  <a:lnTo>
                    <a:pt x="2748" y="3939"/>
                  </a:lnTo>
                  <a:lnTo>
                    <a:pt x="2889" y="4783"/>
                  </a:lnTo>
                  <a:lnTo>
                    <a:pt x="3030" y="5662"/>
                  </a:lnTo>
                  <a:lnTo>
                    <a:pt x="3175" y="6564"/>
                  </a:lnTo>
                  <a:lnTo>
                    <a:pt x="3315" y="7502"/>
                  </a:lnTo>
                  <a:lnTo>
                    <a:pt x="3456" y="8451"/>
                  </a:lnTo>
                  <a:lnTo>
                    <a:pt x="3592" y="9424"/>
                  </a:lnTo>
                  <a:lnTo>
                    <a:pt x="3724" y="10397"/>
                  </a:lnTo>
                  <a:lnTo>
                    <a:pt x="3852" y="11381"/>
                  </a:lnTo>
                  <a:lnTo>
                    <a:pt x="3966" y="12366"/>
                  </a:lnTo>
                  <a:lnTo>
                    <a:pt x="4076" y="13327"/>
                  </a:lnTo>
                  <a:lnTo>
                    <a:pt x="3988" y="12460"/>
                  </a:lnTo>
                  <a:lnTo>
                    <a:pt x="3896" y="11592"/>
                  </a:lnTo>
                  <a:lnTo>
                    <a:pt x="3795" y="10725"/>
                  </a:lnTo>
                  <a:lnTo>
                    <a:pt x="3694" y="9869"/>
                  </a:lnTo>
                  <a:lnTo>
                    <a:pt x="3584" y="9014"/>
                  </a:lnTo>
                  <a:lnTo>
                    <a:pt x="3469" y="8170"/>
                  </a:lnTo>
                  <a:lnTo>
                    <a:pt x="3351" y="7326"/>
                  </a:lnTo>
                  <a:lnTo>
                    <a:pt x="3227" y="6482"/>
                  </a:lnTo>
                  <a:lnTo>
                    <a:pt x="3096" y="5650"/>
                  </a:lnTo>
                  <a:lnTo>
                    <a:pt x="2959" y="4830"/>
                  </a:lnTo>
                  <a:lnTo>
                    <a:pt x="2823" y="4009"/>
                  </a:lnTo>
                  <a:lnTo>
                    <a:pt x="2678" y="3189"/>
                  </a:lnTo>
                  <a:lnTo>
                    <a:pt x="2528" y="2380"/>
                  </a:lnTo>
                  <a:lnTo>
                    <a:pt x="2374" y="1583"/>
                  </a:lnTo>
                  <a:lnTo>
                    <a:pt x="2212" y="786"/>
                  </a:lnTo>
                  <a:lnTo>
                    <a:pt x="2049" y="1"/>
                  </a:lnTo>
                  <a:close/>
                  <a:moveTo>
                    <a:pt x="422" y="72597"/>
                  </a:moveTo>
                  <a:lnTo>
                    <a:pt x="0" y="73535"/>
                  </a:lnTo>
                  <a:lnTo>
                    <a:pt x="0" y="73547"/>
                  </a:lnTo>
                  <a:lnTo>
                    <a:pt x="422" y="72597"/>
                  </a:lnTo>
                  <a:close/>
                </a:path>
              </a:pathLst>
            </a:custGeom>
            <a:solidFill>
              <a:srgbClr val="B2B2B2"/>
            </a:solidFill>
            <a:ln w="0">
              <a:noFill/>
            </a:ln>
          </p:spPr>
          <p:style>
            <a:lnRef idx="0">
              <a:scrgbClr r="0" g="0" b="0"/>
            </a:lnRef>
            <a:fillRef idx="0">
              <a:scrgbClr r="0" g="0" b="0"/>
            </a:fillRef>
            <a:effectRef idx="0">
              <a:scrgbClr r="0" g="0" b="0"/>
            </a:effectRef>
            <a:fontRef idx="minor"/>
          </p:style>
        </p:sp>
        <p:sp>
          <p:nvSpPr>
            <p:cNvPr id="902" name="Google Shape;682;p39"/>
            <p:cNvSpPr/>
            <p:nvPr/>
          </p:nvSpPr>
          <p:spPr>
            <a:xfrm flipV="1">
              <a:off x="6018120" y="2967120"/>
              <a:ext cx="3960" cy="10080"/>
            </a:xfrm>
            <a:custGeom>
              <a:avLst/>
              <a:gdLst/>
              <a:ahLst/>
              <a:cxnLst/>
              <a:rect l="l" t="t" r="r" b="b"/>
              <a:pathLst>
                <a:path w="203" h="1197" fill="none">
                  <a:moveTo>
                    <a:pt x="0" y="1196"/>
                  </a:moveTo>
                  <a:lnTo>
                    <a:pt x="0" y="1196"/>
                  </a:lnTo>
                  <a:lnTo>
                    <a:pt x="101" y="598"/>
                  </a:lnTo>
                  <a:lnTo>
                    <a:pt x="202" y="1"/>
                  </a:lnTo>
                  <a:lnTo>
                    <a:pt x="202" y="1"/>
                  </a:lnTo>
                  <a:lnTo>
                    <a:pt x="101" y="598"/>
                  </a:lnTo>
                  <a:lnTo>
                    <a:pt x="0" y="1196"/>
                  </a:lnTo>
                </a:path>
              </a:pathLst>
            </a:custGeom>
            <a:noFill/>
            <a:ln w="0">
              <a:noFill/>
            </a:ln>
          </p:spPr>
          <p:style>
            <a:lnRef idx="0">
              <a:scrgbClr r="0" g="0" b="0"/>
            </a:lnRef>
            <a:fillRef idx="0">
              <a:scrgbClr r="0" g="0" b="0"/>
            </a:fillRef>
            <a:effectRef idx="0">
              <a:scrgbClr r="0" g="0" b="0"/>
            </a:effectRef>
            <a:fontRef idx="minor"/>
          </p:style>
        </p:sp>
        <p:sp>
          <p:nvSpPr>
            <p:cNvPr id="903" name="Google Shape;683;p39"/>
            <p:cNvSpPr/>
            <p:nvPr/>
          </p:nvSpPr>
          <p:spPr>
            <a:xfrm flipV="1">
              <a:off x="6220440" y="2927160"/>
              <a:ext cx="47160" cy="118800"/>
            </a:xfrm>
            <a:custGeom>
              <a:avLst/>
              <a:gdLst/>
              <a:ahLst/>
              <a:cxnLst/>
              <a:rect l="l" t="t" r="r" b="b"/>
              <a:pathLst>
                <a:path w="2028" h="13327" fill="none">
                  <a:moveTo>
                    <a:pt x="2027" y="13327"/>
                  </a:moveTo>
                  <a:lnTo>
                    <a:pt x="2027" y="13327"/>
                  </a:lnTo>
                  <a:lnTo>
                    <a:pt x="1917" y="12366"/>
                  </a:lnTo>
                  <a:lnTo>
                    <a:pt x="1803" y="11381"/>
                  </a:lnTo>
                  <a:lnTo>
                    <a:pt x="1675" y="10397"/>
                  </a:lnTo>
                  <a:lnTo>
                    <a:pt x="1543" y="9424"/>
                  </a:lnTo>
                  <a:lnTo>
                    <a:pt x="1407" y="8451"/>
                  </a:lnTo>
                  <a:lnTo>
                    <a:pt x="1266" y="7502"/>
                  </a:lnTo>
                  <a:lnTo>
                    <a:pt x="1126" y="6564"/>
                  </a:lnTo>
                  <a:lnTo>
                    <a:pt x="981" y="5662"/>
                  </a:lnTo>
                  <a:lnTo>
                    <a:pt x="840" y="4783"/>
                  </a:lnTo>
                  <a:lnTo>
                    <a:pt x="699" y="3939"/>
                  </a:lnTo>
                  <a:lnTo>
                    <a:pt x="563" y="3142"/>
                  </a:lnTo>
                  <a:lnTo>
                    <a:pt x="435" y="2392"/>
                  </a:lnTo>
                  <a:lnTo>
                    <a:pt x="198" y="1067"/>
                  </a:lnTo>
                  <a:lnTo>
                    <a:pt x="0" y="1"/>
                  </a:lnTo>
                  <a:lnTo>
                    <a:pt x="0" y="1"/>
                  </a:lnTo>
                  <a:lnTo>
                    <a:pt x="163" y="786"/>
                  </a:lnTo>
                  <a:lnTo>
                    <a:pt x="325" y="1583"/>
                  </a:lnTo>
                  <a:lnTo>
                    <a:pt x="479" y="2380"/>
                  </a:lnTo>
                  <a:lnTo>
                    <a:pt x="629" y="3189"/>
                  </a:lnTo>
                  <a:lnTo>
                    <a:pt x="774" y="4009"/>
                  </a:lnTo>
                  <a:lnTo>
                    <a:pt x="910" y="4830"/>
                  </a:lnTo>
                  <a:lnTo>
                    <a:pt x="1047" y="5650"/>
                  </a:lnTo>
                  <a:lnTo>
                    <a:pt x="1178" y="6482"/>
                  </a:lnTo>
                  <a:lnTo>
                    <a:pt x="1302" y="7326"/>
                  </a:lnTo>
                  <a:lnTo>
                    <a:pt x="1420" y="8170"/>
                  </a:lnTo>
                  <a:lnTo>
                    <a:pt x="1535" y="9014"/>
                  </a:lnTo>
                  <a:lnTo>
                    <a:pt x="1645" y="9869"/>
                  </a:lnTo>
                  <a:lnTo>
                    <a:pt x="1746" y="10725"/>
                  </a:lnTo>
                  <a:lnTo>
                    <a:pt x="1847" y="11592"/>
                  </a:lnTo>
                  <a:lnTo>
                    <a:pt x="1939" y="12460"/>
                  </a:lnTo>
                  <a:lnTo>
                    <a:pt x="2027" y="13327"/>
                  </a:lnTo>
                </a:path>
              </a:pathLst>
            </a:custGeom>
            <a:noFill/>
            <a:ln w="0">
              <a:noFill/>
            </a:ln>
          </p:spPr>
          <p:style>
            <a:lnRef idx="0">
              <a:scrgbClr r="0" g="0" b="0"/>
            </a:lnRef>
            <a:fillRef idx="0">
              <a:scrgbClr r="0" g="0" b="0"/>
            </a:fillRef>
            <a:effectRef idx="0">
              <a:scrgbClr r="0" g="0" b="0"/>
            </a:effectRef>
            <a:fontRef idx="minor"/>
          </p:style>
        </p:sp>
        <p:sp>
          <p:nvSpPr>
            <p:cNvPr id="904" name="Google Shape;684;p39"/>
            <p:cNvSpPr/>
            <p:nvPr/>
          </p:nvSpPr>
          <p:spPr>
            <a:xfrm flipV="1">
              <a:off x="6171840" y="2386440"/>
              <a:ext cx="9360" cy="7920"/>
            </a:xfrm>
            <a:custGeom>
              <a:avLst/>
              <a:gdLst/>
              <a:ahLst/>
              <a:cxnLst/>
              <a:rect l="l" t="t" r="r" b="b"/>
              <a:pathLst>
                <a:path w="423" h="950" fill="none">
                  <a:moveTo>
                    <a:pt x="0" y="950"/>
                  </a:moveTo>
                  <a:lnTo>
                    <a:pt x="0" y="938"/>
                  </a:lnTo>
                  <a:lnTo>
                    <a:pt x="422" y="0"/>
                  </a:lnTo>
                  <a:lnTo>
                    <a:pt x="0" y="950"/>
                  </a:lnTo>
                </a:path>
              </a:pathLst>
            </a:custGeom>
            <a:noFill/>
            <a:ln w="0">
              <a:noFill/>
            </a:ln>
          </p:spPr>
          <p:style>
            <a:lnRef idx="0">
              <a:scrgbClr r="0" g="0" b="0"/>
            </a:lnRef>
            <a:fillRef idx="0">
              <a:scrgbClr r="0" g="0" b="0"/>
            </a:fillRef>
            <a:effectRef idx="0">
              <a:scrgbClr r="0" g="0" b="0"/>
            </a:effectRef>
            <a:fontRef idx="minor"/>
          </p:style>
        </p:sp>
        <p:sp>
          <p:nvSpPr>
            <p:cNvPr id="905" name="Google Shape;685;p39"/>
            <p:cNvSpPr/>
            <p:nvPr/>
          </p:nvSpPr>
          <p:spPr>
            <a:xfrm flipV="1">
              <a:off x="6014520" y="2386800"/>
              <a:ext cx="261360" cy="669960"/>
            </a:xfrm>
            <a:custGeom>
              <a:avLst/>
              <a:gdLst/>
              <a:ahLst/>
              <a:cxnLst/>
              <a:rect l="l" t="t" r="r" b="b"/>
              <a:pathLst>
                <a:path w="11073" h="74695">
                  <a:moveTo>
                    <a:pt x="2384" y="0"/>
                  </a:moveTo>
                  <a:lnTo>
                    <a:pt x="2234" y="516"/>
                  </a:lnTo>
                  <a:lnTo>
                    <a:pt x="2089" y="1044"/>
                  </a:lnTo>
                  <a:lnTo>
                    <a:pt x="1949" y="1571"/>
                  </a:lnTo>
                  <a:lnTo>
                    <a:pt x="1808" y="2098"/>
                  </a:lnTo>
                  <a:lnTo>
                    <a:pt x="1672" y="2638"/>
                  </a:lnTo>
                  <a:lnTo>
                    <a:pt x="1535" y="3177"/>
                  </a:lnTo>
                  <a:lnTo>
                    <a:pt x="1408" y="3716"/>
                  </a:lnTo>
                  <a:lnTo>
                    <a:pt x="1280" y="4267"/>
                  </a:lnTo>
                  <a:lnTo>
                    <a:pt x="1153" y="4829"/>
                  </a:lnTo>
                  <a:lnTo>
                    <a:pt x="1030" y="5380"/>
                  </a:lnTo>
                  <a:lnTo>
                    <a:pt x="911" y="5943"/>
                  </a:lnTo>
                  <a:lnTo>
                    <a:pt x="797" y="6517"/>
                  </a:lnTo>
                  <a:lnTo>
                    <a:pt x="682" y="7091"/>
                  </a:lnTo>
                  <a:lnTo>
                    <a:pt x="572" y="7666"/>
                  </a:lnTo>
                  <a:lnTo>
                    <a:pt x="467" y="8252"/>
                  </a:lnTo>
                  <a:lnTo>
                    <a:pt x="361" y="8838"/>
                  </a:lnTo>
                  <a:lnTo>
                    <a:pt x="260" y="9435"/>
                  </a:lnTo>
                  <a:lnTo>
                    <a:pt x="159" y="10033"/>
                  </a:lnTo>
                  <a:lnTo>
                    <a:pt x="1" y="11065"/>
                  </a:lnTo>
                  <a:lnTo>
                    <a:pt x="6649" y="18062"/>
                  </a:lnTo>
                  <a:lnTo>
                    <a:pt x="6649" y="74695"/>
                  </a:lnTo>
                  <a:lnTo>
                    <a:pt x="7071" y="73757"/>
                  </a:lnTo>
                  <a:lnTo>
                    <a:pt x="11072" y="64885"/>
                  </a:lnTo>
                  <a:lnTo>
                    <a:pt x="11024" y="20171"/>
                  </a:lnTo>
                  <a:lnTo>
                    <a:pt x="11024" y="19632"/>
                  </a:lnTo>
                  <a:lnTo>
                    <a:pt x="11015" y="19081"/>
                  </a:lnTo>
                  <a:lnTo>
                    <a:pt x="11002" y="18530"/>
                  </a:lnTo>
                  <a:lnTo>
                    <a:pt x="10980" y="17991"/>
                  </a:lnTo>
                  <a:lnTo>
                    <a:pt x="10958" y="17452"/>
                  </a:lnTo>
                  <a:lnTo>
                    <a:pt x="10927" y="16913"/>
                  </a:lnTo>
                  <a:lnTo>
                    <a:pt x="10888" y="16374"/>
                  </a:lnTo>
                  <a:lnTo>
                    <a:pt x="10848" y="15835"/>
                  </a:lnTo>
                  <a:lnTo>
                    <a:pt x="10787" y="15167"/>
                  </a:lnTo>
                  <a:lnTo>
                    <a:pt x="10725" y="14487"/>
                  </a:lnTo>
                  <a:lnTo>
                    <a:pt x="10615" y="13526"/>
                  </a:lnTo>
                  <a:lnTo>
                    <a:pt x="10501" y="12541"/>
                  </a:lnTo>
                  <a:lnTo>
                    <a:pt x="10373" y="11557"/>
                  </a:lnTo>
                  <a:lnTo>
                    <a:pt x="10241" y="10584"/>
                  </a:lnTo>
                  <a:lnTo>
                    <a:pt x="10105" y="9611"/>
                  </a:lnTo>
                  <a:lnTo>
                    <a:pt x="9964" y="8662"/>
                  </a:lnTo>
                  <a:lnTo>
                    <a:pt x="9824" y="7724"/>
                  </a:lnTo>
                  <a:lnTo>
                    <a:pt x="9679" y="6822"/>
                  </a:lnTo>
                  <a:lnTo>
                    <a:pt x="9538" y="5943"/>
                  </a:lnTo>
                  <a:lnTo>
                    <a:pt x="9397" y="5099"/>
                  </a:lnTo>
                  <a:lnTo>
                    <a:pt x="9261" y="4302"/>
                  </a:lnTo>
                  <a:lnTo>
                    <a:pt x="9133" y="3552"/>
                  </a:lnTo>
                  <a:lnTo>
                    <a:pt x="8896" y="2227"/>
                  </a:lnTo>
                  <a:lnTo>
                    <a:pt x="8698" y="1161"/>
                  </a:lnTo>
                  <a:lnTo>
                    <a:pt x="8571" y="575"/>
                  </a:lnTo>
                  <a:lnTo>
                    <a:pt x="8443"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906" name="Google Shape;686;p39"/>
            <p:cNvSpPr/>
            <p:nvPr/>
          </p:nvSpPr>
          <p:spPr>
            <a:xfrm flipV="1">
              <a:off x="6014880" y="2386440"/>
              <a:ext cx="159120" cy="570600"/>
            </a:xfrm>
            <a:custGeom>
              <a:avLst/>
              <a:gdLst/>
              <a:ahLst/>
              <a:cxnLst/>
              <a:rect l="l" t="t" r="r" b="b"/>
              <a:pathLst>
                <a:path w="6750" h="63643">
                  <a:moveTo>
                    <a:pt x="0" y="1"/>
                  </a:moveTo>
                  <a:lnTo>
                    <a:pt x="119" y="176"/>
                  </a:lnTo>
                  <a:lnTo>
                    <a:pt x="238" y="329"/>
                  </a:lnTo>
                  <a:lnTo>
                    <a:pt x="356" y="469"/>
                  </a:lnTo>
                  <a:lnTo>
                    <a:pt x="484" y="598"/>
                  </a:lnTo>
                  <a:lnTo>
                    <a:pt x="1821" y="2098"/>
                  </a:lnTo>
                  <a:lnTo>
                    <a:pt x="6560" y="7150"/>
                  </a:lnTo>
                  <a:lnTo>
                    <a:pt x="6560" y="25750"/>
                  </a:lnTo>
                  <a:lnTo>
                    <a:pt x="6565" y="33345"/>
                  </a:lnTo>
                  <a:lnTo>
                    <a:pt x="6574" y="40436"/>
                  </a:lnTo>
                  <a:lnTo>
                    <a:pt x="6596" y="52508"/>
                  </a:lnTo>
                  <a:lnTo>
                    <a:pt x="6600" y="54911"/>
                  </a:lnTo>
                  <a:lnTo>
                    <a:pt x="6613" y="57067"/>
                  </a:lnTo>
                  <a:lnTo>
                    <a:pt x="6635" y="60619"/>
                  </a:lnTo>
                  <a:lnTo>
                    <a:pt x="6635" y="61263"/>
                  </a:lnTo>
                  <a:lnTo>
                    <a:pt x="6640" y="61838"/>
                  </a:lnTo>
                  <a:lnTo>
                    <a:pt x="6644" y="62353"/>
                  </a:lnTo>
                  <a:lnTo>
                    <a:pt x="6651" y="62552"/>
                  </a:lnTo>
                  <a:lnTo>
                    <a:pt x="6653" y="62412"/>
                  </a:lnTo>
                  <a:lnTo>
                    <a:pt x="6653" y="61896"/>
                  </a:lnTo>
                  <a:lnTo>
                    <a:pt x="6662" y="61322"/>
                  </a:lnTo>
                  <a:lnTo>
                    <a:pt x="6675" y="60666"/>
                  </a:lnTo>
                  <a:lnTo>
                    <a:pt x="6675" y="59025"/>
                  </a:lnTo>
                  <a:lnTo>
                    <a:pt x="6679" y="57126"/>
                  </a:lnTo>
                  <a:lnTo>
                    <a:pt x="6692" y="54958"/>
                  </a:lnTo>
                  <a:lnTo>
                    <a:pt x="6701" y="53786"/>
                  </a:lnTo>
                  <a:lnTo>
                    <a:pt x="6714" y="52567"/>
                  </a:lnTo>
                  <a:lnTo>
                    <a:pt x="6719" y="46917"/>
                  </a:lnTo>
                  <a:lnTo>
                    <a:pt x="6728" y="40483"/>
                  </a:lnTo>
                  <a:lnTo>
                    <a:pt x="6750" y="25797"/>
                  </a:lnTo>
                  <a:lnTo>
                    <a:pt x="6750" y="6998"/>
                  </a:lnTo>
                  <a:lnTo>
                    <a:pt x="6750" y="6798"/>
                  </a:lnTo>
                  <a:lnTo>
                    <a:pt x="6684" y="6728"/>
                  </a:lnTo>
                  <a:lnTo>
                    <a:pt x="1847" y="1770"/>
                  </a:lnTo>
                  <a:lnTo>
                    <a:pt x="484" y="434"/>
                  </a:lnTo>
                  <a:lnTo>
                    <a:pt x="365" y="305"/>
                  </a:lnTo>
                  <a:lnTo>
                    <a:pt x="246" y="188"/>
                  </a:lnTo>
                  <a:lnTo>
                    <a:pt x="123" y="94"/>
                  </a:lnTo>
                  <a:lnTo>
                    <a:pt x="0" y="1"/>
                  </a:lnTo>
                  <a:close/>
                  <a:moveTo>
                    <a:pt x="6651" y="62552"/>
                  </a:moveTo>
                  <a:lnTo>
                    <a:pt x="6648" y="62869"/>
                  </a:lnTo>
                  <a:lnTo>
                    <a:pt x="6648" y="62972"/>
                  </a:lnTo>
                  <a:lnTo>
                    <a:pt x="6662" y="62822"/>
                  </a:lnTo>
                  <a:lnTo>
                    <a:pt x="6651" y="62552"/>
                  </a:lnTo>
                  <a:close/>
                  <a:moveTo>
                    <a:pt x="6648" y="62972"/>
                  </a:moveTo>
                  <a:lnTo>
                    <a:pt x="6644" y="63021"/>
                  </a:lnTo>
                  <a:lnTo>
                    <a:pt x="6635" y="63232"/>
                  </a:lnTo>
                  <a:lnTo>
                    <a:pt x="6626" y="63432"/>
                  </a:lnTo>
                  <a:lnTo>
                    <a:pt x="6622" y="63643"/>
                  </a:lnTo>
                  <a:lnTo>
                    <a:pt x="6635" y="63443"/>
                  </a:lnTo>
                  <a:lnTo>
                    <a:pt x="6644" y="63256"/>
                  </a:lnTo>
                  <a:lnTo>
                    <a:pt x="6648" y="63068"/>
                  </a:lnTo>
                  <a:lnTo>
                    <a:pt x="6648" y="62972"/>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07" name="Google Shape;687;p39"/>
            <p:cNvSpPr/>
            <p:nvPr/>
          </p:nvSpPr>
          <p:spPr>
            <a:xfrm flipV="1">
              <a:off x="6192720" y="2772360"/>
              <a:ext cx="5040" cy="5040"/>
            </a:xfrm>
            <a:custGeom>
              <a:avLst/>
              <a:gdLst/>
              <a:ahLst/>
              <a:cxnLst/>
              <a:rect l="l" t="t" r="r" b="b"/>
              <a:pathLst>
                <a:path w="243" h="645">
                  <a:moveTo>
                    <a:pt x="120" y="0"/>
                  </a:moveTo>
                  <a:lnTo>
                    <a:pt x="98" y="12"/>
                  </a:lnTo>
                  <a:lnTo>
                    <a:pt x="76" y="23"/>
                  </a:lnTo>
                  <a:lnTo>
                    <a:pt x="54" y="59"/>
                  </a:lnTo>
                  <a:lnTo>
                    <a:pt x="36" y="94"/>
                  </a:lnTo>
                  <a:lnTo>
                    <a:pt x="23" y="141"/>
                  </a:lnTo>
                  <a:lnTo>
                    <a:pt x="10" y="199"/>
                  </a:lnTo>
                  <a:lnTo>
                    <a:pt x="1" y="258"/>
                  </a:lnTo>
                  <a:lnTo>
                    <a:pt x="1" y="328"/>
                  </a:lnTo>
                  <a:lnTo>
                    <a:pt x="1" y="387"/>
                  </a:lnTo>
                  <a:lnTo>
                    <a:pt x="10" y="445"/>
                  </a:lnTo>
                  <a:lnTo>
                    <a:pt x="23" y="504"/>
                  </a:lnTo>
                  <a:lnTo>
                    <a:pt x="36" y="551"/>
                  </a:lnTo>
                  <a:lnTo>
                    <a:pt x="54" y="586"/>
                  </a:lnTo>
                  <a:lnTo>
                    <a:pt x="76" y="621"/>
                  </a:lnTo>
                  <a:lnTo>
                    <a:pt x="98" y="633"/>
                  </a:lnTo>
                  <a:lnTo>
                    <a:pt x="120" y="645"/>
                  </a:lnTo>
                  <a:lnTo>
                    <a:pt x="146" y="633"/>
                  </a:lnTo>
                  <a:lnTo>
                    <a:pt x="168" y="621"/>
                  </a:lnTo>
                  <a:lnTo>
                    <a:pt x="186" y="586"/>
                  </a:lnTo>
                  <a:lnTo>
                    <a:pt x="208" y="551"/>
                  </a:lnTo>
                  <a:lnTo>
                    <a:pt x="221" y="504"/>
                  </a:lnTo>
                  <a:lnTo>
                    <a:pt x="229" y="445"/>
                  </a:lnTo>
                  <a:lnTo>
                    <a:pt x="238" y="387"/>
                  </a:lnTo>
                  <a:lnTo>
                    <a:pt x="243" y="328"/>
                  </a:lnTo>
                  <a:lnTo>
                    <a:pt x="238" y="258"/>
                  </a:lnTo>
                  <a:lnTo>
                    <a:pt x="229" y="199"/>
                  </a:lnTo>
                  <a:lnTo>
                    <a:pt x="221" y="141"/>
                  </a:lnTo>
                  <a:lnTo>
                    <a:pt x="208" y="94"/>
                  </a:lnTo>
                  <a:lnTo>
                    <a:pt x="186" y="59"/>
                  </a:lnTo>
                  <a:lnTo>
                    <a:pt x="168" y="23"/>
                  </a:lnTo>
                  <a:lnTo>
                    <a:pt x="146" y="12"/>
                  </a:lnTo>
                  <a:lnTo>
                    <a:pt x="12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08" name="Google Shape;688;p39"/>
            <p:cNvSpPr/>
            <p:nvPr/>
          </p:nvSpPr>
          <p:spPr>
            <a:xfrm flipV="1">
              <a:off x="6104160" y="2962080"/>
              <a:ext cx="5040" cy="5040"/>
            </a:xfrm>
            <a:custGeom>
              <a:avLst/>
              <a:gdLst/>
              <a:ahLst/>
              <a:cxnLst/>
              <a:rect l="l" t="t" r="r" b="b"/>
              <a:pathLst>
                <a:path w="238" h="645">
                  <a:moveTo>
                    <a:pt x="119" y="0"/>
                  </a:moveTo>
                  <a:lnTo>
                    <a:pt x="97" y="12"/>
                  </a:lnTo>
                  <a:lnTo>
                    <a:pt x="75" y="35"/>
                  </a:lnTo>
                  <a:lnTo>
                    <a:pt x="53" y="59"/>
                  </a:lnTo>
                  <a:lnTo>
                    <a:pt x="36" y="94"/>
                  </a:lnTo>
                  <a:lnTo>
                    <a:pt x="22" y="141"/>
                  </a:lnTo>
                  <a:lnTo>
                    <a:pt x="9" y="199"/>
                  </a:lnTo>
                  <a:lnTo>
                    <a:pt x="0" y="258"/>
                  </a:lnTo>
                  <a:lnTo>
                    <a:pt x="0" y="328"/>
                  </a:lnTo>
                  <a:lnTo>
                    <a:pt x="0" y="387"/>
                  </a:lnTo>
                  <a:lnTo>
                    <a:pt x="9" y="445"/>
                  </a:lnTo>
                  <a:lnTo>
                    <a:pt x="22" y="504"/>
                  </a:lnTo>
                  <a:lnTo>
                    <a:pt x="36" y="551"/>
                  </a:lnTo>
                  <a:lnTo>
                    <a:pt x="53" y="586"/>
                  </a:lnTo>
                  <a:lnTo>
                    <a:pt x="75" y="621"/>
                  </a:lnTo>
                  <a:lnTo>
                    <a:pt x="97" y="633"/>
                  </a:lnTo>
                  <a:lnTo>
                    <a:pt x="119" y="645"/>
                  </a:lnTo>
                  <a:lnTo>
                    <a:pt x="145" y="633"/>
                  </a:lnTo>
                  <a:lnTo>
                    <a:pt x="167" y="621"/>
                  </a:lnTo>
                  <a:lnTo>
                    <a:pt x="185" y="586"/>
                  </a:lnTo>
                  <a:lnTo>
                    <a:pt x="203" y="551"/>
                  </a:lnTo>
                  <a:lnTo>
                    <a:pt x="220" y="504"/>
                  </a:lnTo>
                  <a:lnTo>
                    <a:pt x="229" y="445"/>
                  </a:lnTo>
                  <a:lnTo>
                    <a:pt x="238" y="387"/>
                  </a:lnTo>
                  <a:lnTo>
                    <a:pt x="238" y="328"/>
                  </a:lnTo>
                  <a:lnTo>
                    <a:pt x="238" y="258"/>
                  </a:lnTo>
                  <a:lnTo>
                    <a:pt x="229" y="199"/>
                  </a:lnTo>
                  <a:lnTo>
                    <a:pt x="220" y="141"/>
                  </a:lnTo>
                  <a:lnTo>
                    <a:pt x="203" y="94"/>
                  </a:lnTo>
                  <a:lnTo>
                    <a:pt x="185" y="59"/>
                  </a:lnTo>
                  <a:lnTo>
                    <a:pt x="167" y="35"/>
                  </a:lnTo>
                  <a:lnTo>
                    <a:pt x="145" y="12"/>
                  </a:lnTo>
                  <a:lnTo>
                    <a:pt x="11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09" name="Google Shape;689;p39"/>
            <p:cNvSpPr/>
            <p:nvPr/>
          </p:nvSpPr>
          <p:spPr>
            <a:xfrm flipV="1">
              <a:off x="6192720" y="2612520"/>
              <a:ext cx="5040" cy="5040"/>
            </a:xfrm>
            <a:custGeom>
              <a:avLst/>
              <a:gdLst/>
              <a:ahLst/>
              <a:cxnLst/>
              <a:rect l="l" t="t" r="r" b="b"/>
              <a:pathLst>
                <a:path w="243" h="646">
                  <a:moveTo>
                    <a:pt x="98" y="0"/>
                  </a:moveTo>
                  <a:lnTo>
                    <a:pt x="76" y="24"/>
                  </a:lnTo>
                  <a:lnTo>
                    <a:pt x="54" y="59"/>
                  </a:lnTo>
                  <a:lnTo>
                    <a:pt x="36" y="94"/>
                  </a:lnTo>
                  <a:lnTo>
                    <a:pt x="23" y="141"/>
                  </a:lnTo>
                  <a:lnTo>
                    <a:pt x="10" y="200"/>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86" y="586"/>
                  </a:lnTo>
                  <a:lnTo>
                    <a:pt x="208" y="551"/>
                  </a:lnTo>
                  <a:lnTo>
                    <a:pt x="221" y="504"/>
                  </a:lnTo>
                  <a:lnTo>
                    <a:pt x="229" y="446"/>
                  </a:lnTo>
                  <a:lnTo>
                    <a:pt x="238" y="387"/>
                  </a:lnTo>
                  <a:lnTo>
                    <a:pt x="243" y="317"/>
                  </a:lnTo>
                  <a:lnTo>
                    <a:pt x="238" y="258"/>
                  </a:lnTo>
                  <a:lnTo>
                    <a:pt x="229" y="200"/>
                  </a:lnTo>
                  <a:lnTo>
                    <a:pt x="221" y="141"/>
                  </a:lnTo>
                  <a:lnTo>
                    <a:pt x="208" y="94"/>
                  </a:lnTo>
                  <a:lnTo>
                    <a:pt x="186" y="59"/>
                  </a:lnTo>
                  <a:lnTo>
                    <a:pt x="168" y="24"/>
                  </a:lnTo>
                  <a:lnTo>
                    <a:pt x="146"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10" name="Google Shape;690;p39"/>
            <p:cNvSpPr/>
            <p:nvPr/>
          </p:nvSpPr>
          <p:spPr>
            <a:xfrm flipV="1">
              <a:off x="6192720" y="2452680"/>
              <a:ext cx="5040" cy="5040"/>
            </a:xfrm>
            <a:custGeom>
              <a:avLst/>
              <a:gdLst/>
              <a:ahLst/>
              <a:cxnLst/>
              <a:rect l="l" t="t" r="r" b="b"/>
              <a:pathLst>
                <a:path w="243" h="634">
                  <a:moveTo>
                    <a:pt x="98" y="1"/>
                  </a:moveTo>
                  <a:lnTo>
                    <a:pt x="76" y="24"/>
                  </a:lnTo>
                  <a:lnTo>
                    <a:pt x="54" y="47"/>
                  </a:lnTo>
                  <a:lnTo>
                    <a:pt x="36" y="94"/>
                  </a:lnTo>
                  <a:lnTo>
                    <a:pt x="23" y="141"/>
                  </a:lnTo>
                  <a:lnTo>
                    <a:pt x="10" y="188"/>
                  </a:lnTo>
                  <a:lnTo>
                    <a:pt x="1" y="258"/>
                  </a:lnTo>
                  <a:lnTo>
                    <a:pt x="1" y="317"/>
                  </a:lnTo>
                  <a:lnTo>
                    <a:pt x="1" y="387"/>
                  </a:lnTo>
                  <a:lnTo>
                    <a:pt x="10" y="446"/>
                  </a:lnTo>
                  <a:lnTo>
                    <a:pt x="23" y="493"/>
                  </a:lnTo>
                  <a:lnTo>
                    <a:pt x="36" y="540"/>
                  </a:lnTo>
                  <a:lnTo>
                    <a:pt x="54" y="587"/>
                  </a:lnTo>
                  <a:lnTo>
                    <a:pt x="76" y="610"/>
                  </a:lnTo>
                  <a:lnTo>
                    <a:pt x="98" y="633"/>
                  </a:lnTo>
                  <a:lnTo>
                    <a:pt x="146" y="633"/>
                  </a:lnTo>
                  <a:lnTo>
                    <a:pt x="168" y="610"/>
                  </a:lnTo>
                  <a:lnTo>
                    <a:pt x="186" y="587"/>
                  </a:lnTo>
                  <a:lnTo>
                    <a:pt x="208" y="540"/>
                  </a:lnTo>
                  <a:lnTo>
                    <a:pt x="221" y="493"/>
                  </a:lnTo>
                  <a:lnTo>
                    <a:pt x="229" y="446"/>
                  </a:lnTo>
                  <a:lnTo>
                    <a:pt x="238" y="387"/>
                  </a:lnTo>
                  <a:lnTo>
                    <a:pt x="243" y="317"/>
                  </a:lnTo>
                  <a:lnTo>
                    <a:pt x="238" y="258"/>
                  </a:lnTo>
                  <a:lnTo>
                    <a:pt x="229" y="188"/>
                  </a:lnTo>
                  <a:lnTo>
                    <a:pt x="221" y="141"/>
                  </a:lnTo>
                  <a:lnTo>
                    <a:pt x="208" y="94"/>
                  </a:lnTo>
                  <a:lnTo>
                    <a:pt x="186" y="47"/>
                  </a:lnTo>
                  <a:lnTo>
                    <a:pt x="168" y="24"/>
                  </a:lnTo>
                  <a:lnTo>
                    <a:pt x="146"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11" name="Google Shape;691;p39"/>
            <p:cNvSpPr/>
            <p:nvPr/>
          </p:nvSpPr>
          <p:spPr>
            <a:xfrm flipV="1">
              <a:off x="6035400" y="3038040"/>
              <a:ext cx="219240" cy="159840"/>
            </a:xfrm>
            <a:custGeom>
              <a:avLst/>
              <a:gdLst/>
              <a:ahLst/>
              <a:cxnLst/>
              <a:rect l="l" t="t" r="r" b="b"/>
              <a:pathLst>
                <a:path w="9287" h="17886">
                  <a:moveTo>
                    <a:pt x="3285" y="0"/>
                  </a:moveTo>
                  <a:lnTo>
                    <a:pt x="3118" y="12"/>
                  </a:lnTo>
                  <a:lnTo>
                    <a:pt x="2951" y="47"/>
                  </a:lnTo>
                  <a:lnTo>
                    <a:pt x="2784" y="106"/>
                  </a:lnTo>
                  <a:lnTo>
                    <a:pt x="2625" y="188"/>
                  </a:lnTo>
                  <a:lnTo>
                    <a:pt x="2463" y="281"/>
                  </a:lnTo>
                  <a:lnTo>
                    <a:pt x="2309" y="399"/>
                  </a:lnTo>
                  <a:lnTo>
                    <a:pt x="2155" y="539"/>
                  </a:lnTo>
                  <a:lnTo>
                    <a:pt x="2005" y="692"/>
                  </a:lnTo>
                  <a:lnTo>
                    <a:pt x="1860" y="867"/>
                  </a:lnTo>
                  <a:lnTo>
                    <a:pt x="1720" y="1067"/>
                  </a:lnTo>
                  <a:lnTo>
                    <a:pt x="1583" y="1278"/>
                  </a:lnTo>
                  <a:lnTo>
                    <a:pt x="1447" y="1500"/>
                  </a:lnTo>
                  <a:lnTo>
                    <a:pt x="1319" y="1746"/>
                  </a:lnTo>
                  <a:lnTo>
                    <a:pt x="1196" y="2004"/>
                  </a:lnTo>
                  <a:lnTo>
                    <a:pt x="1078" y="2286"/>
                  </a:lnTo>
                  <a:lnTo>
                    <a:pt x="963" y="2567"/>
                  </a:lnTo>
                  <a:lnTo>
                    <a:pt x="853" y="2872"/>
                  </a:lnTo>
                  <a:lnTo>
                    <a:pt x="752" y="3188"/>
                  </a:lnTo>
                  <a:lnTo>
                    <a:pt x="651" y="3528"/>
                  </a:lnTo>
                  <a:lnTo>
                    <a:pt x="563" y="3868"/>
                  </a:lnTo>
                  <a:lnTo>
                    <a:pt x="475" y="4219"/>
                  </a:lnTo>
                  <a:lnTo>
                    <a:pt x="396" y="4583"/>
                  </a:lnTo>
                  <a:lnTo>
                    <a:pt x="326" y="4970"/>
                  </a:lnTo>
                  <a:lnTo>
                    <a:pt x="260" y="5356"/>
                  </a:lnTo>
                  <a:lnTo>
                    <a:pt x="198" y="5755"/>
                  </a:lnTo>
                  <a:lnTo>
                    <a:pt x="150" y="6153"/>
                  </a:lnTo>
                  <a:lnTo>
                    <a:pt x="101" y="6575"/>
                  </a:lnTo>
                  <a:lnTo>
                    <a:pt x="66" y="6997"/>
                  </a:lnTo>
                  <a:lnTo>
                    <a:pt x="40" y="7431"/>
                  </a:lnTo>
                  <a:lnTo>
                    <a:pt x="18" y="7865"/>
                  </a:lnTo>
                  <a:lnTo>
                    <a:pt x="5" y="8310"/>
                  </a:lnTo>
                  <a:lnTo>
                    <a:pt x="0" y="8767"/>
                  </a:lnTo>
                  <a:lnTo>
                    <a:pt x="0" y="9119"/>
                  </a:lnTo>
                  <a:lnTo>
                    <a:pt x="5" y="9576"/>
                  </a:lnTo>
                  <a:lnTo>
                    <a:pt x="18" y="10021"/>
                  </a:lnTo>
                  <a:lnTo>
                    <a:pt x="40" y="10455"/>
                  </a:lnTo>
                  <a:lnTo>
                    <a:pt x="66" y="10888"/>
                  </a:lnTo>
                  <a:lnTo>
                    <a:pt x="101" y="11310"/>
                  </a:lnTo>
                  <a:lnTo>
                    <a:pt x="150" y="11732"/>
                  </a:lnTo>
                  <a:lnTo>
                    <a:pt x="198" y="12131"/>
                  </a:lnTo>
                  <a:lnTo>
                    <a:pt x="260" y="12529"/>
                  </a:lnTo>
                  <a:lnTo>
                    <a:pt x="326" y="12916"/>
                  </a:lnTo>
                  <a:lnTo>
                    <a:pt x="396" y="13303"/>
                  </a:lnTo>
                  <a:lnTo>
                    <a:pt x="475" y="13666"/>
                  </a:lnTo>
                  <a:lnTo>
                    <a:pt x="563" y="14018"/>
                  </a:lnTo>
                  <a:lnTo>
                    <a:pt x="651" y="14358"/>
                  </a:lnTo>
                  <a:lnTo>
                    <a:pt x="752" y="14698"/>
                  </a:lnTo>
                  <a:lnTo>
                    <a:pt x="853" y="15014"/>
                  </a:lnTo>
                  <a:lnTo>
                    <a:pt x="963" y="15319"/>
                  </a:lnTo>
                  <a:lnTo>
                    <a:pt x="1078" y="15612"/>
                  </a:lnTo>
                  <a:lnTo>
                    <a:pt x="1196" y="15881"/>
                  </a:lnTo>
                  <a:lnTo>
                    <a:pt x="1319" y="16139"/>
                  </a:lnTo>
                  <a:lnTo>
                    <a:pt x="1447" y="16385"/>
                  </a:lnTo>
                  <a:lnTo>
                    <a:pt x="1583" y="16608"/>
                  </a:lnTo>
                  <a:lnTo>
                    <a:pt x="1720" y="16819"/>
                  </a:lnTo>
                  <a:lnTo>
                    <a:pt x="1860" y="17018"/>
                  </a:lnTo>
                  <a:lnTo>
                    <a:pt x="2005" y="17194"/>
                  </a:lnTo>
                  <a:lnTo>
                    <a:pt x="2155" y="17346"/>
                  </a:lnTo>
                  <a:lnTo>
                    <a:pt x="2309" y="17487"/>
                  </a:lnTo>
                  <a:lnTo>
                    <a:pt x="2463" y="17604"/>
                  </a:lnTo>
                  <a:lnTo>
                    <a:pt x="2625" y="17698"/>
                  </a:lnTo>
                  <a:lnTo>
                    <a:pt x="2784" y="17780"/>
                  </a:lnTo>
                  <a:lnTo>
                    <a:pt x="2951" y="17839"/>
                  </a:lnTo>
                  <a:lnTo>
                    <a:pt x="3118" y="17874"/>
                  </a:lnTo>
                  <a:lnTo>
                    <a:pt x="3285" y="17886"/>
                  </a:lnTo>
                  <a:lnTo>
                    <a:pt x="6002" y="17886"/>
                  </a:lnTo>
                  <a:lnTo>
                    <a:pt x="6169" y="17874"/>
                  </a:lnTo>
                  <a:lnTo>
                    <a:pt x="6336" y="17839"/>
                  </a:lnTo>
                  <a:lnTo>
                    <a:pt x="6499" y="17780"/>
                  </a:lnTo>
                  <a:lnTo>
                    <a:pt x="6662" y="17698"/>
                  </a:lnTo>
                  <a:lnTo>
                    <a:pt x="6820" y="17604"/>
                  </a:lnTo>
                  <a:lnTo>
                    <a:pt x="6978" y="17487"/>
                  </a:lnTo>
                  <a:lnTo>
                    <a:pt x="7132" y="17346"/>
                  </a:lnTo>
                  <a:lnTo>
                    <a:pt x="7277" y="17194"/>
                  </a:lnTo>
                  <a:lnTo>
                    <a:pt x="7427" y="17018"/>
                  </a:lnTo>
                  <a:lnTo>
                    <a:pt x="7568" y="16819"/>
                  </a:lnTo>
                  <a:lnTo>
                    <a:pt x="7704" y="16608"/>
                  </a:lnTo>
                  <a:lnTo>
                    <a:pt x="7836" y="16385"/>
                  </a:lnTo>
                  <a:lnTo>
                    <a:pt x="7968" y="16139"/>
                  </a:lnTo>
                  <a:lnTo>
                    <a:pt x="8091" y="15881"/>
                  </a:lnTo>
                  <a:lnTo>
                    <a:pt x="8210" y="15612"/>
                  </a:lnTo>
                  <a:lnTo>
                    <a:pt x="8324" y="15319"/>
                  </a:lnTo>
                  <a:lnTo>
                    <a:pt x="8434" y="15014"/>
                  </a:lnTo>
                  <a:lnTo>
                    <a:pt x="8535" y="14698"/>
                  </a:lnTo>
                  <a:lnTo>
                    <a:pt x="8632" y="14358"/>
                  </a:lnTo>
                  <a:lnTo>
                    <a:pt x="8724" y="14018"/>
                  </a:lnTo>
                  <a:lnTo>
                    <a:pt x="8812" y="13666"/>
                  </a:lnTo>
                  <a:lnTo>
                    <a:pt x="8891" y="13303"/>
                  </a:lnTo>
                  <a:lnTo>
                    <a:pt x="8961" y="12916"/>
                  </a:lnTo>
                  <a:lnTo>
                    <a:pt x="9027" y="12529"/>
                  </a:lnTo>
                  <a:lnTo>
                    <a:pt x="9089" y="12131"/>
                  </a:lnTo>
                  <a:lnTo>
                    <a:pt x="9137" y="11732"/>
                  </a:lnTo>
                  <a:lnTo>
                    <a:pt x="9181" y="11310"/>
                  </a:lnTo>
                  <a:lnTo>
                    <a:pt x="9221" y="10888"/>
                  </a:lnTo>
                  <a:lnTo>
                    <a:pt x="9247" y="10455"/>
                  </a:lnTo>
                  <a:lnTo>
                    <a:pt x="9269" y="10021"/>
                  </a:lnTo>
                  <a:lnTo>
                    <a:pt x="9282" y="9576"/>
                  </a:lnTo>
                  <a:lnTo>
                    <a:pt x="9287" y="9119"/>
                  </a:lnTo>
                  <a:lnTo>
                    <a:pt x="9287" y="8767"/>
                  </a:lnTo>
                  <a:lnTo>
                    <a:pt x="9282" y="8310"/>
                  </a:lnTo>
                  <a:lnTo>
                    <a:pt x="9269" y="7865"/>
                  </a:lnTo>
                  <a:lnTo>
                    <a:pt x="9247" y="7431"/>
                  </a:lnTo>
                  <a:lnTo>
                    <a:pt x="9221" y="6997"/>
                  </a:lnTo>
                  <a:lnTo>
                    <a:pt x="9181" y="6575"/>
                  </a:lnTo>
                  <a:lnTo>
                    <a:pt x="9137" y="6153"/>
                  </a:lnTo>
                  <a:lnTo>
                    <a:pt x="9089" y="5755"/>
                  </a:lnTo>
                  <a:lnTo>
                    <a:pt x="9027" y="5356"/>
                  </a:lnTo>
                  <a:lnTo>
                    <a:pt x="8961" y="4970"/>
                  </a:lnTo>
                  <a:lnTo>
                    <a:pt x="8891" y="4583"/>
                  </a:lnTo>
                  <a:lnTo>
                    <a:pt x="8812" y="4219"/>
                  </a:lnTo>
                  <a:lnTo>
                    <a:pt x="8724" y="3868"/>
                  </a:lnTo>
                  <a:lnTo>
                    <a:pt x="8632" y="3528"/>
                  </a:lnTo>
                  <a:lnTo>
                    <a:pt x="8535" y="3188"/>
                  </a:lnTo>
                  <a:lnTo>
                    <a:pt x="8434" y="2872"/>
                  </a:lnTo>
                  <a:lnTo>
                    <a:pt x="8324" y="2567"/>
                  </a:lnTo>
                  <a:lnTo>
                    <a:pt x="8210" y="2286"/>
                  </a:lnTo>
                  <a:lnTo>
                    <a:pt x="8091" y="2004"/>
                  </a:lnTo>
                  <a:lnTo>
                    <a:pt x="7968" y="1746"/>
                  </a:lnTo>
                  <a:lnTo>
                    <a:pt x="7836" y="1500"/>
                  </a:lnTo>
                  <a:lnTo>
                    <a:pt x="7704" y="1278"/>
                  </a:lnTo>
                  <a:lnTo>
                    <a:pt x="7568" y="1067"/>
                  </a:lnTo>
                  <a:lnTo>
                    <a:pt x="7427" y="867"/>
                  </a:lnTo>
                  <a:lnTo>
                    <a:pt x="7277" y="692"/>
                  </a:lnTo>
                  <a:lnTo>
                    <a:pt x="7132" y="539"/>
                  </a:lnTo>
                  <a:lnTo>
                    <a:pt x="6978" y="399"/>
                  </a:lnTo>
                  <a:lnTo>
                    <a:pt x="6820" y="281"/>
                  </a:lnTo>
                  <a:lnTo>
                    <a:pt x="6662" y="188"/>
                  </a:lnTo>
                  <a:lnTo>
                    <a:pt x="6499" y="106"/>
                  </a:lnTo>
                  <a:lnTo>
                    <a:pt x="6336" y="47"/>
                  </a:lnTo>
                  <a:lnTo>
                    <a:pt x="6169" y="12"/>
                  </a:lnTo>
                  <a:lnTo>
                    <a:pt x="6002"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12" name="Google Shape;692;p39"/>
            <p:cNvSpPr/>
            <p:nvPr/>
          </p:nvSpPr>
          <p:spPr>
            <a:xfrm flipV="1">
              <a:off x="6096600" y="3049200"/>
              <a:ext cx="29520" cy="147600"/>
            </a:xfrm>
            <a:custGeom>
              <a:avLst/>
              <a:gdLst/>
              <a:ahLst/>
              <a:cxnLst/>
              <a:rect l="l" t="t" r="r" b="b"/>
              <a:pathLst>
                <a:path w="1281" h="16538">
                  <a:moveTo>
                    <a:pt x="1263" y="0"/>
                  </a:moveTo>
                  <a:lnTo>
                    <a:pt x="1210" y="24"/>
                  </a:lnTo>
                  <a:lnTo>
                    <a:pt x="1126" y="70"/>
                  </a:lnTo>
                  <a:lnTo>
                    <a:pt x="1074" y="117"/>
                  </a:lnTo>
                  <a:lnTo>
                    <a:pt x="1017" y="176"/>
                  </a:lnTo>
                  <a:lnTo>
                    <a:pt x="937" y="305"/>
                  </a:lnTo>
                  <a:lnTo>
                    <a:pt x="858" y="457"/>
                  </a:lnTo>
                  <a:lnTo>
                    <a:pt x="788" y="610"/>
                  </a:lnTo>
                  <a:lnTo>
                    <a:pt x="718" y="785"/>
                  </a:lnTo>
                  <a:lnTo>
                    <a:pt x="652" y="961"/>
                  </a:lnTo>
                  <a:lnTo>
                    <a:pt x="590" y="1160"/>
                  </a:lnTo>
                  <a:lnTo>
                    <a:pt x="537" y="1360"/>
                  </a:lnTo>
                  <a:lnTo>
                    <a:pt x="484" y="1571"/>
                  </a:lnTo>
                  <a:lnTo>
                    <a:pt x="423" y="1946"/>
                  </a:lnTo>
                  <a:lnTo>
                    <a:pt x="361" y="2321"/>
                  </a:lnTo>
                  <a:lnTo>
                    <a:pt x="309" y="2696"/>
                  </a:lnTo>
                  <a:lnTo>
                    <a:pt x="260" y="3071"/>
                  </a:lnTo>
                  <a:lnTo>
                    <a:pt x="212" y="3458"/>
                  </a:lnTo>
                  <a:lnTo>
                    <a:pt x="172" y="3844"/>
                  </a:lnTo>
                  <a:lnTo>
                    <a:pt x="137" y="4231"/>
                  </a:lnTo>
                  <a:lnTo>
                    <a:pt x="102" y="4630"/>
                  </a:lnTo>
                  <a:lnTo>
                    <a:pt x="76" y="5028"/>
                  </a:lnTo>
                  <a:lnTo>
                    <a:pt x="49" y="5427"/>
                  </a:lnTo>
                  <a:lnTo>
                    <a:pt x="32" y="5825"/>
                  </a:lnTo>
                  <a:lnTo>
                    <a:pt x="18" y="6224"/>
                  </a:lnTo>
                  <a:lnTo>
                    <a:pt x="5" y="6622"/>
                  </a:lnTo>
                  <a:lnTo>
                    <a:pt x="1" y="7032"/>
                  </a:lnTo>
                  <a:lnTo>
                    <a:pt x="1" y="7431"/>
                  </a:lnTo>
                  <a:lnTo>
                    <a:pt x="5" y="7841"/>
                  </a:lnTo>
                  <a:lnTo>
                    <a:pt x="5" y="8240"/>
                  </a:lnTo>
                  <a:lnTo>
                    <a:pt x="5" y="8638"/>
                  </a:lnTo>
                  <a:lnTo>
                    <a:pt x="10" y="9037"/>
                  </a:lnTo>
                  <a:lnTo>
                    <a:pt x="18" y="9435"/>
                  </a:lnTo>
                  <a:lnTo>
                    <a:pt x="32" y="9834"/>
                  </a:lnTo>
                  <a:lnTo>
                    <a:pt x="45" y="10232"/>
                  </a:lnTo>
                  <a:lnTo>
                    <a:pt x="67" y="10631"/>
                  </a:lnTo>
                  <a:lnTo>
                    <a:pt x="84" y="11029"/>
                  </a:lnTo>
                  <a:lnTo>
                    <a:pt x="111" y="11428"/>
                  </a:lnTo>
                  <a:lnTo>
                    <a:pt x="137" y="11814"/>
                  </a:lnTo>
                  <a:lnTo>
                    <a:pt x="168" y="12213"/>
                  </a:lnTo>
                  <a:lnTo>
                    <a:pt x="203" y="12600"/>
                  </a:lnTo>
                  <a:lnTo>
                    <a:pt x="238" y="12986"/>
                  </a:lnTo>
                  <a:lnTo>
                    <a:pt x="278" y="13373"/>
                  </a:lnTo>
                  <a:lnTo>
                    <a:pt x="322" y="13760"/>
                  </a:lnTo>
                  <a:lnTo>
                    <a:pt x="370" y="14135"/>
                  </a:lnTo>
                  <a:lnTo>
                    <a:pt x="401" y="14463"/>
                  </a:lnTo>
                  <a:lnTo>
                    <a:pt x="440" y="14780"/>
                  </a:lnTo>
                  <a:lnTo>
                    <a:pt x="484" y="15084"/>
                  </a:lnTo>
                  <a:lnTo>
                    <a:pt x="533" y="15389"/>
                  </a:lnTo>
                  <a:lnTo>
                    <a:pt x="590" y="15682"/>
                  </a:lnTo>
                  <a:lnTo>
                    <a:pt x="652" y="15975"/>
                  </a:lnTo>
                  <a:lnTo>
                    <a:pt x="718" y="16256"/>
                  </a:lnTo>
                  <a:lnTo>
                    <a:pt x="788" y="16538"/>
                  </a:lnTo>
                  <a:lnTo>
                    <a:pt x="726" y="15999"/>
                  </a:lnTo>
                  <a:lnTo>
                    <a:pt x="674" y="15471"/>
                  </a:lnTo>
                  <a:lnTo>
                    <a:pt x="621" y="14932"/>
                  </a:lnTo>
                  <a:lnTo>
                    <a:pt x="572" y="14405"/>
                  </a:lnTo>
                  <a:lnTo>
                    <a:pt x="524" y="13865"/>
                  </a:lnTo>
                  <a:lnTo>
                    <a:pt x="484" y="13326"/>
                  </a:lnTo>
                  <a:lnTo>
                    <a:pt x="445" y="12787"/>
                  </a:lnTo>
                  <a:lnTo>
                    <a:pt x="410" y="12236"/>
                  </a:lnTo>
                  <a:lnTo>
                    <a:pt x="379" y="11697"/>
                  </a:lnTo>
                  <a:lnTo>
                    <a:pt x="348" y="11146"/>
                  </a:lnTo>
                  <a:lnTo>
                    <a:pt x="326" y="10595"/>
                  </a:lnTo>
                  <a:lnTo>
                    <a:pt x="304" y="10056"/>
                  </a:lnTo>
                  <a:lnTo>
                    <a:pt x="287" y="9505"/>
                  </a:lnTo>
                  <a:lnTo>
                    <a:pt x="273" y="8955"/>
                  </a:lnTo>
                  <a:lnTo>
                    <a:pt x="260" y="8404"/>
                  </a:lnTo>
                  <a:lnTo>
                    <a:pt x="256" y="7853"/>
                  </a:lnTo>
                  <a:lnTo>
                    <a:pt x="251" y="7466"/>
                  </a:lnTo>
                  <a:lnTo>
                    <a:pt x="251" y="7079"/>
                  </a:lnTo>
                  <a:lnTo>
                    <a:pt x="256" y="6693"/>
                  </a:lnTo>
                  <a:lnTo>
                    <a:pt x="265" y="6306"/>
                  </a:lnTo>
                  <a:lnTo>
                    <a:pt x="278" y="5919"/>
                  </a:lnTo>
                  <a:lnTo>
                    <a:pt x="295" y="5532"/>
                  </a:lnTo>
                  <a:lnTo>
                    <a:pt x="313" y="5157"/>
                  </a:lnTo>
                  <a:lnTo>
                    <a:pt x="339" y="4770"/>
                  </a:lnTo>
                  <a:lnTo>
                    <a:pt x="366" y="4395"/>
                  </a:lnTo>
                  <a:lnTo>
                    <a:pt x="397" y="4020"/>
                  </a:lnTo>
                  <a:lnTo>
                    <a:pt x="432" y="3645"/>
                  </a:lnTo>
                  <a:lnTo>
                    <a:pt x="471" y="3270"/>
                  </a:lnTo>
                  <a:lnTo>
                    <a:pt x="511" y="2895"/>
                  </a:lnTo>
                  <a:lnTo>
                    <a:pt x="555" y="2532"/>
                  </a:lnTo>
                  <a:lnTo>
                    <a:pt x="603" y="2168"/>
                  </a:lnTo>
                  <a:lnTo>
                    <a:pt x="656" y="1805"/>
                  </a:lnTo>
                  <a:lnTo>
                    <a:pt x="713" y="1536"/>
                  </a:lnTo>
                  <a:lnTo>
                    <a:pt x="779" y="1278"/>
                  </a:lnTo>
                  <a:lnTo>
                    <a:pt x="849" y="1020"/>
                  </a:lnTo>
                  <a:lnTo>
                    <a:pt x="924" y="785"/>
                  </a:lnTo>
                  <a:lnTo>
                    <a:pt x="1008" y="574"/>
                  </a:lnTo>
                  <a:lnTo>
                    <a:pt x="1091" y="363"/>
                  </a:lnTo>
                  <a:lnTo>
                    <a:pt x="1184" y="176"/>
                  </a:lnTo>
                  <a:lnTo>
                    <a:pt x="1280"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913" name="Google Shape;693;p39"/>
            <p:cNvSpPr/>
            <p:nvPr/>
          </p:nvSpPr>
          <p:spPr>
            <a:xfrm flipV="1">
              <a:off x="6231960" y="4200120"/>
              <a:ext cx="193320" cy="182160"/>
            </a:xfrm>
            <a:custGeom>
              <a:avLst/>
              <a:gdLst/>
              <a:ahLst/>
              <a:cxnLst/>
              <a:rect l="l" t="t" r="r" b="b"/>
              <a:pathLst>
                <a:path w="8189" h="20359">
                  <a:moveTo>
                    <a:pt x="8188" y="0"/>
                  </a:moveTo>
                  <a:lnTo>
                    <a:pt x="1" y="82"/>
                  </a:lnTo>
                  <a:lnTo>
                    <a:pt x="208" y="10045"/>
                  </a:lnTo>
                  <a:lnTo>
                    <a:pt x="203" y="10361"/>
                  </a:lnTo>
                  <a:lnTo>
                    <a:pt x="203" y="10666"/>
                  </a:lnTo>
                  <a:lnTo>
                    <a:pt x="208" y="10971"/>
                  </a:lnTo>
                  <a:lnTo>
                    <a:pt x="216" y="11287"/>
                  </a:lnTo>
                  <a:lnTo>
                    <a:pt x="225" y="11592"/>
                  </a:lnTo>
                  <a:lnTo>
                    <a:pt x="243" y="11897"/>
                  </a:lnTo>
                  <a:lnTo>
                    <a:pt x="256" y="12190"/>
                  </a:lnTo>
                  <a:lnTo>
                    <a:pt x="278" y="12494"/>
                  </a:lnTo>
                  <a:lnTo>
                    <a:pt x="304" y="12787"/>
                  </a:lnTo>
                  <a:lnTo>
                    <a:pt x="331" y="13092"/>
                  </a:lnTo>
                  <a:lnTo>
                    <a:pt x="361" y="13373"/>
                  </a:lnTo>
                  <a:lnTo>
                    <a:pt x="392" y="13666"/>
                  </a:lnTo>
                  <a:lnTo>
                    <a:pt x="432" y="13959"/>
                  </a:lnTo>
                  <a:lnTo>
                    <a:pt x="471" y="14241"/>
                  </a:lnTo>
                  <a:lnTo>
                    <a:pt x="511" y="14522"/>
                  </a:lnTo>
                  <a:lnTo>
                    <a:pt x="559" y="14803"/>
                  </a:lnTo>
                  <a:lnTo>
                    <a:pt x="608" y="15073"/>
                  </a:lnTo>
                  <a:lnTo>
                    <a:pt x="660" y="15342"/>
                  </a:lnTo>
                  <a:lnTo>
                    <a:pt x="713" y="15612"/>
                  </a:lnTo>
                  <a:lnTo>
                    <a:pt x="770" y="15870"/>
                  </a:lnTo>
                  <a:lnTo>
                    <a:pt x="832" y="16128"/>
                  </a:lnTo>
                  <a:lnTo>
                    <a:pt x="894" y="16374"/>
                  </a:lnTo>
                  <a:lnTo>
                    <a:pt x="959" y="16620"/>
                  </a:lnTo>
                  <a:lnTo>
                    <a:pt x="1030" y="16866"/>
                  </a:lnTo>
                  <a:lnTo>
                    <a:pt x="1100" y="17112"/>
                  </a:lnTo>
                  <a:lnTo>
                    <a:pt x="1175" y="17335"/>
                  </a:lnTo>
                  <a:lnTo>
                    <a:pt x="1254" y="17569"/>
                  </a:lnTo>
                  <a:lnTo>
                    <a:pt x="1333" y="17792"/>
                  </a:lnTo>
                  <a:lnTo>
                    <a:pt x="1417" y="18003"/>
                  </a:lnTo>
                  <a:lnTo>
                    <a:pt x="1500" y="18214"/>
                  </a:lnTo>
                  <a:lnTo>
                    <a:pt x="1588" y="18413"/>
                  </a:lnTo>
                  <a:lnTo>
                    <a:pt x="1676" y="18612"/>
                  </a:lnTo>
                  <a:lnTo>
                    <a:pt x="1808" y="18800"/>
                  </a:lnTo>
                  <a:lnTo>
                    <a:pt x="1940" y="18988"/>
                  </a:lnTo>
                  <a:lnTo>
                    <a:pt x="2072" y="19152"/>
                  </a:lnTo>
                  <a:lnTo>
                    <a:pt x="2204" y="19316"/>
                  </a:lnTo>
                  <a:lnTo>
                    <a:pt x="2340" y="19456"/>
                  </a:lnTo>
                  <a:lnTo>
                    <a:pt x="2481" y="19597"/>
                  </a:lnTo>
                  <a:lnTo>
                    <a:pt x="2617" y="19714"/>
                  </a:lnTo>
                  <a:lnTo>
                    <a:pt x="2758" y="19831"/>
                  </a:lnTo>
                  <a:lnTo>
                    <a:pt x="2894" y="19937"/>
                  </a:lnTo>
                  <a:lnTo>
                    <a:pt x="3039" y="20031"/>
                  </a:lnTo>
                  <a:lnTo>
                    <a:pt x="3180" y="20113"/>
                  </a:lnTo>
                  <a:lnTo>
                    <a:pt x="3321" y="20183"/>
                  </a:lnTo>
                  <a:lnTo>
                    <a:pt x="3466" y="20242"/>
                  </a:lnTo>
                  <a:lnTo>
                    <a:pt x="3606" y="20289"/>
                  </a:lnTo>
                  <a:lnTo>
                    <a:pt x="3752" y="20324"/>
                  </a:lnTo>
                  <a:lnTo>
                    <a:pt x="3897" y="20347"/>
                  </a:lnTo>
                  <a:lnTo>
                    <a:pt x="4042" y="20359"/>
                  </a:lnTo>
                  <a:lnTo>
                    <a:pt x="4187" y="20359"/>
                  </a:lnTo>
                  <a:lnTo>
                    <a:pt x="4332" y="20347"/>
                  </a:lnTo>
                  <a:lnTo>
                    <a:pt x="4473" y="20335"/>
                  </a:lnTo>
                  <a:lnTo>
                    <a:pt x="4618" y="20300"/>
                  </a:lnTo>
                  <a:lnTo>
                    <a:pt x="4763" y="20265"/>
                  </a:lnTo>
                  <a:lnTo>
                    <a:pt x="4908" y="20206"/>
                  </a:lnTo>
                  <a:lnTo>
                    <a:pt x="5049" y="20136"/>
                  </a:lnTo>
                  <a:lnTo>
                    <a:pt x="5194" y="20066"/>
                  </a:lnTo>
                  <a:lnTo>
                    <a:pt x="5335" y="19972"/>
                  </a:lnTo>
                  <a:lnTo>
                    <a:pt x="5475" y="19878"/>
                  </a:lnTo>
                  <a:lnTo>
                    <a:pt x="5616" y="19773"/>
                  </a:lnTo>
                  <a:lnTo>
                    <a:pt x="5757" y="19644"/>
                  </a:lnTo>
                  <a:lnTo>
                    <a:pt x="5897" y="19515"/>
                  </a:lnTo>
                  <a:lnTo>
                    <a:pt x="6034" y="19374"/>
                  </a:lnTo>
                  <a:lnTo>
                    <a:pt x="6170" y="19210"/>
                  </a:lnTo>
                  <a:lnTo>
                    <a:pt x="6328" y="18929"/>
                  </a:lnTo>
                  <a:lnTo>
                    <a:pt x="6482" y="18636"/>
                  </a:lnTo>
                  <a:lnTo>
                    <a:pt x="6632" y="18319"/>
                  </a:lnTo>
                  <a:lnTo>
                    <a:pt x="6772" y="17980"/>
                  </a:lnTo>
                  <a:lnTo>
                    <a:pt x="6909" y="17628"/>
                  </a:lnTo>
                  <a:lnTo>
                    <a:pt x="7036" y="17253"/>
                  </a:lnTo>
                  <a:lnTo>
                    <a:pt x="7155" y="16866"/>
                  </a:lnTo>
                  <a:lnTo>
                    <a:pt x="7269" y="16468"/>
                  </a:lnTo>
                  <a:lnTo>
                    <a:pt x="7375" y="16057"/>
                  </a:lnTo>
                  <a:lnTo>
                    <a:pt x="7471" y="15624"/>
                  </a:lnTo>
                  <a:lnTo>
                    <a:pt x="7564" y="15178"/>
                  </a:lnTo>
                  <a:lnTo>
                    <a:pt x="7647" y="14733"/>
                  </a:lnTo>
                  <a:lnTo>
                    <a:pt x="7722" y="14264"/>
                  </a:lnTo>
                  <a:lnTo>
                    <a:pt x="7788" y="13795"/>
                  </a:lnTo>
                  <a:lnTo>
                    <a:pt x="7845" y="13303"/>
                  </a:lnTo>
                  <a:lnTo>
                    <a:pt x="7894" y="12811"/>
                  </a:lnTo>
                  <a:lnTo>
                    <a:pt x="7920" y="12553"/>
                  </a:lnTo>
                  <a:lnTo>
                    <a:pt x="7946" y="12272"/>
                  </a:lnTo>
                  <a:lnTo>
                    <a:pt x="7968" y="11967"/>
                  </a:lnTo>
                  <a:lnTo>
                    <a:pt x="7990" y="11639"/>
                  </a:lnTo>
                  <a:lnTo>
                    <a:pt x="8030" y="10912"/>
                  </a:lnTo>
                  <a:lnTo>
                    <a:pt x="8065" y="10103"/>
                  </a:lnTo>
                  <a:lnTo>
                    <a:pt x="8091" y="9248"/>
                  </a:lnTo>
                  <a:lnTo>
                    <a:pt x="8113" y="8345"/>
                  </a:lnTo>
                  <a:lnTo>
                    <a:pt x="8135" y="7408"/>
                  </a:lnTo>
                  <a:lnTo>
                    <a:pt x="8149" y="6458"/>
                  </a:lnTo>
                  <a:lnTo>
                    <a:pt x="8162" y="5509"/>
                  </a:lnTo>
                  <a:lnTo>
                    <a:pt x="8171" y="4560"/>
                  </a:lnTo>
                  <a:lnTo>
                    <a:pt x="8184" y="2778"/>
                  </a:lnTo>
                  <a:lnTo>
                    <a:pt x="8188" y="1219"/>
                  </a:lnTo>
                  <a:lnTo>
                    <a:pt x="8188"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14" name="Google Shape;694;p39"/>
            <p:cNvSpPr/>
            <p:nvPr/>
          </p:nvSpPr>
          <p:spPr>
            <a:xfrm flipV="1">
              <a:off x="6231960" y="4200120"/>
              <a:ext cx="193320" cy="182160"/>
            </a:xfrm>
            <a:custGeom>
              <a:avLst/>
              <a:gdLst/>
              <a:ahLst/>
              <a:cxnLst/>
              <a:rect l="l" t="t" r="r" b="b"/>
              <a:pathLst>
                <a:path w="8189" h="20359" fill="none">
                  <a:moveTo>
                    <a:pt x="8188" y="0"/>
                  </a:moveTo>
                  <a:lnTo>
                    <a:pt x="8188" y="0"/>
                  </a:lnTo>
                  <a:lnTo>
                    <a:pt x="8188" y="1219"/>
                  </a:lnTo>
                  <a:lnTo>
                    <a:pt x="8184" y="2778"/>
                  </a:lnTo>
                  <a:lnTo>
                    <a:pt x="8171" y="4560"/>
                  </a:lnTo>
                  <a:lnTo>
                    <a:pt x="8162" y="5509"/>
                  </a:lnTo>
                  <a:lnTo>
                    <a:pt x="8149" y="6458"/>
                  </a:lnTo>
                  <a:lnTo>
                    <a:pt x="8135" y="7408"/>
                  </a:lnTo>
                  <a:lnTo>
                    <a:pt x="8113" y="8345"/>
                  </a:lnTo>
                  <a:lnTo>
                    <a:pt x="8091" y="9248"/>
                  </a:lnTo>
                  <a:lnTo>
                    <a:pt x="8065" y="10103"/>
                  </a:lnTo>
                  <a:lnTo>
                    <a:pt x="8030" y="10912"/>
                  </a:lnTo>
                  <a:lnTo>
                    <a:pt x="7990" y="11639"/>
                  </a:lnTo>
                  <a:lnTo>
                    <a:pt x="7968" y="11967"/>
                  </a:lnTo>
                  <a:lnTo>
                    <a:pt x="7946" y="12272"/>
                  </a:lnTo>
                  <a:lnTo>
                    <a:pt x="7920" y="12553"/>
                  </a:lnTo>
                  <a:lnTo>
                    <a:pt x="7894" y="12811"/>
                  </a:lnTo>
                  <a:lnTo>
                    <a:pt x="7894" y="12811"/>
                  </a:lnTo>
                  <a:lnTo>
                    <a:pt x="7845" y="13303"/>
                  </a:lnTo>
                  <a:lnTo>
                    <a:pt x="7788" y="13795"/>
                  </a:lnTo>
                  <a:lnTo>
                    <a:pt x="7722" y="14264"/>
                  </a:lnTo>
                  <a:lnTo>
                    <a:pt x="7647" y="14733"/>
                  </a:lnTo>
                  <a:lnTo>
                    <a:pt x="7564" y="15178"/>
                  </a:lnTo>
                  <a:lnTo>
                    <a:pt x="7471" y="15624"/>
                  </a:lnTo>
                  <a:lnTo>
                    <a:pt x="7375" y="16057"/>
                  </a:lnTo>
                  <a:lnTo>
                    <a:pt x="7269" y="16468"/>
                  </a:lnTo>
                  <a:lnTo>
                    <a:pt x="7155" y="16866"/>
                  </a:lnTo>
                  <a:lnTo>
                    <a:pt x="7036" y="17253"/>
                  </a:lnTo>
                  <a:lnTo>
                    <a:pt x="6909" y="17628"/>
                  </a:lnTo>
                  <a:lnTo>
                    <a:pt x="6772" y="17980"/>
                  </a:lnTo>
                  <a:lnTo>
                    <a:pt x="6632" y="18319"/>
                  </a:lnTo>
                  <a:lnTo>
                    <a:pt x="6482" y="18636"/>
                  </a:lnTo>
                  <a:lnTo>
                    <a:pt x="6328" y="18929"/>
                  </a:lnTo>
                  <a:lnTo>
                    <a:pt x="6170" y="19210"/>
                  </a:lnTo>
                  <a:lnTo>
                    <a:pt x="6170" y="19210"/>
                  </a:lnTo>
                  <a:lnTo>
                    <a:pt x="6034" y="19374"/>
                  </a:lnTo>
                  <a:lnTo>
                    <a:pt x="5897" y="19515"/>
                  </a:lnTo>
                  <a:lnTo>
                    <a:pt x="5757" y="19644"/>
                  </a:lnTo>
                  <a:lnTo>
                    <a:pt x="5616" y="19773"/>
                  </a:lnTo>
                  <a:lnTo>
                    <a:pt x="5475" y="19878"/>
                  </a:lnTo>
                  <a:lnTo>
                    <a:pt x="5335" y="19972"/>
                  </a:lnTo>
                  <a:lnTo>
                    <a:pt x="5194" y="20066"/>
                  </a:lnTo>
                  <a:lnTo>
                    <a:pt x="5049" y="20136"/>
                  </a:lnTo>
                  <a:lnTo>
                    <a:pt x="4908" y="20206"/>
                  </a:lnTo>
                  <a:lnTo>
                    <a:pt x="4763" y="20265"/>
                  </a:lnTo>
                  <a:lnTo>
                    <a:pt x="4618" y="20300"/>
                  </a:lnTo>
                  <a:lnTo>
                    <a:pt x="4473" y="20335"/>
                  </a:lnTo>
                  <a:lnTo>
                    <a:pt x="4332" y="20347"/>
                  </a:lnTo>
                  <a:lnTo>
                    <a:pt x="4187" y="20359"/>
                  </a:lnTo>
                  <a:lnTo>
                    <a:pt x="4042" y="20359"/>
                  </a:lnTo>
                  <a:lnTo>
                    <a:pt x="3897" y="20347"/>
                  </a:lnTo>
                  <a:lnTo>
                    <a:pt x="3752" y="20324"/>
                  </a:lnTo>
                  <a:lnTo>
                    <a:pt x="3606" y="20289"/>
                  </a:lnTo>
                  <a:lnTo>
                    <a:pt x="3466" y="20242"/>
                  </a:lnTo>
                  <a:lnTo>
                    <a:pt x="3321" y="20183"/>
                  </a:lnTo>
                  <a:lnTo>
                    <a:pt x="3180" y="20113"/>
                  </a:lnTo>
                  <a:lnTo>
                    <a:pt x="3039" y="20031"/>
                  </a:lnTo>
                  <a:lnTo>
                    <a:pt x="2894" y="19937"/>
                  </a:lnTo>
                  <a:lnTo>
                    <a:pt x="2758" y="19831"/>
                  </a:lnTo>
                  <a:lnTo>
                    <a:pt x="2617" y="19714"/>
                  </a:lnTo>
                  <a:lnTo>
                    <a:pt x="2481" y="19597"/>
                  </a:lnTo>
                  <a:lnTo>
                    <a:pt x="2340" y="19456"/>
                  </a:lnTo>
                  <a:lnTo>
                    <a:pt x="2204" y="19316"/>
                  </a:lnTo>
                  <a:lnTo>
                    <a:pt x="2072" y="19152"/>
                  </a:lnTo>
                  <a:lnTo>
                    <a:pt x="1940" y="18988"/>
                  </a:lnTo>
                  <a:lnTo>
                    <a:pt x="1808" y="18800"/>
                  </a:lnTo>
                  <a:lnTo>
                    <a:pt x="1676" y="18612"/>
                  </a:lnTo>
                  <a:lnTo>
                    <a:pt x="1676" y="18612"/>
                  </a:lnTo>
                  <a:lnTo>
                    <a:pt x="1588" y="18413"/>
                  </a:lnTo>
                  <a:lnTo>
                    <a:pt x="1500" y="18214"/>
                  </a:lnTo>
                  <a:lnTo>
                    <a:pt x="1417" y="18003"/>
                  </a:lnTo>
                  <a:lnTo>
                    <a:pt x="1333" y="17792"/>
                  </a:lnTo>
                  <a:lnTo>
                    <a:pt x="1254" y="17569"/>
                  </a:lnTo>
                  <a:lnTo>
                    <a:pt x="1175" y="17335"/>
                  </a:lnTo>
                  <a:lnTo>
                    <a:pt x="1100" y="17112"/>
                  </a:lnTo>
                  <a:lnTo>
                    <a:pt x="1030" y="16866"/>
                  </a:lnTo>
                  <a:lnTo>
                    <a:pt x="959" y="16620"/>
                  </a:lnTo>
                  <a:lnTo>
                    <a:pt x="894" y="16374"/>
                  </a:lnTo>
                  <a:lnTo>
                    <a:pt x="832" y="16128"/>
                  </a:lnTo>
                  <a:lnTo>
                    <a:pt x="770" y="15870"/>
                  </a:lnTo>
                  <a:lnTo>
                    <a:pt x="713" y="15612"/>
                  </a:lnTo>
                  <a:lnTo>
                    <a:pt x="660" y="15342"/>
                  </a:lnTo>
                  <a:lnTo>
                    <a:pt x="608" y="15073"/>
                  </a:lnTo>
                  <a:lnTo>
                    <a:pt x="559" y="14803"/>
                  </a:lnTo>
                  <a:lnTo>
                    <a:pt x="511" y="14522"/>
                  </a:lnTo>
                  <a:lnTo>
                    <a:pt x="471" y="14241"/>
                  </a:lnTo>
                  <a:lnTo>
                    <a:pt x="432" y="13959"/>
                  </a:lnTo>
                  <a:lnTo>
                    <a:pt x="392" y="13666"/>
                  </a:lnTo>
                  <a:lnTo>
                    <a:pt x="361" y="13373"/>
                  </a:lnTo>
                  <a:lnTo>
                    <a:pt x="331" y="13092"/>
                  </a:lnTo>
                  <a:lnTo>
                    <a:pt x="304" y="12787"/>
                  </a:lnTo>
                  <a:lnTo>
                    <a:pt x="278" y="12494"/>
                  </a:lnTo>
                  <a:lnTo>
                    <a:pt x="256" y="12190"/>
                  </a:lnTo>
                  <a:lnTo>
                    <a:pt x="243" y="11897"/>
                  </a:lnTo>
                  <a:lnTo>
                    <a:pt x="225" y="11592"/>
                  </a:lnTo>
                  <a:lnTo>
                    <a:pt x="216" y="11287"/>
                  </a:lnTo>
                  <a:lnTo>
                    <a:pt x="208" y="10971"/>
                  </a:lnTo>
                  <a:lnTo>
                    <a:pt x="203" y="10666"/>
                  </a:lnTo>
                  <a:lnTo>
                    <a:pt x="203" y="10361"/>
                  </a:lnTo>
                  <a:lnTo>
                    <a:pt x="208" y="10045"/>
                  </a:lnTo>
                  <a:lnTo>
                    <a:pt x="1" y="82"/>
                  </a:lnTo>
                </a:path>
              </a:pathLst>
            </a:custGeom>
            <a:noFill/>
            <a:ln w="0">
              <a:noFill/>
            </a:ln>
          </p:spPr>
          <p:style>
            <a:lnRef idx="0">
              <a:scrgbClr r="0" g="0" b="0"/>
            </a:lnRef>
            <a:fillRef idx="0">
              <a:scrgbClr r="0" g="0" b="0"/>
            </a:fillRef>
            <a:effectRef idx="0">
              <a:scrgbClr r="0" g="0" b="0"/>
            </a:effectRef>
            <a:fontRef idx="minor"/>
          </p:style>
        </p:sp>
        <p:sp>
          <p:nvSpPr>
            <p:cNvPr id="915" name="Google Shape;695;p39"/>
            <p:cNvSpPr/>
            <p:nvPr/>
          </p:nvSpPr>
          <p:spPr>
            <a:xfrm flipV="1">
              <a:off x="6065640" y="4351320"/>
              <a:ext cx="361080" cy="50400"/>
            </a:xfrm>
            <a:custGeom>
              <a:avLst/>
              <a:gdLst/>
              <a:ahLst/>
              <a:cxnLst/>
              <a:rect l="l" t="t" r="r" b="b"/>
              <a:pathLst>
                <a:path w="15276" h="5709">
                  <a:moveTo>
                    <a:pt x="6266" y="0"/>
                  </a:moveTo>
                  <a:lnTo>
                    <a:pt x="4890" y="12"/>
                  </a:lnTo>
                  <a:lnTo>
                    <a:pt x="4230" y="24"/>
                  </a:lnTo>
                  <a:lnTo>
                    <a:pt x="3602" y="47"/>
                  </a:lnTo>
                  <a:lnTo>
                    <a:pt x="3004" y="82"/>
                  </a:lnTo>
                  <a:lnTo>
                    <a:pt x="2441" y="118"/>
                  </a:lnTo>
                  <a:lnTo>
                    <a:pt x="1926" y="164"/>
                  </a:lnTo>
                  <a:lnTo>
                    <a:pt x="1460" y="223"/>
                  </a:lnTo>
                  <a:lnTo>
                    <a:pt x="1047" y="293"/>
                  </a:lnTo>
                  <a:lnTo>
                    <a:pt x="695" y="375"/>
                  </a:lnTo>
                  <a:lnTo>
                    <a:pt x="546" y="411"/>
                  </a:lnTo>
                  <a:lnTo>
                    <a:pt x="409" y="458"/>
                  </a:lnTo>
                  <a:lnTo>
                    <a:pt x="291" y="504"/>
                  </a:lnTo>
                  <a:lnTo>
                    <a:pt x="194" y="551"/>
                  </a:lnTo>
                  <a:lnTo>
                    <a:pt x="115" y="610"/>
                  </a:lnTo>
                  <a:lnTo>
                    <a:pt x="58" y="668"/>
                  </a:lnTo>
                  <a:lnTo>
                    <a:pt x="36" y="692"/>
                  </a:lnTo>
                  <a:lnTo>
                    <a:pt x="18" y="727"/>
                  </a:lnTo>
                  <a:lnTo>
                    <a:pt x="9" y="762"/>
                  </a:lnTo>
                  <a:lnTo>
                    <a:pt x="5" y="786"/>
                  </a:lnTo>
                  <a:lnTo>
                    <a:pt x="0" y="856"/>
                  </a:lnTo>
                  <a:lnTo>
                    <a:pt x="9" y="926"/>
                  </a:lnTo>
                  <a:lnTo>
                    <a:pt x="27" y="997"/>
                  </a:lnTo>
                  <a:lnTo>
                    <a:pt x="53" y="1079"/>
                  </a:lnTo>
                  <a:lnTo>
                    <a:pt x="88" y="1149"/>
                  </a:lnTo>
                  <a:lnTo>
                    <a:pt x="132" y="1231"/>
                  </a:lnTo>
                  <a:lnTo>
                    <a:pt x="181" y="1313"/>
                  </a:lnTo>
                  <a:lnTo>
                    <a:pt x="238" y="1395"/>
                  </a:lnTo>
                  <a:lnTo>
                    <a:pt x="374" y="1571"/>
                  </a:lnTo>
                  <a:lnTo>
                    <a:pt x="541" y="1758"/>
                  </a:lnTo>
                  <a:lnTo>
                    <a:pt x="730" y="1946"/>
                  </a:lnTo>
                  <a:lnTo>
                    <a:pt x="937" y="2145"/>
                  </a:lnTo>
                  <a:lnTo>
                    <a:pt x="1170" y="2344"/>
                  </a:lnTo>
                  <a:lnTo>
                    <a:pt x="1416" y="2544"/>
                  </a:lnTo>
                  <a:lnTo>
                    <a:pt x="1676" y="2743"/>
                  </a:lnTo>
                  <a:lnTo>
                    <a:pt x="1948" y="2954"/>
                  </a:lnTo>
                  <a:lnTo>
                    <a:pt x="2524" y="3364"/>
                  </a:lnTo>
                  <a:lnTo>
                    <a:pt x="3118" y="3763"/>
                  </a:lnTo>
                  <a:lnTo>
                    <a:pt x="3716" y="4149"/>
                  </a:lnTo>
                  <a:lnTo>
                    <a:pt x="4296" y="4513"/>
                  </a:lnTo>
                  <a:lnTo>
                    <a:pt x="4837" y="4841"/>
                  </a:lnTo>
                  <a:lnTo>
                    <a:pt x="5325" y="5134"/>
                  </a:lnTo>
                  <a:lnTo>
                    <a:pt x="6055" y="5556"/>
                  </a:lnTo>
                  <a:lnTo>
                    <a:pt x="6332" y="5708"/>
                  </a:lnTo>
                  <a:lnTo>
                    <a:pt x="15060" y="5486"/>
                  </a:lnTo>
                  <a:lnTo>
                    <a:pt x="15276" y="247"/>
                  </a:lnTo>
                  <a:lnTo>
                    <a:pt x="14625" y="223"/>
                  </a:lnTo>
                  <a:lnTo>
                    <a:pt x="12906" y="141"/>
                  </a:lnTo>
                  <a:lnTo>
                    <a:pt x="11758" y="94"/>
                  </a:lnTo>
                  <a:lnTo>
                    <a:pt x="10474" y="59"/>
                  </a:lnTo>
                  <a:lnTo>
                    <a:pt x="9102" y="24"/>
                  </a:lnTo>
                  <a:lnTo>
                    <a:pt x="7686"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16" name="Google Shape;696;p39"/>
            <p:cNvSpPr/>
            <p:nvPr/>
          </p:nvSpPr>
          <p:spPr>
            <a:xfrm flipV="1">
              <a:off x="6237720" y="4289400"/>
              <a:ext cx="185400" cy="20520"/>
            </a:xfrm>
            <a:custGeom>
              <a:avLst/>
              <a:gdLst/>
              <a:ahLst/>
              <a:cxnLst/>
              <a:rect l="l" t="t" r="r" b="b"/>
              <a:pathLst>
                <a:path w="7868" h="2356">
                  <a:moveTo>
                    <a:pt x="4257" y="0"/>
                  </a:moveTo>
                  <a:lnTo>
                    <a:pt x="3901" y="35"/>
                  </a:lnTo>
                  <a:lnTo>
                    <a:pt x="3549" y="94"/>
                  </a:lnTo>
                  <a:lnTo>
                    <a:pt x="3193" y="176"/>
                  </a:lnTo>
                  <a:lnTo>
                    <a:pt x="2841" y="293"/>
                  </a:lnTo>
                  <a:lnTo>
                    <a:pt x="2489" y="422"/>
                  </a:lnTo>
                  <a:lnTo>
                    <a:pt x="2138" y="586"/>
                  </a:lnTo>
                  <a:lnTo>
                    <a:pt x="1790" y="785"/>
                  </a:lnTo>
                  <a:lnTo>
                    <a:pt x="1443" y="996"/>
                  </a:lnTo>
                  <a:lnTo>
                    <a:pt x="1100" y="1242"/>
                  </a:lnTo>
                  <a:lnTo>
                    <a:pt x="955" y="1324"/>
                  </a:lnTo>
                  <a:lnTo>
                    <a:pt x="814" y="1430"/>
                  </a:lnTo>
                  <a:lnTo>
                    <a:pt x="674" y="1559"/>
                  </a:lnTo>
                  <a:lnTo>
                    <a:pt x="533" y="1688"/>
                  </a:lnTo>
                  <a:lnTo>
                    <a:pt x="396" y="1828"/>
                  </a:lnTo>
                  <a:lnTo>
                    <a:pt x="260" y="1993"/>
                  </a:lnTo>
                  <a:lnTo>
                    <a:pt x="128" y="2168"/>
                  </a:lnTo>
                  <a:lnTo>
                    <a:pt x="1" y="2356"/>
                  </a:lnTo>
                  <a:lnTo>
                    <a:pt x="484" y="2063"/>
                  </a:lnTo>
                  <a:lnTo>
                    <a:pt x="968" y="1805"/>
                  </a:lnTo>
                  <a:lnTo>
                    <a:pt x="1456" y="1571"/>
                  </a:lnTo>
                  <a:lnTo>
                    <a:pt x="1944" y="1348"/>
                  </a:lnTo>
                  <a:lnTo>
                    <a:pt x="2437" y="1160"/>
                  </a:lnTo>
                  <a:lnTo>
                    <a:pt x="2929" y="996"/>
                  </a:lnTo>
                  <a:lnTo>
                    <a:pt x="3422" y="844"/>
                  </a:lnTo>
                  <a:lnTo>
                    <a:pt x="3914" y="727"/>
                  </a:lnTo>
                  <a:lnTo>
                    <a:pt x="4411" y="727"/>
                  </a:lnTo>
                  <a:lnTo>
                    <a:pt x="4903" y="738"/>
                  </a:lnTo>
                  <a:lnTo>
                    <a:pt x="5400" y="785"/>
                  </a:lnTo>
                  <a:lnTo>
                    <a:pt x="5897" y="856"/>
                  </a:lnTo>
                  <a:lnTo>
                    <a:pt x="6390" y="938"/>
                  </a:lnTo>
                  <a:lnTo>
                    <a:pt x="6882" y="1055"/>
                  </a:lnTo>
                  <a:lnTo>
                    <a:pt x="7375" y="1196"/>
                  </a:lnTo>
                  <a:lnTo>
                    <a:pt x="7867" y="1360"/>
                  </a:lnTo>
                  <a:lnTo>
                    <a:pt x="7731" y="1196"/>
                  </a:lnTo>
                  <a:lnTo>
                    <a:pt x="7594" y="1055"/>
                  </a:lnTo>
                  <a:lnTo>
                    <a:pt x="7454" y="938"/>
                  </a:lnTo>
                  <a:lnTo>
                    <a:pt x="7313" y="821"/>
                  </a:lnTo>
                  <a:lnTo>
                    <a:pt x="7172" y="727"/>
                  </a:lnTo>
                  <a:lnTo>
                    <a:pt x="7027" y="645"/>
                  </a:lnTo>
                  <a:lnTo>
                    <a:pt x="6882" y="574"/>
                  </a:lnTo>
                  <a:lnTo>
                    <a:pt x="6733" y="528"/>
                  </a:lnTo>
                  <a:lnTo>
                    <a:pt x="6381" y="363"/>
                  </a:lnTo>
                  <a:lnTo>
                    <a:pt x="6029" y="246"/>
                  </a:lnTo>
                  <a:lnTo>
                    <a:pt x="5677" y="141"/>
                  </a:lnTo>
                  <a:lnTo>
                    <a:pt x="5321" y="70"/>
                  </a:lnTo>
                  <a:lnTo>
                    <a:pt x="4965" y="24"/>
                  </a:lnTo>
                  <a:lnTo>
                    <a:pt x="4613"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917" name="Google Shape;697;p39"/>
            <p:cNvSpPr/>
            <p:nvPr/>
          </p:nvSpPr>
          <p:spPr>
            <a:xfrm flipV="1">
              <a:off x="6483600" y="3198600"/>
              <a:ext cx="315720" cy="1021320"/>
            </a:xfrm>
            <a:custGeom>
              <a:avLst/>
              <a:gdLst/>
              <a:ahLst/>
              <a:cxnLst/>
              <a:rect l="l" t="t" r="r" b="b"/>
              <a:pathLst>
                <a:path w="13364" h="113841">
                  <a:moveTo>
                    <a:pt x="1" y="0"/>
                  </a:moveTo>
                  <a:lnTo>
                    <a:pt x="1" y="110899"/>
                  </a:lnTo>
                  <a:lnTo>
                    <a:pt x="3844" y="113841"/>
                  </a:lnTo>
                  <a:lnTo>
                    <a:pt x="9199" y="113817"/>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18" name="Google Shape;698;p39"/>
            <p:cNvSpPr/>
            <p:nvPr/>
          </p:nvSpPr>
          <p:spPr>
            <a:xfrm flipV="1">
              <a:off x="6483600" y="3198600"/>
              <a:ext cx="315720" cy="1021320"/>
            </a:xfrm>
            <a:custGeom>
              <a:avLst/>
              <a:gdLst/>
              <a:ahLst/>
              <a:cxnLst/>
              <a:rect l="l" t="t" r="r" b="b"/>
              <a:pathLst>
                <a:path w="13364" h="113841" fill="none">
                  <a:moveTo>
                    <a:pt x="9199" y="113817"/>
                  </a:moveTo>
                  <a:lnTo>
                    <a:pt x="13183" y="105414"/>
                  </a:lnTo>
                  <a:lnTo>
                    <a:pt x="13183" y="105414"/>
                  </a:lnTo>
                  <a:lnTo>
                    <a:pt x="13196" y="105027"/>
                  </a:lnTo>
                  <a:lnTo>
                    <a:pt x="13227" y="103937"/>
                  </a:lnTo>
                  <a:lnTo>
                    <a:pt x="13249" y="103128"/>
                  </a:lnTo>
                  <a:lnTo>
                    <a:pt x="13271" y="102156"/>
                  </a:lnTo>
                  <a:lnTo>
                    <a:pt x="13293" y="101042"/>
                  </a:lnTo>
                  <a:lnTo>
                    <a:pt x="13315" y="99765"/>
                  </a:lnTo>
                  <a:lnTo>
                    <a:pt x="13332" y="98358"/>
                  </a:lnTo>
                  <a:lnTo>
                    <a:pt x="13345" y="96811"/>
                  </a:lnTo>
                  <a:lnTo>
                    <a:pt x="13359" y="95123"/>
                  </a:lnTo>
                  <a:lnTo>
                    <a:pt x="13363" y="93318"/>
                  </a:lnTo>
                  <a:lnTo>
                    <a:pt x="13363" y="91408"/>
                  </a:lnTo>
                  <a:lnTo>
                    <a:pt x="13350" y="89369"/>
                  </a:lnTo>
                  <a:lnTo>
                    <a:pt x="13332" y="87235"/>
                  </a:lnTo>
                  <a:lnTo>
                    <a:pt x="13302" y="84997"/>
                  </a:lnTo>
                  <a:lnTo>
                    <a:pt x="13284" y="83848"/>
                  </a:lnTo>
                  <a:lnTo>
                    <a:pt x="13262" y="82676"/>
                  </a:lnTo>
                  <a:lnTo>
                    <a:pt x="13236" y="81481"/>
                  </a:lnTo>
                  <a:lnTo>
                    <a:pt x="13205" y="80262"/>
                  </a:lnTo>
                  <a:lnTo>
                    <a:pt x="13174" y="79019"/>
                  </a:lnTo>
                  <a:lnTo>
                    <a:pt x="13139" y="77765"/>
                  </a:lnTo>
                  <a:lnTo>
                    <a:pt x="13099" y="76488"/>
                  </a:lnTo>
                  <a:lnTo>
                    <a:pt x="13055" y="75199"/>
                  </a:lnTo>
                  <a:lnTo>
                    <a:pt x="13007" y="73886"/>
                  </a:lnTo>
                  <a:lnTo>
                    <a:pt x="12954" y="72561"/>
                  </a:lnTo>
                  <a:lnTo>
                    <a:pt x="12897" y="71225"/>
                  </a:lnTo>
                  <a:lnTo>
                    <a:pt x="12835" y="69877"/>
                  </a:lnTo>
                  <a:lnTo>
                    <a:pt x="12769" y="68506"/>
                  </a:lnTo>
                  <a:lnTo>
                    <a:pt x="12699" y="67123"/>
                  </a:lnTo>
                  <a:lnTo>
                    <a:pt x="12624" y="65728"/>
                  </a:lnTo>
                  <a:lnTo>
                    <a:pt x="12545" y="64334"/>
                  </a:lnTo>
                  <a:lnTo>
                    <a:pt x="12457" y="62915"/>
                  </a:lnTo>
                  <a:lnTo>
                    <a:pt x="12365" y="61486"/>
                  </a:lnTo>
                  <a:lnTo>
                    <a:pt x="12268" y="60056"/>
                  </a:lnTo>
                  <a:lnTo>
                    <a:pt x="12167" y="58614"/>
                  </a:lnTo>
                  <a:lnTo>
                    <a:pt x="12057" y="57172"/>
                  </a:lnTo>
                  <a:lnTo>
                    <a:pt x="11943" y="55719"/>
                  </a:lnTo>
                  <a:lnTo>
                    <a:pt x="11824" y="54254"/>
                  </a:lnTo>
                  <a:lnTo>
                    <a:pt x="11697" y="52789"/>
                  </a:lnTo>
                  <a:lnTo>
                    <a:pt x="11565" y="51324"/>
                  </a:lnTo>
                  <a:lnTo>
                    <a:pt x="11424" y="49847"/>
                  </a:lnTo>
                  <a:lnTo>
                    <a:pt x="11274" y="48370"/>
                  </a:lnTo>
                  <a:lnTo>
                    <a:pt x="11121" y="46894"/>
                  </a:lnTo>
                  <a:lnTo>
                    <a:pt x="10962" y="45417"/>
                  </a:lnTo>
                  <a:lnTo>
                    <a:pt x="10791" y="43940"/>
                  </a:lnTo>
                  <a:lnTo>
                    <a:pt x="10619" y="42463"/>
                  </a:lnTo>
                  <a:lnTo>
                    <a:pt x="10435" y="40987"/>
                  </a:lnTo>
                  <a:lnTo>
                    <a:pt x="10435" y="40987"/>
                  </a:lnTo>
                  <a:lnTo>
                    <a:pt x="10065" y="38092"/>
                  </a:lnTo>
                  <a:lnTo>
                    <a:pt x="9700" y="35337"/>
                  </a:lnTo>
                  <a:lnTo>
                    <a:pt x="9344" y="32700"/>
                  </a:lnTo>
                  <a:lnTo>
                    <a:pt x="8997" y="30180"/>
                  </a:lnTo>
                  <a:lnTo>
                    <a:pt x="8654" y="27789"/>
                  </a:lnTo>
                  <a:lnTo>
                    <a:pt x="8324" y="25516"/>
                  </a:lnTo>
                  <a:lnTo>
                    <a:pt x="7999" y="23347"/>
                  </a:lnTo>
                  <a:lnTo>
                    <a:pt x="7682" y="21296"/>
                  </a:lnTo>
                  <a:lnTo>
                    <a:pt x="7374" y="19362"/>
                  </a:lnTo>
                  <a:lnTo>
                    <a:pt x="7075" y="17534"/>
                  </a:lnTo>
                  <a:lnTo>
                    <a:pt x="6790" y="15799"/>
                  </a:lnTo>
                  <a:lnTo>
                    <a:pt x="6513" y="14182"/>
                  </a:lnTo>
                  <a:lnTo>
                    <a:pt x="6244" y="12658"/>
                  </a:lnTo>
                  <a:lnTo>
                    <a:pt x="5989" y="11240"/>
                  </a:lnTo>
                  <a:lnTo>
                    <a:pt x="5743" y="9916"/>
                  </a:lnTo>
                  <a:lnTo>
                    <a:pt x="5510" y="8685"/>
                  </a:lnTo>
                  <a:lnTo>
                    <a:pt x="5286" y="7548"/>
                  </a:lnTo>
                  <a:lnTo>
                    <a:pt x="5075" y="6505"/>
                  </a:lnTo>
                  <a:lnTo>
                    <a:pt x="4877" y="5544"/>
                  </a:lnTo>
                  <a:lnTo>
                    <a:pt x="4692" y="4665"/>
                  </a:lnTo>
                  <a:lnTo>
                    <a:pt x="4521" y="3880"/>
                  </a:lnTo>
                  <a:lnTo>
                    <a:pt x="4358" y="3165"/>
                  </a:lnTo>
                  <a:lnTo>
                    <a:pt x="4213" y="2532"/>
                  </a:lnTo>
                  <a:lnTo>
                    <a:pt x="4081" y="1981"/>
                  </a:lnTo>
                  <a:lnTo>
                    <a:pt x="3962" y="1500"/>
                  </a:lnTo>
                  <a:lnTo>
                    <a:pt x="3861" y="1090"/>
                  </a:lnTo>
                  <a:lnTo>
                    <a:pt x="3703" y="469"/>
                  </a:lnTo>
                  <a:lnTo>
                    <a:pt x="3602" y="117"/>
                  </a:lnTo>
                  <a:lnTo>
                    <a:pt x="3571" y="0"/>
                  </a:lnTo>
                  <a:lnTo>
                    <a:pt x="1" y="0"/>
                  </a:lnTo>
                  <a:lnTo>
                    <a:pt x="1" y="110899"/>
                  </a:lnTo>
                  <a:lnTo>
                    <a:pt x="3844" y="113841"/>
                  </a:lnTo>
                  <a:lnTo>
                    <a:pt x="9199" y="113817"/>
                  </a:lnTo>
                </a:path>
              </a:pathLst>
            </a:custGeom>
            <a:noFill/>
            <a:ln w="0">
              <a:noFill/>
            </a:ln>
          </p:spPr>
          <p:style>
            <a:lnRef idx="0">
              <a:scrgbClr r="0" g="0" b="0"/>
            </a:lnRef>
            <a:fillRef idx="0">
              <a:scrgbClr r="0" g="0" b="0"/>
            </a:fillRef>
            <a:effectRef idx="0">
              <a:scrgbClr r="0" g="0" b="0"/>
            </a:effectRef>
            <a:fontRef idx="minor"/>
          </p:style>
        </p:sp>
        <p:sp>
          <p:nvSpPr>
            <p:cNvPr id="919" name="Google Shape;699;p39"/>
            <p:cNvSpPr/>
            <p:nvPr/>
          </p:nvSpPr>
          <p:spPr>
            <a:xfrm flipV="1">
              <a:off x="6483600" y="3198240"/>
              <a:ext cx="128880" cy="1007640"/>
            </a:xfrm>
            <a:custGeom>
              <a:avLst/>
              <a:gdLst/>
              <a:ahLst/>
              <a:cxnLst/>
              <a:rect l="l" t="t" r="r" b="b"/>
              <a:pathLst>
                <a:path w="5480" h="111932">
                  <a:moveTo>
                    <a:pt x="1" y="1"/>
                  </a:moveTo>
                  <a:lnTo>
                    <a:pt x="80" y="109001"/>
                  </a:lnTo>
                  <a:lnTo>
                    <a:pt x="3931" y="111931"/>
                  </a:lnTo>
                  <a:lnTo>
                    <a:pt x="5479" y="111861"/>
                  </a:lnTo>
                  <a:lnTo>
                    <a:pt x="2291" y="1138"/>
                  </a:lnTo>
                  <a:lnTo>
                    <a:pt x="1"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920" name="Google Shape;700;p39"/>
            <p:cNvSpPr/>
            <p:nvPr/>
          </p:nvSpPr>
          <p:spPr>
            <a:xfrm flipV="1">
              <a:off x="6483600" y="3202560"/>
              <a:ext cx="128880" cy="1004040"/>
            </a:xfrm>
            <a:custGeom>
              <a:avLst/>
              <a:gdLst/>
              <a:ahLst/>
              <a:cxnLst/>
              <a:rect l="l" t="t" r="r" b="b"/>
              <a:pathLst>
                <a:path w="5480" h="111932" fill="none">
                  <a:moveTo>
                    <a:pt x="3931" y="111931"/>
                  </a:moveTo>
                  <a:lnTo>
                    <a:pt x="80" y="109001"/>
                  </a:lnTo>
                  <a:lnTo>
                    <a:pt x="1" y="1"/>
                  </a:lnTo>
                  <a:lnTo>
                    <a:pt x="2291" y="1138"/>
                  </a:lnTo>
                  <a:lnTo>
                    <a:pt x="5479" y="111861"/>
                  </a:lnTo>
                  <a:lnTo>
                    <a:pt x="3931" y="111931"/>
                  </a:lnTo>
                </a:path>
              </a:pathLst>
            </a:custGeom>
            <a:noFill/>
            <a:ln w="0">
              <a:noFill/>
            </a:ln>
          </p:spPr>
          <p:style>
            <a:lnRef idx="0">
              <a:scrgbClr r="0" g="0" b="0"/>
            </a:lnRef>
            <a:fillRef idx="0">
              <a:scrgbClr r="0" g="0" b="0"/>
            </a:fillRef>
            <a:effectRef idx="0">
              <a:scrgbClr r="0" g="0" b="0"/>
            </a:effectRef>
            <a:fontRef idx="minor"/>
          </p:style>
        </p:sp>
        <p:sp>
          <p:nvSpPr>
            <p:cNvPr id="921" name="Google Shape;701;p39"/>
            <p:cNvSpPr/>
            <p:nvPr/>
          </p:nvSpPr>
          <p:spPr>
            <a:xfrm flipV="1">
              <a:off x="6538680" y="3203640"/>
              <a:ext cx="73440" cy="992880"/>
            </a:xfrm>
            <a:custGeom>
              <a:avLst/>
              <a:gdLst/>
              <a:ahLst/>
              <a:cxnLst/>
              <a:rect l="l" t="t" r="r" b="b"/>
              <a:pathLst>
                <a:path w="3136" h="110677">
                  <a:moveTo>
                    <a:pt x="5" y="1"/>
                  </a:moveTo>
                  <a:lnTo>
                    <a:pt x="0" y="24"/>
                  </a:lnTo>
                  <a:lnTo>
                    <a:pt x="0" y="71"/>
                  </a:lnTo>
                  <a:lnTo>
                    <a:pt x="0" y="294"/>
                  </a:lnTo>
                  <a:lnTo>
                    <a:pt x="9" y="1126"/>
                  </a:lnTo>
                  <a:lnTo>
                    <a:pt x="35" y="2497"/>
                  </a:lnTo>
                  <a:lnTo>
                    <a:pt x="79" y="4349"/>
                  </a:lnTo>
                  <a:lnTo>
                    <a:pt x="202" y="9459"/>
                  </a:lnTo>
                  <a:lnTo>
                    <a:pt x="374" y="16222"/>
                  </a:lnTo>
                  <a:lnTo>
                    <a:pt x="589" y="24414"/>
                  </a:lnTo>
                  <a:lnTo>
                    <a:pt x="844" y="33814"/>
                  </a:lnTo>
                  <a:lnTo>
                    <a:pt x="1130" y="44210"/>
                  </a:lnTo>
                  <a:lnTo>
                    <a:pt x="1442" y="55368"/>
                  </a:lnTo>
                  <a:lnTo>
                    <a:pt x="1763" y="66514"/>
                  </a:lnTo>
                  <a:lnTo>
                    <a:pt x="2062" y="76899"/>
                  </a:lnTo>
                  <a:lnTo>
                    <a:pt x="2339" y="86298"/>
                  </a:lnTo>
                  <a:lnTo>
                    <a:pt x="2586" y="94479"/>
                  </a:lnTo>
                  <a:lnTo>
                    <a:pt x="2797" y="101242"/>
                  </a:lnTo>
                  <a:lnTo>
                    <a:pt x="2959" y="106329"/>
                  </a:lnTo>
                  <a:lnTo>
                    <a:pt x="3025" y="108192"/>
                  </a:lnTo>
                  <a:lnTo>
                    <a:pt x="3074" y="109552"/>
                  </a:lnTo>
                  <a:lnTo>
                    <a:pt x="3109" y="110384"/>
                  </a:lnTo>
                  <a:lnTo>
                    <a:pt x="3122" y="110595"/>
                  </a:lnTo>
                  <a:lnTo>
                    <a:pt x="3126" y="110654"/>
                  </a:lnTo>
                  <a:lnTo>
                    <a:pt x="3131" y="110677"/>
                  </a:lnTo>
                  <a:lnTo>
                    <a:pt x="3135" y="110654"/>
                  </a:lnTo>
                  <a:lnTo>
                    <a:pt x="3135" y="110595"/>
                  </a:lnTo>
                  <a:lnTo>
                    <a:pt x="3135" y="110384"/>
                  </a:lnTo>
                  <a:lnTo>
                    <a:pt x="3122" y="109540"/>
                  </a:lnTo>
                  <a:lnTo>
                    <a:pt x="3096" y="108181"/>
                  </a:lnTo>
                  <a:lnTo>
                    <a:pt x="3056" y="106317"/>
                  </a:lnTo>
                  <a:lnTo>
                    <a:pt x="2933" y="101207"/>
                  </a:lnTo>
                  <a:lnTo>
                    <a:pt x="2761" y="94444"/>
                  </a:lnTo>
                  <a:lnTo>
                    <a:pt x="2546" y="86252"/>
                  </a:lnTo>
                  <a:lnTo>
                    <a:pt x="2291" y="76852"/>
                  </a:lnTo>
                  <a:lnTo>
                    <a:pt x="2005" y="66467"/>
                  </a:lnTo>
                  <a:lnTo>
                    <a:pt x="1689" y="55310"/>
                  </a:lnTo>
                  <a:lnTo>
                    <a:pt x="1372" y="44163"/>
                  </a:lnTo>
                  <a:lnTo>
                    <a:pt x="1069" y="33767"/>
                  </a:lnTo>
                  <a:lnTo>
                    <a:pt x="792" y="24379"/>
                  </a:lnTo>
                  <a:lnTo>
                    <a:pt x="545" y="16187"/>
                  </a:lnTo>
                  <a:lnTo>
                    <a:pt x="339" y="9436"/>
                  </a:lnTo>
                  <a:lnTo>
                    <a:pt x="176" y="4337"/>
                  </a:lnTo>
                  <a:lnTo>
                    <a:pt x="110" y="2485"/>
                  </a:lnTo>
                  <a:lnTo>
                    <a:pt x="62" y="1126"/>
                  </a:lnTo>
                  <a:lnTo>
                    <a:pt x="22" y="282"/>
                  </a:lnTo>
                  <a:lnTo>
                    <a:pt x="13" y="71"/>
                  </a:lnTo>
                  <a:lnTo>
                    <a:pt x="9" y="24"/>
                  </a:lnTo>
                  <a:lnTo>
                    <a:pt x="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22" name="Google Shape;702;p39"/>
            <p:cNvSpPr/>
            <p:nvPr/>
          </p:nvSpPr>
          <p:spPr>
            <a:xfrm flipV="1">
              <a:off x="6558120" y="3456360"/>
              <a:ext cx="10080" cy="10080"/>
            </a:xfrm>
            <a:custGeom>
              <a:avLst/>
              <a:gdLst/>
              <a:ahLst/>
              <a:cxnLst/>
              <a:rect l="l" t="t" r="r" b="b"/>
              <a:pathLst>
                <a:path w="454" h="1208">
                  <a:moveTo>
                    <a:pt x="229" y="1"/>
                  </a:moveTo>
                  <a:lnTo>
                    <a:pt x="181" y="13"/>
                  </a:lnTo>
                  <a:lnTo>
                    <a:pt x="141" y="48"/>
                  </a:lnTo>
                  <a:lnTo>
                    <a:pt x="102" y="106"/>
                  </a:lnTo>
                  <a:lnTo>
                    <a:pt x="71" y="177"/>
                  </a:lnTo>
                  <a:lnTo>
                    <a:pt x="40" y="270"/>
                  </a:lnTo>
                  <a:lnTo>
                    <a:pt x="22" y="364"/>
                  </a:lnTo>
                  <a:lnTo>
                    <a:pt x="9" y="481"/>
                  </a:lnTo>
                  <a:lnTo>
                    <a:pt x="0" y="599"/>
                  </a:lnTo>
                  <a:lnTo>
                    <a:pt x="9" y="727"/>
                  </a:lnTo>
                  <a:lnTo>
                    <a:pt x="22" y="833"/>
                  </a:lnTo>
                  <a:lnTo>
                    <a:pt x="40" y="938"/>
                  </a:lnTo>
                  <a:lnTo>
                    <a:pt x="71" y="1032"/>
                  </a:lnTo>
                  <a:lnTo>
                    <a:pt x="102" y="1103"/>
                  </a:lnTo>
                  <a:lnTo>
                    <a:pt x="141" y="1161"/>
                  </a:lnTo>
                  <a:lnTo>
                    <a:pt x="181" y="1196"/>
                  </a:lnTo>
                  <a:lnTo>
                    <a:pt x="229" y="1208"/>
                  </a:lnTo>
                  <a:lnTo>
                    <a:pt x="273" y="1196"/>
                  </a:lnTo>
                  <a:lnTo>
                    <a:pt x="317" y="1161"/>
                  </a:lnTo>
                  <a:lnTo>
                    <a:pt x="357" y="1103"/>
                  </a:lnTo>
                  <a:lnTo>
                    <a:pt x="387" y="1032"/>
                  </a:lnTo>
                  <a:lnTo>
                    <a:pt x="414" y="938"/>
                  </a:lnTo>
                  <a:lnTo>
                    <a:pt x="436" y="833"/>
                  </a:lnTo>
                  <a:lnTo>
                    <a:pt x="449" y="727"/>
                  </a:lnTo>
                  <a:lnTo>
                    <a:pt x="453" y="599"/>
                  </a:lnTo>
                  <a:lnTo>
                    <a:pt x="449" y="481"/>
                  </a:lnTo>
                  <a:lnTo>
                    <a:pt x="436" y="364"/>
                  </a:lnTo>
                  <a:lnTo>
                    <a:pt x="414" y="270"/>
                  </a:lnTo>
                  <a:lnTo>
                    <a:pt x="387" y="177"/>
                  </a:lnTo>
                  <a:lnTo>
                    <a:pt x="357" y="106"/>
                  </a:lnTo>
                  <a:lnTo>
                    <a:pt x="317" y="48"/>
                  </a:lnTo>
                  <a:lnTo>
                    <a:pt x="273" y="13"/>
                  </a:lnTo>
                  <a:lnTo>
                    <a:pt x="22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23" name="Google Shape;703;p39"/>
            <p:cNvSpPr/>
            <p:nvPr/>
          </p:nvSpPr>
          <p:spPr>
            <a:xfrm flipV="1">
              <a:off x="6536880" y="3704040"/>
              <a:ext cx="10080" cy="10080"/>
            </a:xfrm>
            <a:custGeom>
              <a:avLst/>
              <a:gdLst/>
              <a:ahLst/>
              <a:cxnLst/>
              <a:rect l="l" t="t" r="r" b="b"/>
              <a:pathLst>
                <a:path w="454" h="1196">
                  <a:moveTo>
                    <a:pt x="220" y="0"/>
                  </a:moveTo>
                  <a:lnTo>
                    <a:pt x="176" y="12"/>
                  </a:lnTo>
                  <a:lnTo>
                    <a:pt x="137" y="47"/>
                  </a:lnTo>
                  <a:lnTo>
                    <a:pt x="97" y="106"/>
                  </a:lnTo>
                  <a:lnTo>
                    <a:pt x="62" y="176"/>
                  </a:lnTo>
                  <a:lnTo>
                    <a:pt x="36" y="270"/>
                  </a:lnTo>
                  <a:lnTo>
                    <a:pt x="18" y="375"/>
                  </a:lnTo>
                  <a:lnTo>
                    <a:pt x="5" y="493"/>
                  </a:lnTo>
                  <a:lnTo>
                    <a:pt x="0" y="610"/>
                  </a:lnTo>
                  <a:lnTo>
                    <a:pt x="5" y="727"/>
                  </a:lnTo>
                  <a:lnTo>
                    <a:pt x="22" y="844"/>
                  </a:lnTo>
                  <a:lnTo>
                    <a:pt x="40" y="938"/>
                  </a:lnTo>
                  <a:lnTo>
                    <a:pt x="71" y="1032"/>
                  </a:lnTo>
                  <a:lnTo>
                    <a:pt x="102" y="1102"/>
                  </a:lnTo>
                  <a:lnTo>
                    <a:pt x="141" y="1149"/>
                  </a:lnTo>
                  <a:lnTo>
                    <a:pt x="181" y="1184"/>
                  </a:lnTo>
                  <a:lnTo>
                    <a:pt x="229" y="1196"/>
                  </a:lnTo>
                  <a:lnTo>
                    <a:pt x="233" y="1196"/>
                  </a:lnTo>
                  <a:lnTo>
                    <a:pt x="277" y="1184"/>
                  </a:lnTo>
                  <a:lnTo>
                    <a:pt x="317" y="1149"/>
                  </a:lnTo>
                  <a:lnTo>
                    <a:pt x="357" y="1090"/>
                  </a:lnTo>
                  <a:lnTo>
                    <a:pt x="392" y="1020"/>
                  </a:lnTo>
                  <a:lnTo>
                    <a:pt x="418" y="926"/>
                  </a:lnTo>
                  <a:lnTo>
                    <a:pt x="436" y="821"/>
                  </a:lnTo>
                  <a:lnTo>
                    <a:pt x="449" y="704"/>
                  </a:lnTo>
                  <a:lnTo>
                    <a:pt x="453" y="586"/>
                  </a:lnTo>
                  <a:lnTo>
                    <a:pt x="449" y="469"/>
                  </a:lnTo>
                  <a:lnTo>
                    <a:pt x="431" y="352"/>
                  </a:lnTo>
                  <a:lnTo>
                    <a:pt x="409" y="246"/>
                  </a:lnTo>
                  <a:lnTo>
                    <a:pt x="383" y="164"/>
                  </a:lnTo>
                  <a:lnTo>
                    <a:pt x="348" y="94"/>
                  </a:lnTo>
                  <a:lnTo>
                    <a:pt x="308" y="35"/>
                  </a:lnTo>
                  <a:lnTo>
                    <a:pt x="269" y="12"/>
                  </a:lnTo>
                  <a:lnTo>
                    <a:pt x="22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24" name="Google Shape;704;p39"/>
            <p:cNvSpPr/>
            <p:nvPr/>
          </p:nvSpPr>
          <p:spPr>
            <a:xfrm flipV="1">
              <a:off x="6526080" y="3983760"/>
              <a:ext cx="10080" cy="10080"/>
            </a:xfrm>
            <a:custGeom>
              <a:avLst/>
              <a:gdLst/>
              <a:ahLst/>
              <a:cxnLst/>
              <a:rect l="l" t="t" r="r" b="b"/>
              <a:pathLst>
                <a:path w="454" h="1208">
                  <a:moveTo>
                    <a:pt x="229" y="0"/>
                  </a:moveTo>
                  <a:lnTo>
                    <a:pt x="181" y="12"/>
                  </a:lnTo>
                  <a:lnTo>
                    <a:pt x="141" y="47"/>
                  </a:lnTo>
                  <a:lnTo>
                    <a:pt x="102" y="106"/>
                  </a:lnTo>
                  <a:lnTo>
                    <a:pt x="66" y="176"/>
                  </a:lnTo>
                  <a:lnTo>
                    <a:pt x="40" y="270"/>
                  </a:lnTo>
                  <a:lnTo>
                    <a:pt x="18" y="375"/>
                  </a:lnTo>
                  <a:lnTo>
                    <a:pt x="5" y="481"/>
                  </a:lnTo>
                  <a:lnTo>
                    <a:pt x="1" y="610"/>
                  </a:lnTo>
                  <a:lnTo>
                    <a:pt x="5" y="727"/>
                  </a:lnTo>
                  <a:lnTo>
                    <a:pt x="18" y="844"/>
                  </a:lnTo>
                  <a:lnTo>
                    <a:pt x="40" y="938"/>
                  </a:lnTo>
                  <a:lnTo>
                    <a:pt x="66" y="1032"/>
                  </a:lnTo>
                  <a:lnTo>
                    <a:pt x="102" y="1102"/>
                  </a:lnTo>
                  <a:lnTo>
                    <a:pt x="141" y="1161"/>
                  </a:lnTo>
                  <a:lnTo>
                    <a:pt x="181" y="1196"/>
                  </a:lnTo>
                  <a:lnTo>
                    <a:pt x="229" y="1208"/>
                  </a:lnTo>
                  <a:lnTo>
                    <a:pt x="273" y="1196"/>
                  </a:lnTo>
                  <a:lnTo>
                    <a:pt x="317" y="1161"/>
                  </a:lnTo>
                  <a:lnTo>
                    <a:pt x="357" y="1102"/>
                  </a:lnTo>
                  <a:lnTo>
                    <a:pt x="387" y="1032"/>
                  </a:lnTo>
                  <a:lnTo>
                    <a:pt x="414" y="938"/>
                  </a:lnTo>
                  <a:lnTo>
                    <a:pt x="436" y="844"/>
                  </a:lnTo>
                  <a:lnTo>
                    <a:pt x="449" y="727"/>
                  </a:lnTo>
                  <a:lnTo>
                    <a:pt x="453" y="610"/>
                  </a:lnTo>
                  <a:lnTo>
                    <a:pt x="449" y="481"/>
                  </a:lnTo>
                  <a:lnTo>
                    <a:pt x="436" y="375"/>
                  </a:lnTo>
                  <a:lnTo>
                    <a:pt x="414" y="270"/>
                  </a:lnTo>
                  <a:lnTo>
                    <a:pt x="387" y="176"/>
                  </a:lnTo>
                  <a:lnTo>
                    <a:pt x="357" y="106"/>
                  </a:lnTo>
                  <a:lnTo>
                    <a:pt x="317" y="47"/>
                  </a:lnTo>
                  <a:lnTo>
                    <a:pt x="273" y="12"/>
                  </a:lnTo>
                  <a:lnTo>
                    <a:pt x="22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25" name="Google Shape;705;p39"/>
            <p:cNvSpPr/>
            <p:nvPr/>
          </p:nvSpPr>
          <p:spPr>
            <a:xfrm flipV="1">
              <a:off x="6579360" y="3252240"/>
              <a:ext cx="10080" cy="10080"/>
            </a:xfrm>
            <a:custGeom>
              <a:avLst/>
              <a:gdLst/>
              <a:ahLst/>
              <a:cxnLst/>
              <a:rect l="l" t="t" r="r" b="b"/>
              <a:pathLst>
                <a:path w="450" h="1197">
                  <a:moveTo>
                    <a:pt x="221" y="1"/>
                  </a:moveTo>
                  <a:lnTo>
                    <a:pt x="177" y="13"/>
                  </a:lnTo>
                  <a:lnTo>
                    <a:pt x="133" y="48"/>
                  </a:lnTo>
                  <a:lnTo>
                    <a:pt x="98" y="106"/>
                  </a:lnTo>
                  <a:lnTo>
                    <a:pt x="62" y="177"/>
                  </a:lnTo>
                  <a:lnTo>
                    <a:pt x="36" y="270"/>
                  </a:lnTo>
                  <a:lnTo>
                    <a:pt x="14" y="376"/>
                  </a:lnTo>
                  <a:lnTo>
                    <a:pt x="5" y="493"/>
                  </a:lnTo>
                  <a:lnTo>
                    <a:pt x="1" y="610"/>
                  </a:lnTo>
                  <a:lnTo>
                    <a:pt x="5" y="728"/>
                  </a:lnTo>
                  <a:lnTo>
                    <a:pt x="18" y="845"/>
                  </a:lnTo>
                  <a:lnTo>
                    <a:pt x="40" y="939"/>
                  </a:lnTo>
                  <a:lnTo>
                    <a:pt x="67" y="1032"/>
                  </a:lnTo>
                  <a:lnTo>
                    <a:pt x="102" y="1103"/>
                  </a:lnTo>
                  <a:lnTo>
                    <a:pt x="137" y="1150"/>
                  </a:lnTo>
                  <a:lnTo>
                    <a:pt x="181" y="1185"/>
                  </a:lnTo>
                  <a:lnTo>
                    <a:pt x="225" y="1196"/>
                  </a:lnTo>
                  <a:lnTo>
                    <a:pt x="229" y="1196"/>
                  </a:lnTo>
                  <a:lnTo>
                    <a:pt x="278" y="1185"/>
                  </a:lnTo>
                  <a:lnTo>
                    <a:pt x="317" y="1150"/>
                  </a:lnTo>
                  <a:lnTo>
                    <a:pt x="357" y="1091"/>
                  </a:lnTo>
                  <a:lnTo>
                    <a:pt x="388" y="1021"/>
                  </a:lnTo>
                  <a:lnTo>
                    <a:pt x="414" y="927"/>
                  </a:lnTo>
                  <a:lnTo>
                    <a:pt x="436" y="821"/>
                  </a:lnTo>
                  <a:lnTo>
                    <a:pt x="449" y="704"/>
                  </a:lnTo>
                  <a:lnTo>
                    <a:pt x="449" y="587"/>
                  </a:lnTo>
                  <a:lnTo>
                    <a:pt x="445" y="470"/>
                  </a:lnTo>
                  <a:lnTo>
                    <a:pt x="432" y="353"/>
                  </a:lnTo>
                  <a:lnTo>
                    <a:pt x="410" y="247"/>
                  </a:lnTo>
                  <a:lnTo>
                    <a:pt x="383" y="165"/>
                  </a:lnTo>
                  <a:lnTo>
                    <a:pt x="348" y="95"/>
                  </a:lnTo>
                  <a:lnTo>
                    <a:pt x="309" y="36"/>
                  </a:lnTo>
                  <a:lnTo>
                    <a:pt x="26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26" name="Google Shape;706;p39"/>
            <p:cNvSpPr/>
            <p:nvPr/>
          </p:nvSpPr>
          <p:spPr>
            <a:xfrm flipV="1">
              <a:off x="6515640" y="2294640"/>
              <a:ext cx="314640" cy="752400"/>
            </a:xfrm>
            <a:custGeom>
              <a:avLst/>
              <a:gdLst/>
              <a:ahLst/>
              <a:cxnLst/>
              <a:rect l="l" t="t" r="r" b="b"/>
              <a:pathLst>
                <a:path w="13324" h="83884">
                  <a:moveTo>
                    <a:pt x="2599" y="0"/>
                  </a:move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27" name="Google Shape;707;p39"/>
            <p:cNvSpPr/>
            <p:nvPr/>
          </p:nvSpPr>
          <p:spPr>
            <a:xfrm flipV="1">
              <a:off x="6515640" y="2294640"/>
              <a:ext cx="314640" cy="752400"/>
            </a:xfrm>
            <a:custGeom>
              <a:avLst/>
              <a:gdLst/>
              <a:ahLst/>
              <a:cxnLst/>
              <a:rect l="l" t="t" r="r" b="b"/>
              <a:pathLst>
                <a:path w="13324" h="83884" fill="none">
                  <a:moveTo>
                    <a:pt x="8658" y="83884"/>
                  </a:moveTo>
                  <a:lnTo>
                    <a:pt x="12127" y="83884"/>
                  </a:lnTo>
                  <a:lnTo>
                    <a:pt x="12127" y="83884"/>
                  </a:lnTo>
                  <a:lnTo>
                    <a:pt x="12171" y="83227"/>
                  </a:lnTo>
                  <a:lnTo>
                    <a:pt x="12224" y="82430"/>
                  </a:lnTo>
                  <a:lnTo>
                    <a:pt x="12294" y="81352"/>
                  </a:lnTo>
                  <a:lnTo>
                    <a:pt x="12378" y="79992"/>
                  </a:lnTo>
                  <a:lnTo>
                    <a:pt x="12475" y="78375"/>
                  </a:lnTo>
                  <a:lnTo>
                    <a:pt x="12576" y="76523"/>
                  </a:lnTo>
                  <a:lnTo>
                    <a:pt x="12681" y="74449"/>
                  </a:lnTo>
                  <a:lnTo>
                    <a:pt x="12787" y="72175"/>
                  </a:lnTo>
                  <a:lnTo>
                    <a:pt x="12840" y="70956"/>
                  </a:lnTo>
                  <a:lnTo>
                    <a:pt x="12892" y="69690"/>
                  </a:lnTo>
                  <a:lnTo>
                    <a:pt x="12941" y="68389"/>
                  </a:lnTo>
                  <a:lnTo>
                    <a:pt x="12989" y="67041"/>
                  </a:lnTo>
                  <a:lnTo>
                    <a:pt x="13038" y="65658"/>
                  </a:lnTo>
                  <a:lnTo>
                    <a:pt x="13082" y="64240"/>
                  </a:lnTo>
                  <a:lnTo>
                    <a:pt x="13126" y="62775"/>
                  </a:lnTo>
                  <a:lnTo>
                    <a:pt x="13165" y="61287"/>
                  </a:lnTo>
                  <a:lnTo>
                    <a:pt x="13200" y="59763"/>
                  </a:lnTo>
                  <a:lnTo>
                    <a:pt x="13231" y="58216"/>
                  </a:lnTo>
                  <a:lnTo>
                    <a:pt x="13257" y="56633"/>
                  </a:lnTo>
                  <a:lnTo>
                    <a:pt x="13284" y="55028"/>
                  </a:lnTo>
                  <a:lnTo>
                    <a:pt x="13301" y="53399"/>
                  </a:lnTo>
                  <a:lnTo>
                    <a:pt x="13315" y="51746"/>
                  </a:lnTo>
                  <a:lnTo>
                    <a:pt x="13319" y="50082"/>
                  </a:lnTo>
                  <a:lnTo>
                    <a:pt x="13323" y="48394"/>
                  </a:lnTo>
                  <a:lnTo>
                    <a:pt x="13315" y="46695"/>
                  </a:lnTo>
                  <a:lnTo>
                    <a:pt x="13306" y="44983"/>
                  </a:lnTo>
                  <a:lnTo>
                    <a:pt x="13284" y="43260"/>
                  </a:lnTo>
                  <a:lnTo>
                    <a:pt x="13257" y="41526"/>
                  </a:lnTo>
                  <a:lnTo>
                    <a:pt x="13222" y="39779"/>
                  </a:lnTo>
                  <a:lnTo>
                    <a:pt x="13178" y="38033"/>
                  </a:lnTo>
                  <a:lnTo>
                    <a:pt x="13126" y="36287"/>
                  </a:lnTo>
                  <a:lnTo>
                    <a:pt x="13064" y="34540"/>
                  </a:lnTo>
                  <a:lnTo>
                    <a:pt x="12994" y="32794"/>
                  </a:lnTo>
                  <a:lnTo>
                    <a:pt x="12914" y="31048"/>
                  </a:lnTo>
                  <a:lnTo>
                    <a:pt x="12870" y="30180"/>
                  </a:lnTo>
                  <a:lnTo>
                    <a:pt x="12822" y="29313"/>
                  </a:lnTo>
                  <a:lnTo>
                    <a:pt x="12774" y="28446"/>
                  </a:lnTo>
                  <a:lnTo>
                    <a:pt x="12721" y="27578"/>
                  </a:lnTo>
                  <a:lnTo>
                    <a:pt x="12668" y="26711"/>
                  </a:lnTo>
                  <a:lnTo>
                    <a:pt x="12611" y="25856"/>
                  </a:lnTo>
                  <a:lnTo>
                    <a:pt x="12549" y="25000"/>
                  </a:lnTo>
                  <a:lnTo>
                    <a:pt x="12488" y="24144"/>
                  </a:lnTo>
                  <a:lnTo>
                    <a:pt x="12422" y="23289"/>
                  </a:lnTo>
                  <a:lnTo>
                    <a:pt x="12352" y="22445"/>
                  </a:lnTo>
                  <a:lnTo>
                    <a:pt x="12277" y="21601"/>
                  </a:lnTo>
                  <a:lnTo>
                    <a:pt x="12202" y="20769"/>
                  </a:lnTo>
                  <a:lnTo>
                    <a:pt x="12123" y="19925"/>
                  </a:lnTo>
                  <a:lnTo>
                    <a:pt x="12044" y="19105"/>
                  </a:lnTo>
                  <a:lnTo>
                    <a:pt x="11960" y="18272"/>
                  </a:lnTo>
                  <a:lnTo>
                    <a:pt x="11872" y="17452"/>
                  </a:lnTo>
                  <a:lnTo>
                    <a:pt x="11780" y="16643"/>
                  </a:lnTo>
                  <a:lnTo>
                    <a:pt x="11683" y="15835"/>
                  </a:lnTo>
                  <a:lnTo>
                    <a:pt x="11587" y="15026"/>
                  </a:lnTo>
                  <a:lnTo>
                    <a:pt x="11485" y="14229"/>
                  </a:lnTo>
                  <a:lnTo>
                    <a:pt x="11380" y="13444"/>
                  </a:lnTo>
                  <a:lnTo>
                    <a:pt x="11270" y="12658"/>
                  </a:lnTo>
                  <a:lnTo>
                    <a:pt x="11160" y="11885"/>
                  </a:lnTo>
                  <a:lnTo>
                    <a:pt x="11041" y="11111"/>
                  </a:lnTo>
                  <a:lnTo>
                    <a:pt x="10923" y="10349"/>
                  </a:lnTo>
                  <a:lnTo>
                    <a:pt x="10799" y="9599"/>
                  </a:lnTo>
                  <a:lnTo>
                    <a:pt x="10672" y="8849"/>
                  </a:lnTo>
                  <a:lnTo>
                    <a:pt x="10544" y="8123"/>
                  </a:lnTo>
                  <a:lnTo>
                    <a:pt x="10408" y="7384"/>
                  </a:lnTo>
                  <a:lnTo>
                    <a:pt x="10267" y="6669"/>
                  </a:lnTo>
                  <a:lnTo>
                    <a:pt x="10127" y="5954"/>
                  </a:lnTo>
                  <a:lnTo>
                    <a:pt x="9982" y="5251"/>
                  </a:lnTo>
                  <a:lnTo>
                    <a:pt x="9828" y="4560"/>
                  </a:lnTo>
                  <a:lnTo>
                    <a:pt x="9674" y="3880"/>
                  </a:lnTo>
                  <a:lnTo>
                    <a:pt x="9516" y="3200"/>
                  </a:lnTo>
                  <a:lnTo>
                    <a:pt x="9353" y="2544"/>
                  </a:lnTo>
                  <a:lnTo>
                    <a:pt x="9186" y="1887"/>
                  </a:lnTo>
                  <a:lnTo>
                    <a:pt x="9014" y="1254"/>
                  </a:lnTo>
                  <a:lnTo>
                    <a:pt x="8838" y="621"/>
                  </a:lnTo>
                  <a:lnTo>
                    <a:pt x="8658" y="0"/>
                  </a:lnTo>
                  <a:lnTo>
                    <a:pt x="2599" y="0"/>
                  </a:lnTo>
                  <a:lnTo>
                    <a:pt x="2599" y="0"/>
                  </a:lnTo>
                  <a:lnTo>
                    <a:pt x="2489" y="575"/>
                  </a:lnTo>
                  <a:lnTo>
                    <a:pt x="2357" y="1254"/>
                  </a:lnTo>
                  <a:lnTo>
                    <a:pt x="2195" y="2157"/>
                  </a:lnTo>
                  <a:lnTo>
                    <a:pt x="1997" y="3247"/>
                  </a:lnTo>
                  <a:lnTo>
                    <a:pt x="1777" y="4501"/>
                  </a:lnTo>
                  <a:lnTo>
                    <a:pt x="1544" y="5907"/>
                  </a:lnTo>
                  <a:lnTo>
                    <a:pt x="1421" y="6646"/>
                  </a:lnTo>
                  <a:lnTo>
                    <a:pt x="1298" y="7408"/>
                  </a:lnTo>
                  <a:lnTo>
                    <a:pt x="1179" y="8193"/>
                  </a:lnTo>
                  <a:lnTo>
                    <a:pt x="1056" y="8990"/>
                  </a:lnTo>
                  <a:lnTo>
                    <a:pt x="937" y="9810"/>
                  </a:lnTo>
                  <a:lnTo>
                    <a:pt x="823" y="10631"/>
                  </a:lnTo>
                  <a:lnTo>
                    <a:pt x="708" y="11463"/>
                  </a:lnTo>
                  <a:lnTo>
                    <a:pt x="603" y="12295"/>
                  </a:lnTo>
                  <a:lnTo>
                    <a:pt x="502" y="13127"/>
                  </a:lnTo>
                  <a:lnTo>
                    <a:pt x="405" y="13959"/>
                  </a:lnTo>
                  <a:lnTo>
                    <a:pt x="317" y="14780"/>
                  </a:lnTo>
                  <a:lnTo>
                    <a:pt x="238" y="15588"/>
                  </a:lnTo>
                  <a:lnTo>
                    <a:pt x="172" y="16385"/>
                  </a:lnTo>
                  <a:lnTo>
                    <a:pt x="110" y="17159"/>
                  </a:lnTo>
                  <a:lnTo>
                    <a:pt x="62" y="17909"/>
                  </a:lnTo>
                  <a:lnTo>
                    <a:pt x="44" y="18284"/>
                  </a:lnTo>
                  <a:lnTo>
                    <a:pt x="27" y="18636"/>
                  </a:lnTo>
                  <a:lnTo>
                    <a:pt x="18" y="18987"/>
                  </a:lnTo>
                  <a:lnTo>
                    <a:pt x="9" y="19339"/>
                  </a:lnTo>
                  <a:lnTo>
                    <a:pt x="0" y="19679"/>
                  </a:lnTo>
                  <a:lnTo>
                    <a:pt x="0" y="20007"/>
                  </a:lnTo>
                  <a:lnTo>
                    <a:pt x="0" y="64650"/>
                  </a:lnTo>
                  <a:lnTo>
                    <a:pt x="8658" y="83884"/>
                  </a:lnTo>
                </a:path>
              </a:pathLst>
            </a:custGeom>
            <a:noFill/>
            <a:ln w="0">
              <a:noFill/>
            </a:ln>
          </p:spPr>
          <p:style>
            <a:lnRef idx="0">
              <a:scrgbClr r="0" g="0" b="0"/>
            </a:lnRef>
            <a:fillRef idx="0">
              <a:scrgbClr r="0" g="0" b="0"/>
            </a:fillRef>
            <a:effectRef idx="0">
              <a:scrgbClr r="0" g="0" b="0"/>
            </a:effectRef>
            <a:fontRef idx="minor"/>
          </p:style>
        </p:sp>
        <p:sp>
          <p:nvSpPr>
            <p:cNvPr id="928" name="Google Shape;708;p39"/>
            <p:cNvSpPr/>
            <p:nvPr/>
          </p:nvSpPr>
          <p:spPr>
            <a:xfrm flipV="1">
              <a:off x="6515640" y="2377080"/>
              <a:ext cx="105480" cy="89280"/>
            </a:xfrm>
            <a:custGeom>
              <a:avLst/>
              <a:gdLst/>
              <a:ahLst/>
              <a:cxnLst/>
              <a:rect l="l" t="t" r="r" b="b"/>
              <a:pathLst>
                <a:path w="4490" h="10045">
                  <a:moveTo>
                    <a:pt x="0" y="0"/>
                  </a:moveTo>
                  <a:lnTo>
                    <a:pt x="0" y="223"/>
                  </a:lnTo>
                  <a:lnTo>
                    <a:pt x="4490" y="10045"/>
                  </a:lnTo>
                  <a:lnTo>
                    <a:pt x="4490" y="9974"/>
                  </a:lnTo>
                  <a:lnTo>
                    <a:pt x="0" y="0"/>
                  </a:lnTo>
                  <a:close/>
                </a:path>
              </a:pathLst>
            </a:custGeom>
            <a:solidFill>
              <a:srgbClr val="1B2327"/>
            </a:solidFill>
            <a:ln w="0">
              <a:noFill/>
            </a:ln>
          </p:spPr>
          <p:style>
            <a:lnRef idx="0">
              <a:scrgbClr r="0" g="0" b="0"/>
            </a:lnRef>
            <a:fillRef idx="0">
              <a:scrgbClr r="0" g="0" b="0"/>
            </a:fillRef>
            <a:effectRef idx="0">
              <a:scrgbClr r="0" g="0" b="0"/>
            </a:effectRef>
            <a:fontRef idx="minor"/>
          </p:style>
        </p:sp>
        <p:sp>
          <p:nvSpPr>
            <p:cNvPr id="929" name="Google Shape;709;p39"/>
            <p:cNvSpPr/>
            <p:nvPr/>
          </p:nvSpPr>
          <p:spPr>
            <a:xfrm flipV="1">
              <a:off x="6515640" y="2377080"/>
              <a:ext cx="105480" cy="89280"/>
            </a:xfrm>
            <a:custGeom>
              <a:avLst/>
              <a:gdLst/>
              <a:ahLst/>
              <a:cxnLst/>
              <a:rect l="l" t="t" r="r" b="b"/>
              <a:pathLst>
                <a:path w="4490" h="10045" fill="none">
                  <a:moveTo>
                    <a:pt x="4490" y="10045"/>
                  </a:moveTo>
                  <a:lnTo>
                    <a:pt x="0" y="223"/>
                  </a:lnTo>
                  <a:lnTo>
                    <a:pt x="0" y="0"/>
                  </a:lnTo>
                  <a:lnTo>
                    <a:pt x="4490" y="9974"/>
                  </a:lnTo>
                  <a:lnTo>
                    <a:pt x="4490" y="10045"/>
                  </a:lnTo>
                </a:path>
              </a:pathLst>
            </a:custGeom>
            <a:noFill/>
            <a:ln w="0">
              <a:noFill/>
            </a:ln>
          </p:spPr>
          <p:style>
            <a:lnRef idx="0">
              <a:scrgbClr r="0" g="0" b="0"/>
            </a:lnRef>
            <a:fillRef idx="0">
              <a:scrgbClr r="0" g="0" b="0"/>
            </a:fillRef>
            <a:effectRef idx="0">
              <a:scrgbClr r="0" g="0" b="0"/>
            </a:effectRef>
            <a:fontRef idx="minor"/>
          </p:style>
        </p:sp>
        <p:sp>
          <p:nvSpPr>
            <p:cNvPr id="930" name="Google Shape;710;p39"/>
            <p:cNvSpPr/>
            <p:nvPr/>
          </p:nvSpPr>
          <p:spPr>
            <a:xfrm flipV="1">
              <a:off x="6526800" y="2928240"/>
              <a:ext cx="42120" cy="104040"/>
            </a:xfrm>
            <a:custGeom>
              <a:avLst/>
              <a:gdLst/>
              <a:ahLst/>
              <a:cxnLst/>
              <a:rect l="l" t="t" r="r" b="b"/>
              <a:pathLst>
                <a:path w="1813" h="11686" fill="none">
                  <a:moveTo>
                    <a:pt x="1" y="11686"/>
                  </a:moveTo>
                  <a:lnTo>
                    <a:pt x="1" y="11686"/>
                  </a:lnTo>
                  <a:lnTo>
                    <a:pt x="84" y="10924"/>
                  </a:lnTo>
                  <a:lnTo>
                    <a:pt x="172" y="10162"/>
                  </a:lnTo>
                  <a:lnTo>
                    <a:pt x="265" y="9412"/>
                  </a:lnTo>
                  <a:lnTo>
                    <a:pt x="357" y="8662"/>
                  </a:lnTo>
                  <a:lnTo>
                    <a:pt x="458" y="7912"/>
                  </a:lnTo>
                  <a:lnTo>
                    <a:pt x="559" y="7174"/>
                  </a:lnTo>
                  <a:lnTo>
                    <a:pt x="669" y="6435"/>
                  </a:lnTo>
                  <a:lnTo>
                    <a:pt x="779" y="5709"/>
                  </a:lnTo>
                  <a:lnTo>
                    <a:pt x="893" y="4970"/>
                  </a:lnTo>
                  <a:lnTo>
                    <a:pt x="1016" y="4243"/>
                  </a:lnTo>
                  <a:lnTo>
                    <a:pt x="1140" y="3529"/>
                  </a:lnTo>
                  <a:lnTo>
                    <a:pt x="1267" y="2814"/>
                  </a:lnTo>
                  <a:lnTo>
                    <a:pt x="1395" y="2099"/>
                  </a:lnTo>
                  <a:lnTo>
                    <a:pt x="1531" y="1395"/>
                  </a:lnTo>
                  <a:lnTo>
                    <a:pt x="1672" y="692"/>
                  </a:lnTo>
                  <a:lnTo>
                    <a:pt x="1812" y="1"/>
                  </a:lnTo>
                  <a:lnTo>
                    <a:pt x="1812" y="1"/>
                  </a:lnTo>
                  <a:lnTo>
                    <a:pt x="1628" y="1009"/>
                  </a:lnTo>
                  <a:lnTo>
                    <a:pt x="1417" y="2204"/>
                  </a:lnTo>
                  <a:lnTo>
                    <a:pt x="1183" y="3564"/>
                  </a:lnTo>
                  <a:lnTo>
                    <a:pt x="937" y="5052"/>
                  </a:lnTo>
                  <a:lnTo>
                    <a:pt x="814" y="5837"/>
                  </a:lnTo>
                  <a:lnTo>
                    <a:pt x="691" y="6634"/>
                  </a:lnTo>
                  <a:lnTo>
                    <a:pt x="568" y="7455"/>
                  </a:lnTo>
                  <a:lnTo>
                    <a:pt x="445" y="8287"/>
                  </a:lnTo>
                  <a:lnTo>
                    <a:pt x="326" y="9131"/>
                  </a:lnTo>
                  <a:lnTo>
                    <a:pt x="212" y="9987"/>
                  </a:lnTo>
                  <a:lnTo>
                    <a:pt x="106" y="10842"/>
                  </a:lnTo>
                  <a:lnTo>
                    <a:pt x="1" y="11686"/>
                  </a:lnTo>
                </a:path>
              </a:pathLst>
            </a:custGeom>
            <a:noFill/>
            <a:ln w="0">
              <a:noFill/>
            </a:ln>
          </p:spPr>
          <p:style>
            <a:lnRef idx="0">
              <a:scrgbClr r="0" g="0" b="0"/>
            </a:lnRef>
            <a:fillRef idx="0">
              <a:scrgbClr r="0" g="0" b="0"/>
            </a:fillRef>
            <a:effectRef idx="0">
              <a:scrgbClr r="0" g="0" b="0"/>
            </a:effectRef>
            <a:fontRef idx="minor"/>
          </p:style>
        </p:sp>
        <p:sp>
          <p:nvSpPr>
            <p:cNvPr id="931" name="Google Shape;711;p39"/>
            <p:cNvSpPr/>
            <p:nvPr/>
          </p:nvSpPr>
          <p:spPr>
            <a:xfrm flipV="1">
              <a:off x="6515640" y="2377800"/>
              <a:ext cx="261360" cy="669240"/>
            </a:xfrm>
            <a:custGeom>
              <a:avLst/>
              <a:gdLst/>
              <a:ahLst/>
              <a:cxnLst/>
              <a:rect l="l" t="t" r="r" b="b"/>
              <a:pathLst>
                <a:path w="11068" h="74625">
                  <a:moveTo>
                    <a:pt x="2643" y="0"/>
                  </a:moveTo>
                  <a:lnTo>
                    <a:pt x="2463" y="809"/>
                  </a:lnTo>
                  <a:lnTo>
                    <a:pt x="2291" y="1618"/>
                  </a:lnTo>
                  <a:lnTo>
                    <a:pt x="2107" y="2626"/>
                  </a:lnTo>
                  <a:lnTo>
                    <a:pt x="1896" y="3821"/>
                  </a:lnTo>
                  <a:lnTo>
                    <a:pt x="1662" y="5181"/>
                  </a:lnTo>
                  <a:lnTo>
                    <a:pt x="1416" y="6669"/>
                  </a:lnTo>
                  <a:lnTo>
                    <a:pt x="1293" y="7454"/>
                  </a:lnTo>
                  <a:lnTo>
                    <a:pt x="1170" y="8251"/>
                  </a:lnTo>
                  <a:lnTo>
                    <a:pt x="1047" y="9072"/>
                  </a:lnTo>
                  <a:lnTo>
                    <a:pt x="924" y="9904"/>
                  </a:lnTo>
                  <a:lnTo>
                    <a:pt x="805" y="10748"/>
                  </a:lnTo>
                  <a:lnTo>
                    <a:pt x="691" y="11604"/>
                  </a:lnTo>
                  <a:lnTo>
                    <a:pt x="585" y="12459"/>
                  </a:lnTo>
                  <a:lnTo>
                    <a:pt x="480" y="13303"/>
                  </a:lnTo>
                  <a:lnTo>
                    <a:pt x="418" y="13924"/>
                  </a:lnTo>
                  <a:lnTo>
                    <a:pt x="357" y="14545"/>
                  </a:lnTo>
                  <a:lnTo>
                    <a:pt x="295" y="15167"/>
                  </a:lnTo>
                  <a:lnTo>
                    <a:pt x="238" y="15788"/>
                  </a:lnTo>
                  <a:lnTo>
                    <a:pt x="198" y="16339"/>
                  </a:lnTo>
                  <a:lnTo>
                    <a:pt x="159" y="16878"/>
                  </a:lnTo>
                  <a:lnTo>
                    <a:pt x="128" y="17429"/>
                  </a:lnTo>
                  <a:lnTo>
                    <a:pt x="102" y="17979"/>
                  </a:lnTo>
                  <a:lnTo>
                    <a:pt x="80" y="18530"/>
                  </a:lnTo>
                  <a:lnTo>
                    <a:pt x="66" y="19081"/>
                  </a:lnTo>
                  <a:lnTo>
                    <a:pt x="58" y="19644"/>
                  </a:lnTo>
                  <a:lnTo>
                    <a:pt x="53" y="20195"/>
                  </a:lnTo>
                  <a:lnTo>
                    <a:pt x="0" y="64650"/>
                  </a:lnTo>
                  <a:lnTo>
                    <a:pt x="4490" y="74624"/>
                  </a:lnTo>
                  <a:lnTo>
                    <a:pt x="4490" y="18061"/>
                  </a:lnTo>
                  <a:lnTo>
                    <a:pt x="11068" y="11264"/>
                  </a:lnTo>
                  <a:lnTo>
                    <a:pt x="10945" y="10490"/>
                  </a:lnTo>
                  <a:lnTo>
                    <a:pt x="10821" y="9728"/>
                  </a:lnTo>
                  <a:lnTo>
                    <a:pt x="10694" y="8966"/>
                  </a:lnTo>
                  <a:lnTo>
                    <a:pt x="10562" y="8216"/>
                  </a:lnTo>
                  <a:lnTo>
                    <a:pt x="10426" y="7478"/>
                  </a:lnTo>
                  <a:lnTo>
                    <a:pt x="10285" y="6751"/>
                  </a:lnTo>
                  <a:lnTo>
                    <a:pt x="10140" y="6036"/>
                  </a:lnTo>
                  <a:lnTo>
                    <a:pt x="9995" y="5321"/>
                  </a:lnTo>
                  <a:lnTo>
                    <a:pt x="9841" y="4618"/>
                  </a:lnTo>
                  <a:lnTo>
                    <a:pt x="9687" y="3927"/>
                  </a:lnTo>
                  <a:lnTo>
                    <a:pt x="9524" y="3247"/>
                  </a:lnTo>
                  <a:lnTo>
                    <a:pt x="9362" y="2579"/>
                  </a:lnTo>
                  <a:lnTo>
                    <a:pt x="9190" y="1911"/>
                  </a:lnTo>
                  <a:lnTo>
                    <a:pt x="9019" y="1266"/>
                  </a:lnTo>
                  <a:lnTo>
                    <a:pt x="8838" y="621"/>
                  </a:lnTo>
                  <a:lnTo>
                    <a:pt x="8658"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932" name="Google Shape;712;p39"/>
            <p:cNvSpPr/>
            <p:nvPr/>
          </p:nvSpPr>
          <p:spPr>
            <a:xfrm flipV="1">
              <a:off x="6620400" y="2381040"/>
              <a:ext cx="159120" cy="570600"/>
            </a:xfrm>
            <a:custGeom>
              <a:avLst/>
              <a:gdLst/>
              <a:ahLst/>
              <a:cxnLst/>
              <a:rect l="l" t="t" r="r" b="b"/>
              <a:pathLst>
                <a:path w="6751" h="63631">
                  <a:moveTo>
                    <a:pt x="6750" y="0"/>
                  </a:moveTo>
                  <a:lnTo>
                    <a:pt x="6627" y="82"/>
                  </a:lnTo>
                  <a:lnTo>
                    <a:pt x="6508" y="176"/>
                  </a:lnTo>
                  <a:lnTo>
                    <a:pt x="6390" y="281"/>
                  </a:lnTo>
                  <a:lnTo>
                    <a:pt x="6271" y="410"/>
                  </a:lnTo>
                  <a:lnTo>
                    <a:pt x="4908" y="1770"/>
                  </a:lnTo>
                  <a:lnTo>
                    <a:pt x="67" y="6716"/>
                  </a:lnTo>
                  <a:lnTo>
                    <a:pt x="1" y="6786"/>
                  </a:lnTo>
                  <a:lnTo>
                    <a:pt x="1" y="6986"/>
                  </a:lnTo>
                  <a:lnTo>
                    <a:pt x="1" y="25820"/>
                  </a:lnTo>
                  <a:lnTo>
                    <a:pt x="5" y="33415"/>
                  </a:lnTo>
                  <a:lnTo>
                    <a:pt x="18" y="40518"/>
                  </a:lnTo>
                  <a:lnTo>
                    <a:pt x="40" y="52590"/>
                  </a:lnTo>
                  <a:lnTo>
                    <a:pt x="45" y="55004"/>
                  </a:lnTo>
                  <a:lnTo>
                    <a:pt x="54" y="57161"/>
                  </a:lnTo>
                  <a:lnTo>
                    <a:pt x="80" y="60712"/>
                  </a:lnTo>
                  <a:lnTo>
                    <a:pt x="80" y="61357"/>
                  </a:lnTo>
                  <a:lnTo>
                    <a:pt x="80" y="61931"/>
                  </a:lnTo>
                  <a:lnTo>
                    <a:pt x="89" y="62458"/>
                  </a:lnTo>
                  <a:lnTo>
                    <a:pt x="98" y="62763"/>
                  </a:lnTo>
                  <a:lnTo>
                    <a:pt x="98" y="62412"/>
                  </a:lnTo>
                  <a:lnTo>
                    <a:pt x="102" y="61896"/>
                  </a:lnTo>
                  <a:lnTo>
                    <a:pt x="106" y="61310"/>
                  </a:lnTo>
                  <a:lnTo>
                    <a:pt x="120" y="60665"/>
                  </a:lnTo>
                  <a:lnTo>
                    <a:pt x="124" y="59024"/>
                  </a:lnTo>
                  <a:lnTo>
                    <a:pt x="128" y="57114"/>
                  </a:lnTo>
                  <a:lnTo>
                    <a:pt x="137" y="54946"/>
                  </a:lnTo>
                  <a:lnTo>
                    <a:pt x="146" y="53774"/>
                  </a:lnTo>
                  <a:lnTo>
                    <a:pt x="159" y="52543"/>
                  </a:lnTo>
                  <a:lnTo>
                    <a:pt x="159" y="46905"/>
                  </a:lnTo>
                  <a:lnTo>
                    <a:pt x="163" y="40459"/>
                  </a:lnTo>
                  <a:lnTo>
                    <a:pt x="172" y="33368"/>
                  </a:lnTo>
                  <a:lnTo>
                    <a:pt x="194" y="25762"/>
                  </a:lnTo>
                  <a:lnTo>
                    <a:pt x="194" y="7126"/>
                  </a:lnTo>
                  <a:lnTo>
                    <a:pt x="194" y="7126"/>
                  </a:lnTo>
                  <a:lnTo>
                    <a:pt x="4930" y="2075"/>
                  </a:lnTo>
                  <a:lnTo>
                    <a:pt x="6271" y="574"/>
                  </a:lnTo>
                  <a:lnTo>
                    <a:pt x="6394" y="457"/>
                  </a:lnTo>
                  <a:lnTo>
                    <a:pt x="6517" y="317"/>
                  </a:lnTo>
                  <a:lnTo>
                    <a:pt x="6636" y="164"/>
                  </a:lnTo>
                  <a:lnTo>
                    <a:pt x="6750" y="0"/>
                  </a:lnTo>
                  <a:close/>
                  <a:moveTo>
                    <a:pt x="98" y="62763"/>
                  </a:moveTo>
                  <a:lnTo>
                    <a:pt x="98" y="62869"/>
                  </a:lnTo>
                  <a:lnTo>
                    <a:pt x="98" y="62988"/>
                  </a:lnTo>
                  <a:lnTo>
                    <a:pt x="102" y="62916"/>
                  </a:lnTo>
                  <a:lnTo>
                    <a:pt x="98" y="62763"/>
                  </a:lnTo>
                  <a:close/>
                  <a:moveTo>
                    <a:pt x="98" y="62988"/>
                  </a:moveTo>
                  <a:lnTo>
                    <a:pt x="80" y="63279"/>
                  </a:lnTo>
                  <a:lnTo>
                    <a:pt x="67" y="63630"/>
                  </a:lnTo>
                  <a:lnTo>
                    <a:pt x="84" y="63443"/>
                  </a:lnTo>
                  <a:lnTo>
                    <a:pt x="93" y="63255"/>
                  </a:lnTo>
                  <a:lnTo>
                    <a:pt x="98" y="63056"/>
                  </a:lnTo>
                  <a:lnTo>
                    <a:pt x="98" y="62988"/>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33" name="Google Shape;713;p39"/>
            <p:cNvSpPr/>
            <p:nvPr/>
          </p:nvSpPr>
          <p:spPr>
            <a:xfrm flipV="1">
              <a:off x="6590160" y="2768040"/>
              <a:ext cx="10080" cy="10080"/>
            </a:xfrm>
            <a:custGeom>
              <a:avLst/>
              <a:gdLst/>
              <a:ahLst/>
              <a:cxnLst/>
              <a:rect l="l" t="t" r="r" b="b"/>
              <a:pathLst>
                <a:path w="454" h="1196">
                  <a:moveTo>
                    <a:pt x="229" y="0"/>
                  </a:moveTo>
                  <a:lnTo>
                    <a:pt x="185" y="12"/>
                  </a:lnTo>
                  <a:lnTo>
                    <a:pt x="141" y="47"/>
                  </a:lnTo>
                  <a:lnTo>
                    <a:pt x="101" y="106"/>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106"/>
                  </a:lnTo>
                  <a:lnTo>
                    <a:pt x="317" y="47"/>
                  </a:lnTo>
                  <a:lnTo>
                    <a:pt x="273" y="12"/>
                  </a:lnTo>
                  <a:lnTo>
                    <a:pt x="22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34" name="Google Shape;714;p39"/>
            <p:cNvSpPr/>
            <p:nvPr/>
          </p:nvSpPr>
          <p:spPr>
            <a:xfrm flipV="1">
              <a:off x="6675120" y="2950920"/>
              <a:ext cx="10080" cy="10080"/>
            </a:xfrm>
            <a:custGeom>
              <a:avLst/>
              <a:gdLst/>
              <a:ahLst/>
              <a:cxnLst/>
              <a:rect l="l" t="t" r="r" b="b"/>
              <a:pathLst>
                <a:path w="449" h="1209">
                  <a:moveTo>
                    <a:pt x="224" y="1"/>
                  </a:moveTo>
                  <a:lnTo>
                    <a:pt x="180" y="13"/>
                  </a:lnTo>
                  <a:lnTo>
                    <a:pt x="136" y="48"/>
                  </a:lnTo>
                  <a:lnTo>
                    <a:pt x="97" y="106"/>
                  </a:lnTo>
                  <a:lnTo>
                    <a:pt x="66" y="177"/>
                  </a:lnTo>
                  <a:lnTo>
                    <a:pt x="40" y="270"/>
                  </a:lnTo>
                  <a:lnTo>
                    <a:pt x="18" y="376"/>
                  </a:lnTo>
                  <a:lnTo>
                    <a:pt x="4" y="481"/>
                  </a:lnTo>
                  <a:lnTo>
                    <a:pt x="0" y="610"/>
                  </a:lnTo>
                  <a:lnTo>
                    <a:pt x="4" y="728"/>
                  </a:lnTo>
                  <a:lnTo>
                    <a:pt x="18" y="845"/>
                  </a:lnTo>
                  <a:lnTo>
                    <a:pt x="40" y="939"/>
                  </a:lnTo>
                  <a:lnTo>
                    <a:pt x="66" y="1032"/>
                  </a:lnTo>
                  <a:lnTo>
                    <a:pt x="97" y="1103"/>
                  </a:lnTo>
                  <a:lnTo>
                    <a:pt x="136" y="1161"/>
                  </a:lnTo>
                  <a:lnTo>
                    <a:pt x="180" y="1196"/>
                  </a:lnTo>
                  <a:lnTo>
                    <a:pt x="224" y="1208"/>
                  </a:lnTo>
                  <a:lnTo>
                    <a:pt x="268" y="1196"/>
                  </a:lnTo>
                  <a:lnTo>
                    <a:pt x="312" y="1161"/>
                  </a:lnTo>
                  <a:lnTo>
                    <a:pt x="352" y="1103"/>
                  </a:lnTo>
                  <a:lnTo>
                    <a:pt x="383" y="1032"/>
                  </a:lnTo>
                  <a:lnTo>
                    <a:pt x="413" y="939"/>
                  </a:lnTo>
                  <a:lnTo>
                    <a:pt x="431" y="845"/>
                  </a:lnTo>
                  <a:lnTo>
                    <a:pt x="444" y="728"/>
                  </a:lnTo>
                  <a:lnTo>
                    <a:pt x="449" y="610"/>
                  </a:lnTo>
                  <a:lnTo>
                    <a:pt x="444" y="481"/>
                  </a:lnTo>
                  <a:lnTo>
                    <a:pt x="431" y="376"/>
                  </a:lnTo>
                  <a:lnTo>
                    <a:pt x="413" y="270"/>
                  </a:lnTo>
                  <a:lnTo>
                    <a:pt x="383" y="177"/>
                  </a:lnTo>
                  <a:lnTo>
                    <a:pt x="352" y="106"/>
                  </a:lnTo>
                  <a:lnTo>
                    <a:pt x="312" y="48"/>
                  </a:lnTo>
                  <a:lnTo>
                    <a:pt x="268" y="13"/>
                  </a:lnTo>
                  <a:lnTo>
                    <a:pt x="224"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35" name="Google Shape;715;p39"/>
            <p:cNvSpPr/>
            <p:nvPr/>
          </p:nvSpPr>
          <p:spPr>
            <a:xfrm flipV="1">
              <a:off x="6590160" y="2607840"/>
              <a:ext cx="10080" cy="10080"/>
            </a:xfrm>
            <a:custGeom>
              <a:avLst/>
              <a:gdLst/>
              <a:ahLst/>
              <a:cxnLst/>
              <a:rect l="l" t="t" r="r" b="b"/>
              <a:pathLst>
                <a:path w="454" h="1209">
                  <a:moveTo>
                    <a:pt x="194" y="1"/>
                  </a:moveTo>
                  <a:lnTo>
                    <a:pt x="150" y="36"/>
                  </a:lnTo>
                  <a:lnTo>
                    <a:pt x="110" y="83"/>
                  </a:lnTo>
                  <a:lnTo>
                    <a:pt x="75" y="153"/>
                  </a:lnTo>
                  <a:lnTo>
                    <a:pt x="44" y="247"/>
                  </a:lnTo>
                  <a:lnTo>
                    <a:pt x="22" y="341"/>
                  </a:lnTo>
                  <a:lnTo>
                    <a:pt x="9" y="446"/>
                  </a:lnTo>
                  <a:lnTo>
                    <a:pt x="0" y="564"/>
                  </a:lnTo>
                  <a:lnTo>
                    <a:pt x="0" y="692"/>
                  </a:lnTo>
                  <a:lnTo>
                    <a:pt x="9" y="786"/>
                  </a:lnTo>
                  <a:lnTo>
                    <a:pt x="27" y="880"/>
                  </a:lnTo>
                  <a:lnTo>
                    <a:pt x="44" y="950"/>
                  </a:lnTo>
                  <a:lnTo>
                    <a:pt x="66" y="1032"/>
                  </a:lnTo>
                  <a:lnTo>
                    <a:pt x="93" y="1091"/>
                  </a:lnTo>
                  <a:lnTo>
                    <a:pt x="123" y="1138"/>
                  </a:lnTo>
                  <a:lnTo>
                    <a:pt x="159" y="1173"/>
                  </a:lnTo>
                  <a:lnTo>
                    <a:pt x="194" y="1196"/>
                  </a:lnTo>
                  <a:lnTo>
                    <a:pt x="238" y="1208"/>
                  </a:lnTo>
                  <a:lnTo>
                    <a:pt x="282" y="1185"/>
                  </a:lnTo>
                  <a:lnTo>
                    <a:pt x="326" y="1150"/>
                  </a:lnTo>
                  <a:lnTo>
                    <a:pt x="361" y="1079"/>
                  </a:lnTo>
                  <a:lnTo>
                    <a:pt x="392" y="1009"/>
                  </a:lnTo>
                  <a:lnTo>
                    <a:pt x="418" y="915"/>
                  </a:lnTo>
                  <a:lnTo>
                    <a:pt x="440" y="810"/>
                  </a:lnTo>
                  <a:lnTo>
                    <a:pt x="449" y="692"/>
                  </a:lnTo>
                  <a:lnTo>
                    <a:pt x="453" y="599"/>
                  </a:lnTo>
                  <a:lnTo>
                    <a:pt x="449" y="517"/>
                  </a:lnTo>
                  <a:lnTo>
                    <a:pt x="440" y="399"/>
                  </a:lnTo>
                  <a:lnTo>
                    <a:pt x="418" y="294"/>
                  </a:lnTo>
                  <a:lnTo>
                    <a:pt x="392" y="200"/>
                  </a:lnTo>
                  <a:lnTo>
                    <a:pt x="361" y="118"/>
                  </a:lnTo>
                  <a:lnTo>
                    <a:pt x="326" y="60"/>
                  </a:lnTo>
                  <a:lnTo>
                    <a:pt x="282" y="24"/>
                  </a:lnTo>
                  <a:lnTo>
                    <a:pt x="238"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36" name="Google Shape;716;p39"/>
            <p:cNvSpPr/>
            <p:nvPr/>
          </p:nvSpPr>
          <p:spPr>
            <a:xfrm flipV="1">
              <a:off x="6590160" y="2445480"/>
              <a:ext cx="10080" cy="10080"/>
            </a:xfrm>
            <a:custGeom>
              <a:avLst/>
              <a:gdLst/>
              <a:ahLst/>
              <a:cxnLst/>
              <a:rect l="l" t="t" r="r" b="b"/>
              <a:pathLst>
                <a:path w="454" h="1196">
                  <a:moveTo>
                    <a:pt x="229" y="0"/>
                  </a:moveTo>
                  <a:lnTo>
                    <a:pt x="185" y="12"/>
                  </a:lnTo>
                  <a:lnTo>
                    <a:pt x="141" y="47"/>
                  </a:lnTo>
                  <a:lnTo>
                    <a:pt x="101" y="94"/>
                  </a:lnTo>
                  <a:lnTo>
                    <a:pt x="71" y="176"/>
                  </a:lnTo>
                  <a:lnTo>
                    <a:pt x="40" y="258"/>
                  </a:lnTo>
                  <a:lnTo>
                    <a:pt x="22" y="364"/>
                  </a:lnTo>
                  <a:lnTo>
                    <a:pt x="9" y="481"/>
                  </a:lnTo>
                  <a:lnTo>
                    <a:pt x="0" y="598"/>
                  </a:lnTo>
                  <a:lnTo>
                    <a:pt x="9" y="715"/>
                  </a:lnTo>
                  <a:lnTo>
                    <a:pt x="18" y="833"/>
                  </a:lnTo>
                  <a:lnTo>
                    <a:pt x="40" y="926"/>
                  </a:lnTo>
                  <a:lnTo>
                    <a:pt x="66" y="1020"/>
                  </a:lnTo>
                  <a:lnTo>
                    <a:pt x="101" y="1090"/>
                  </a:lnTo>
                  <a:lnTo>
                    <a:pt x="137" y="1149"/>
                  </a:lnTo>
                  <a:lnTo>
                    <a:pt x="181" y="1184"/>
                  </a:lnTo>
                  <a:lnTo>
                    <a:pt x="225" y="1196"/>
                  </a:lnTo>
                  <a:lnTo>
                    <a:pt x="229" y="1196"/>
                  </a:lnTo>
                  <a:lnTo>
                    <a:pt x="273" y="1184"/>
                  </a:lnTo>
                  <a:lnTo>
                    <a:pt x="317" y="1149"/>
                  </a:lnTo>
                  <a:lnTo>
                    <a:pt x="356" y="1102"/>
                  </a:lnTo>
                  <a:lnTo>
                    <a:pt x="387" y="1020"/>
                  </a:lnTo>
                  <a:lnTo>
                    <a:pt x="414" y="938"/>
                  </a:lnTo>
                  <a:lnTo>
                    <a:pt x="436" y="833"/>
                  </a:lnTo>
                  <a:lnTo>
                    <a:pt x="449" y="715"/>
                  </a:lnTo>
                  <a:lnTo>
                    <a:pt x="453" y="598"/>
                  </a:lnTo>
                  <a:lnTo>
                    <a:pt x="449" y="481"/>
                  </a:lnTo>
                  <a:lnTo>
                    <a:pt x="436" y="364"/>
                  </a:lnTo>
                  <a:lnTo>
                    <a:pt x="414" y="258"/>
                  </a:lnTo>
                  <a:lnTo>
                    <a:pt x="387" y="176"/>
                  </a:lnTo>
                  <a:lnTo>
                    <a:pt x="356" y="94"/>
                  </a:lnTo>
                  <a:lnTo>
                    <a:pt x="317" y="47"/>
                  </a:lnTo>
                  <a:lnTo>
                    <a:pt x="273" y="12"/>
                  </a:lnTo>
                  <a:lnTo>
                    <a:pt x="22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37" name="Google Shape;717;p39"/>
            <p:cNvSpPr/>
            <p:nvPr/>
          </p:nvSpPr>
          <p:spPr>
            <a:xfrm flipV="1">
              <a:off x="6536880" y="3021840"/>
              <a:ext cx="222840" cy="160560"/>
            </a:xfrm>
            <a:custGeom>
              <a:avLst/>
              <a:gdLst/>
              <a:ahLst/>
              <a:cxnLst/>
              <a:rect l="l" t="t" r="r" b="b"/>
              <a:pathLst>
                <a:path w="9441" h="17980">
                  <a:moveTo>
                    <a:pt x="3307" y="0"/>
                  </a:moveTo>
                  <a:lnTo>
                    <a:pt x="3135" y="12"/>
                  </a:lnTo>
                  <a:lnTo>
                    <a:pt x="2968" y="47"/>
                  </a:lnTo>
                  <a:lnTo>
                    <a:pt x="2801" y="94"/>
                  </a:lnTo>
                  <a:lnTo>
                    <a:pt x="2639" y="176"/>
                  </a:lnTo>
                  <a:lnTo>
                    <a:pt x="2480" y="270"/>
                  </a:lnTo>
                  <a:lnTo>
                    <a:pt x="2322" y="387"/>
                  </a:lnTo>
                  <a:lnTo>
                    <a:pt x="2168" y="528"/>
                  </a:lnTo>
                  <a:lnTo>
                    <a:pt x="2019" y="692"/>
                  </a:lnTo>
                  <a:lnTo>
                    <a:pt x="1874" y="868"/>
                  </a:lnTo>
                  <a:lnTo>
                    <a:pt x="1733" y="1055"/>
                  </a:lnTo>
                  <a:lnTo>
                    <a:pt x="1592" y="1278"/>
                  </a:lnTo>
                  <a:lnTo>
                    <a:pt x="1460" y="1501"/>
                  </a:lnTo>
                  <a:lnTo>
                    <a:pt x="1328" y="1747"/>
                  </a:lnTo>
                  <a:lnTo>
                    <a:pt x="1205" y="2004"/>
                  </a:lnTo>
                  <a:lnTo>
                    <a:pt x="1082" y="2286"/>
                  </a:lnTo>
                  <a:lnTo>
                    <a:pt x="968" y="2579"/>
                  </a:lnTo>
                  <a:lnTo>
                    <a:pt x="858" y="2884"/>
                  </a:lnTo>
                  <a:lnTo>
                    <a:pt x="757" y="3200"/>
                  </a:lnTo>
                  <a:lnTo>
                    <a:pt x="656" y="3540"/>
                  </a:lnTo>
                  <a:lnTo>
                    <a:pt x="568" y="3880"/>
                  </a:lnTo>
                  <a:lnTo>
                    <a:pt x="480" y="4243"/>
                  </a:lnTo>
                  <a:lnTo>
                    <a:pt x="401" y="4606"/>
                  </a:lnTo>
                  <a:lnTo>
                    <a:pt x="326" y="4993"/>
                  </a:lnTo>
                  <a:lnTo>
                    <a:pt x="260" y="5380"/>
                  </a:lnTo>
                  <a:lnTo>
                    <a:pt x="203" y="5778"/>
                  </a:lnTo>
                  <a:lnTo>
                    <a:pt x="150" y="6189"/>
                  </a:lnTo>
                  <a:lnTo>
                    <a:pt x="106" y="6611"/>
                  </a:lnTo>
                  <a:lnTo>
                    <a:pt x="66" y="7033"/>
                  </a:lnTo>
                  <a:lnTo>
                    <a:pt x="40" y="7466"/>
                  </a:lnTo>
                  <a:lnTo>
                    <a:pt x="18" y="7912"/>
                  </a:lnTo>
                  <a:lnTo>
                    <a:pt x="5" y="8357"/>
                  </a:lnTo>
                  <a:lnTo>
                    <a:pt x="0" y="8802"/>
                  </a:lnTo>
                  <a:lnTo>
                    <a:pt x="0" y="9166"/>
                  </a:lnTo>
                  <a:lnTo>
                    <a:pt x="5" y="9623"/>
                  </a:lnTo>
                  <a:lnTo>
                    <a:pt x="18" y="10068"/>
                  </a:lnTo>
                  <a:lnTo>
                    <a:pt x="40" y="10502"/>
                  </a:lnTo>
                  <a:lnTo>
                    <a:pt x="66" y="10947"/>
                  </a:lnTo>
                  <a:lnTo>
                    <a:pt x="106" y="11369"/>
                  </a:lnTo>
                  <a:lnTo>
                    <a:pt x="150" y="11791"/>
                  </a:lnTo>
                  <a:lnTo>
                    <a:pt x="203" y="12190"/>
                  </a:lnTo>
                  <a:lnTo>
                    <a:pt x="260" y="12600"/>
                  </a:lnTo>
                  <a:lnTo>
                    <a:pt x="326" y="12987"/>
                  </a:lnTo>
                  <a:lnTo>
                    <a:pt x="401" y="13362"/>
                  </a:lnTo>
                  <a:lnTo>
                    <a:pt x="480" y="13737"/>
                  </a:lnTo>
                  <a:lnTo>
                    <a:pt x="568" y="14088"/>
                  </a:lnTo>
                  <a:lnTo>
                    <a:pt x="656" y="14440"/>
                  </a:lnTo>
                  <a:lnTo>
                    <a:pt x="757" y="14768"/>
                  </a:lnTo>
                  <a:lnTo>
                    <a:pt x="858" y="15085"/>
                  </a:lnTo>
                  <a:lnTo>
                    <a:pt x="968" y="15401"/>
                  </a:lnTo>
                  <a:lnTo>
                    <a:pt x="1082" y="15682"/>
                  </a:lnTo>
                  <a:lnTo>
                    <a:pt x="1205" y="15964"/>
                  </a:lnTo>
                  <a:lnTo>
                    <a:pt x="1328" y="16221"/>
                  </a:lnTo>
                  <a:lnTo>
                    <a:pt x="1460" y="16468"/>
                  </a:lnTo>
                  <a:lnTo>
                    <a:pt x="1592" y="16702"/>
                  </a:lnTo>
                  <a:lnTo>
                    <a:pt x="1733" y="16913"/>
                  </a:lnTo>
                  <a:lnTo>
                    <a:pt x="1874" y="17112"/>
                  </a:lnTo>
                  <a:lnTo>
                    <a:pt x="2019" y="17288"/>
                  </a:lnTo>
                  <a:lnTo>
                    <a:pt x="2168" y="17440"/>
                  </a:lnTo>
                  <a:lnTo>
                    <a:pt x="2322" y="17581"/>
                  </a:lnTo>
                  <a:lnTo>
                    <a:pt x="2480" y="17698"/>
                  </a:lnTo>
                  <a:lnTo>
                    <a:pt x="2639" y="17792"/>
                  </a:lnTo>
                  <a:lnTo>
                    <a:pt x="2801" y="17874"/>
                  </a:lnTo>
                  <a:lnTo>
                    <a:pt x="2968" y="17933"/>
                  </a:lnTo>
                  <a:lnTo>
                    <a:pt x="3135" y="17968"/>
                  </a:lnTo>
                  <a:lnTo>
                    <a:pt x="3307" y="17979"/>
                  </a:lnTo>
                  <a:lnTo>
                    <a:pt x="6134" y="17979"/>
                  </a:lnTo>
                  <a:lnTo>
                    <a:pt x="6306" y="17968"/>
                  </a:lnTo>
                  <a:lnTo>
                    <a:pt x="6473" y="17933"/>
                  </a:lnTo>
                  <a:lnTo>
                    <a:pt x="6640" y="17874"/>
                  </a:lnTo>
                  <a:lnTo>
                    <a:pt x="6803" y="17792"/>
                  </a:lnTo>
                  <a:lnTo>
                    <a:pt x="6961" y="17698"/>
                  </a:lnTo>
                  <a:lnTo>
                    <a:pt x="7119" y="17581"/>
                  </a:lnTo>
                  <a:lnTo>
                    <a:pt x="7273" y="17440"/>
                  </a:lnTo>
                  <a:lnTo>
                    <a:pt x="7423" y="17288"/>
                  </a:lnTo>
                  <a:lnTo>
                    <a:pt x="7568" y="17112"/>
                  </a:lnTo>
                  <a:lnTo>
                    <a:pt x="7713" y="16913"/>
                  </a:lnTo>
                  <a:lnTo>
                    <a:pt x="7849" y="16702"/>
                  </a:lnTo>
                  <a:lnTo>
                    <a:pt x="7985" y="16468"/>
                  </a:lnTo>
                  <a:lnTo>
                    <a:pt x="8113" y="16221"/>
                  </a:lnTo>
                  <a:lnTo>
                    <a:pt x="8240" y="15964"/>
                  </a:lnTo>
                  <a:lnTo>
                    <a:pt x="8359" y="15682"/>
                  </a:lnTo>
                  <a:lnTo>
                    <a:pt x="8473" y="15401"/>
                  </a:lnTo>
                  <a:lnTo>
                    <a:pt x="8583" y="15085"/>
                  </a:lnTo>
                  <a:lnTo>
                    <a:pt x="8685" y="14768"/>
                  </a:lnTo>
                  <a:lnTo>
                    <a:pt x="8786" y="14440"/>
                  </a:lnTo>
                  <a:lnTo>
                    <a:pt x="8878" y="14088"/>
                  </a:lnTo>
                  <a:lnTo>
                    <a:pt x="8962" y="13737"/>
                  </a:lnTo>
                  <a:lnTo>
                    <a:pt x="9041" y="13362"/>
                  </a:lnTo>
                  <a:lnTo>
                    <a:pt x="9115" y="12987"/>
                  </a:lnTo>
                  <a:lnTo>
                    <a:pt x="9181" y="12600"/>
                  </a:lnTo>
                  <a:lnTo>
                    <a:pt x="9243" y="12190"/>
                  </a:lnTo>
                  <a:lnTo>
                    <a:pt x="9291" y="11791"/>
                  </a:lnTo>
                  <a:lnTo>
                    <a:pt x="9335" y="11369"/>
                  </a:lnTo>
                  <a:lnTo>
                    <a:pt x="9375" y="10947"/>
                  </a:lnTo>
                  <a:lnTo>
                    <a:pt x="9401" y="10502"/>
                  </a:lnTo>
                  <a:lnTo>
                    <a:pt x="9423" y="10068"/>
                  </a:lnTo>
                  <a:lnTo>
                    <a:pt x="9436" y="9623"/>
                  </a:lnTo>
                  <a:lnTo>
                    <a:pt x="9441" y="9166"/>
                  </a:lnTo>
                  <a:lnTo>
                    <a:pt x="9441" y="8802"/>
                  </a:lnTo>
                  <a:lnTo>
                    <a:pt x="9436" y="8357"/>
                  </a:lnTo>
                  <a:lnTo>
                    <a:pt x="9423" y="7912"/>
                  </a:lnTo>
                  <a:lnTo>
                    <a:pt x="9401" y="7466"/>
                  </a:lnTo>
                  <a:lnTo>
                    <a:pt x="9375" y="7033"/>
                  </a:lnTo>
                  <a:lnTo>
                    <a:pt x="9335" y="6611"/>
                  </a:lnTo>
                  <a:lnTo>
                    <a:pt x="9291" y="6189"/>
                  </a:lnTo>
                  <a:lnTo>
                    <a:pt x="9243" y="5778"/>
                  </a:lnTo>
                  <a:lnTo>
                    <a:pt x="9181" y="5380"/>
                  </a:lnTo>
                  <a:lnTo>
                    <a:pt x="9115" y="4993"/>
                  </a:lnTo>
                  <a:lnTo>
                    <a:pt x="9041" y="4606"/>
                  </a:lnTo>
                  <a:lnTo>
                    <a:pt x="8962" y="4243"/>
                  </a:lnTo>
                  <a:lnTo>
                    <a:pt x="8878" y="3880"/>
                  </a:lnTo>
                  <a:lnTo>
                    <a:pt x="8786" y="3540"/>
                  </a:lnTo>
                  <a:lnTo>
                    <a:pt x="8685" y="3200"/>
                  </a:lnTo>
                  <a:lnTo>
                    <a:pt x="8583" y="2884"/>
                  </a:lnTo>
                  <a:lnTo>
                    <a:pt x="8473" y="2579"/>
                  </a:lnTo>
                  <a:lnTo>
                    <a:pt x="8359" y="2286"/>
                  </a:lnTo>
                  <a:lnTo>
                    <a:pt x="8240" y="2004"/>
                  </a:lnTo>
                  <a:lnTo>
                    <a:pt x="8113" y="1747"/>
                  </a:lnTo>
                  <a:lnTo>
                    <a:pt x="7985" y="1501"/>
                  </a:lnTo>
                  <a:lnTo>
                    <a:pt x="7849" y="1278"/>
                  </a:lnTo>
                  <a:lnTo>
                    <a:pt x="7713" y="1055"/>
                  </a:lnTo>
                  <a:lnTo>
                    <a:pt x="7568" y="868"/>
                  </a:lnTo>
                  <a:lnTo>
                    <a:pt x="7423" y="692"/>
                  </a:lnTo>
                  <a:lnTo>
                    <a:pt x="7273" y="528"/>
                  </a:lnTo>
                  <a:lnTo>
                    <a:pt x="7119" y="387"/>
                  </a:lnTo>
                  <a:lnTo>
                    <a:pt x="6961" y="270"/>
                  </a:lnTo>
                  <a:lnTo>
                    <a:pt x="6803" y="176"/>
                  </a:lnTo>
                  <a:lnTo>
                    <a:pt x="6640" y="94"/>
                  </a:lnTo>
                  <a:lnTo>
                    <a:pt x="6473" y="47"/>
                  </a:lnTo>
                  <a:lnTo>
                    <a:pt x="6306" y="12"/>
                  </a:lnTo>
                  <a:lnTo>
                    <a:pt x="6134"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38" name="Google Shape;718;p39"/>
            <p:cNvSpPr/>
            <p:nvPr/>
          </p:nvSpPr>
          <p:spPr>
            <a:xfrm flipV="1">
              <a:off x="6662880" y="3031560"/>
              <a:ext cx="30240" cy="147960"/>
            </a:xfrm>
            <a:custGeom>
              <a:avLst/>
              <a:gdLst/>
              <a:ahLst/>
              <a:cxnLst/>
              <a:rect l="l" t="t" r="r" b="b"/>
              <a:pathLst>
                <a:path w="1303" h="16550">
                  <a:moveTo>
                    <a:pt x="5" y="0"/>
                  </a:moveTo>
                  <a:lnTo>
                    <a:pt x="1" y="12"/>
                  </a:lnTo>
                  <a:lnTo>
                    <a:pt x="102" y="188"/>
                  </a:lnTo>
                  <a:lnTo>
                    <a:pt x="194" y="376"/>
                  </a:lnTo>
                  <a:lnTo>
                    <a:pt x="282" y="586"/>
                  </a:lnTo>
                  <a:lnTo>
                    <a:pt x="370" y="809"/>
                  </a:lnTo>
                  <a:lnTo>
                    <a:pt x="445" y="1044"/>
                  </a:lnTo>
                  <a:lnTo>
                    <a:pt x="520" y="1290"/>
                  </a:lnTo>
                  <a:lnTo>
                    <a:pt x="586" y="1548"/>
                  </a:lnTo>
                  <a:lnTo>
                    <a:pt x="643" y="1829"/>
                  </a:lnTo>
                  <a:lnTo>
                    <a:pt x="696" y="2180"/>
                  </a:lnTo>
                  <a:lnTo>
                    <a:pt x="744" y="2544"/>
                  </a:lnTo>
                  <a:lnTo>
                    <a:pt x="788" y="2919"/>
                  </a:lnTo>
                  <a:lnTo>
                    <a:pt x="832" y="3282"/>
                  </a:lnTo>
                  <a:lnTo>
                    <a:pt x="872" y="3657"/>
                  </a:lnTo>
                  <a:lnTo>
                    <a:pt x="902" y="4032"/>
                  </a:lnTo>
                  <a:lnTo>
                    <a:pt x="933" y="4407"/>
                  </a:lnTo>
                  <a:lnTo>
                    <a:pt x="960" y="4782"/>
                  </a:lnTo>
                  <a:lnTo>
                    <a:pt x="986" y="5169"/>
                  </a:lnTo>
                  <a:lnTo>
                    <a:pt x="1004" y="5544"/>
                  </a:lnTo>
                  <a:lnTo>
                    <a:pt x="1021" y="5931"/>
                  </a:lnTo>
                  <a:lnTo>
                    <a:pt x="1034" y="6306"/>
                  </a:lnTo>
                  <a:lnTo>
                    <a:pt x="1043" y="6693"/>
                  </a:lnTo>
                  <a:lnTo>
                    <a:pt x="1047" y="7080"/>
                  </a:lnTo>
                  <a:lnTo>
                    <a:pt x="1052" y="7466"/>
                  </a:lnTo>
                  <a:lnTo>
                    <a:pt x="1047" y="7853"/>
                  </a:lnTo>
                  <a:lnTo>
                    <a:pt x="1039" y="8404"/>
                  </a:lnTo>
                  <a:lnTo>
                    <a:pt x="1030" y="8955"/>
                  </a:lnTo>
                  <a:lnTo>
                    <a:pt x="1017" y="9506"/>
                  </a:lnTo>
                  <a:lnTo>
                    <a:pt x="995" y="10057"/>
                  </a:lnTo>
                  <a:lnTo>
                    <a:pt x="977" y="10607"/>
                  </a:lnTo>
                  <a:lnTo>
                    <a:pt x="951" y="11158"/>
                  </a:lnTo>
                  <a:lnTo>
                    <a:pt x="920" y="11709"/>
                  </a:lnTo>
                  <a:lnTo>
                    <a:pt x="889" y="12248"/>
                  </a:lnTo>
                  <a:lnTo>
                    <a:pt x="854" y="12799"/>
                  </a:lnTo>
                  <a:lnTo>
                    <a:pt x="814" y="13338"/>
                  </a:lnTo>
                  <a:lnTo>
                    <a:pt x="775" y="13877"/>
                  </a:lnTo>
                  <a:lnTo>
                    <a:pt x="726" y="14417"/>
                  </a:lnTo>
                  <a:lnTo>
                    <a:pt x="678" y="14956"/>
                  </a:lnTo>
                  <a:lnTo>
                    <a:pt x="625" y="15483"/>
                  </a:lnTo>
                  <a:lnTo>
                    <a:pt x="568" y="16022"/>
                  </a:lnTo>
                  <a:lnTo>
                    <a:pt x="511" y="16550"/>
                  </a:lnTo>
                  <a:lnTo>
                    <a:pt x="511" y="16550"/>
                  </a:lnTo>
                  <a:lnTo>
                    <a:pt x="581" y="16280"/>
                  </a:lnTo>
                  <a:lnTo>
                    <a:pt x="647" y="15999"/>
                  </a:lnTo>
                  <a:lnTo>
                    <a:pt x="709" y="15706"/>
                  </a:lnTo>
                  <a:lnTo>
                    <a:pt x="766" y="15401"/>
                  </a:lnTo>
                  <a:lnTo>
                    <a:pt x="814" y="15108"/>
                  </a:lnTo>
                  <a:lnTo>
                    <a:pt x="858" y="14792"/>
                  </a:lnTo>
                  <a:lnTo>
                    <a:pt x="898" y="14475"/>
                  </a:lnTo>
                  <a:lnTo>
                    <a:pt x="933" y="14159"/>
                  </a:lnTo>
                  <a:lnTo>
                    <a:pt x="977" y="13772"/>
                  </a:lnTo>
                  <a:lnTo>
                    <a:pt x="1021" y="13385"/>
                  </a:lnTo>
                  <a:lnTo>
                    <a:pt x="1061" y="12998"/>
                  </a:lnTo>
                  <a:lnTo>
                    <a:pt x="1096" y="12612"/>
                  </a:lnTo>
                  <a:lnTo>
                    <a:pt x="1131" y="12225"/>
                  </a:lnTo>
                  <a:lnTo>
                    <a:pt x="1162" y="11838"/>
                  </a:lnTo>
                  <a:lnTo>
                    <a:pt x="1188" y="11440"/>
                  </a:lnTo>
                  <a:lnTo>
                    <a:pt x="1215" y="11041"/>
                  </a:lnTo>
                  <a:lnTo>
                    <a:pt x="1232" y="10654"/>
                  </a:lnTo>
                  <a:lnTo>
                    <a:pt x="1254" y="10256"/>
                  </a:lnTo>
                  <a:lnTo>
                    <a:pt x="1267" y="9857"/>
                  </a:lnTo>
                  <a:lnTo>
                    <a:pt x="1281" y="9459"/>
                  </a:lnTo>
                  <a:lnTo>
                    <a:pt x="1289" y="9060"/>
                  </a:lnTo>
                  <a:lnTo>
                    <a:pt x="1294" y="8662"/>
                  </a:lnTo>
                  <a:lnTo>
                    <a:pt x="1298" y="8252"/>
                  </a:lnTo>
                  <a:lnTo>
                    <a:pt x="1298" y="7853"/>
                  </a:lnTo>
                  <a:lnTo>
                    <a:pt x="1302" y="7455"/>
                  </a:lnTo>
                  <a:lnTo>
                    <a:pt x="1302" y="7044"/>
                  </a:lnTo>
                  <a:lnTo>
                    <a:pt x="1294" y="6646"/>
                  </a:lnTo>
                  <a:lnTo>
                    <a:pt x="1285" y="6236"/>
                  </a:lnTo>
                  <a:lnTo>
                    <a:pt x="1272" y="5837"/>
                  </a:lnTo>
                  <a:lnTo>
                    <a:pt x="1250" y="5439"/>
                  </a:lnTo>
                  <a:lnTo>
                    <a:pt x="1228" y="5040"/>
                  </a:lnTo>
                  <a:lnTo>
                    <a:pt x="1201" y="4642"/>
                  </a:lnTo>
                  <a:lnTo>
                    <a:pt x="1166" y="4255"/>
                  </a:lnTo>
                  <a:lnTo>
                    <a:pt x="1131" y="3868"/>
                  </a:lnTo>
                  <a:lnTo>
                    <a:pt x="1091" y="3470"/>
                  </a:lnTo>
                  <a:lnTo>
                    <a:pt x="1043" y="3095"/>
                  </a:lnTo>
                  <a:lnTo>
                    <a:pt x="995" y="2708"/>
                  </a:lnTo>
                  <a:lnTo>
                    <a:pt x="938" y="2333"/>
                  </a:lnTo>
                  <a:lnTo>
                    <a:pt x="880" y="1958"/>
                  </a:lnTo>
                  <a:lnTo>
                    <a:pt x="819" y="1594"/>
                  </a:lnTo>
                  <a:lnTo>
                    <a:pt x="766" y="1383"/>
                  </a:lnTo>
                  <a:lnTo>
                    <a:pt x="713" y="1173"/>
                  </a:lnTo>
                  <a:lnTo>
                    <a:pt x="652" y="985"/>
                  </a:lnTo>
                  <a:lnTo>
                    <a:pt x="586" y="797"/>
                  </a:lnTo>
                  <a:lnTo>
                    <a:pt x="515" y="633"/>
                  </a:lnTo>
                  <a:lnTo>
                    <a:pt x="445" y="469"/>
                  </a:lnTo>
                  <a:lnTo>
                    <a:pt x="366" y="329"/>
                  </a:lnTo>
                  <a:lnTo>
                    <a:pt x="282" y="200"/>
                  </a:lnTo>
                  <a:lnTo>
                    <a:pt x="221" y="129"/>
                  </a:lnTo>
                  <a:lnTo>
                    <a:pt x="164" y="83"/>
                  </a:lnTo>
                  <a:lnTo>
                    <a:pt x="120" y="36"/>
                  </a:lnTo>
                  <a:lnTo>
                    <a:pt x="76" y="12"/>
                  </a:lnTo>
                  <a:lnTo>
                    <a:pt x="45"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939" name="Google Shape;719;p39"/>
            <p:cNvSpPr/>
            <p:nvPr/>
          </p:nvSpPr>
          <p:spPr>
            <a:xfrm flipV="1">
              <a:off x="6415200" y="4198320"/>
              <a:ext cx="193320" cy="182160"/>
            </a:xfrm>
            <a:custGeom>
              <a:avLst/>
              <a:gdLst/>
              <a:ahLst/>
              <a:cxnLst/>
              <a:rect l="l" t="t" r="r" b="b"/>
              <a:pathLst>
                <a:path w="8192" h="20359">
                  <a:moveTo>
                    <a:pt x="0" y="0"/>
                  </a:move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lnTo>
                    <a:pt x="0"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40" name="Google Shape;720;p39"/>
            <p:cNvSpPr/>
            <p:nvPr/>
          </p:nvSpPr>
          <p:spPr>
            <a:xfrm flipV="1">
              <a:off x="6415200" y="4198320"/>
              <a:ext cx="193320" cy="182160"/>
            </a:xfrm>
            <a:custGeom>
              <a:avLst/>
              <a:gdLst/>
              <a:ahLst/>
              <a:cxnLst/>
              <a:rect l="l" t="t" r="r" b="b"/>
              <a:pathLst>
                <a:path w="8192" h="20359" fill="none">
                  <a:moveTo>
                    <a:pt x="0" y="0"/>
                  </a:moveTo>
                  <a:lnTo>
                    <a:pt x="0" y="0"/>
                  </a:lnTo>
                  <a:lnTo>
                    <a:pt x="0" y="1219"/>
                  </a:lnTo>
                  <a:lnTo>
                    <a:pt x="5" y="2766"/>
                  </a:lnTo>
                  <a:lnTo>
                    <a:pt x="18" y="4536"/>
                  </a:lnTo>
                  <a:lnTo>
                    <a:pt x="27" y="5474"/>
                  </a:lnTo>
                  <a:lnTo>
                    <a:pt x="35" y="6423"/>
                  </a:lnTo>
                  <a:lnTo>
                    <a:pt x="53" y="7373"/>
                  </a:lnTo>
                  <a:lnTo>
                    <a:pt x="71" y="8298"/>
                  </a:lnTo>
                  <a:lnTo>
                    <a:pt x="97" y="9213"/>
                  </a:lnTo>
                  <a:lnTo>
                    <a:pt x="123" y="10068"/>
                  </a:lnTo>
                  <a:lnTo>
                    <a:pt x="159" y="10877"/>
                  </a:lnTo>
                  <a:lnTo>
                    <a:pt x="198" y="11604"/>
                  </a:lnTo>
                  <a:lnTo>
                    <a:pt x="220" y="11944"/>
                  </a:lnTo>
                  <a:lnTo>
                    <a:pt x="242" y="12260"/>
                  </a:lnTo>
                  <a:lnTo>
                    <a:pt x="268" y="12541"/>
                  </a:lnTo>
                  <a:lnTo>
                    <a:pt x="295" y="12811"/>
                  </a:lnTo>
                  <a:lnTo>
                    <a:pt x="295" y="12811"/>
                  </a:lnTo>
                  <a:lnTo>
                    <a:pt x="343" y="13303"/>
                  </a:lnTo>
                  <a:lnTo>
                    <a:pt x="400" y="13784"/>
                  </a:lnTo>
                  <a:lnTo>
                    <a:pt x="466" y="14264"/>
                  </a:lnTo>
                  <a:lnTo>
                    <a:pt x="541" y="14721"/>
                  </a:lnTo>
                  <a:lnTo>
                    <a:pt x="625" y="15178"/>
                  </a:lnTo>
                  <a:lnTo>
                    <a:pt x="717" y="15624"/>
                  </a:lnTo>
                  <a:lnTo>
                    <a:pt x="814" y="16046"/>
                  </a:lnTo>
                  <a:lnTo>
                    <a:pt x="919" y="16468"/>
                  </a:lnTo>
                  <a:lnTo>
                    <a:pt x="1034" y="16866"/>
                  </a:lnTo>
                  <a:lnTo>
                    <a:pt x="1157" y="17253"/>
                  </a:lnTo>
                  <a:lnTo>
                    <a:pt x="1284" y="17616"/>
                  </a:lnTo>
                  <a:lnTo>
                    <a:pt x="1421" y="17980"/>
                  </a:lnTo>
                  <a:lnTo>
                    <a:pt x="1561" y="18308"/>
                  </a:lnTo>
                  <a:lnTo>
                    <a:pt x="1706" y="18624"/>
                  </a:lnTo>
                  <a:lnTo>
                    <a:pt x="1865" y="18929"/>
                  </a:lnTo>
                  <a:lnTo>
                    <a:pt x="2023" y="19210"/>
                  </a:lnTo>
                  <a:lnTo>
                    <a:pt x="2023" y="19210"/>
                  </a:lnTo>
                  <a:lnTo>
                    <a:pt x="2159" y="19363"/>
                  </a:lnTo>
                  <a:lnTo>
                    <a:pt x="2296" y="19503"/>
                  </a:lnTo>
                  <a:lnTo>
                    <a:pt x="2436" y="19644"/>
                  </a:lnTo>
                  <a:lnTo>
                    <a:pt x="2577" y="19761"/>
                  </a:lnTo>
                  <a:lnTo>
                    <a:pt x="2718" y="19878"/>
                  </a:lnTo>
                  <a:lnTo>
                    <a:pt x="2858" y="19972"/>
                  </a:lnTo>
                  <a:lnTo>
                    <a:pt x="2999" y="20054"/>
                  </a:lnTo>
                  <a:lnTo>
                    <a:pt x="3144" y="20136"/>
                  </a:lnTo>
                  <a:lnTo>
                    <a:pt x="3285" y="20195"/>
                  </a:lnTo>
                  <a:lnTo>
                    <a:pt x="3430" y="20253"/>
                  </a:lnTo>
                  <a:lnTo>
                    <a:pt x="3575" y="20300"/>
                  </a:lnTo>
                  <a:lnTo>
                    <a:pt x="3716" y="20324"/>
                  </a:lnTo>
                  <a:lnTo>
                    <a:pt x="3861" y="20347"/>
                  </a:lnTo>
                  <a:lnTo>
                    <a:pt x="4006" y="20359"/>
                  </a:lnTo>
                  <a:lnTo>
                    <a:pt x="4151" y="20347"/>
                  </a:lnTo>
                  <a:lnTo>
                    <a:pt x="4296" y="20335"/>
                  </a:lnTo>
                  <a:lnTo>
                    <a:pt x="4441" y="20312"/>
                  </a:lnTo>
                  <a:lnTo>
                    <a:pt x="4586" y="20277"/>
                  </a:lnTo>
                  <a:lnTo>
                    <a:pt x="4727" y="20230"/>
                  </a:lnTo>
                  <a:lnTo>
                    <a:pt x="4872" y="20171"/>
                  </a:lnTo>
                  <a:lnTo>
                    <a:pt x="5013" y="20101"/>
                  </a:lnTo>
                  <a:lnTo>
                    <a:pt x="5154" y="20019"/>
                  </a:lnTo>
                  <a:lnTo>
                    <a:pt x="5294" y="19925"/>
                  </a:lnTo>
                  <a:lnTo>
                    <a:pt x="5435" y="19831"/>
                  </a:lnTo>
                  <a:lnTo>
                    <a:pt x="5576" y="19714"/>
                  </a:lnTo>
                  <a:lnTo>
                    <a:pt x="5712" y="19585"/>
                  </a:lnTo>
                  <a:lnTo>
                    <a:pt x="5853" y="19456"/>
                  </a:lnTo>
                  <a:lnTo>
                    <a:pt x="5985" y="19304"/>
                  </a:lnTo>
                  <a:lnTo>
                    <a:pt x="6121" y="19152"/>
                  </a:lnTo>
                  <a:lnTo>
                    <a:pt x="6253" y="18976"/>
                  </a:lnTo>
                  <a:lnTo>
                    <a:pt x="6385" y="18800"/>
                  </a:lnTo>
                  <a:lnTo>
                    <a:pt x="6517" y="18612"/>
                  </a:lnTo>
                  <a:lnTo>
                    <a:pt x="6517" y="18612"/>
                  </a:lnTo>
                  <a:lnTo>
                    <a:pt x="6605" y="18413"/>
                  </a:lnTo>
                  <a:lnTo>
                    <a:pt x="6693" y="18202"/>
                  </a:lnTo>
                  <a:lnTo>
                    <a:pt x="6776" y="18003"/>
                  </a:lnTo>
                  <a:lnTo>
                    <a:pt x="6860" y="17780"/>
                  </a:lnTo>
                  <a:lnTo>
                    <a:pt x="6939" y="17558"/>
                  </a:lnTo>
                  <a:lnTo>
                    <a:pt x="7018" y="17335"/>
                  </a:lnTo>
                  <a:lnTo>
                    <a:pt x="7093" y="17101"/>
                  </a:lnTo>
                  <a:lnTo>
                    <a:pt x="7163" y="16866"/>
                  </a:lnTo>
                  <a:lnTo>
                    <a:pt x="7233" y="16620"/>
                  </a:lnTo>
                  <a:lnTo>
                    <a:pt x="7299" y="16374"/>
                  </a:lnTo>
                  <a:lnTo>
                    <a:pt x="7361" y="16128"/>
                  </a:lnTo>
                  <a:lnTo>
                    <a:pt x="7422" y="15870"/>
                  </a:lnTo>
                  <a:lnTo>
                    <a:pt x="7480" y="15612"/>
                  </a:lnTo>
                  <a:lnTo>
                    <a:pt x="7532" y="15342"/>
                  </a:lnTo>
                  <a:lnTo>
                    <a:pt x="7585" y="15073"/>
                  </a:lnTo>
                  <a:lnTo>
                    <a:pt x="7634" y="14803"/>
                  </a:lnTo>
                  <a:lnTo>
                    <a:pt x="7677" y="14522"/>
                  </a:lnTo>
                  <a:lnTo>
                    <a:pt x="7721" y="14241"/>
                  </a:lnTo>
                  <a:lnTo>
                    <a:pt x="7761" y="13959"/>
                  </a:lnTo>
                  <a:lnTo>
                    <a:pt x="7796" y="13666"/>
                  </a:lnTo>
                  <a:lnTo>
                    <a:pt x="7831" y="13385"/>
                  </a:lnTo>
                  <a:lnTo>
                    <a:pt x="7862" y="13092"/>
                  </a:lnTo>
                  <a:lnTo>
                    <a:pt x="7889" y="12799"/>
                  </a:lnTo>
                  <a:lnTo>
                    <a:pt x="7911" y="12494"/>
                  </a:lnTo>
                  <a:lnTo>
                    <a:pt x="7933" y="12201"/>
                  </a:lnTo>
                  <a:lnTo>
                    <a:pt x="7950" y="11897"/>
                  </a:lnTo>
                  <a:lnTo>
                    <a:pt x="7963" y="11592"/>
                  </a:lnTo>
                  <a:lnTo>
                    <a:pt x="7972" y="11287"/>
                  </a:lnTo>
                  <a:lnTo>
                    <a:pt x="7981" y="10982"/>
                  </a:lnTo>
                  <a:lnTo>
                    <a:pt x="7985" y="10678"/>
                  </a:lnTo>
                  <a:lnTo>
                    <a:pt x="7985" y="10361"/>
                  </a:lnTo>
                  <a:lnTo>
                    <a:pt x="7981" y="10057"/>
                  </a:lnTo>
                  <a:lnTo>
                    <a:pt x="8192" y="94"/>
                  </a:lnTo>
                </a:path>
              </a:pathLst>
            </a:custGeom>
            <a:noFill/>
            <a:ln w="0">
              <a:noFill/>
            </a:ln>
          </p:spPr>
          <p:style>
            <a:lnRef idx="0">
              <a:scrgbClr r="0" g="0" b="0"/>
            </a:lnRef>
            <a:fillRef idx="0">
              <a:scrgbClr r="0" g="0" b="0"/>
            </a:fillRef>
            <a:effectRef idx="0">
              <a:scrgbClr r="0" g="0" b="0"/>
            </a:effectRef>
            <a:fontRef idx="minor"/>
          </p:style>
        </p:sp>
        <p:sp>
          <p:nvSpPr>
            <p:cNvPr id="941" name="Google Shape;721;p39"/>
            <p:cNvSpPr/>
            <p:nvPr/>
          </p:nvSpPr>
          <p:spPr>
            <a:xfrm flipV="1">
              <a:off x="6413040" y="4349520"/>
              <a:ext cx="361080" cy="50400"/>
            </a:xfrm>
            <a:custGeom>
              <a:avLst/>
              <a:gdLst/>
              <a:ahLst/>
              <a:cxnLst/>
              <a:rect l="l" t="t" r="r" b="b"/>
              <a:pathLst>
                <a:path w="15276" h="5709">
                  <a:moveTo>
                    <a:pt x="9010" y="1"/>
                  </a:moveTo>
                  <a:lnTo>
                    <a:pt x="7590" y="13"/>
                  </a:lnTo>
                  <a:lnTo>
                    <a:pt x="6174" y="24"/>
                  </a:lnTo>
                  <a:lnTo>
                    <a:pt x="4802" y="60"/>
                  </a:lnTo>
                  <a:lnTo>
                    <a:pt x="3518" y="106"/>
                  </a:lnTo>
                  <a:lnTo>
                    <a:pt x="2371" y="142"/>
                  </a:lnTo>
                  <a:lnTo>
                    <a:pt x="656" y="224"/>
                  </a:lnTo>
                  <a:lnTo>
                    <a:pt x="1" y="259"/>
                  </a:lnTo>
                  <a:lnTo>
                    <a:pt x="221" y="5498"/>
                  </a:lnTo>
                  <a:lnTo>
                    <a:pt x="8953" y="5709"/>
                  </a:lnTo>
                  <a:lnTo>
                    <a:pt x="9230" y="5556"/>
                  </a:lnTo>
                  <a:lnTo>
                    <a:pt x="9960" y="5134"/>
                  </a:lnTo>
                  <a:lnTo>
                    <a:pt x="10444" y="4853"/>
                  </a:lnTo>
                  <a:lnTo>
                    <a:pt x="10989" y="4525"/>
                  </a:lnTo>
                  <a:lnTo>
                    <a:pt x="11565" y="4162"/>
                  </a:lnTo>
                  <a:lnTo>
                    <a:pt x="12163" y="3775"/>
                  </a:lnTo>
                  <a:lnTo>
                    <a:pt x="12756" y="3365"/>
                  </a:lnTo>
                  <a:lnTo>
                    <a:pt x="13333" y="2954"/>
                  </a:lnTo>
                  <a:lnTo>
                    <a:pt x="13605" y="2755"/>
                  </a:lnTo>
                  <a:lnTo>
                    <a:pt x="13865" y="2544"/>
                  </a:lnTo>
                  <a:lnTo>
                    <a:pt x="14115" y="2345"/>
                  </a:lnTo>
                  <a:lnTo>
                    <a:pt x="14344" y="2146"/>
                  </a:lnTo>
                  <a:lnTo>
                    <a:pt x="14550" y="1947"/>
                  </a:lnTo>
                  <a:lnTo>
                    <a:pt x="14740" y="1759"/>
                  </a:lnTo>
                  <a:lnTo>
                    <a:pt x="14902" y="1583"/>
                  </a:lnTo>
                  <a:lnTo>
                    <a:pt x="15043" y="1407"/>
                  </a:lnTo>
                  <a:lnTo>
                    <a:pt x="15100" y="1314"/>
                  </a:lnTo>
                  <a:lnTo>
                    <a:pt x="15148" y="1232"/>
                  </a:lnTo>
                  <a:lnTo>
                    <a:pt x="15192" y="1161"/>
                  </a:lnTo>
                  <a:lnTo>
                    <a:pt x="15228" y="1079"/>
                  </a:lnTo>
                  <a:lnTo>
                    <a:pt x="15250" y="1009"/>
                  </a:lnTo>
                  <a:lnTo>
                    <a:pt x="15267" y="927"/>
                  </a:lnTo>
                  <a:lnTo>
                    <a:pt x="15276" y="857"/>
                  </a:lnTo>
                  <a:lnTo>
                    <a:pt x="15276" y="798"/>
                  </a:lnTo>
                  <a:lnTo>
                    <a:pt x="15272" y="763"/>
                  </a:lnTo>
                  <a:lnTo>
                    <a:pt x="15258" y="728"/>
                  </a:lnTo>
                  <a:lnTo>
                    <a:pt x="15241" y="704"/>
                  </a:lnTo>
                  <a:lnTo>
                    <a:pt x="15219" y="669"/>
                  </a:lnTo>
                  <a:lnTo>
                    <a:pt x="15162" y="610"/>
                  </a:lnTo>
                  <a:lnTo>
                    <a:pt x="15083" y="564"/>
                  </a:lnTo>
                  <a:lnTo>
                    <a:pt x="14986" y="505"/>
                  </a:lnTo>
                  <a:lnTo>
                    <a:pt x="14867" y="458"/>
                  </a:lnTo>
                  <a:lnTo>
                    <a:pt x="14735" y="423"/>
                  </a:lnTo>
                  <a:lnTo>
                    <a:pt x="14581" y="376"/>
                  </a:lnTo>
                  <a:lnTo>
                    <a:pt x="14229" y="294"/>
                  </a:lnTo>
                  <a:lnTo>
                    <a:pt x="13816" y="235"/>
                  </a:lnTo>
                  <a:lnTo>
                    <a:pt x="13350" y="177"/>
                  </a:lnTo>
                  <a:lnTo>
                    <a:pt x="12836" y="130"/>
                  </a:lnTo>
                  <a:lnTo>
                    <a:pt x="12273" y="83"/>
                  </a:lnTo>
                  <a:lnTo>
                    <a:pt x="11675" y="60"/>
                  </a:lnTo>
                  <a:lnTo>
                    <a:pt x="11046" y="36"/>
                  </a:lnTo>
                  <a:lnTo>
                    <a:pt x="10386" y="13"/>
                  </a:lnTo>
                  <a:lnTo>
                    <a:pt x="9010"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42" name="Google Shape;722;p39"/>
            <p:cNvSpPr/>
            <p:nvPr/>
          </p:nvSpPr>
          <p:spPr>
            <a:xfrm flipV="1">
              <a:off x="6438240" y="4285800"/>
              <a:ext cx="185400" cy="20520"/>
            </a:xfrm>
            <a:custGeom>
              <a:avLst/>
              <a:gdLst/>
              <a:ahLst/>
              <a:cxnLst/>
              <a:rect l="l" t="t" r="r" b="b"/>
              <a:pathLst>
                <a:path w="7867" h="2357">
                  <a:moveTo>
                    <a:pt x="3254" y="1"/>
                  </a:moveTo>
                  <a:lnTo>
                    <a:pt x="2903" y="12"/>
                  </a:lnTo>
                  <a:lnTo>
                    <a:pt x="2546" y="71"/>
                  </a:lnTo>
                  <a:lnTo>
                    <a:pt x="2190" y="141"/>
                  </a:lnTo>
                  <a:lnTo>
                    <a:pt x="1839" y="235"/>
                  </a:lnTo>
                  <a:lnTo>
                    <a:pt x="1487" y="364"/>
                  </a:lnTo>
                  <a:lnTo>
                    <a:pt x="1135" y="516"/>
                  </a:lnTo>
                  <a:lnTo>
                    <a:pt x="986" y="575"/>
                  </a:lnTo>
                  <a:lnTo>
                    <a:pt x="840" y="645"/>
                  </a:lnTo>
                  <a:lnTo>
                    <a:pt x="695" y="727"/>
                  </a:lnTo>
                  <a:lnTo>
                    <a:pt x="555" y="821"/>
                  </a:lnTo>
                  <a:lnTo>
                    <a:pt x="414" y="938"/>
                  </a:lnTo>
                  <a:lnTo>
                    <a:pt x="273" y="1067"/>
                  </a:lnTo>
                  <a:lnTo>
                    <a:pt x="137" y="1196"/>
                  </a:lnTo>
                  <a:lnTo>
                    <a:pt x="1" y="1348"/>
                  </a:lnTo>
                  <a:lnTo>
                    <a:pt x="5" y="1372"/>
                  </a:lnTo>
                  <a:lnTo>
                    <a:pt x="18" y="1384"/>
                  </a:lnTo>
                  <a:lnTo>
                    <a:pt x="80" y="1384"/>
                  </a:lnTo>
                  <a:lnTo>
                    <a:pt x="177" y="1360"/>
                  </a:lnTo>
                  <a:lnTo>
                    <a:pt x="308" y="1313"/>
                  </a:lnTo>
                  <a:lnTo>
                    <a:pt x="673" y="1184"/>
                  </a:lnTo>
                  <a:lnTo>
                    <a:pt x="898" y="1102"/>
                  </a:lnTo>
                  <a:lnTo>
                    <a:pt x="1153" y="1020"/>
                  </a:lnTo>
                  <a:lnTo>
                    <a:pt x="1434" y="938"/>
                  </a:lnTo>
                  <a:lnTo>
                    <a:pt x="1737" y="856"/>
                  </a:lnTo>
                  <a:lnTo>
                    <a:pt x="2067" y="786"/>
                  </a:lnTo>
                  <a:lnTo>
                    <a:pt x="2410" y="739"/>
                  </a:lnTo>
                  <a:lnTo>
                    <a:pt x="2775" y="704"/>
                  </a:lnTo>
                  <a:lnTo>
                    <a:pt x="3153" y="692"/>
                  </a:lnTo>
                  <a:lnTo>
                    <a:pt x="3549" y="692"/>
                  </a:lnTo>
                  <a:lnTo>
                    <a:pt x="3747" y="716"/>
                  </a:lnTo>
                  <a:lnTo>
                    <a:pt x="3954" y="739"/>
                  </a:lnTo>
                  <a:lnTo>
                    <a:pt x="4446" y="856"/>
                  </a:lnTo>
                  <a:lnTo>
                    <a:pt x="4938" y="997"/>
                  </a:lnTo>
                  <a:lnTo>
                    <a:pt x="5431" y="1161"/>
                  </a:lnTo>
                  <a:lnTo>
                    <a:pt x="5923" y="1360"/>
                  </a:lnTo>
                  <a:lnTo>
                    <a:pt x="6411" y="1571"/>
                  </a:lnTo>
                  <a:lnTo>
                    <a:pt x="6900" y="1806"/>
                  </a:lnTo>
                  <a:lnTo>
                    <a:pt x="7383" y="2063"/>
                  </a:lnTo>
                  <a:lnTo>
                    <a:pt x="7867" y="2356"/>
                  </a:lnTo>
                  <a:lnTo>
                    <a:pt x="7739" y="2169"/>
                  </a:lnTo>
                  <a:lnTo>
                    <a:pt x="7607" y="1993"/>
                  </a:lnTo>
                  <a:lnTo>
                    <a:pt x="7471" y="1829"/>
                  </a:lnTo>
                  <a:lnTo>
                    <a:pt x="7335" y="1688"/>
                  </a:lnTo>
                  <a:lnTo>
                    <a:pt x="7194" y="1559"/>
                  </a:lnTo>
                  <a:lnTo>
                    <a:pt x="7053" y="1430"/>
                  </a:lnTo>
                  <a:lnTo>
                    <a:pt x="6913" y="1325"/>
                  </a:lnTo>
                  <a:lnTo>
                    <a:pt x="6768" y="1243"/>
                  </a:lnTo>
                  <a:lnTo>
                    <a:pt x="6425" y="997"/>
                  </a:lnTo>
                  <a:lnTo>
                    <a:pt x="6077" y="774"/>
                  </a:lnTo>
                  <a:lnTo>
                    <a:pt x="5730" y="587"/>
                  </a:lnTo>
                  <a:lnTo>
                    <a:pt x="5378" y="423"/>
                  </a:lnTo>
                  <a:lnTo>
                    <a:pt x="5026" y="294"/>
                  </a:lnTo>
                  <a:lnTo>
                    <a:pt x="4675" y="176"/>
                  </a:lnTo>
                  <a:lnTo>
                    <a:pt x="4318" y="94"/>
                  </a:lnTo>
                  <a:lnTo>
                    <a:pt x="3967" y="36"/>
                  </a:lnTo>
                  <a:lnTo>
                    <a:pt x="3611" y="1"/>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943" name="Google Shape;723;p39"/>
            <p:cNvSpPr/>
            <p:nvPr/>
          </p:nvSpPr>
          <p:spPr>
            <a:xfrm flipV="1">
              <a:off x="5877000" y="1231200"/>
              <a:ext cx="144000" cy="246960"/>
            </a:xfrm>
            <a:custGeom>
              <a:avLst/>
              <a:gdLst/>
              <a:ahLst/>
              <a:cxnLst/>
              <a:rect l="l" t="t" r="r" b="b"/>
              <a:pathLst>
                <a:path w="6108" h="27591">
                  <a:moveTo>
                    <a:pt x="4191" y="1"/>
                  </a:moveTo>
                  <a:lnTo>
                    <a:pt x="4041" y="24"/>
                  </a:lnTo>
                  <a:lnTo>
                    <a:pt x="3931" y="48"/>
                  </a:lnTo>
                  <a:lnTo>
                    <a:pt x="3804" y="95"/>
                  </a:lnTo>
                  <a:lnTo>
                    <a:pt x="3659" y="142"/>
                  </a:lnTo>
                  <a:lnTo>
                    <a:pt x="3501" y="212"/>
                  </a:lnTo>
                  <a:lnTo>
                    <a:pt x="3325" y="306"/>
                  </a:lnTo>
                  <a:lnTo>
                    <a:pt x="3140" y="423"/>
                  </a:lnTo>
                  <a:lnTo>
                    <a:pt x="2946" y="564"/>
                  </a:lnTo>
                  <a:lnTo>
                    <a:pt x="2744" y="739"/>
                  </a:lnTo>
                  <a:lnTo>
                    <a:pt x="2538" y="939"/>
                  </a:lnTo>
                  <a:lnTo>
                    <a:pt x="2432" y="1056"/>
                  </a:lnTo>
                  <a:lnTo>
                    <a:pt x="2327" y="1185"/>
                  </a:lnTo>
                  <a:lnTo>
                    <a:pt x="2221" y="1314"/>
                  </a:lnTo>
                  <a:lnTo>
                    <a:pt x="2115" y="1454"/>
                  </a:lnTo>
                  <a:lnTo>
                    <a:pt x="2010" y="1607"/>
                  </a:lnTo>
                  <a:lnTo>
                    <a:pt x="1904" y="1771"/>
                  </a:lnTo>
                  <a:lnTo>
                    <a:pt x="1799" y="1935"/>
                  </a:lnTo>
                  <a:lnTo>
                    <a:pt x="1693" y="2122"/>
                  </a:lnTo>
                  <a:lnTo>
                    <a:pt x="1588" y="2322"/>
                  </a:lnTo>
                  <a:lnTo>
                    <a:pt x="1487" y="2521"/>
                  </a:lnTo>
                  <a:lnTo>
                    <a:pt x="1386" y="2744"/>
                  </a:lnTo>
                  <a:lnTo>
                    <a:pt x="1284" y="2966"/>
                  </a:lnTo>
                  <a:lnTo>
                    <a:pt x="1188" y="3212"/>
                  </a:lnTo>
                  <a:lnTo>
                    <a:pt x="1091" y="3470"/>
                  </a:lnTo>
                  <a:lnTo>
                    <a:pt x="999" y="3740"/>
                  </a:lnTo>
                  <a:lnTo>
                    <a:pt x="906" y="4021"/>
                  </a:lnTo>
                  <a:lnTo>
                    <a:pt x="818" y="4314"/>
                  </a:lnTo>
                  <a:lnTo>
                    <a:pt x="735" y="4619"/>
                  </a:lnTo>
                  <a:lnTo>
                    <a:pt x="656" y="4947"/>
                  </a:lnTo>
                  <a:lnTo>
                    <a:pt x="576" y="5287"/>
                  </a:lnTo>
                  <a:lnTo>
                    <a:pt x="502" y="5638"/>
                  </a:lnTo>
                  <a:lnTo>
                    <a:pt x="431" y="6014"/>
                  </a:lnTo>
                  <a:lnTo>
                    <a:pt x="365" y="6389"/>
                  </a:lnTo>
                  <a:lnTo>
                    <a:pt x="308" y="6799"/>
                  </a:lnTo>
                  <a:lnTo>
                    <a:pt x="251" y="7209"/>
                  </a:lnTo>
                  <a:lnTo>
                    <a:pt x="198" y="7643"/>
                  </a:lnTo>
                  <a:lnTo>
                    <a:pt x="154" y="8100"/>
                  </a:lnTo>
                  <a:lnTo>
                    <a:pt x="115" y="8569"/>
                  </a:lnTo>
                  <a:lnTo>
                    <a:pt x="80" y="9049"/>
                  </a:lnTo>
                  <a:lnTo>
                    <a:pt x="49" y="9565"/>
                  </a:lnTo>
                  <a:lnTo>
                    <a:pt x="27" y="10081"/>
                  </a:lnTo>
                  <a:lnTo>
                    <a:pt x="9" y="10620"/>
                  </a:lnTo>
                  <a:lnTo>
                    <a:pt x="0" y="11182"/>
                  </a:lnTo>
                  <a:lnTo>
                    <a:pt x="0" y="11768"/>
                  </a:lnTo>
                  <a:lnTo>
                    <a:pt x="5" y="12366"/>
                  </a:lnTo>
                  <a:lnTo>
                    <a:pt x="14" y="12987"/>
                  </a:lnTo>
                  <a:lnTo>
                    <a:pt x="36" y="13632"/>
                  </a:lnTo>
                  <a:lnTo>
                    <a:pt x="62" y="14288"/>
                  </a:lnTo>
                  <a:lnTo>
                    <a:pt x="97" y="14956"/>
                  </a:lnTo>
                  <a:lnTo>
                    <a:pt x="141" y="15589"/>
                  </a:lnTo>
                  <a:lnTo>
                    <a:pt x="190" y="16210"/>
                  </a:lnTo>
                  <a:lnTo>
                    <a:pt x="242" y="16808"/>
                  </a:lnTo>
                  <a:lnTo>
                    <a:pt x="304" y="17382"/>
                  </a:lnTo>
                  <a:lnTo>
                    <a:pt x="370" y="17933"/>
                  </a:lnTo>
                  <a:lnTo>
                    <a:pt x="440" y="18461"/>
                  </a:lnTo>
                  <a:lnTo>
                    <a:pt x="515" y="18976"/>
                  </a:lnTo>
                  <a:lnTo>
                    <a:pt x="598" y="19469"/>
                  </a:lnTo>
                  <a:lnTo>
                    <a:pt x="682" y="19949"/>
                  </a:lnTo>
                  <a:lnTo>
                    <a:pt x="774" y="20406"/>
                  </a:lnTo>
                  <a:lnTo>
                    <a:pt x="871" y="20840"/>
                  </a:lnTo>
                  <a:lnTo>
                    <a:pt x="968" y="21262"/>
                  </a:lnTo>
                  <a:lnTo>
                    <a:pt x="1073" y="21660"/>
                  </a:lnTo>
                  <a:lnTo>
                    <a:pt x="1179" y="22047"/>
                  </a:lnTo>
                  <a:lnTo>
                    <a:pt x="1289" y="22422"/>
                  </a:lnTo>
                  <a:lnTo>
                    <a:pt x="1403" y="22774"/>
                  </a:lnTo>
                  <a:lnTo>
                    <a:pt x="1522" y="23102"/>
                  </a:lnTo>
                  <a:lnTo>
                    <a:pt x="1641" y="23418"/>
                  </a:lnTo>
                  <a:lnTo>
                    <a:pt x="1764" y="23723"/>
                  </a:lnTo>
                  <a:lnTo>
                    <a:pt x="1887" y="24016"/>
                  </a:lnTo>
                  <a:lnTo>
                    <a:pt x="2014" y="24286"/>
                  </a:lnTo>
                  <a:lnTo>
                    <a:pt x="2142" y="24555"/>
                  </a:lnTo>
                  <a:lnTo>
                    <a:pt x="2269" y="24801"/>
                  </a:lnTo>
                  <a:lnTo>
                    <a:pt x="2401" y="25024"/>
                  </a:lnTo>
                  <a:lnTo>
                    <a:pt x="2533" y="25247"/>
                  </a:lnTo>
                  <a:lnTo>
                    <a:pt x="2665" y="25458"/>
                  </a:lnTo>
                  <a:lnTo>
                    <a:pt x="2801" y="25645"/>
                  </a:lnTo>
                  <a:lnTo>
                    <a:pt x="2933" y="25833"/>
                  </a:lnTo>
                  <a:lnTo>
                    <a:pt x="3070" y="25997"/>
                  </a:lnTo>
                  <a:lnTo>
                    <a:pt x="3202" y="26161"/>
                  </a:lnTo>
                  <a:lnTo>
                    <a:pt x="3338" y="26313"/>
                  </a:lnTo>
                  <a:lnTo>
                    <a:pt x="3470" y="26442"/>
                  </a:lnTo>
                  <a:lnTo>
                    <a:pt x="3602" y="26571"/>
                  </a:lnTo>
                  <a:lnTo>
                    <a:pt x="3734" y="26688"/>
                  </a:lnTo>
                  <a:lnTo>
                    <a:pt x="3865" y="26806"/>
                  </a:lnTo>
                  <a:lnTo>
                    <a:pt x="3993" y="26899"/>
                  </a:lnTo>
                  <a:lnTo>
                    <a:pt x="4120" y="26993"/>
                  </a:lnTo>
                  <a:lnTo>
                    <a:pt x="4371" y="27146"/>
                  </a:lnTo>
                  <a:lnTo>
                    <a:pt x="4613" y="27274"/>
                  </a:lnTo>
                  <a:lnTo>
                    <a:pt x="4842" y="27380"/>
                  </a:lnTo>
                  <a:lnTo>
                    <a:pt x="5057" y="27462"/>
                  </a:lnTo>
                  <a:lnTo>
                    <a:pt x="5255" y="27509"/>
                  </a:lnTo>
                  <a:lnTo>
                    <a:pt x="5440" y="27556"/>
                  </a:lnTo>
                  <a:lnTo>
                    <a:pt x="5607" y="27579"/>
                  </a:lnTo>
                  <a:lnTo>
                    <a:pt x="5752" y="27591"/>
                  </a:lnTo>
                  <a:lnTo>
                    <a:pt x="5875" y="27591"/>
                  </a:lnTo>
                  <a:lnTo>
                    <a:pt x="6046" y="27579"/>
                  </a:lnTo>
                  <a:lnTo>
                    <a:pt x="6108" y="27567"/>
                  </a:lnTo>
                  <a:lnTo>
                    <a:pt x="4248"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44" name="Google Shape;724;p39"/>
            <p:cNvSpPr/>
            <p:nvPr/>
          </p:nvSpPr>
          <p:spPr>
            <a:xfrm flipV="1">
              <a:off x="5877000" y="1231200"/>
              <a:ext cx="144000" cy="246960"/>
            </a:xfrm>
            <a:custGeom>
              <a:avLst/>
              <a:gdLst/>
              <a:ahLst/>
              <a:cxnLst/>
              <a:rect l="l" t="t" r="r" b="b"/>
              <a:pathLst>
                <a:path w="6108" h="27591" fill="none">
                  <a:moveTo>
                    <a:pt x="6108" y="27567"/>
                  </a:moveTo>
                  <a:lnTo>
                    <a:pt x="6108" y="27567"/>
                  </a:lnTo>
                  <a:lnTo>
                    <a:pt x="6046" y="27579"/>
                  </a:lnTo>
                  <a:lnTo>
                    <a:pt x="5875" y="27591"/>
                  </a:lnTo>
                  <a:lnTo>
                    <a:pt x="5752" y="27591"/>
                  </a:lnTo>
                  <a:lnTo>
                    <a:pt x="5607" y="27579"/>
                  </a:lnTo>
                  <a:lnTo>
                    <a:pt x="5440" y="27556"/>
                  </a:lnTo>
                  <a:lnTo>
                    <a:pt x="5255" y="27509"/>
                  </a:lnTo>
                  <a:lnTo>
                    <a:pt x="5057" y="27462"/>
                  </a:lnTo>
                  <a:lnTo>
                    <a:pt x="4842" y="27380"/>
                  </a:lnTo>
                  <a:lnTo>
                    <a:pt x="4613" y="27274"/>
                  </a:lnTo>
                  <a:lnTo>
                    <a:pt x="4371" y="27146"/>
                  </a:lnTo>
                  <a:lnTo>
                    <a:pt x="4120" y="26993"/>
                  </a:lnTo>
                  <a:lnTo>
                    <a:pt x="3993" y="26899"/>
                  </a:lnTo>
                  <a:lnTo>
                    <a:pt x="3865" y="26806"/>
                  </a:lnTo>
                  <a:lnTo>
                    <a:pt x="3734" y="26688"/>
                  </a:lnTo>
                  <a:lnTo>
                    <a:pt x="3602" y="26571"/>
                  </a:lnTo>
                  <a:lnTo>
                    <a:pt x="3470" y="26442"/>
                  </a:lnTo>
                  <a:lnTo>
                    <a:pt x="3338" y="26313"/>
                  </a:lnTo>
                  <a:lnTo>
                    <a:pt x="3202" y="26161"/>
                  </a:lnTo>
                  <a:lnTo>
                    <a:pt x="3070" y="25997"/>
                  </a:lnTo>
                  <a:lnTo>
                    <a:pt x="2933" y="25833"/>
                  </a:lnTo>
                  <a:lnTo>
                    <a:pt x="2801" y="25645"/>
                  </a:lnTo>
                  <a:lnTo>
                    <a:pt x="2665" y="25458"/>
                  </a:lnTo>
                  <a:lnTo>
                    <a:pt x="2533" y="25247"/>
                  </a:lnTo>
                  <a:lnTo>
                    <a:pt x="2401" y="25024"/>
                  </a:lnTo>
                  <a:lnTo>
                    <a:pt x="2269" y="24801"/>
                  </a:lnTo>
                  <a:lnTo>
                    <a:pt x="2142" y="24555"/>
                  </a:lnTo>
                  <a:lnTo>
                    <a:pt x="2014" y="24286"/>
                  </a:lnTo>
                  <a:lnTo>
                    <a:pt x="1887" y="24016"/>
                  </a:lnTo>
                  <a:lnTo>
                    <a:pt x="1764" y="23723"/>
                  </a:lnTo>
                  <a:lnTo>
                    <a:pt x="1641" y="23418"/>
                  </a:lnTo>
                  <a:lnTo>
                    <a:pt x="1522" y="23102"/>
                  </a:lnTo>
                  <a:lnTo>
                    <a:pt x="1403" y="22774"/>
                  </a:lnTo>
                  <a:lnTo>
                    <a:pt x="1289" y="22422"/>
                  </a:lnTo>
                  <a:lnTo>
                    <a:pt x="1179" y="22047"/>
                  </a:lnTo>
                  <a:lnTo>
                    <a:pt x="1073" y="21660"/>
                  </a:lnTo>
                  <a:lnTo>
                    <a:pt x="968" y="21262"/>
                  </a:lnTo>
                  <a:lnTo>
                    <a:pt x="871" y="20840"/>
                  </a:lnTo>
                  <a:lnTo>
                    <a:pt x="774" y="20406"/>
                  </a:lnTo>
                  <a:lnTo>
                    <a:pt x="682" y="19949"/>
                  </a:lnTo>
                  <a:lnTo>
                    <a:pt x="598" y="19469"/>
                  </a:lnTo>
                  <a:lnTo>
                    <a:pt x="515" y="18976"/>
                  </a:lnTo>
                  <a:lnTo>
                    <a:pt x="440" y="18461"/>
                  </a:lnTo>
                  <a:lnTo>
                    <a:pt x="370" y="17933"/>
                  </a:lnTo>
                  <a:lnTo>
                    <a:pt x="304" y="17382"/>
                  </a:lnTo>
                  <a:lnTo>
                    <a:pt x="242" y="16808"/>
                  </a:lnTo>
                  <a:lnTo>
                    <a:pt x="190" y="16210"/>
                  </a:lnTo>
                  <a:lnTo>
                    <a:pt x="141" y="15589"/>
                  </a:lnTo>
                  <a:lnTo>
                    <a:pt x="97" y="14956"/>
                  </a:lnTo>
                  <a:lnTo>
                    <a:pt x="62" y="14288"/>
                  </a:lnTo>
                  <a:lnTo>
                    <a:pt x="62" y="14288"/>
                  </a:lnTo>
                  <a:lnTo>
                    <a:pt x="36" y="13632"/>
                  </a:lnTo>
                  <a:lnTo>
                    <a:pt x="14" y="12987"/>
                  </a:lnTo>
                  <a:lnTo>
                    <a:pt x="5" y="12366"/>
                  </a:lnTo>
                  <a:lnTo>
                    <a:pt x="0" y="11768"/>
                  </a:lnTo>
                  <a:lnTo>
                    <a:pt x="0" y="11182"/>
                  </a:lnTo>
                  <a:lnTo>
                    <a:pt x="9" y="10620"/>
                  </a:lnTo>
                  <a:lnTo>
                    <a:pt x="27" y="10081"/>
                  </a:lnTo>
                  <a:lnTo>
                    <a:pt x="49" y="9565"/>
                  </a:lnTo>
                  <a:lnTo>
                    <a:pt x="80" y="9049"/>
                  </a:lnTo>
                  <a:lnTo>
                    <a:pt x="115" y="8569"/>
                  </a:lnTo>
                  <a:lnTo>
                    <a:pt x="154" y="8100"/>
                  </a:lnTo>
                  <a:lnTo>
                    <a:pt x="198" y="7643"/>
                  </a:lnTo>
                  <a:lnTo>
                    <a:pt x="251" y="7209"/>
                  </a:lnTo>
                  <a:lnTo>
                    <a:pt x="308" y="6799"/>
                  </a:lnTo>
                  <a:lnTo>
                    <a:pt x="365" y="6389"/>
                  </a:lnTo>
                  <a:lnTo>
                    <a:pt x="431" y="6014"/>
                  </a:lnTo>
                  <a:lnTo>
                    <a:pt x="502" y="5638"/>
                  </a:lnTo>
                  <a:lnTo>
                    <a:pt x="576" y="5287"/>
                  </a:lnTo>
                  <a:lnTo>
                    <a:pt x="656" y="4947"/>
                  </a:lnTo>
                  <a:lnTo>
                    <a:pt x="735" y="4619"/>
                  </a:lnTo>
                  <a:lnTo>
                    <a:pt x="818" y="4314"/>
                  </a:lnTo>
                  <a:lnTo>
                    <a:pt x="906" y="4021"/>
                  </a:lnTo>
                  <a:lnTo>
                    <a:pt x="999" y="3740"/>
                  </a:lnTo>
                  <a:lnTo>
                    <a:pt x="1091" y="3470"/>
                  </a:lnTo>
                  <a:lnTo>
                    <a:pt x="1188" y="3212"/>
                  </a:lnTo>
                  <a:lnTo>
                    <a:pt x="1284" y="2966"/>
                  </a:lnTo>
                  <a:lnTo>
                    <a:pt x="1386" y="2744"/>
                  </a:lnTo>
                  <a:lnTo>
                    <a:pt x="1487" y="2521"/>
                  </a:lnTo>
                  <a:lnTo>
                    <a:pt x="1588" y="2322"/>
                  </a:lnTo>
                  <a:lnTo>
                    <a:pt x="1693" y="2122"/>
                  </a:lnTo>
                  <a:lnTo>
                    <a:pt x="1799" y="1935"/>
                  </a:lnTo>
                  <a:lnTo>
                    <a:pt x="1904" y="1771"/>
                  </a:lnTo>
                  <a:lnTo>
                    <a:pt x="2010" y="1607"/>
                  </a:lnTo>
                  <a:lnTo>
                    <a:pt x="2115" y="1454"/>
                  </a:lnTo>
                  <a:lnTo>
                    <a:pt x="2221" y="1314"/>
                  </a:lnTo>
                  <a:lnTo>
                    <a:pt x="2327" y="1185"/>
                  </a:lnTo>
                  <a:lnTo>
                    <a:pt x="2432" y="1056"/>
                  </a:lnTo>
                  <a:lnTo>
                    <a:pt x="2538" y="939"/>
                  </a:lnTo>
                  <a:lnTo>
                    <a:pt x="2744" y="739"/>
                  </a:lnTo>
                  <a:lnTo>
                    <a:pt x="2946" y="564"/>
                  </a:lnTo>
                  <a:lnTo>
                    <a:pt x="3140" y="423"/>
                  </a:lnTo>
                  <a:lnTo>
                    <a:pt x="3325" y="306"/>
                  </a:lnTo>
                  <a:lnTo>
                    <a:pt x="3501" y="212"/>
                  </a:lnTo>
                  <a:lnTo>
                    <a:pt x="3659" y="142"/>
                  </a:lnTo>
                  <a:lnTo>
                    <a:pt x="3804" y="95"/>
                  </a:lnTo>
                  <a:lnTo>
                    <a:pt x="3931" y="48"/>
                  </a:lnTo>
                  <a:lnTo>
                    <a:pt x="4041" y="24"/>
                  </a:lnTo>
                  <a:lnTo>
                    <a:pt x="4191" y="1"/>
                  </a:lnTo>
                  <a:lnTo>
                    <a:pt x="4248" y="1"/>
                  </a:lnTo>
                  <a:lnTo>
                    <a:pt x="6108" y="27567"/>
                  </a:lnTo>
                </a:path>
              </a:pathLst>
            </a:custGeom>
            <a:noFill/>
            <a:ln w="0">
              <a:noFill/>
            </a:ln>
          </p:spPr>
          <p:style>
            <a:lnRef idx="0">
              <a:scrgbClr r="0" g="0" b="0"/>
            </a:lnRef>
            <a:fillRef idx="0">
              <a:scrgbClr r="0" g="0" b="0"/>
            </a:fillRef>
            <a:effectRef idx="0">
              <a:scrgbClr r="0" g="0" b="0"/>
            </a:effectRef>
            <a:fontRef idx="minor"/>
          </p:style>
        </p:sp>
        <p:sp>
          <p:nvSpPr>
            <p:cNvPr id="945" name="Google Shape;725;p39"/>
            <p:cNvSpPr/>
            <p:nvPr/>
          </p:nvSpPr>
          <p:spPr>
            <a:xfrm flipV="1">
              <a:off x="5509800" y="1206000"/>
              <a:ext cx="428040" cy="591480"/>
            </a:xfrm>
            <a:custGeom>
              <a:avLst/>
              <a:gdLst/>
              <a:ahLst/>
              <a:cxnLst/>
              <a:rect l="l" t="t" r="r" b="b"/>
              <a:pathLst>
                <a:path w="18112" h="65976">
                  <a:moveTo>
                    <a:pt x="6095" y="1"/>
                  </a:moveTo>
                  <a:lnTo>
                    <a:pt x="0" y="10526"/>
                  </a:lnTo>
                  <a:lnTo>
                    <a:pt x="12013" y="58310"/>
                  </a:lnTo>
                  <a:lnTo>
                    <a:pt x="18112" y="65975"/>
                  </a:lnTo>
                  <a:lnTo>
                    <a:pt x="17193" y="30450"/>
                  </a:lnTo>
                  <a:lnTo>
                    <a:pt x="6095"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46" name="Google Shape;726;p39"/>
            <p:cNvSpPr/>
            <p:nvPr/>
          </p:nvSpPr>
          <p:spPr>
            <a:xfrm flipV="1">
              <a:off x="5509800" y="1206000"/>
              <a:ext cx="428040" cy="591480"/>
            </a:xfrm>
            <a:custGeom>
              <a:avLst/>
              <a:gdLst/>
              <a:ahLst/>
              <a:cxnLst/>
              <a:rect l="l" t="t" r="r" b="b"/>
              <a:pathLst>
                <a:path w="18112" h="65976" fill="none">
                  <a:moveTo>
                    <a:pt x="0" y="10526"/>
                  </a:moveTo>
                  <a:lnTo>
                    <a:pt x="6095" y="1"/>
                  </a:lnTo>
                  <a:lnTo>
                    <a:pt x="17193" y="30450"/>
                  </a:lnTo>
                  <a:lnTo>
                    <a:pt x="18112" y="65975"/>
                  </a:lnTo>
                  <a:lnTo>
                    <a:pt x="12013" y="58310"/>
                  </a:lnTo>
                  <a:lnTo>
                    <a:pt x="0" y="10526"/>
                  </a:lnTo>
                </a:path>
              </a:pathLst>
            </a:custGeom>
            <a:noFill/>
            <a:ln w="0">
              <a:noFill/>
            </a:ln>
          </p:spPr>
          <p:style>
            <a:lnRef idx="0">
              <a:scrgbClr r="0" g="0" b="0"/>
            </a:lnRef>
            <a:fillRef idx="0">
              <a:scrgbClr r="0" g="0" b="0"/>
            </a:fillRef>
            <a:effectRef idx="0">
              <a:scrgbClr r="0" g="0" b="0"/>
            </a:effectRef>
            <a:fontRef idx="minor"/>
          </p:style>
        </p:sp>
        <p:sp>
          <p:nvSpPr>
            <p:cNvPr id="947" name="Google Shape;727;p39"/>
            <p:cNvSpPr/>
            <p:nvPr/>
          </p:nvSpPr>
          <p:spPr>
            <a:xfrm flipV="1">
              <a:off x="5916960" y="1462320"/>
              <a:ext cx="3600" cy="61920"/>
            </a:xfrm>
            <a:custGeom>
              <a:avLst/>
              <a:gdLst/>
              <a:ahLst/>
              <a:cxnLst/>
              <a:rect l="l" t="t" r="r" b="b"/>
              <a:pathLst>
                <a:path w="182" h="6975">
                  <a:moveTo>
                    <a:pt x="181" y="6974"/>
                  </a:moveTo>
                  <a:lnTo>
                    <a:pt x="1" y="0"/>
                  </a:lnTo>
                  <a:lnTo>
                    <a:pt x="181" y="6974"/>
                  </a:lnTo>
                  <a:lnTo>
                    <a:pt x="181" y="6974"/>
                  </a:lnTo>
                  <a:lnTo>
                    <a:pt x="181" y="6974"/>
                  </a:lnTo>
                  <a:close/>
                </a:path>
              </a:pathLst>
            </a:custGeom>
            <a:solidFill>
              <a:srgbClr val="B2B2B2"/>
            </a:solidFill>
            <a:ln w="0">
              <a:noFill/>
            </a:ln>
          </p:spPr>
          <p:style>
            <a:lnRef idx="0">
              <a:scrgbClr r="0" g="0" b="0"/>
            </a:lnRef>
            <a:fillRef idx="0">
              <a:scrgbClr r="0" g="0" b="0"/>
            </a:fillRef>
            <a:effectRef idx="0">
              <a:scrgbClr r="0" g="0" b="0"/>
            </a:effectRef>
            <a:fontRef idx="minor"/>
          </p:style>
        </p:sp>
        <p:sp>
          <p:nvSpPr>
            <p:cNvPr id="948" name="Google Shape;728;p39"/>
            <p:cNvSpPr/>
            <p:nvPr/>
          </p:nvSpPr>
          <p:spPr>
            <a:xfrm flipV="1">
              <a:off x="5916960" y="1462320"/>
              <a:ext cx="3600" cy="61920"/>
            </a:xfrm>
            <a:custGeom>
              <a:avLst/>
              <a:gdLst/>
              <a:ahLst/>
              <a:cxnLst/>
              <a:rect l="l" t="t" r="r" b="b"/>
              <a:pathLst>
                <a:path w="182" h="6975" fill="none">
                  <a:moveTo>
                    <a:pt x="181" y="6974"/>
                  </a:moveTo>
                  <a:lnTo>
                    <a:pt x="1" y="0"/>
                  </a:lnTo>
                  <a:lnTo>
                    <a:pt x="181" y="6974"/>
                  </a:lnTo>
                  <a:lnTo>
                    <a:pt x="181" y="6974"/>
                  </a:lnTo>
                  <a:lnTo>
                    <a:pt x="181" y="6974"/>
                  </a:lnTo>
                </a:path>
              </a:pathLst>
            </a:custGeom>
            <a:noFill/>
            <a:ln w="0">
              <a:noFill/>
            </a:ln>
          </p:spPr>
          <p:style>
            <a:lnRef idx="0">
              <a:scrgbClr r="0" g="0" b="0"/>
            </a:lnRef>
            <a:fillRef idx="0">
              <a:scrgbClr r="0" g="0" b="0"/>
            </a:fillRef>
            <a:effectRef idx="0">
              <a:scrgbClr r="0" g="0" b="0"/>
            </a:effectRef>
            <a:fontRef idx="minor"/>
          </p:style>
        </p:sp>
        <p:sp>
          <p:nvSpPr>
            <p:cNvPr id="949" name="Google Shape;729;p39"/>
            <p:cNvSpPr/>
            <p:nvPr/>
          </p:nvSpPr>
          <p:spPr>
            <a:xfrm flipV="1">
              <a:off x="5921280" y="1388520"/>
              <a:ext cx="4320" cy="73080"/>
            </a:xfrm>
            <a:custGeom>
              <a:avLst/>
              <a:gdLst/>
              <a:ahLst/>
              <a:cxnLst/>
              <a:rect l="l" t="t" r="r" b="b"/>
              <a:pathLst>
                <a:path w="216" h="8205">
                  <a:moveTo>
                    <a:pt x="0" y="0"/>
                  </a:moveTo>
                  <a:lnTo>
                    <a:pt x="211" y="8193"/>
                  </a:lnTo>
                  <a:lnTo>
                    <a:pt x="215" y="8204"/>
                  </a:lnTo>
                  <a:lnTo>
                    <a:pt x="0" y="0"/>
                  </a:lnTo>
                  <a:close/>
                </a:path>
              </a:pathLst>
            </a:custGeom>
            <a:solidFill>
              <a:srgbClr val="1B2327"/>
            </a:solidFill>
            <a:ln w="0">
              <a:noFill/>
            </a:ln>
          </p:spPr>
          <p:style>
            <a:lnRef idx="0">
              <a:scrgbClr r="0" g="0" b="0"/>
            </a:lnRef>
            <a:fillRef idx="0">
              <a:scrgbClr r="0" g="0" b="0"/>
            </a:fillRef>
            <a:effectRef idx="0">
              <a:scrgbClr r="0" g="0" b="0"/>
            </a:effectRef>
            <a:fontRef idx="minor"/>
          </p:style>
        </p:sp>
        <p:sp>
          <p:nvSpPr>
            <p:cNvPr id="950" name="Google Shape;730;p39"/>
            <p:cNvSpPr/>
            <p:nvPr/>
          </p:nvSpPr>
          <p:spPr>
            <a:xfrm flipV="1">
              <a:off x="5921280" y="1388520"/>
              <a:ext cx="4320" cy="73080"/>
            </a:xfrm>
            <a:custGeom>
              <a:avLst/>
              <a:gdLst/>
              <a:ahLst/>
              <a:cxnLst/>
              <a:rect l="l" t="t" r="r" b="b"/>
              <a:pathLst>
                <a:path w="216" h="8205" fill="none">
                  <a:moveTo>
                    <a:pt x="215" y="8204"/>
                  </a:moveTo>
                  <a:lnTo>
                    <a:pt x="211" y="8193"/>
                  </a:lnTo>
                  <a:lnTo>
                    <a:pt x="0" y="0"/>
                  </a:lnTo>
                  <a:lnTo>
                    <a:pt x="0" y="0"/>
                  </a:lnTo>
                  <a:lnTo>
                    <a:pt x="0" y="0"/>
                  </a:lnTo>
                  <a:lnTo>
                    <a:pt x="215" y="8204"/>
                  </a:lnTo>
                </a:path>
              </a:pathLst>
            </a:custGeom>
            <a:noFill/>
            <a:ln w="0">
              <a:noFill/>
            </a:ln>
          </p:spPr>
          <p:style>
            <a:lnRef idx="0">
              <a:scrgbClr r="0" g="0" b="0"/>
            </a:lnRef>
            <a:fillRef idx="0">
              <a:scrgbClr r="0" g="0" b="0"/>
            </a:fillRef>
            <a:effectRef idx="0">
              <a:scrgbClr r="0" g="0" b="0"/>
            </a:effectRef>
            <a:fontRef idx="minor"/>
          </p:style>
        </p:sp>
        <p:sp>
          <p:nvSpPr>
            <p:cNvPr id="951" name="Google Shape;731;p39"/>
            <p:cNvSpPr/>
            <p:nvPr/>
          </p:nvSpPr>
          <p:spPr>
            <a:xfrm flipV="1">
              <a:off x="5632920" y="1388880"/>
              <a:ext cx="292320" cy="388440"/>
            </a:xfrm>
            <a:custGeom>
              <a:avLst/>
              <a:gdLst/>
              <a:ahLst/>
              <a:cxnLst/>
              <a:rect l="l" t="t" r="r" b="b"/>
              <a:pathLst>
                <a:path w="12379" h="43355">
                  <a:moveTo>
                    <a:pt x="1720" y="1"/>
                  </a:moveTo>
                  <a:lnTo>
                    <a:pt x="1663" y="516"/>
                  </a:lnTo>
                  <a:lnTo>
                    <a:pt x="1597" y="1032"/>
                  </a:lnTo>
                  <a:lnTo>
                    <a:pt x="1526" y="1524"/>
                  </a:lnTo>
                  <a:lnTo>
                    <a:pt x="1447" y="2017"/>
                  </a:lnTo>
                  <a:lnTo>
                    <a:pt x="1359" y="2485"/>
                  </a:lnTo>
                  <a:lnTo>
                    <a:pt x="1267" y="2954"/>
                  </a:lnTo>
                  <a:lnTo>
                    <a:pt x="1166" y="3411"/>
                  </a:lnTo>
                  <a:lnTo>
                    <a:pt x="1060" y="3857"/>
                  </a:lnTo>
                  <a:lnTo>
                    <a:pt x="950" y="4290"/>
                  </a:lnTo>
                  <a:lnTo>
                    <a:pt x="832" y="4701"/>
                  </a:lnTo>
                  <a:lnTo>
                    <a:pt x="704" y="5111"/>
                  </a:lnTo>
                  <a:lnTo>
                    <a:pt x="576" y="5509"/>
                  </a:lnTo>
                  <a:lnTo>
                    <a:pt x="440" y="5884"/>
                  </a:lnTo>
                  <a:lnTo>
                    <a:pt x="299" y="6248"/>
                  </a:lnTo>
                  <a:lnTo>
                    <a:pt x="150" y="6599"/>
                  </a:lnTo>
                  <a:lnTo>
                    <a:pt x="0" y="6927"/>
                  </a:lnTo>
                  <a:lnTo>
                    <a:pt x="12378" y="43355"/>
                  </a:lnTo>
                  <a:lnTo>
                    <a:pt x="12167" y="35162"/>
                  </a:lnTo>
                  <a:lnTo>
                    <a:pt x="11987" y="28188"/>
                  </a:lnTo>
                  <a:lnTo>
                    <a:pt x="1720"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952" name="Google Shape;732;p39"/>
            <p:cNvSpPr/>
            <p:nvPr/>
          </p:nvSpPr>
          <p:spPr>
            <a:xfrm flipV="1">
              <a:off x="5632920" y="1388880"/>
              <a:ext cx="292320" cy="388440"/>
            </a:xfrm>
            <a:custGeom>
              <a:avLst/>
              <a:gdLst/>
              <a:ahLst/>
              <a:cxnLst/>
              <a:rect l="l" t="t" r="r" b="b"/>
              <a:pathLst>
                <a:path w="12379" h="43355" fill="none">
                  <a:moveTo>
                    <a:pt x="12378" y="43355"/>
                  </a:moveTo>
                  <a:lnTo>
                    <a:pt x="0" y="6927"/>
                  </a:lnTo>
                  <a:lnTo>
                    <a:pt x="0" y="6927"/>
                  </a:lnTo>
                  <a:lnTo>
                    <a:pt x="150" y="6599"/>
                  </a:lnTo>
                  <a:lnTo>
                    <a:pt x="299" y="6248"/>
                  </a:lnTo>
                  <a:lnTo>
                    <a:pt x="440" y="5884"/>
                  </a:lnTo>
                  <a:lnTo>
                    <a:pt x="576" y="5509"/>
                  </a:lnTo>
                  <a:lnTo>
                    <a:pt x="704" y="5111"/>
                  </a:lnTo>
                  <a:lnTo>
                    <a:pt x="832" y="4701"/>
                  </a:lnTo>
                  <a:lnTo>
                    <a:pt x="950" y="4290"/>
                  </a:lnTo>
                  <a:lnTo>
                    <a:pt x="1060" y="3857"/>
                  </a:lnTo>
                  <a:lnTo>
                    <a:pt x="1166" y="3411"/>
                  </a:lnTo>
                  <a:lnTo>
                    <a:pt x="1267" y="2954"/>
                  </a:lnTo>
                  <a:lnTo>
                    <a:pt x="1359" y="2485"/>
                  </a:lnTo>
                  <a:lnTo>
                    <a:pt x="1447" y="2017"/>
                  </a:lnTo>
                  <a:lnTo>
                    <a:pt x="1526" y="1524"/>
                  </a:lnTo>
                  <a:lnTo>
                    <a:pt x="1597" y="1032"/>
                  </a:lnTo>
                  <a:lnTo>
                    <a:pt x="1663" y="516"/>
                  </a:lnTo>
                  <a:lnTo>
                    <a:pt x="1720" y="1"/>
                  </a:lnTo>
                  <a:lnTo>
                    <a:pt x="11987" y="28188"/>
                  </a:lnTo>
                  <a:lnTo>
                    <a:pt x="12167" y="35162"/>
                  </a:lnTo>
                  <a:lnTo>
                    <a:pt x="12378" y="43355"/>
                  </a:lnTo>
                </a:path>
              </a:pathLst>
            </a:custGeom>
            <a:noFill/>
            <a:ln w="0">
              <a:noFill/>
            </a:ln>
          </p:spPr>
          <p:style>
            <a:lnRef idx="0">
              <a:scrgbClr r="0" g="0" b="0"/>
            </a:lnRef>
            <a:fillRef idx="0">
              <a:scrgbClr r="0" g="0" b="0"/>
            </a:fillRef>
            <a:effectRef idx="0">
              <a:scrgbClr r="0" g="0" b="0"/>
            </a:effectRef>
            <a:fontRef idx="minor"/>
          </p:style>
        </p:sp>
        <p:sp>
          <p:nvSpPr>
            <p:cNvPr id="953" name="Google Shape;733;p39"/>
            <p:cNvSpPr/>
            <p:nvPr/>
          </p:nvSpPr>
          <p:spPr>
            <a:xfrm flipV="1">
              <a:off x="5633640" y="1389960"/>
              <a:ext cx="289440" cy="322920"/>
            </a:xfrm>
            <a:custGeom>
              <a:avLst/>
              <a:gdLst/>
              <a:ahLst/>
              <a:cxnLst/>
              <a:rect l="l" t="t" r="r" b="b"/>
              <a:pathLst>
                <a:path w="12251" h="36053">
                  <a:moveTo>
                    <a:pt x="0" y="0"/>
                  </a:moveTo>
                  <a:lnTo>
                    <a:pt x="0" y="12"/>
                  </a:lnTo>
                  <a:lnTo>
                    <a:pt x="5" y="35"/>
                  </a:lnTo>
                  <a:lnTo>
                    <a:pt x="22" y="118"/>
                  </a:lnTo>
                  <a:lnTo>
                    <a:pt x="106" y="411"/>
                  </a:lnTo>
                  <a:lnTo>
                    <a:pt x="246" y="879"/>
                  </a:lnTo>
                  <a:lnTo>
                    <a:pt x="444" y="1501"/>
                  </a:lnTo>
                  <a:lnTo>
                    <a:pt x="994" y="3200"/>
                  </a:lnTo>
                  <a:lnTo>
                    <a:pt x="1728" y="5439"/>
                  </a:lnTo>
                  <a:lnTo>
                    <a:pt x="2625" y="8134"/>
                  </a:lnTo>
                  <a:lnTo>
                    <a:pt x="3654" y="11217"/>
                  </a:lnTo>
                  <a:lnTo>
                    <a:pt x="4802" y="14616"/>
                  </a:lnTo>
                  <a:lnTo>
                    <a:pt x="6033" y="18249"/>
                  </a:lnTo>
                  <a:lnTo>
                    <a:pt x="7273" y="21871"/>
                  </a:lnTo>
                  <a:lnTo>
                    <a:pt x="8425" y="25246"/>
                  </a:lnTo>
                  <a:lnTo>
                    <a:pt x="9476" y="28282"/>
                  </a:lnTo>
                  <a:lnTo>
                    <a:pt x="10390" y="30931"/>
                  </a:lnTo>
                  <a:lnTo>
                    <a:pt x="11151" y="33099"/>
                  </a:lnTo>
                  <a:lnTo>
                    <a:pt x="11731" y="34716"/>
                  </a:lnTo>
                  <a:lnTo>
                    <a:pt x="11947" y="35302"/>
                  </a:lnTo>
                  <a:lnTo>
                    <a:pt x="12105" y="35724"/>
                  </a:lnTo>
                  <a:lnTo>
                    <a:pt x="12211" y="35982"/>
                  </a:lnTo>
                  <a:lnTo>
                    <a:pt x="12237" y="36041"/>
                  </a:lnTo>
                  <a:lnTo>
                    <a:pt x="12246" y="36052"/>
                  </a:lnTo>
                  <a:lnTo>
                    <a:pt x="12250" y="36052"/>
                  </a:lnTo>
                  <a:lnTo>
                    <a:pt x="12250" y="36041"/>
                  </a:lnTo>
                  <a:lnTo>
                    <a:pt x="12246" y="36017"/>
                  </a:lnTo>
                  <a:lnTo>
                    <a:pt x="12228" y="35935"/>
                  </a:lnTo>
                  <a:lnTo>
                    <a:pt x="12145" y="35631"/>
                  </a:lnTo>
                  <a:lnTo>
                    <a:pt x="12004" y="35173"/>
                  </a:lnTo>
                  <a:lnTo>
                    <a:pt x="11806" y="34541"/>
                  </a:lnTo>
                  <a:lnTo>
                    <a:pt x="11257" y="32841"/>
                  </a:lnTo>
                  <a:lnTo>
                    <a:pt x="10522" y="30602"/>
                  </a:lnTo>
                  <a:lnTo>
                    <a:pt x="9625" y="27907"/>
                  </a:lnTo>
                  <a:lnTo>
                    <a:pt x="8592" y="24836"/>
                  </a:lnTo>
                  <a:lnTo>
                    <a:pt x="7449" y="21437"/>
                  </a:lnTo>
                  <a:lnTo>
                    <a:pt x="6218" y="17804"/>
                  </a:lnTo>
                  <a:lnTo>
                    <a:pt x="4978" y="14170"/>
                  </a:lnTo>
                  <a:lnTo>
                    <a:pt x="3826" y="10807"/>
                  </a:lnTo>
                  <a:lnTo>
                    <a:pt x="2775" y="7759"/>
                  </a:lnTo>
                  <a:lnTo>
                    <a:pt x="1856" y="5122"/>
                  </a:lnTo>
                  <a:lnTo>
                    <a:pt x="1095" y="2954"/>
                  </a:lnTo>
                  <a:lnTo>
                    <a:pt x="515" y="1325"/>
                  </a:lnTo>
                  <a:lnTo>
                    <a:pt x="299" y="739"/>
                  </a:lnTo>
                  <a:lnTo>
                    <a:pt x="141" y="317"/>
                  </a:lnTo>
                  <a:lnTo>
                    <a:pt x="40" y="71"/>
                  </a:lnTo>
                  <a:lnTo>
                    <a:pt x="13" y="12"/>
                  </a:lnTo>
                  <a:lnTo>
                    <a:pt x="5"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54" name="Google Shape;734;p39"/>
            <p:cNvSpPr/>
            <p:nvPr/>
          </p:nvSpPr>
          <p:spPr>
            <a:xfrm flipV="1">
              <a:off x="5696280" y="1687320"/>
              <a:ext cx="5040" cy="5040"/>
            </a:xfrm>
            <a:custGeom>
              <a:avLst/>
              <a:gdLst/>
              <a:ahLst/>
              <a:cxnLst/>
              <a:rect l="l" t="t" r="r" b="b"/>
              <a:pathLst>
                <a:path w="239" h="646">
                  <a:moveTo>
                    <a:pt x="120" y="1"/>
                  </a:moveTo>
                  <a:lnTo>
                    <a:pt x="98" y="13"/>
                  </a:lnTo>
                  <a:lnTo>
                    <a:pt x="71" y="36"/>
                  </a:lnTo>
                  <a:lnTo>
                    <a:pt x="54" y="59"/>
                  </a:lnTo>
                  <a:lnTo>
                    <a:pt x="36" y="95"/>
                  </a:lnTo>
                  <a:lnTo>
                    <a:pt x="18" y="153"/>
                  </a:lnTo>
                  <a:lnTo>
                    <a:pt x="10" y="200"/>
                  </a:lnTo>
                  <a:lnTo>
                    <a:pt x="1" y="259"/>
                  </a:lnTo>
                  <a:lnTo>
                    <a:pt x="1" y="329"/>
                  </a:lnTo>
                  <a:lnTo>
                    <a:pt x="1" y="388"/>
                  </a:lnTo>
                  <a:lnTo>
                    <a:pt x="10" y="446"/>
                  </a:lnTo>
                  <a:lnTo>
                    <a:pt x="18" y="505"/>
                  </a:lnTo>
                  <a:lnTo>
                    <a:pt x="36" y="552"/>
                  </a:lnTo>
                  <a:lnTo>
                    <a:pt x="54" y="587"/>
                  </a:lnTo>
                  <a:lnTo>
                    <a:pt x="71" y="622"/>
                  </a:lnTo>
                  <a:lnTo>
                    <a:pt x="98" y="645"/>
                  </a:lnTo>
                  <a:lnTo>
                    <a:pt x="146" y="645"/>
                  </a:lnTo>
                  <a:lnTo>
                    <a:pt x="168" y="622"/>
                  </a:lnTo>
                  <a:lnTo>
                    <a:pt x="186" y="587"/>
                  </a:lnTo>
                  <a:lnTo>
                    <a:pt x="203" y="552"/>
                  </a:lnTo>
                  <a:lnTo>
                    <a:pt x="221" y="505"/>
                  </a:lnTo>
                  <a:lnTo>
                    <a:pt x="229" y="446"/>
                  </a:lnTo>
                  <a:lnTo>
                    <a:pt x="238" y="388"/>
                  </a:lnTo>
                  <a:lnTo>
                    <a:pt x="238" y="329"/>
                  </a:lnTo>
                  <a:lnTo>
                    <a:pt x="238" y="259"/>
                  </a:lnTo>
                  <a:lnTo>
                    <a:pt x="229" y="200"/>
                  </a:lnTo>
                  <a:lnTo>
                    <a:pt x="216" y="153"/>
                  </a:lnTo>
                  <a:lnTo>
                    <a:pt x="203" y="106"/>
                  </a:lnTo>
                  <a:lnTo>
                    <a:pt x="186" y="59"/>
                  </a:lnTo>
                  <a:lnTo>
                    <a:pt x="164" y="36"/>
                  </a:lnTo>
                  <a:lnTo>
                    <a:pt x="142" y="13"/>
                  </a:lnTo>
                  <a:lnTo>
                    <a:pt x="12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55" name="Google Shape;735;p39"/>
            <p:cNvSpPr/>
            <p:nvPr/>
          </p:nvSpPr>
          <p:spPr>
            <a:xfrm flipV="1">
              <a:off x="5772960" y="1599480"/>
              <a:ext cx="5040" cy="5040"/>
            </a:xfrm>
            <a:custGeom>
              <a:avLst/>
              <a:gdLst/>
              <a:ahLst/>
              <a:cxnLst/>
              <a:rect l="l" t="t" r="r" b="b"/>
              <a:pathLst>
                <a:path w="243" h="646">
                  <a:moveTo>
                    <a:pt x="124" y="0"/>
                  </a:moveTo>
                  <a:lnTo>
                    <a:pt x="97" y="12"/>
                  </a:lnTo>
                  <a:lnTo>
                    <a:pt x="75" y="24"/>
                  </a:lnTo>
                  <a:lnTo>
                    <a:pt x="53" y="59"/>
                  </a:lnTo>
                  <a:lnTo>
                    <a:pt x="36" y="94"/>
                  </a:lnTo>
                  <a:lnTo>
                    <a:pt x="22" y="141"/>
                  </a:lnTo>
                  <a:lnTo>
                    <a:pt x="9" y="200"/>
                  </a:lnTo>
                  <a:lnTo>
                    <a:pt x="5" y="258"/>
                  </a:lnTo>
                  <a:lnTo>
                    <a:pt x="0" y="329"/>
                  </a:lnTo>
                  <a:lnTo>
                    <a:pt x="5" y="387"/>
                  </a:lnTo>
                  <a:lnTo>
                    <a:pt x="9" y="446"/>
                  </a:lnTo>
                  <a:lnTo>
                    <a:pt x="22" y="504"/>
                  </a:lnTo>
                  <a:lnTo>
                    <a:pt x="36" y="551"/>
                  </a:lnTo>
                  <a:lnTo>
                    <a:pt x="53" y="586"/>
                  </a:lnTo>
                  <a:lnTo>
                    <a:pt x="75" y="622"/>
                  </a:lnTo>
                  <a:lnTo>
                    <a:pt x="97" y="633"/>
                  </a:lnTo>
                  <a:lnTo>
                    <a:pt x="124" y="645"/>
                  </a:lnTo>
                  <a:lnTo>
                    <a:pt x="146" y="633"/>
                  </a:lnTo>
                  <a:lnTo>
                    <a:pt x="168" y="622"/>
                  </a:lnTo>
                  <a:lnTo>
                    <a:pt x="190" y="586"/>
                  </a:lnTo>
                  <a:lnTo>
                    <a:pt x="207" y="551"/>
                  </a:lnTo>
                  <a:lnTo>
                    <a:pt x="220" y="504"/>
                  </a:lnTo>
                  <a:lnTo>
                    <a:pt x="234" y="446"/>
                  </a:lnTo>
                  <a:lnTo>
                    <a:pt x="238" y="387"/>
                  </a:lnTo>
                  <a:lnTo>
                    <a:pt x="242" y="329"/>
                  </a:lnTo>
                  <a:lnTo>
                    <a:pt x="238" y="258"/>
                  </a:lnTo>
                  <a:lnTo>
                    <a:pt x="234" y="200"/>
                  </a:lnTo>
                  <a:lnTo>
                    <a:pt x="220" y="141"/>
                  </a:lnTo>
                  <a:lnTo>
                    <a:pt x="207" y="94"/>
                  </a:lnTo>
                  <a:lnTo>
                    <a:pt x="190" y="59"/>
                  </a:lnTo>
                  <a:lnTo>
                    <a:pt x="168" y="24"/>
                  </a:lnTo>
                  <a:lnTo>
                    <a:pt x="146" y="12"/>
                  </a:lnTo>
                  <a:lnTo>
                    <a:pt x="124"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56" name="Google Shape;736;p39"/>
            <p:cNvSpPr/>
            <p:nvPr/>
          </p:nvSpPr>
          <p:spPr>
            <a:xfrm flipV="1">
              <a:off x="5850000" y="1511280"/>
              <a:ext cx="5040" cy="5040"/>
            </a:xfrm>
            <a:custGeom>
              <a:avLst/>
              <a:gdLst/>
              <a:ahLst/>
              <a:cxnLst/>
              <a:rect l="l" t="t" r="r" b="b"/>
              <a:pathLst>
                <a:path w="238" h="646">
                  <a:moveTo>
                    <a:pt x="119" y="1"/>
                  </a:moveTo>
                  <a:lnTo>
                    <a:pt x="97" y="13"/>
                  </a:lnTo>
                  <a:lnTo>
                    <a:pt x="71" y="24"/>
                  </a:lnTo>
                  <a:lnTo>
                    <a:pt x="53" y="60"/>
                  </a:lnTo>
                  <a:lnTo>
                    <a:pt x="36" y="95"/>
                  </a:lnTo>
                  <a:lnTo>
                    <a:pt x="18" y="142"/>
                  </a:lnTo>
                  <a:lnTo>
                    <a:pt x="9" y="200"/>
                  </a:lnTo>
                  <a:lnTo>
                    <a:pt x="0" y="259"/>
                  </a:lnTo>
                  <a:lnTo>
                    <a:pt x="0" y="317"/>
                  </a:lnTo>
                  <a:lnTo>
                    <a:pt x="0" y="388"/>
                  </a:lnTo>
                  <a:lnTo>
                    <a:pt x="9" y="446"/>
                  </a:lnTo>
                  <a:lnTo>
                    <a:pt x="18" y="505"/>
                  </a:lnTo>
                  <a:lnTo>
                    <a:pt x="36" y="552"/>
                  </a:lnTo>
                  <a:lnTo>
                    <a:pt x="53" y="587"/>
                  </a:lnTo>
                  <a:lnTo>
                    <a:pt x="71" y="610"/>
                  </a:lnTo>
                  <a:lnTo>
                    <a:pt x="97" y="634"/>
                  </a:lnTo>
                  <a:lnTo>
                    <a:pt x="119" y="646"/>
                  </a:lnTo>
                  <a:lnTo>
                    <a:pt x="146" y="634"/>
                  </a:lnTo>
                  <a:lnTo>
                    <a:pt x="168" y="610"/>
                  </a:lnTo>
                  <a:lnTo>
                    <a:pt x="185" y="587"/>
                  </a:lnTo>
                  <a:lnTo>
                    <a:pt x="203" y="552"/>
                  </a:lnTo>
                  <a:lnTo>
                    <a:pt x="220" y="505"/>
                  </a:lnTo>
                  <a:lnTo>
                    <a:pt x="229" y="446"/>
                  </a:lnTo>
                  <a:lnTo>
                    <a:pt x="238" y="388"/>
                  </a:lnTo>
                  <a:lnTo>
                    <a:pt x="238" y="317"/>
                  </a:lnTo>
                  <a:lnTo>
                    <a:pt x="238" y="259"/>
                  </a:lnTo>
                  <a:lnTo>
                    <a:pt x="229" y="200"/>
                  </a:lnTo>
                  <a:lnTo>
                    <a:pt x="220" y="142"/>
                  </a:lnTo>
                  <a:lnTo>
                    <a:pt x="203" y="95"/>
                  </a:lnTo>
                  <a:lnTo>
                    <a:pt x="185" y="60"/>
                  </a:lnTo>
                  <a:lnTo>
                    <a:pt x="168" y="24"/>
                  </a:lnTo>
                  <a:lnTo>
                    <a:pt x="146" y="13"/>
                  </a:lnTo>
                  <a:lnTo>
                    <a:pt x="1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57" name="Google Shape;737;p39"/>
            <p:cNvSpPr/>
            <p:nvPr/>
          </p:nvSpPr>
          <p:spPr>
            <a:xfrm flipV="1">
              <a:off x="5441400" y="1689840"/>
              <a:ext cx="235800" cy="238320"/>
            </a:xfrm>
            <a:custGeom>
              <a:avLst/>
              <a:gdLst/>
              <a:ahLst/>
              <a:cxnLst/>
              <a:rect l="l" t="t" r="r" b="b"/>
              <a:pathLst>
                <a:path w="9987" h="26618">
                  <a:moveTo>
                    <a:pt x="4996" y="1"/>
                  </a:move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58" name="Google Shape;738;p39"/>
            <p:cNvSpPr/>
            <p:nvPr/>
          </p:nvSpPr>
          <p:spPr>
            <a:xfrm flipV="1">
              <a:off x="5441400" y="1689840"/>
              <a:ext cx="235800" cy="238320"/>
            </a:xfrm>
            <a:custGeom>
              <a:avLst/>
              <a:gdLst/>
              <a:ahLst/>
              <a:cxnLst/>
              <a:rect l="l" t="t" r="r" b="b"/>
              <a:pathLst>
                <a:path w="9987" h="26618" fill="none">
                  <a:moveTo>
                    <a:pt x="4996" y="26618"/>
                  </a:moveTo>
                  <a:lnTo>
                    <a:pt x="4996" y="26618"/>
                  </a:lnTo>
                  <a:lnTo>
                    <a:pt x="5123" y="26606"/>
                  </a:lnTo>
                  <a:lnTo>
                    <a:pt x="5251" y="26595"/>
                  </a:lnTo>
                  <a:lnTo>
                    <a:pt x="5379" y="26571"/>
                  </a:lnTo>
                  <a:lnTo>
                    <a:pt x="5506" y="26548"/>
                  </a:lnTo>
                  <a:lnTo>
                    <a:pt x="5629" y="26513"/>
                  </a:lnTo>
                  <a:lnTo>
                    <a:pt x="5752" y="26466"/>
                  </a:lnTo>
                  <a:lnTo>
                    <a:pt x="5875" y="26407"/>
                  </a:lnTo>
                  <a:lnTo>
                    <a:pt x="5998" y="26348"/>
                  </a:lnTo>
                  <a:lnTo>
                    <a:pt x="6122" y="26278"/>
                  </a:lnTo>
                  <a:lnTo>
                    <a:pt x="6240" y="26196"/>
                  </a:lnTo>
                  <a:lnTo>
                    <a:pt x="6359" y="26114"/>
                  </a:lnTo>
                  <a:lnTo>
                    <a:pt x="6478" y="26020"/>
                  </a:lnTo>
                  <a:lnTo>
                    <a:pt x="6596" y="25915"/>
                  </a:lnTo>
                  <a:lnTo>
                    <a:pt x="6711" y="25809"/>
                  </a:lnTo>
                  <a:lnTo>
                    <a:pt x="6825" y="25692"/>
                  </a:lnTo>
                  <a:lnTo>
                    <a:pt x="6935" y="25575"/>
                  </a:lnTo>
                  <a:lnTo>
                    <a:pt x="7049" y="25446"/>
                  </a:lnTo>
                  <a:lnTo>
                    <a:pt x="7159" y="25305"/>
                  </a:lnTo>
                  <a:lnTo>
                    <a:pt x="7265" y="25165"/>
                  </a:lnTo>
                  <a:lnTo>
                    <a:pt x="7375" y="25012"/>
                  </a:lnTo>
                  <a:lnTo>
                    <a:pt x="7480" y="24848"/>
                  </a:lnTo>
                  <a:lnTo>
                    <a:pt x="7581" y="24684"/>
                  </a:lnTo>
                  <a:lnTo>
                    <a:pt x="7683" y="24520"/>
                  </a:lnTo>
                  <a:lnTo>
                    <a:pt x="7784" y="24344"/>
                  </a:lnTo>
                  <a:lnTo>
                    <a:pt x="7885" y="24157"/>
                  </a:lnTo>
                  <a:lnTo>
                    <a:pt x="7982" y="23969"/>
                  </a:lnTo>
                  <a:lnTo>
                    <a:pt x="8074" y="23782"/>
                  </a:lnTo>
                  <a:lnTo>
                    <a:pt x="8171" y="23582"/>
                  </a:lnTo>
                  <a:lnTo>
                    <a:pt x="8259" y="23371"/>
                  </a:lnTo>
                  <a:lnTo>
                    <a:pt x="8351" y="23160"/>
                  </a:lnTo>
                  <a:lnTo>
                    <a:pt x="8439" y="22938"/>
                  </a:lnTo>
                  <a:lnTo>
                    <a:pt x="8522" y="22715"/>
                  </a:lnTo>
                  <a:lnTo>
                    <a:pt x="8606" y="22492"/>
                  </a:lnTo>
                  <a:lnTo>
                    <a:pt x="8689" y="22258"/>
                  </a:lnTo>
                  <a:lnTo>
                    <a:pt x="8769" y="22012"/>
                  </a:lnTo>
                  <a:lnTo>
                    <a:pt x="8843" y="21777"/>
                  </a:lnTo>
                  <a:lnTo>
                    <a:pt x="8923" y="21520"/>
                  </a:lnTo>
                  <a:lnTo>
                    <a:pt x="8993" y="21273"/>
                  </a:lnTo>
                  <a:lnTo>
                    <a:pt x="9063" y="21016"/>
                  </a:lnTo>
                  <a:lnTo>
                    <a:pt x="9134" y="20746"/>
                  </a:lnTo>
                  <a:lnTo>
                    <a:pt x="9200" y="20476"/>
                  </a:lnTo>
                  <a:lnTo>
                    <a:pt x="9261" y="20207"/>
                  </a:lnTo>
                  <a:lnTo>
                    <a:pt x="9323" y="19937"/>
                  </a:lnTo>
                  <a:lnTo>
                    <a:pt x="9384" y="19656"/>
                  </a:lnTo>
                  <a:lnTo>
                    <a:pt x="9441" y="19363"/>
                  </a:lnTo>
                  <a:lnTo>
                    <a:pt x="9494" y="19082"/>
                  </a:lnTo>
                  <a:lnTo>
                    <a:pt x="9542" y="18789"/>
                  </a:lnTo>
                  <a:lnTo>
                    <a:pt x="9595" y="18484"/>
                  </a:lnTo>
                  <a:lnTo>
                    <a:pt x="9639" y="18191"/>
                  </a:lnTo>
                  <a:lnTo>
                    <a:pt x="9683" y="17886"/>
                  </a:lnTo>
                  <a:lnTo>
                    <a:pt x="9723" y="17582"/>
                  </a:lnTo>
                  <a:lnTo>
                    <a:pt x="9762" y="17265"/>
                  </a:lnTo>
                  <a:lnTo>
                    <a:pt x="9798" y="16949"/>
                  </a:lnTo>
                  <a:lnTo>
                    <a:pt x="9828" y="16632"/>
                  </a:lnTo>
                  <a:lnTo>
                    <a:pt x="9859" y="16316"/>
                  </a:lnTo>
                  <a:lnTo>
                    <a:pt x="9885" y="15988"/>
                  </a:lnTo>
                  <a:lnTo>
                    <a:pt x="9907" y="15671"/>
                  </a:lnTo>
                  <a:lnTo>
                    <a:pt x="9929" y="15331"/>
                  </a:lnTo>
                  <a:lnTo>
                    <a:pt x="9947" y="15003"/>
                  </a:lnTo>
                  <a:lnTo>
                    <a:pt x="9960" y="14675"/>
                  </a:lnTo>
                  <a:lnTo>
                    <a:pt x="9969" y="14335"/>
                  </a:lnTo>
                  <a:lnTo>
                    <a:pt x="9978" y="13995"/>
                  </a:lnTo>
                  <a:lnTo>
                    <a:pt x="9982" y="13655"/>
                  </a:lnTo>
                  <a:lnTo>
                    <a:pt x="9987" y="13315"/>
                  </a:lnTo>
                  <a:lnTo>
                    <a:pt x="9987" y="13315"/>
                  </a:lnTo>
                  <a:lnTo>
                    <a:pt x="9982" y="12964"/>
                  </a:lnTo>
                  <a:lnTo>
                    <a:pt x="9978" y="12624"/>
                  </a:lnTo>
                  <a:lnTo>
                    <a:pt x="9969" y="12284"/>
                  </a:lnTo>
                  <a:lnTo>
                    <a:pt x="9960" y="11956"/>
                  </a:lnTo>
                  <a:lnTo>
                    <a:pt x="9947" y="11616"/>
                  </a:lnTo>
                  <a:lnTo>
                    <a:pt x="9929" y="11288"/>
                  </a:lnTo>
                  <a:lnTo>
                    <a:pt x="9907" y="10959"/>
                  </a:lnTo>
                  <a:lnTo>
                    <a:pt x="9885" y="10631"/>
                  </a:lnTo>
                  <a:lnTo>
                    <a:pt x="9859" y="10303"/>
                  </a:lnTo>
                  <a:lnTo>
                    <a:pt x="9828" y="9987"/>
                  </a:lnTo>
                  <a:lnTo>
                    <a:pt x="9798" y="9670"/>
                  </a:lnTo>
                  <a:lnTo>
                    <a:pt x="9762" y="9354"/>
                  </a:lnTo>
                  <a:lnTo>
                    <a:pt x="9723" y="9037"/>
                  </a:lnTo>
                  <a:lnTo>
                    <a:pt x="9683" y="8733"/>
                  </a:lnTo>
                  <a:lnTo>
                    <a:pt x="9639" y="8428"/>
                  </a:lnTo>
                  <a:lnTo>
                    <a:pt x="9595" y="8135"/>
                  </a:lnTo>
                  <a:lnTo>
                    <a:pt x="9542" y="7830"/>
                  </a:lnTo>
                  <a:lnTo>
                    <a:pt x="9494" y="7537"/>
                  </a:lnTo>
                  <a:lnTo>
                    <a:pt x="9441" y="7256"/>
                  </a:lnTo>
                  <a:lnTo>
                    <a:pt x="9384" y="6963"/>
                  </a:lnTo>
                  <a:lnTo>
                    <a:pt x="9323" y="6693"/>
                  </a:lnTo>
                  <a:lnTo>
                    <a:pt x="9261" y="6412"/>
                  </a:lnTo>
                  <a:lnTo>
                    <a:pt x="9200" y="6142"/>
                  </a:lnTo>
                  <a:lnTo>
                    <a:pt x="9134" y="5873"/>
                  </a:lnTo>
                  <a:lnTo>
                    <a:pt x="9063" y="5603"/>
                  </a:lnTo>
                  <a:lnTo>
                    <a:pt x="8993" y="5345"/>
                  </a:lnTo>
                  <a:lnTo>
                    <a:pt x="8923" y="5099"/>
                  </a:lnTo>
                  <a:lnTo>
                    <a:pt x="8843" y="4841"/>
                  </a:lnTo>
                  <a:lnTo>
                    <a:pt x="8769" y="4607"/>
                  </a:lnTo>
                  <a:lnTo>
                    <a:pt x="8689" y="4361"/>
                  </a:lnTo>
                  <a:lnTo>
                    <a:pt x="8606" y="4126"/>
                  </a:lnTo>
                  <a:lnTo>
                    <a:pt x="8522" y="3904"/>
                  </a:lnTo>
                  <a:lnTo>
                    <a:pt x="8439" y="3681"/>
                  </a:lnTo>
                  <a:lnTo>
                    <a:pt x="8351" y="3458"/>
                  </a:lnTo>
                  <a:lnTo>
                    <a:pt x="8259" y="3247"/>
                  </a:lnTo>
                  <a:lnTo>
                    <a:pt x="8171" y="3048"/>
                  </a:lnTo>
                  <a:lnTo>
                    <a:pt x="8074" y="2837"/>
                  </a:lnTo>
                  <a:lnTo>
                    <a:pt x="7982" y="2650"/>
                  </a:lnTo>
                  <a:lnTo>
                    <a:pt x="7885" y="2462"/>
                  </a:lnTo>
                  <a:lnTo>
                    <a:pt x="7784" y="2275"/>
                  </a:lnTo>
                  <a:lnTo>
                    <a:pt x="7683" y="2099"/>
                  </a:lnTo>
                  <a:lnTo>
                    <a:pt x="7581" y="1935"/>
                  </a:lnTo>
                  <a:lnTo>
                    <a:pt x="7480" y="1771"/>
                  </a:lnTo>
                  <a:lnTo>
                    <a:pt x="7375" y="1607"/>
                  </a:lnTo>
                  <a:lnTo>
                    <a:pt x="7265" y="1466"/>
                  </a:lnTo>
                  <a:lnTo>
                    <a:pt x="7159" y="1314"/>
                  </a:lnTo>
                  <a:lnTo>
                    <a:pt x="7049" y="1185"/>
                  </a:lnTo>
                  <a:lnTo>
                    <a:pt x="6935" y="1056"/>
                  </a:lnTo>
                  <a:lnTo>
                    <a:pt x="6825" y="927"/>
                  </a:lnTo>
                  <a:lnTo>
                    <a:pt x="6711" y="810"/>
                  </a:lnTo>
                  <a:lnTo>
                    <a:pt x="6596" y="704"/>
                  </a:lnTo>
                  <a:lnTo>
                    <a:pt x="6478" y="599"/>
                  </a:lnTo>
                  <a:lnTo>
                    <a:pt x="6359" y="505"/>
                  </a:lnTo>
                  <a:lnTo>
                    <a:pt x="6240" y="423"/>
                  </a:lnTo>
                  <a:lnTo>
                    <a:pt x="6122" y="341"/>
                  </a:lnTo>
                  <a:lnTo>
                    <a:pt x="5998" y="270"/>
                  </a:lnTo>
                  <a:lnTo>
                    <a:pt x="5875" y="212"/>
                  </a:lnTo>
                  <a:lnTo>
                    <a:pt x="5752" y="153"/>
                  </a:lnTo>
                  <a:lnTo>
                    <a:pt x="5629" y="106"/>
                  </a:lnTo>
                  <a:lnTo>
                    <a:pt x="5506" y="71"/>
                  </a:lnTo>
                  <a:lnTo>
                    <a:pt x="5379" y="48"/>
                  </a:lnTo>
                  <a:lnTo>
                    <a:pt x="5251" y="24"/>
                  </a:lnTo>
                  <a:lnTo>
                    <a:pt x="5123" y="13"/>
                  </a:lnTo>
                  <a:lnTo>
                    <a:pt x="4996" y="1"/>
                  </a:lnTo>
                  <a:lnTo>
                    <a:pt x="4996" y="1"/>
                  </a:lnTo>
                  <a:lnTo>
                    <a:pt x="4864" y="13"/>
                  </a:lnTo>
                  <a:lnTo>
                    <a:pt x="4737" y="24"/>
                  </a:lnTo>
                  <a:lnTo>
                    <a:pt x="4609" y="48"/>
                  </a:lnTo>
                  <a:lnTo>
                    <a:pt x="4482" y="71"/>
                  </a:lnTo>
                  <a:lnTo>
                    <a:pt x="4358" y="106"/>
                  </a:lnTo>
                  <a:lnTo>
                    <a:pt x="4235" y="153"/>
                  </a:lnTo>
                  <a:lnTo>
                    <a:pt x="4112" y="212"/>
                  </a:lnTo>
                  <a:lnTo>
                    <a:pt x="3989" y="270"/>
                  </a:lnTo>
                  <a:lnTo>
                    <a:pt x="3866" y="341"/>
                  </a:lnTo>
                  <a:lnTo>
                    <a:pt x="3747" y="423"/>
                  </a:lnTo>
                  <a:lnTo>
                    <a:pt x="3628" y="505"/>
                  </a:lnTo>
                  <a:lnTo>
                    <a:pt x="3510" y="599"/>
                  </a:lnTo>
                  <a:lnTo>
                    <a:pt x="3391" y="704"/>
                  </a:lnTo>
                  <a:lnTo>
                    <a:pt x="3277" y="810"/>
                  </a:lnTo>
                  <a:lnTo>
                    <a:pt x="3162" y="927"/>
                  </a:lnTo>
                  <a:lnTo>
                    <a:pt x="3052" y="1056"/>
                  </a:lnTo>
                  <a:lnTo>
                    <a:pt x="2938" y="1185"/>
                  </a:lnTo>
                  <a:lnTo>
                    <a:pt x="2828" y="1314"/>
                  </a:lnTo>
                  <a:lnTo>
                    <a:pt x="2723" y="1466"/>
                  </a:lnTo>
                  <a:lnTo>
                    <a:pt x="2613" y="1607"/>
                  </a:lnTo>
                  <a:lnTo>
                    <a:pt x="2507" y="1771"/>
                  </a:lnTo>
                  <a:lnTo>
                    <a:pt x="2406" y="1935"/>
                  </a:lnTo>
                  <a:lnTo>
                    <a:pt x="2305" y="2099"/>
                  </a:lnTo>
                  <a:lnTo>
                    <a:pt x="2204" y="2275"/>
                  </a:lnTo>
                  <a:lnTo>
                    <a:pt x="2103" y="2462"/>
                  </a:lnTo>
                  <a:lnTo>
                    <a:pt x="2006" y="2650"/>
                  </a:lnTo>
                  <a:lnTo>
                    <a:pt x="1914" y="2837"/>
                  </a:lnTo>
                  <a:lnTo>
                    <a:pt x="1817" y="3048"/>
                  </a:lnTo>
                  <a:lnTo>
                    <a:pt x="1729" y="3247"/>
                  </a:lnTo>
                  <a:lnTo>
                    <a:pt x="1637" y="3458"/>
                  </a:lnTo>
                  <a:lnTo>
                    <a:pt x="1549" y="3681"/>
                  </a:lnTo>
                  <a:lnTo>
                    <a:pt x="1465" y="3904"/>
                  </a:lnTo>
                  <a:lnTo>
                    <a:pt x="1382" y="4126"/>
                  </a:lnTo>
                  <a:lnTo>
                    <a:pt x="1298" y="4361"/>
                  </a:lnTo>
                  <a:lnTo>
                    <a:pt x="1219" y="4607"/>
                  </a:lnTo>
                  <a:lnTo>
                    <a:pt x="1144" y="4841"/>
                  </a:lnTo>
                  <a:lnTo>
                    <a:pt x="1065" y="5099"/>
                  </a:lnTo>
                  <a:lnTo>
                    <a:pt x="995" y="5345"/>
                  </a:lnTo>
                  <a:lnTo>
                    <a:pt x="924" y="5603"/>
                  </a:lnTo>
                  <a:lnTo>
                    <a:pt x="854" y="5873"/>
                  </a:lnTo>
                  <a:lnTo>
                    <a:pt x="788" y="6142"/>
                  </a:lnTo>
                  <a:lnTo>
                    <a:pt x="726" y="6412"/>
                  </a:lnTo>
                  <a:lnTo>
                    <a:pt x="665" y="6693"/>
                  </a:lnTo>
                  <a:lnTo>
                    <a:pt x="603" y="6963"/>
                  </a:lnTo>
                  <a:lnTo>
                    <a:pt x="546" y="7256"/>
                  </a:lnTo>
                  <a:lnTo>
                    <a:pt x="493" y="7537"/>
                  </a:lnTo>
                  <a:lnTo>
                    <a:pt x="445" y="7830"/>
                  </a:lnTo>
                  <a:lnTo>
                    <a:pt x="392" y="8135"/>
                  </a:lnTo>
                  <a:lnTo>
                    <a:pt x="348" y="8428"/>
                  </a:lnTo>
                  <a:lnTo>
                    <a:pt x="304" y="8733"/>
                  </a:lnTo>
                  <a:lnTo>
                    <a:pt x="265" y="9037"/>
                  </a:lnTo>
                  <a:lnTo>
                    <a:pt x="225" y="9354"/>
                  </a:lnTo>
                  <a:lnTo>
                    <a:pt x="190" y="9670"/>
                  </a:lnTo>
                  <a:lnTo>
                    <a:pt x="159" y="9987"/>
                  </a:lnTo>
                  <a:lnTo>
                    <a:pt x="128" y="10303"/>
                  </a:lnTo>
                  <a:lnTo>
                    <a:pt x="102" y="10631"/>
                  </a:lnTo>
                  <a:lnTo>
                    <a:pt x="80" y="10959"/>
                  </a:lnTo>
                  <a:lnTo>
                    <a:pt x="58" y="11288"/>
                  </a:lnTo>
                  <a:lnTo>
                    <a:pt x="41" y="11616"/>
                  </a:lnTo>
                  <a:lnTo>
                    <a:pt x="27" y="11956"/>
                  </a:lnTo>
                  <a:lnTo>
                    <a:pt x="19" y="12284"/>
                  </a:lnTo>
                  <a:lnTo>
                    <a:pt x="10" y="12624"/>
                  </a:lnTo>
                  <a:lnTo>
                    <a:pt x="5" y="12964"/>
                  </a:lnTo>
                  <a:lnTo>
                    <a:pt x="1" y="13315"/>
                  </a:lnTo>
                  <a:lnTo>
                    <a:pt x="1" y="13315"/>
                  </a:lnTo>
                  <a:lnTo>
                    <a:pt x="5" y="13655"/>
                  </a:lnTo>
                  <a:lnTo>
                    <a:pt x="10" y="13995"/>
                  </a:lnTo>
                  <a:lnTo>
                    <a:pt x="19" y="14335"/>
                  </a:lnTo>
                  <a:lnTo>
                    <a:pt x="27" y="14675"/>
                  </a:lnTo>
                  <a:lnTo>
                    <a:pt x="41" y="15003"/>
                  </a:lnTo>
                  <a:lnTo>
                    <a:pt x="58" y="15331"/>
                  </a:lnTo>
                  <a:lnTo>
                    <a:pt x="80" y="15671"/>
                  </a:lnTo>
                  <a:lnTo>
                    <a:pt x="102" y="15988"/>
                  </a:lnTo>
                  <a:lnTo>
                    <a:pt x="128" y="16316"/>
                  </a:lnTo>
                  <a:lnTo>
                    <a:pt x="159" y="16632"/>
                  </a:lnTo>
                  <a:lnTo>
                    <a:pt x="190" y="16949"/>
                  </a:lnTo>
                  <a:lnTo>
                    <a:pt x="225" y="17265"/>
                  </a:lnTo>
                  <a:lnTo>
                    <a:pt x="265" y="17582"/>
                  </a:lnTo>
                  <a:lnTo>
                    <a:pt x="304" y="17886"/>
                  </a:lnTo>
                  <a:lnTo>
                    <a:pt x="348" y="18191"/>
                  </a:lnTo>
                  <a:lnTo>
                    <a:pt x="392" y="18484"/>
                  </a:lnTo>
                  <a:lnTo>
                    <a:pt x="445" y="18789"/>
                  </a:lnTo>
                  <a:lnTo>
                    <a:pt x="493" y="19082"/>
                  </a:lnTo>
                  <a:lnTo>
                    <a:pt x="546" y="19363"/>
                  </a:lnTo>
                  <a:lnTo>
                    <a:pt x="603" y="19656"/>
                  </a:lnTo>
                  <a:lnTo>
                    <a:pt x="665" y="19937"/>
                  </a:lnTo>
                  <a:lnTo>
                    <a:pt x="726" y="20207"/>
                  </a:lnTo>
                  <a:lnTo>
                    <a:pt x="788" y="20476"/>
                  </a:lnTo>
                  <a:lnTo>
                    <a:pt x="854" y="20746"/>
                  </a:lnTo>
                  <a:lnTo>
                    <a:pt x="924" y="21016"/>
                  </a:lnTo>
                  <a:lnTo>
                    <a:pt x="995" y="21273"/>
                  </a:lnTo>
                  <a:lnTo>
                    <a:pt x="1065" y="21520"/>
                  </a:lnTo>
                  <a:lnTo>
                    <a:pt x="1144" y="21777"/>
                  </a:lnTo>
                  <a:lnTo>
                    <a:pt x="1219" y="22012"/>
                  </a:lnTo>
                  <a:lnTo>
                    <a:pt x="1298" y="22258"/>
                  </a:lnTo>
                  <a:lnTo>
                    <a:pt x="1382" y="22492"/>
                  </a:lnTo>
                  <a:lnTo>
                    <a:pt x="1465" y="22715"/>
                  </a:lnTo>
                  <a:lnTo>
                    <a:pt x="1549" y="22938"/>
                  </a:lnTo>
                  <a:lnTo>
                    <a:pt x="1637" y="23160"/>
                  </a:lnTo>
                  <a:lnTo>
                    <a:pt x="1729" y="23371"/>
                  </a:lnTo>
                  <a:lnTo>
                    <a:pt x="1817" y="23582"/>
                  </a:lnTo>
                  <a:lnTo>
                    <a:pt x="1914" y="23782"/>
                  </a:lnTo>
                  <a:lnTo>
                    <a:pt x="2006" y="23969"/>
                  </a:lnTo>
                  <a:lnTo>
                    <a:pt x="2103" y="24157"/>
                  </a:lnTo>
                  <a:lnTo>
                    <a:pt x="2204" y="24344"/>
                  </a:lnTo>
                  <a:lnTo>
                    <a:pt x="2305" y="24520"/>
                  </a:lnTo>
                  <a:lnTo>
                    <a:pt x="2406" y="24684"/>
                  </a:lnTo>
                  <a:lnTo>
                    <a:pt x="2507" y="24848"/>
                  </a:lnTo>
                  <a:lnTo>
                    <a:pt x="2613" y="25012"/>
                  </a:lnTo>
                  <a:lnTo>
                    <a:pt x="2723" y="25165"/>
                  </a:lnTo>
                  <a:lnTo>
                    <a:pt x="2828" y="25305"/>
                  </a:lnTo>
                  <a:lnTo>
                    <a:pt x="2938" y="25446"/>
                  </a:lnTo>
                  <a:lnTo>
                    <a:pt x="3052" y="25575"/>
                  </a:lnTo>
                  <a:lnTo>
                    <a:pt x="3162" y="25692"/>
                  </a:lnTo>
                  <a:lnTo>
                    <a:pt x="3277" y="25809"/>
                  </a:lnTo>
                  <a:lnTo>
                    <a:pt x="3391" y="25915"/>
                  </a:lnTo>
                  <a:lnTo>
                    <a:pt x="3510" y="26020"/>
                  </a:lnTo>
                  <a:lnTo>
                    <a:pt x="3628" y="26114"/>
                  </a:lnTo>
                  <a:lnTo>
                    <a:pt x="3747" y="26196"/>
                  </a:lnTo>
                  <a:lnTo>
                    <a:pt x="3866" y="26278"/>
                  </a:lnTo>
                  <a:lnTo>
                    <a:pt x="3989" y="26348"/>
                  </a:lnTo>
                  <a:lnTo>
                    <a:pt x="4112" y="26407"/>
                  </a:lnTo>
                  <a:lnTo>
                    <a:pt x="4235" y="26466"/>
                  </a:lnTo>
                  <a:lnTo>
                    <a:pt x="4358" y="26513"/>
                  </a:lnTo>
                  <a:lnTo>
                    <a:pt x="4482" y="26548"/>
                  </a:lnTo>
                  <a:lnTo>
                    <a:pt x="4609" y="26571"/>
                  </a:lnTo>
                  <a:lnTo>
                    <a:pt x="4737" y="26595"/>
                  </a:lnTo>
                  <a:lnTo>
                    <a:pt x="4864" y="26606"/>
                  </a:lnTo>
                  <a:lnTo>
                    <a:pt x="4996" y="26618"/>
                  </a:lnTo>
                </a:path>
              </a:pathLst>
            </a:custGeom>
            <a:noFill/>
            <a:ln w="0">
              <a:noFill/>
            </a:ln>
          </p:spPr>
          <p:style>
            <a:lnRef idx="0">
              <a:scrgbClr r="0" g="0" b="0"/>
            </a:lnRef>
            <a:fillRef idx="0">
              <a:scrgbClr r="0" g="0" b="0"/>
            </a:fillRef>
            <a:effectRef idx="0">
              <a:scrgbClr r="0" g="0" b="0"/>
            </a:effectRef>
            <a:fontRef idx="minor"/>
          </p:style>
        </p:sp>
        <p:sp>
          <p:nvSpPr>
            <p:cNvPr id="959" name="Google Shape;739;p39"/>
            <p:cNvSpPr/>
            <p:nvPr/>
          </p:nvSpPr>
          <p:spPr>
            <a:xfrm flipV="1">
              <a:off x="5437440" y="1803240"/>
              <a:ext cx="546480" cy="479880"/>
            </a:xfrm>
            <a:custGeom>
              <a:avLst/>
              <a:gdLst/>
              <a:ahLst/>
              <a:cxnLst/>
              <a:rect l="l" t="t" r="r" b="b"/>
              <a:pathLst>
                <a:path w="23112" h="53517">
                  <a:moveTo>
                    <a:pt x="20781" y="1"/>
                  </a:moveTo>
                  <a:lnTo>
                    <a:pt x="819" y="35502"/>
                  </a:lnTo>
                  <a:lnTo>
                    <a:pt x="1" y="53516"/>
                  </a:lnTo>
                  <a:lnTo>
                    <a:pt x="9965" y="51641"/>
                  </a:lnTo>
                  <a:lnTo>
                    <a:pt x="23112" y="8111"/>
                  </a:lnTo>
                  <a:lnTo>
                    <a:pt x="20781"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60" name="Google Shape;740;p39"/>
            <p:cNvSpPr/>
            <p:nvPr/>
          </p:nvSpPr>
          <p:spPr>
            <a:xfrm flipV="1">
              <a:off x="5437440" y="1803240"/>
              <a:ext cx="546480" cy="479880"/>
            </a:xfrm>
            <a:custGeom>
              <a:avLst/>
              <a:gdLst/>
              <a:ahLst/>
              <a:cxnLst/>
              <a:rect l="l" t="t" r="r" b="b"/>
              <a:pathLst>
                <a:path w="23112" h="53517" fill="none">
                  <a:moveTo>
                    <a:pt x="9965" y="51641"/>
                  </a:moveTo>
                  <a:lnTo>
                    <a:pt x="23112" y="8111"/>
                  </a:lnTo>
                  <a:lnTo>
                    <a:pt x="20781" y="1"/>
                  </a:lnTo>
                  <a:lnTo>
                    <a:pt x="819" y="35502"/>
                  </a:lnTo>
                  <a:lnTo>
                    <a:pt x="1" y="53516"/>
                  </a:lnTo>
                  <a:lnTo>
                    <a:pt x="9965" y="51641"/>
                  </a:lnTo>
                </a:path>
              </a:pathLst>
            </a:custGeom>
            <a:noFill/>
            <a:ln w="0">
              <a:noFill/>
            </a:ln>
          </p:spPr>
          <p:style>
            <a:lnRef idx="0">
              <a:scrgbClr r="0" g="0" b="0"/>
            </a:lnRef>
            <a:fillRef idx="0">
              <a:scrgbClr r="0" g="0" b="0"/>
            </a:fillRef>
            <a:effectRef idx="0">
              <a:scrgbClr r="0" g="0" b="0"/>
            </a:effectRef>
            <a:fontRef idx="minor"/>
          </p:style>
        </p:sp>
        <p:sp>
          <p:nvSpPr>
            <p:cNvPr id="961" name="Google Shape;741;p39"/>
            <p:cNvSpPr/>
            <p:nvPr/>
          </p:nvSpPr>
          <p:spPr>
            <a:xfrm flipV="1">
              <a:off x="5599800" y="1814760"/>
              <a:ext cx="73080" cy="4680"/>
            </a:xfrm>
            <a:custGeom>
              <a:avLst/>
              <a:gdLst/>
              <a:ahLst/>
              <a:cxnLst/>
              <a:rect l="l" t="t" r="r" b="b"/>
              <a:pathLst>
                <a:path w="3110" h="587">
                  <a:moveTo>
                    <a:pt x="3110" y="0"/>
                  </a:moveTo>
                  <a:lnTo>
                    <a:pt x="1" y="586"/>
                  </a:lnTo>
                  <a:lnTo>
                    <a:pt x="5" y="586"/>
                  </a:lnTo>
                  <a:lnTo>
                    <a:pt x="3110" y="0"/>
                  </a:lnTo>
                  <a:close/>
                </a:path>
              </a:pathLst>
            </a:custGeom>
            <a:solidFill>
              <a:srgbClr val="1B2327"/>
            </a:solidFill>
            <a:ln w="0">
              <a:noFill/>
            </a:ln>
          </p:spPr>
          <p:style>
            <a:lnRef idx="0">
              <a:scrgbClr r="0" g="0" b="0"/>
            </a:lnRef>
            <a:fillRef idx="0">
              <a:scrgbClr r="0" g="0" b="0"/>
            </a:fillRef>
            <a:effectRef idx="0">
              <a:scrgbClr r="0" g="0" b="0"/>
            </a:effectRef>
            <a:fontRef idx="minor"/>
          </p:style>
        </p:sp>
        <p:sp>
          <p:nvSpPr>
            <p:cNvPr id="962" name="Google Shape;742;p39"/>
            <p:cNvSpPr/>
            <p:nvPr/>
          </p:nvSpPr>
          <p:spPr>
            <a:xfrm flipV="1">
              <a:off x="5599800" y="1814760"/>
              <a:ext cx="76320" cy="9000"/>
            </a:xfrm>
            <a:custGeom>
              <a:avLst/>
              <a:gdLst/>
              <a:ahLst/>
              <a:cxnLst/>
              <a:rect l="l" t="t" r="r" b="b"/>
              <a:pathLst>
                <a:path w="3260" h="1080" fill="none">
                  <a:moveTo>
                    <a:pt x="1" y="1079"/>
                  </a:moveTo>
                  <a:lnTo>
                    <a:pt x="5" y="1079"/>
                  </a:lnTo>
                  <a:lnTo>
                    <a:pt x="3110" y="493"/>
                  </a:lnTo>
                  <a:lnTo>
                    <a:pt x="3259" y="1"/>
                  </a:lnTo>
                  <a:lnTo>
                    <a:pt x="3259" y="1"/>
                  </a:lnTo>
                  <a:lnTo>
                    <a:pt x="3110" y="493"/>
                  </a:lnTo>
                  <a:lnTo>
                    <a:pt x="1" y="1079"/>
                  </a:lnTo>
                </a:path>
              </a:pathLst>
            </a:custGeom>
            <a:noFill/>
            <a:ln w="0">
              <a:noFill/>
            </a:ln>
          </p:spPr>
          <p:style>
            <a:lnRef idx="0">
              <a:scrgbClr r="0" g="0" b="0"/>
            </a:lnRef>
            <a:fillRef idx="0">
              <a:scrgbClr r="0" g="0" b="0"/>
            </a:fillRef>
            <a:effectRef idx="0">
              <a:scrgbClr r="0" g="0" b="0"/>
            </a:effectRef>
            <a:fontRef idx="minor"/>
          </p:style>
        </p:sp>
        <p:sp>
          <p:nvSpPr>
            <p:cNvPr id="963" name="Google Shape;743;p39"/>
            <p:cNvSpPr/>
            <p:nvPr/>
          </p:nvSpPr>
          <p:spPr>
            <a:xfrm flipV="1">
              <a:off x="5877000" y="2248200"/>
              <a:ext cx="51840" cy="34560"/>
            </a:xfrm>
            <a:custGeom>
              <a:avLst/>
              <a:gdLst/>
              <a:ahLst/>
              <a:cxnLst/>
              <a:rect l="l" t="t" r="r" b="b"/>
              <a:pathLst>
                <a:path w="2217" h="3939">
                  <a:moveTo>
                    <a:pt x="2216" y="1"/>
                  </a:moveTo>
                  <a:lnTo>
                    <a:pt x="0" y="3927"/>
                  </a:lnTo>
                  <a:lnTo>
                    <a:pt x="0" y="3939"/>
                  </a:lnTo>
                  <a:lnTo>
                    <a:pt x="2216" y="1"/>
                  </a:lnTo>
                  <a:close/>
                </a:path>
              </a:pathLst>
            </a:custGeom>
            <a:solidFill>
              <a:srgbClr val="B2B2B2"/>
            </a:solidFill>
            <a:ln w="0">
              <a:noFill/>
            </a:ln>
          </p:spPr>
          <p:style>
            <a:lnRef idx="0">
              <a:scrgbClr r="0" g="0" b="0"/>
            </a:lnRef>
            <a:fillRef idx="0">
              <a:scrgbClr r="0" g="0" b="0"/>
            </a:fillRef>
            <a:effectRef idx="0">
              <a:scrgbClr r="0" g="0" b="0"/>
            </a:effectRef>
            <a:fontRef idx="minor"/>
          </p:style>
        </p:sp>
        <p:sp>
          <p:nvSpPr>
            <p:cNvPr id="964" name="Google Shape;744;p39"/>
            <p:cNvSpPr/>
            <p:nvPr/>
          </p:nvSpPr>
          <p:spPr>
            <a:xfrm flipV="1">
              <a:off x="5877000" y="2248200"/>
              <a:ext cx="51840" cy="34560"/>
            </a:xfrm>
            <a:custGeom>
              <a:avLst/>
              <a:gdLst/>
              <a:ahLst/>
              <a:cxnLst/>
              <a:rect l="l" t="t" r="r" b="b"/>
              <a:pathLst>
                <a:path w="2217" h="3939" fill="none">
                  <a:moveTo>
                    <a:pt x="0" y="3939"/>
                  </a:moveTo>
                  <a:lnTo>
                    <a:pt x="0" y="3927"/>
                  </a:lnTo>
                  <a:lnTo>
                    <a:pt x="2216" y="1"/>
                  </a:lnTo>
                  <a:lnTo>
                    <a:pt x="0" y="3939"/>
                  </a:lnTo>
                </a:path>
              </a:pathLst>
            </a:custGeom>
            <a:noFill/>
            <a:ln w="0">
              <a:noFill/>
            </a:ln>
          </p:spPr>
          <p:style>
            <a:lnRef idx="0">
              <a:scrgbClr r="0" g="0" b="0"/>
            </a:lnRef>
            <a:fillRef idx="0">
              <a:scrgbClr r="0" g="0" b="0"/>
            </a:fillRef>
            <a:effectRef idx="0">
              <a:scrgbClr r="0" g="0" b="0"/>
            </a:effectRef>
            <a:fontRef idx="minor"/>
          </p:style>
        </p:sp>
        <p:sp>
          <p:nvSpPr>
            <p:cNvPr id="965" name="Google Shape;745;p39"/>
            <p:cNvSpPr/>
            <p:nvPr/>
          </p:nvSpPr>
          <p:spPr>
            <a:xfrm flipV="1">
              <a:off x="5599800" y="1814760"/>
              <a:ext cx="384120" cy="468000"/>
            </a:xfrm>
            <a:custGeom>
              <a:avLst/>
              <a:gdLst/>
              <a:ahLst/>
              <a:cxnLst/>
              <a:rect l="l" t="t" r="r" b="b"/>
              <a:pathLst>
                <a:path w="16252" h="52228">
                  <a:moveTo>
                    <a:pt x="13921" y="1"/>
                  </a:moveTo>
                  <a:lnTo>
                    <a:pt x="11705" y="3939"/>
                  </a:lnTo>
                  <a:lnTo>
                    <a:pt x="12105" y="14159"/>
                  </a:lnTo>
                  <a:lnTo>
                    <a:pt x="0" y="52227"/>
                  </a:lnTo>
                  <a:lnTo>
                    <a:pt x="3105" y="51641"/>
                  </a:lnTo>
                  <a:lnTo>
                    <a:pt x="3254" y="51149"/>
                  </a:lnTo>
                  <a:lnTo>
                    <a:pt x="16252" y="8111"/>
                  </a:lnTo>
                  <a:lnTo>
                    <a:pt x="13921"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966" name="Google Shape;746;p39"/>
            <p:cNvSpPr/>
            <p:nvPr/>
          </p:nvSpPr>
          <p:spPr>
            <a:xfrm flipV="1">
              <a:off x="5599800" y="1814760"/>
              <a:ext cx="384120" cy="468000"/>
            </a:xfrm>
            <a:custGeom>
              <a:avLst/>
              <a:gdLst/>
              <a:ahLst/>
              <a:cxnLst/>
              <a:rect l="l" t="t" r="r" b="b"/>
              <a:pathLst>
                <a:path w="16252" h="52228" fill="none">
                  <a:moveTo>
                    <a:pt x="0" y="52227"/>
                  </a:moveTo>
                  <a:lnTo>
                    <a:pt x="12105" y="14159"/>
                  </a:lnTo>
                  <a:lnTo>
                    <a:pt x="11705" y="3939"/>
                  </a:lnTo>
                  <a:lnTo>
                    <a:pt x="13921" y="1"/>
                  </a:lnTo>
                  <a:lnTo>
                    <a:pt x="16252" y="8111"/>
                  </a:lnTo>
                  <a:lnTo>
                    <a:pt x="3254" y="51149"/>
                  </a:lnTo>
                  <a:lnTo>
                    <a:pt x="3105" y="51641"/>
                  </a:lnTo>
                  <a:lnTo>
                    <a:pt x="0" y="52227"/>
                  </a:lnTo>
                </a:path>
              </a:pathLst>
            </a:custGeom>
            <a:noFill/>
            <a:ln w="0">
              <a:noFill/>
            </a:ln>
          </p:spPr>
          <p:style>
            <a:lnRef idx="0">
              <a:scrgbClr r="0" g="0" b="0"/>
            </a:lnRef>
            <a:fillRef idx="0">
              <a:scrgbClr r="0" g="0" b="0"/>
            </a:fillRef>
            <a:effectRef idx="0">
              <a:scrgbClr r="0" g="0" b="0"/>
            </a:effectRef>
            <a:fontRef idx="minor"/>
          </p:style>
        </p:sp>
        <p:sp>
          <p:nvSpPr>
            <p:cNvPr id="967" name="Google Shape;747;p39"/>
            <p:cNvSpPr/>
            <p:nvPr/>
          </p:nvSpPr>
          <p:spPr>
            <a:xfrm flipV="1">
              <a:off x="5599800" y="1814760"/>
              <a:ext cx="288720" cy="433080"/>
            </a:xfrm>
            <a:custGeom>
              <a:avLst/>
              <a:gdLst/>
              <a:ahLst/>
              <a:cxnLst/>
              <a:rect l="l" t="t" r="r" b="b"/>
              <a:pathLst>
                <a:path w="12225" h="48301">
                  <a:moveTo>
                    <a:pt x="11710" y="0"/>
                  </a:moveTo>
                  <a:lnTo>
                    <a:pt x="11701" y="176"/>
                  </a:lnTo>
                  <a:lnTo>
                    <a:pt x="11701" y="364"/>
                  </a:lnTo>
                  <a:lnTo>
                    <a:pt x="11701" y="539"/>
                  </a:lnTo>
                  <a:lnTo>
                    <a:pt x="11710" y="715"/>
                  </a:lnTo>
                  <a:lnTo>
                    <a:pt x="11714" y="1161"/>
                  </a:lnTo>
                  <a:lnTo>
                    <a:pt x="11728" y="1665"/>
                  </a:lnTo>
                  <a:lnTo>
                    <a:pt x="11767" y="2766"/>
                  </a:lnTo>
                  <a:lnTo>
                    <a:pt x="11873" y="6071"/>
                  </a:lnTo>
                  <a:lnTo>
                    <a:pt x="12010" y="10148"/>
                  </a:lnTo>
                  <a:lnTo>
                    <a:pt x="12010" y="10148"/>
                  </a:lnTo>
                  <a:lnTo>
                    <a:pt x="7208" y="25129"/>
                  </a:lnTo>
                  <a:lnTo>
                    <a:pt x="5735" y="29782"/>
                  </a:lnTo>
                  <a:lnTo>
                    <a:pt x="4367" y="34107"/>
                  </a:lnTo>
                  <a:lnTo>
                    <a:pt x="3136" y="38010"/>
                  </a:lnTo>
                  <a:lnTo>
                    <a:pt x="2582" y="39779"/>
                  </a:lnTo>
                  <a:lnTo>
                    <a:pt x="2072" y="41432"/>
                  </a:lnTo>
                  <a:lnTo>
                    <a:pt x="542" y="46413"/>
                  </a:lnTo>
                  <a:lnTo>
                    <a:pt x="133" y="47796"/>
                  </a:lnTo>
                  <a:lnTo>
                    <a:pt x="93" y="47913"/>
                  </a:lnTo>
                  <a:lnTo>
                    <a:pt x="62" y="48042"/>
                  </a:lnTo>
                  <a:lnTo>
                    <a:pt x="32" y="48171"/>
                  </a:lnTo>
                  <a:lnTo>
                    <a:pt x="1" y="48300"/>
                  </a:lnTo>
                  <a:lnTo>
                    <a:pt x="49" y="48195"/>
                  </a:lnTo>
                  <a:lnTo>
                    <a:pt x="102" y="48066"/>
                  </a:lnTo>
                  <a:lnTo>
                    <a:pt x="168" y="47878"/>
                  </a:lnTo>
                  <a:lnTo>
                    <a:pt x="366" y="47327"/>
                  </a:lnTo>
                  <a:lnTo>
                    <a:pt x="612" y="46601"/>
                  </a:lnTo>
                  <a:lnTo>
                    <a:pt x="2208" y="41760"/>
                  </a:lnTo>
                  <a:lnTo>
                    <a:pt x="3299" y="38385"/>
                  </a:lnTo>
                  <a:lnTo>
                    <a:pt x="4547" y="34505"/>
                  </a:lnTo>
                  <a:lnTo>
                    <a:pt x="5924" y="30204"/>
                  </a:lnTo>
                  <a:lnTo>
                    <a:pt x="7397" y="25586"/>
                  </a:lnTo>
                  <a:lnTo>
                    <a:pt x="10000" y="17347"/>
                  </a:lnTo>
                  <a:lnTo>
                    <a:pt x="11156" y="13678"/>
                  </a:lnTo>
                  <a:lnTo>
                    <a:pt x="12198" y="10420"/>
                  </a:lnTo>
                  <a:lnTo>
                    <a:pt x="12225" y="10338"/>
                  </a:lnTo>
                  <a:lnTo>
                    <a:pt x="12225" y="10232"/>
                  </a:lnTo>
                  <a:lnTo>
                    <a:pt x="12040" y="6048"/>
                  </a:lnTo>
                  <a:lnTo>
                    <a:pt x="11890" y="2766"/>
                  </a:lnTo>
                  <a:lnTo>
                    <a:pt x="11838" y="1653"/>
                  </a:lnTo>
                  <a:lnTo>
                    <a:pt x="11789" y="727"/>
                  </a:lnTo>
                  <a:lnTo>
                    <a:pt x="11776" y="539"/>
                  </a:lnTo>
                  <a:lnTo>
                    <a:pt x="11758" y="364"/>
                  </a:lnTo>
                  <a:lnTo>
                    <a:pt x="11736" y="176"/>
                  </a:lnTo>
                  <a:lnTo>
                    <a:pt x="1171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68" name="Google Shape;748;p39"/>
            <p:cNvSpPr/>
            <p:nvPr/>
          </p:nvSpPr>
          <p:spPr>
            <a:xfrm flipV="1">
              <a:off x="5799240" y="2025720"/>
              <a:ext cx="5040" cy="5040"/>
            </a:xfrm>
            <a:custGeom>
              <a:avLst/>
              <a:gdLst/>
              <a:ahLst/>
              <a:cxnLst/>
              <a:rect l="l" t="t" r="r" b="b"/>
              <a:pathLst>
                <a:path w="238" h="634">
                  <a:moveTo>
                    <a:pt x="93" y="0"/>
                  </a:moveTo>
                  <a:lnTo>
                    <a:pt x="71" y="24"/>
                  </a:lnTo>
                  <a:lnTo>
                    <a:pt x="53" y="47"/>
                  </a:lnTo>
                  <a:lnTo>
                    <a:pt x="36" y="94"/>
                  </a:lnTo>
                  <a:lnTo>
                    <a:pt x="18" y="141"/>
                  </a:lnTo>
                  <a:lnTo>
                    <a:pt x="9" y="188"/>
                  </a:lnTo>
                  <a:lnTo>
                    <a:pt x="1" y="258"/>
                  </a:lnTo>
                  <a:lnTo>
                    <a:pt x="1" y="317"/>
                  </a:lnTo>
                  <a:lnTo>
                    <a:pt x="1" y="387"/>
                  </a:lnTo>
                  <a:lnTo>
                    <a:pt x="9" y="445"/>
                  </a:lnTo>
                  <a:lnTo>
                    <a:pt x="18" y="492"/>
                  </a:lnTo>
                  <a:lnTo>
                    <a:pt x="36" y="539"/>
                  </a:lnTo>
                  <a:lnTo>
                    <a:pt x="53" y="586"/>
                  </a:lnTo>
                  <a:lnTo>
                    <a:pt x="71" y="610"/>
                  </a:lnTo>
                  <a:lnTo>
                    <a:pt x="93" y="633"/>
                  </a:lnTo>
                  <a:lnTo>
                    <a:pt x="141" y="633"/>
                  </a:lnTo>
                  <a:lnTo>
                    <a:pt x="163" y="610"/>
                  </a:lnTo>
                  <a:lnTo>
                    <a:pt x="185" y="586"/>
                  </a:lnTo>
                  <a:lnTo>
                    <a:pt x="203" y="539"/>
                  </a:lnTo>
                  <a:lnTo>
                    <a:pt x="220" y="492"/>
                  </a:lnTo>
                  <a:lnTo>
                    <a:pt x="229" y="445"/>
                  </a:lnTo>
                  <a:lnTo>
                    <a:pt x="238" y="387"/>
                  </a:lnTo>
                  <a:lnTo>
                    <a:pt x="238" y="317"/>
                  </a:lnTo>
                  <a:lnTo>
                    <a:pt x="238" y="258"/>
                  </a:lnTo>
                  <a:lnTo>
                    <a:pt x="229" y="188"/>
                  </a:lnTo>
                  <a:lnTo>
                    <a:pt x="220" y="141"/>
                  </a:lnTo>
                  <a:lnTo>
                    <a:pt x="203" y="94"/>
                  </a:lnTo>
                  <a:lnTo>
                    <a:pt x="185" y="47"/>
                  </a:lnTo>
                  <a:lnTo>
                    <a:pt x="163" y="24"/>
                  </a:lnTo>
                  <a:lnTo>
                    <a:pt x="14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69" name="Google Shape;749;p39"/>
            <p:cNvSpPr/>
            <p:nvPr/>
          </p:nvSpPr>
          <p:spPr>
            <a:xfrm flipV="1">
              <a:off x="5874120" y="2110320"/>
              <a:ext cx="5040" cy="5040"/>
            </a:xfrm>
            <a:custGeom>
              <a:avLst/>
              <a:gdLst/>
              <a:ahLst/>
              <a:cxnLst/>
              <a:rect l="l" t="t" r="r" b="b"/>
              <a:pathLst>
                <a:path w="238" h="634">
                  <a:moveTo>
                    <a:pt x="93" y="0"/>
                  </a:moveTo>
                  <a:lnTo>
                    <a:pt x="71" y="24"/>
                  </a:lnTo>
                  <a:lnTo>
                    <a:pt x="53" y="47"/>
                  </a:lnTo>
                  <a:lnTo>
                    <a:pt x="36" y="94"/>
                  </a:lnTo>
                  <a:lnTo>
                    <a:pt x="18" y="141"/>
                  </a:lnTo>
                  <a:lnTo>
                    <a:pt x="9" y="188"/>
                  </a:lnTo>
                  <a:lnTo>
                    <a:pt x="0" y="258"/>
                  </a:lnTo>
                  <a:lnTo>
                    <a:pt x="0" y="317"/>
                  </a:lnTo>
                  <a:lnTo>
                    <a:pt x="0" y="387"/>
                  </a:lnTo>
                  <a:lnTo>
                    <a:pt x="9" y="446"/>
                  </a:lnTo>
                  <a:lnTo>
                    <a:pt x="18" y="493"/>
                  </a:lnTo>
                  <a:lnTo>
                    <a:pt x="36" y="539"/>
                  </a:lnTo>
                  <a:lnTo>
                    <a:pt x="53" y="586"/>
                  </a:lnTo>
                  <a:lnTo>
                    <a:pt x="71" y="610"/>
                  </a:lnTo>
                  <a:lnTo>
                    <a:pt x="93" y="633"/>
                  </a:lnTo>
                  <a:lnTo>
                    <a:pt x="141" y="633"/>
                  </a:lnTo>
                  <a:lnTo>
                    <a:pt x="167" y="610"/>
                  </a:lnTo>
                  <a:lnTo>
                    <a:pt x="185" y="586"/>
                  </a:lnTo>
                  <a:lnTo>
                    <a:pt x="203" y="539"/>
                  </a:lnTo>
                  <a:lnTo>
                    <a:pt x="220" y="493"/>
                  </a:lnTo>
                  <a:lnTo>
                    <a:pt x="229" y="446"/>
                  </a:lnTo>
                  <a:lnTo>
                    <a:pt x="238" y="387"/>
                  </a:lnTo>
                  <a:lnTo>
                    <a:pt x="238" y="317"/>
                  </a:lnTo>
                  <a:lnTo>
                    <a:pt x="238" y="258"/>
                  </a:lnTo>
                  <a:lnTo>
                    <a:pt x="229" y="188"/>
                  </a:lnTo>
                  <a:lnTo>
                    <a:pt x="220" y="141"/>
                  </a:lnTo>
                  <a:lnTo>
                    <a:pt x="203" y="94"/>
                  </a:lnTo>
                  <a:lnTo>
                    <a:pt x="185" y="47"/>
                  </a:lnTo>
                  <a:lnTo>
                    <a:pt x="167" y="24"/>
                  </a:lnTo>
                  <a:lnTo>
                    <a:pt x="141"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70" name="Google Shape;750;p39"/>
            <p:cNvSpPr/>
            <p:nvPr/>
          </p:nvSpPr>
          <p:spPr>
            <a:xfrm flipV="1">
              <a:off x="5734800" y="1945800"/>
              <a:ext cx="5040" cy="5040"/>
            </a:xfrm>
            <a:custGeom>
              <a:avLst/>
              <a:gdLst/>
              <a:ahLst/>
              <a:cxnLst/>
              <a:rect l="l" t="t" r="r" b="b"/>
              <a:pathLst>
                <a:path w="243" h="645">
                  <a:moveTo>
                    <a:pt x="120" y="0"/>
                  </a:moveTo>
                  <a:lnTo>
                    <a:pt x="98" y="12"/>
                  </a:lnTo>
                  <a:lnTo>
                    <a:pt x="76" y="24"/>
                  </a:lnTo>
                  <a:lnTo>
                    <a:pt x="54" y="59"/>
                  </a:lnTo>
                  <a:lnTo>
                    <a:pt x="36" y="94"/>
                  </a:lnTo>
                  <a:lnTo>
                    <a:pt x="23" y="141"/>
                  </a:lnTo>
                  <a:lnTo>
                    <a:pt x="10" y="199"/>
                  </a:lnTo>
                  <a:lnTo>
                    <a:pt x="1" y="258"/>
                  </a:lnTo>
                  <a:lnTo>
                    <a:pt x="1" y="317"/>
                  </a:lnTo>
                  <a:lnTo>
                    <a:pt x="1" y="387"/>
                  </a:lnTo>
                  <a:lnTo>
                    <a:pt x="10" y="446"/>
                  </a:lnTo>
                  <a:lnTo>
                    <a:pt x="23" y="504"/>
                  </a:lnTo>
                  <a:lnTo>
                    <a:pt x="36" y="551"/>
                  </a:lnTo>
                  <a:lnTo>
                    <a:pt x="54" y="586"/>
                  </a:lnTo>
                  <a:lnTo>
                    <a:pt x="76" y="610"/>
                  </a:lnTo>
                  <a:lnTo>
                    <a:pt x="98" y="633"/>
                  </a:lnTo>
                  <a:lnTo>
                    <a:pt x="120" y="645"/>
                  </a:lnTo>
                  <a:lnTo>
                    <a:pt x="146" y="633"/>
                  </a:lnTo>
                  <a:lnTo>
                    <a:pt x="168" y="610"/>
                  </a:lnTo>
                  <a:lnTo>
                    <a:pt x="190" y="586"/>
                  </a:lnTo>
                  <a:lnTo>
                    <a:pt x="208" y="551"/>
                  </a:lnTo>
                  <a:lnTo>
                    <a:pt x="221" y="504"/>
                  </a:lnTo>
                  <a:lnTo>
                    <a:pt x="230" y="446"/>
                  </a:lnTo>
                  <a:lnTo>
                    <a:pt x="238" y="387"/>
                  </a:lnTo>
                  <a:lnTo>
                    <a:pt x="243" y="317"/>
                  </a:lnTo>
                  <a:lnTo>
                    <a:pt x="238" y="258"/>
                  </a:lnTo>
                  <a:lnTo>
                    <a:pt x="230" y="199"/>
                  </a:lnTo>
                  <a:lnTo>
                    <a:pt x="221" y="141"/>
                  </a:lnTo>
                  <a:lnTo>
                    <a:pt x="208" y="94"/>
                  </a:lnTo>
                  <a:lnTo>
                    <a:pt x="190" y="59"/>
                  </a:lnTo>
                  <a:lnTo>
                    <a:pt x="168" y="24"/>
                  </a:lnTo>
                  <a:lnTo>
                    <a:pt x="146" y="12"/>
                  </a:lnTo>
                  <a:lnTo>
                    <a:pt x="12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71" name="Google Shape;751;p39"/>
            <p:cNvSpPr/>
            <p:nvPr/>
          </p:nvSpPr>
          <p:spPr>
            <a:xfrm flipV="1">
              <a:off x="5669640" y="1873800"/>
              <a:ext cx="5040" cy="5040"/>
            </a:xfrm>
            <a:custGeom>
              <a:avLst/>
              <a:gdLst/>
              <a:ahLst/>
              <a:cxnLst/>
              <a:rect l="l" t="t" r="r" b="b"/>
              <a:pathLst>
                <a:path w="243" h="646">
                  <a:moveTo>
                    <a:pt x="119" y="0"/>
                  </a:moveTo>
                  <a:lnTo>
                    <a:pt x="97" y="12"/>
                  </a:lnTo>
                  <a:lnTo>
                    <a:pt x="75" y="24"/>
                  </a:lnTo>
                  <a:lnTo>
                    <a:pt x="53" y="59"/>
                  </a:lnTo>
                  <a:lnTo>
                    <a:pt x="36" y="94"/>
                  </a:lnTo>
                  <a:lnTo>
                    <a:pt x="22" y="141"/>
                  </a:lnTo>
                  <a:lnTo>
                    <a:pt x="9" y="200"/>
                  </a:lnTo>
                  <a:lnTo>
                    <a:pt x="0" y="258"/>
                  </a:lnTo>
                  <a:lnTo>
                    <a:pt x="0" y="317"/>
                  </a:lnTo>
                  <a:lnTo>
                    <a:pt x="0" y="387"/>
                  </a:lnTo>
                  <a:lnTo>
                    <a:pt x="9" y="446"/>
                  </a:lnTo>
                  <a:lnTo>
                    <a:pt x="22" y="504"/>
                  </a:lnTo>
                  <a:lnTo>
                    <a:pt x="36" y="551"/>
                  </a:lnTo>
                  <a:lnTo>
                    <a:pt x="53" y="586"/>
                  </a:lnTo>
                  <a:lnTo>
                    <a:pt x="75" y="622"/>
                  </a:lnTo>
                  <a:lnTo>
                    <a:pt x="97" y="633"/>
                  </a:lnTo>
                  <a:lnTo>
                    <a:pt x="119" y="645"/>
                  </a:lnTo>
                  <a:lnTo>
                    <a:pt x="146" y="633"/>
                  </a:lnTo>
                  <a:lnTo>
                    <a:pt x="168" y="622"/>
                  </a:lnTo>
                  <a:lnTo>
                    <a:pt x="185" y="586"/>
                  </a:lnTo>
                  <a:lnTo>
                    <a:pt x="207" y="551"/>
                  </a:lnTo>
                  <a:lnTo>
                    <a:pt x="220" y="504"/>
                  </a:lnTo>
                  <a:lnTo>
                    <a:pt x="229" y="446"/>
                  </a:lnTo>
                  <a:lnTo>
                    <a:pt x="238" y="387"/>
                  </a:lnTo>
                  <a:lnTo>
                    <a:pt x="242" y="317"/>
                  </a:lnTo>
                  <a:lnTo>
                    <a:pt x="238" y="258"/>
                  </a:lnTo>
                  <a:lnTo>
                    <a:pt x="229" y="200"/>
                  </a:lnTo>
                  <a:lnTo>
                    <a:pt x="220" y="141"/>
                  </a:lnTo>
                  <a:lnTo>
                    <a:pt x="207" y="94"/>
                  </a:lnTo>
                  <a:lnTo>
                    <a:pt x="185" y="59"/>
                  </a:lnTo>
                  <a:lnTo>
                    <a:pt x="168" y="24"/>
                  </a:lnTo>
                  <a:lnTo>
                    <a:pt x="146" y="12"/>
                  </a:lnTo>
                  <a:lnTo>
                    <a:pt x="119"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72" name="Google Shape;752;p39"/>
            <p:cNvSpPr/>
            <p:nvPr/>
          </p:nvSpPr>
          <p:spPr>
            <a:xfrm flipV="1">
              <a:off x="6842160" y="1096920"/>
              <a:ext cx="535320" cy="336600"/>
            </a:xfrm>
            <a:custGeom>
              <a:avLst/>
              <a:gdLst/>
              <a:ahLst/>
              <a:cxnLst/>
              <a:rect l="l" t="t" r="r" b="b"/>
              <a:pathLst>
                <a:path w="22641" h="37577">
                  <a:moveTo>
                    <a:pt x="8372" y="0"/>
                  </a:moveTo>
                  <a:lnTo>
                    <a:pt x="2507" y="3856"/>
                  </a:lnTo>
                  <a:lnTo>
                    <a:pt x="0" y="21672"/>
                  </a:lnTo>
                  <a:lnTo>
                    <a:pt x="20745" y="37576"/>
                  </a:lnTo>
                  <a:lnTo>
                    <a:pt x="22641" y="18870"/>
                  </a:lnTo>
                  <a:lnTo>
                    <a:pt x="8372"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73" name="Google Shape;753;p39"/>
            <p:cNvSpPr/>
            <p:nvPr/>
          </p:nvSpPr>
          <p:spPr>
            <a:xfrm flipV="1">
              <a:off x="6842160" y="1096920"/>
              <a:ext cx="535320" cy="336600"/>
            </a:xfrm>
            <a:custGeom>
              <a:avLst/>
              <a:gdLst/>
              <a:ahLst/>
              <a:cxnLst/>
              <a:rect l="l" t="t" r="r" b="b"/>
              <a:pathLst>
                <a:path w="22641" h="37577" fill="none">
                  <a:moveTo>
                    <a:pt x="20745" y="37576"/>
                  </a:moveTo>
                  <a:lnTo>
                    <a:pt x="22641" y="18870"/>
                  </a:lnTo>
                  <a:lnTo>
                    <a:pt x="8372" y="0"/>
                  </a:lnTo>
                  <a:lnTo>
                    <a:pt x="2507" y="3856"/>
                  </a:lnTo>
                  <a:lnTo>
                    <a:pt x="0" y="21672"/>
                  </a:lnTo>
                  <a:lnTo>
                    <a:pt x="20745" y="37576"/>
                  </a:lnTo>
                </a:path>
              </a:pathLst>
            </a:custGeom>
            <a:noFill/>
            <a:ln w="0">
              <a:noFill/>
            </a:ln>
          </p:spPr>
          <p:style>
            <a:lnRef idx="0">
              <a:scrgbClr r="0" g="0" b="0"/>
            </a:lnRef>
            <a:fillRef idx="0">
              <a:scrgbClr r="0" g="0" b="0"/>
            </a:fillRef>
            <a:effectRef idx="0">
              <a:scrgbClr r="0" g="0" b="0"/>
            </a:effectRef>
            <a:fontRef idx="minor"/>
          </p:style>
        </p:sp>
        <p:sp>
          <p:nvSpPr>
            <p:cNvPr id="974" name="Google Shape;754;p39"/>
            <p:cNvSpPr/>
            <p:nvPr/>
          </p:nvSpPr>
          <p:spPr>
            <a:xfrm flipV="1">
              <a:off x="6909480" y="1401480"/>
              <a:ext cx="130320" cy="32040"/>
            </a:xfrm>
            <a:custGeom>
              <a:avLst/>
              <a:gdLst/>
              <a:ahLst/>
              <a:cxnLst/>
              <a:rect l="l" t="t" r="r" b="b"/>
              <a:pathLst>
                <a:path w="5542" h="3634">
                  <a:moveTo>
                    <a:pt x="5541" y="0"/>
                  </a:moveTo>
                  <a:lnTo>
                    <a:pt x="1" y="3634"/>
                  </a:lnTo>
                  <a:lnTo>
                    <a:pt x="5" y="3634"/>
                  </a:lnTo>
                  <a:lnTo>
                    <a:pt x="5541" y="0"/>
                  </a:lnTo>
                  <a:close/>
                </a:path>
              </a:pathLst>
            </a:custGeom>
            <a:solidFill>
              <a:srgbClr val="B2B2B2"/>
            </a:solidFill>
            <a:ln w="0">
              <a:noFill/>
            </a:ln>
          </p:spPr>
          <p:style>
            <a:lnRef idx="0">
              <a:scrgbClr r="0" g="0" b="0"/>
            </a:lnRef>
            <a:fillRef idx="0">
              <a:scrgbClr r="0" g="0" b="0"/>
            </a:fillRef>
            <a:effectRef idx="0">
              <a:scrgbClr r="0" g="0" b="0"/>
            </a:effectRef>
            <a:fontRef idx="minor"/>
          </p:style>
        </p:sp>
        <p:sp>
          <p:nvSpPr>
            <p:cNvPr id="975" name="Google Shape;755;p39"/>
            <p:cNvSpPr/>
            <p:nvPr/>
          </p:nvSpPr>
          <p:spPr>
            <a:xfrm flipV="1">
              <a:off x="6909480" y="1401480"/>
              <a:ext cx="130320" cy="32040"/>
            </a:xfrm>
            <a:custGeom>
              <a:avLst/>
              <a:gdLst/>
              <a:ahLst/>
              <a:cxnLst/>
              <a:rect l="l" t="t" r="r" b="b"/>
              <a:pathLst>
                <a:path w="5542" h="3634" fill="none">
                  <a:moveTo>
                    <a:pt x="5" y="3634"/>
                  </a:moveTo>
                  <a:lnTo>
                    <a:pt x="1" y="3634"/>
                  </a:lnTo>
                  <a:lnTo>
                    <a:pt x="5541" y="0"/>
                  </a:lnTo>
                  <a:lnTo>
                    <a:pt x="5" y="3634"/>
                  </a:lnTo>
                </a:path>
              </a:pathLst>
            </a:custGeom>
            <a:noFill/>
            <a:ln w="0">
              <a:noFill/>
            </a:ln>
          </p:spPr>
          <p:style>
            <a:lnRef idx="0">
              <a:scrgbClr r="0" g="0" b="0"/>
            </a:lnRef>
            <a:fillRef idx="0">
              <a:scrgbClr r="0" g="0" b="0"/>
            </a:fillRef>
            <a:effectRef idx="0">
              <a:scrgbClr r="0" g="0" b="0"/>
            </a:effectRef>
            <a:fontRef idx="minor"/>
          </p:style>
        </p:sp>
        <p:sp>
          <p:nvSpPr>
            <p:cNvPr id="976" name="Google Shape;756;p39"/>
            <p:cNvSpPr/>
            <p:nvPr/>
          </p:nvSpPr>
          <p:spPr>
            <a:xfrm flipV="1">
              <a:off x="6909480" y="1219320"/>
              <a:ext cx="442800" cy="214200"/>
            </a:xfrm>
            <a:custGeom>
              <a:avLst/>
              <a:gdLst/>
              <a:ahLst/>
              <a:cxnLst/>
              <a:rect l="l" t="t" r="r" b="b"/>
              <a:pathLst>
                <a:path w="18741" h="23946">
                  <a:moveTo>
                    <a:pt x="5536" y="0"/>
                  </a:moveTo>
                  <a:lnTo>
                    <a:pt x="0" y="3634"/>
                  </a:lnTo>
                  <a:lnTo>
                    <a:pt x="16793" y="23945"/>
                  </a:lnTo>
                  <a:lnTo>
                    <a:pt x="16854" y="23547"/>
                  </a:lnTo>
                  <a:lnTo>
                    <a:pt x="16916" y="23160"/>
                  </a:lnTo>
                  <a:lnTo>
                    <a:pt x="16986" y="22762"/>
                  </a:lnTo>
                  <a:lnTo>
                    <a:pt x="17061" y="22375"/>
                  </a:lnTo>
                  <a:lnTo>
                    <a:pt x="17140" y="22000"/>
                  </a:lnTo>
                  <a:lnTo>
                    <a:pt x="17219" y="21625"/>
                  </a:lnTo>
                  <a:lnTo>
                    <a:pt x="17307" y="21261"/>
                  </a:lnTo>
                  <a:lnTo>
                    <a:pt x="17399" y="20910"/>
                  </a:lnTo>
                  <a:lnTo>
                    <a:pt x="17492" y="20558"/>
                  </a:lnTo>
                  <a:lnTo>
                    <a:pt x="17588" y="20230"/>
                  </a:lnTo>
                  <a:lnTo>
                    <a:pt x="17690" y="19902"/>
                  </a:lnTo>
                  <a:lnTo>
                    <a:pt x="17795" y="19597"/>
                  </a:lnTo>
                  <a:lnTo>
                    <a:pt x="17905" y="19292"/>
                  </a:lnTo>
                  <a:lnTo>
                    <a:pt x="18015" y="18999"/>
                  </a:lnTo>
                  <a:lnTo>
                    <a:pt x="18129" y="18718"/>
                  </a:lnTo>
                  <a:lnTo>
                    <a:pt x="18244" y="18448"/>
                  </a:lnTo>
                  <a:lnTo>
                    <a:pt x="18362" y="18179"/>
                  </a:lnTo>
                  <a:lnTo>
                    <a:pt x="18485" y="17933"/>
                  </a:lnTo>
                  <a:lnTo>
                    <a:pt x="18613" y="17687"/>
                  </a:lnTo>
                  <a:lnTo>
                    <a:pt x="18740" y="17464"/>
                  </a:lnTo>
                  <a:lnTo>
                    <a:pt x="5536"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977" name="Google Shape;757;p39"/>
            <p:cNvSpPr/>
            <p:nvPr/>
          </p:nvSpPr>
          <p:spPr>
            <a:xfrm flipV="1">
              <a:off x="6909480" y="1219320"/>
              <a:ext cx="442800" cy="214200"/>
            </a:xfrm>
            <a:custGeom>
              <a:avLst/>
              <a:gdLst/>
              <a:ahLst/>
              <a:cxnLst/>
              <a:rect l="l" t="t" r="r" b="b"/>
              <a:pathLst>
                <a:path w="18741" h="23946" fill="none">
                  <a:moveTo>
                    <a:pt x="16793" y="23945"/>
                  </a:moveTo>
                  <a:lnTo>
                    <a:pt x="0" y="3634"/>
                  </a:lnTo>
                  <a:lnTo>
                    <a:pt x="5536" y="0"/>
                  </a:lnTo>
                  <a:lnTo>
                    <a:pt x="18740" y="17464"/>
                  </a:lnTo>
                  <a:lnTo>
                    <a:pt x="18740" y="17464"/>
                  </a:lnTo>
                  <a:lnTo>
                    <a:pt x="18613" y="17687"/>
                  </a:lnTo>
                  <a:lnTo>
                    <a:pt x="18485" y="17933"/>
                  </a:lnTo>
                  <a:lnTo>
                    <a:pt x="18362" y="18179"/>
                  </a:lnTo>
                  <a:lnTo>
                    <a:pt x="18244" y="18448"/>
                  </a:lnTo>
                  <a:lnTo>
                    <a:pt x="18129" y="18718"/>
                  </a:lnTo>
                  <a:lnTo>
                    <a:pt x="18015" y="18999"/>
                  </a:lnTo>
                  <a:lnTo>
                    <a:pt x="17905" y="19292"/>
                  </a:lnTo>
                  <a:lnTo>
                    <a:pt x="17795" y="19597"/>
                  </a:lnTo>
                  <a:lnTo>
                    <a:pt x="17690" y="19902"/>
                  </a:lnTo>
                  <a:lnTo>
                    <a:pt x="17588" y="20230"/>
                  </a:lnTo>
                  <a:lnTo>
                    <a:pt x="17492" y="20558"/>
                  </a:lnTo>
                  <a:lnTo>
                    <a:pt x="17399" y="20910"/>
                  </a:lnTo>
                  <a:lnTo>
                    <a:pt x="17307" y="21261"/>
                  </a:lnTo>
                  <a:lnTo>
                    <a:pt x="17219" y="21625"/>
                  </a:lnTo>
                  <a:lnTo>
                    <a:pt x="17140" y="22000"/>
                  </a:lnTo>
                  <a:lnTo>
                    <a:pt x="17061" y="22375"/>
                  </a:lnTo>
                  <a:lnTo>
                    <a:pt x="17061" y="22375"/>
                  </a:lnTo>
                  <a:lnTo>
                    <a:pt x="16986" y="22762"/>
                  </a:lnTo>
                  <a:lnTo>
                    <a:pt x="16916" y="23160"/>
                  </a:lnTo>
                  <a:lnTo>
                    <a:pt x="16854" y="23547"/>
                  </a:lnTo>
                  <a:lnTo>
                    <a:pt x="16793" y="23945"/>
                  </a:lnTo>
                </a:path>
              </a:pathLst>
            </a:custGeom>
            <a:noFill/>
            <a:ln w="0">
              <a:noFill/>
            </a:ln>
          </p:spPr>
          <p:style>
            <a:lnRef idx="0">
              <a:scrgbClr r="0" g="0" b="0"/>
            </a:lnRef>
            <a:fillRef idx="0">
              <a:scrgbClr r="0" g="0" b="0"/>
            </a:fillRef>
            <a:effectRef idx="0">
              <a:scrgbClr r="0" g="0" b="0"/>
            </a:effectRef>
            <a:fontRef idx="minor"/>
          </p:style>
        </p:sp>
        <p:sp>
          <p:nvSpPr>
            <p:cNvPr id="978" name="Google Shape;758;p39"/>
            <p:cNvSpPr/>
            <p:nvPr/>
          </p:nvSpPr>
          <p:spPr>
            <a:xfrm flipV="1">
              <a:off x="6911280" y="1219320"/>
              <a:ext cx="392760" cy="179640"/>
            </a:xfrm>
            <a:custGeom>
              <a:avLst/>
              <a:gdLst/>
              <a:ahLst/>
              <a:cxnLst/>
              <a:rect l="l" t="t" r="r" b="b"/>
              <a:pathLst>
                <a:path w="16617" h="20102">
                  <a:moveTo>
                    <a:pt x="4" y="1"/>
                  </a:moveTo>
                  <a:lnTo>
                    <a:pt x="0" y="12"/>
                  </a:lnTo>
                  <a:lnTo>
                    <a:pt x="0" y="24"/>
                  </a:lnTo>
                  <a:lnTo>
                    <a:pt x="9" y="36"/>
                  </a:lnTo>
                  <a:lnTo>
                    <a:pt x="35" y="94"/>
                  </a:lnTo>
                  <a:lnTo>
                    <a:pt x="158" y="270"/>
                  </a:lnTo>
                  <a:lnTo>
                    <a:pt x="356" y="552"/>
                  </a:lnTo>
                  <a:lnTo>
                    <a:pt x="633" y="915"/>
                  </a:lnTo>
                  <a:lnTo>
                    <a:pt x="1390" y="1899"/>
                  </a:lnTo>
                  <a:lnTo>
                    <a:pt x="2396" y="3165"/>
                  </a:lnTo>
                  <a:lnTo>
                    <a:pt x="3623" y="4689"/>
                  </a:lnTo>
                  <a:lnTo>
                    <a:pt x="5030" y="6435"/>
                  </a:lnTo>
                  <a:lnTo>
                    <a:pt x="6587" y="8334"/>
                  </a:lnTo>
                  <a:lnTo>
                    <a:pt x="8258" y="10373"/>
                  </a:lnTo>
                  <a:lnTo>
                    <a:pt x="9933" y="12389"/>
                  </a:lnTo>
                  <a:lnTo>
                    <a:pt x="11494" y="14253"/>
                  </a:lnTo>
                  <a:lnTo>
                    <a:pt x="12914" y="15941"/>
                  </a:lnTo>
                  <a:lnTo>
                    <a:pt x="14150" y="17382"/>
                  </a:lnTo>
                  <a:lnTo>
                    <a:pt x="15170" y="18566"/>
                  </a:lnTo>
                  <a:lnTo>
                    <a:pt x="15944" y="19433"/>
                  </a:lnTo>
                  <a:lnTo>
                    <a:pt x="16229" y="19738"/>
                  </a:lnTo>
                  <a:lnTo>
                    <a:pt x="16441" y="19961"/>
                  </a:lnTo>
                  <a:lnTo>
                    <a:pt x="16568" y="20078"/>
                  </a:lnTo>
                  <a:lnTo>
                    <a:pt x="16603" y="20101"/>
                  </a:lnTo>
                  <a:lnTo>
                    <a:pt x="16616" y="20101"/>
                  </a:lnTo>
                  <a:lnTo>
                    <a:pt x="16616" y="20090"/>
                  </a:lnTo>
                  <a:lnTo>
                    <a:pt x="16608" y="20078"/>
                  </a:lnTo>
                  <a:lnTo>
                    <a:pt x="16581" y="20019"/>
                  </a:lnTo>
                  <a:lnTo>
                    <a:pt x="16458" y="19832"/>
                  </a:lnTo>
                  <a:lnTo>
                    <a:pt x="16260" y="19562"/>
                  </a:lnTo>
                  <a:lnTo>
                    <a:pt x="15983" y="19199"/>
                  </a:lnTo>
                  <a:lnTo>
                    <a:pt x="15227" y="18214"/>
                  </a:lnTo>
                  <a:lnTo>
                    <a:pt x="14220" y="16948"/>
                  </a:lnTo>
                  <a:lnTo>
                    <a:pt x="12998" y="15425"/>
                  </a:lnTo>
                  <a:lnTo>
                    <a:pt x="11591" y="13690"/>
                  </a:lnTo>
                  <a:lnTo>
                    <a:pt x="10034" y="11780"/>
                  </a:lnTo>
                  <a:lnTo>
                    <a:pt x="8359" y="9752"/>
                  </a:lnTo>
                  <a:lnTo>
                    <a:pt x="6684" y="7736"/>
                  </a:lnTo>
                  <a:lnTo>
                    <a:pt x="5118" y="5873"/>
                  </a:lnTo>
                  <a:lnTo>
                    <a:pt x="3702" y="4185"/>
                  </a:lnTo>
                  <a:lnTo>
                    <a:pt x="2467" y="2743"/>
                  </a:lnTo>
                  <a:lnTo>
                    <a:pt x="1447" y="1560"/>
                  </a:lnTo>
                  <a:lnTo>
                    <a:pt x="673" y="681"/>
                  </a:lnTo>
                  <a:lnTo>
                    <a:pt x="387" y="376"/>
                  </a:lnTo>
                  <a:lnTo>
                    <a:pt x="180" y="153"/>
                  </a:lnTo>
                  <a:lnTo>
                    <a:pt x="48" y="36"/>
                  </a:lnTo>
                  <a:lnTo>
                    <a:pt x="13" y="12"/>
                  </a:lnTo>
                  <a:lnTo>
                    <a:pt x="4"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79" name="Google Shape;759;p39"/>
            <p:cNvSpPr/>
            <p:nvPr/>
          </p:nvSpPr>
          <p:spPr>
            <a:xfrm flipV="1">
              <a:off x="7259760" y="1272240"/>
              <a:ext cx="5040" cy="5040"/>
            </a:xfrm>
            <a:custGeom>
              <a:avLst/>
              <a:gdLst/>
              <a:ahLst/>
              <a:cxnLst/>
              <a:rect l="l" t="t" r="r" b="b"/>
              <a:pathLst>
                <a:path w="243" h="633">
                  <a:moveTo>
                    <a:pt x="110" y="0"/>
                  </a:moveTo>
                  <a:lnTo>
                    <a:pt x="84" y="12"/>
                  </a:lnTo>
                  <a:lnTo>
                    <a:pt x="62" y="35"/>
                  </a:lnTo>
                  <a:lnTo>
                    <a:pt x="44" y="70"/>
                  </a:lnTo>
                  <a:lnTo>
                    <a:pt x="27" y="117"/>
                  </a:lnTo>
                  <a:lnTo>
                    <a:pt x="13" y="176"/>
                  </a:lnTo>
                  <a:lnTo>
                    <a:pt x="5" y="234"/>
                  </a:lnTo>
                  <a:lnTo>
                    <a:pt x="0" y="293"/>
                  </a:lnTo>
                  <a:lnTo>
                    <a:pt x="0" y="352"/>
                  </a:lnTo>
                  <a:lnTo>
                    <a:pt x="5" y="422"/>
                  </a:lnTo>
                  <a:lnTo>
                    <a:pt x="13" y="481"/>
                  </a:lnTo>
                  <a:lnTo>
                    <a:pt x="27" y="527"/>
                  </a:lnTo>
                  <a:lnTo>
                    <a:pt x="44" y="574"/>
                  </a:lnTo>
                  <a:lnTo>
                    <a:pt x="66" y="609"/>
                  </a:lnTo>
                  <a:lnTo>
                    <a:pt x="88" y="633"/>
                  </a:lnTo>
                  <a:lnTo>
                    <a:pt x="132" y="633"/>
                  </a:lnTo>
                  <a:lnTo>
                    <a:pt x="159" y="621"/>
                  </a:lnTo>
                  <a:lnTo>
                    <a:pt x="181" y="598"/>
                  </a:lnTo>
                  <a:lnTo>
                    <a:pt x="198" y="563"/>
                  </a:lnTo>
                  <a:lnTo>
                    <a:pt x="216" y="516"/>
                  </a:lnTo>
                  <a:lnTo>
                    <a:pt x="229" y="469"/>
                  </a:lnTo>
                  <a:lnTo>
                    <a:pt x="238" y="410"/>
                  </a:lnTo>
                  <a:lnTo>
                    <a:pt x="242" y="352"/>
                  </a:lnTo>
                  <a:lnTo>
                    <a:pt x="242" y="281"/>
                  </a:lnTo>
                  <a:lnTo>
                    <a:pt x="238" y="223"/>
                  </a:lnTo>
                  <a:lnTo>
                    <a:pt x="229" y="164"/>
                  </a:lnTo>
                  <a:lnTo>
                    <a:pt x="216" y="105"/>
                  </a:lnTo>
                  <a:lnTo>
                    <a:pt x="198" y="70"/>
                  </a:lnTo>
                  <a:lnTo>
                    <a:pt x="176" y="35"/>
                  </a:lnTo>
                  <a:lnTo>
                    <a:pt x="154" y="12"/>
                  </a:lnTo>
                  <a:lnTo>
                    <a:pt x="13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80" name="Google Shape;760;p39"/>
            <p:cNvSpPr/>
            <p:nvPr/>
          </p:nvSpPr>
          <p:spPr>
            <a:xfrm flipV="1">
              <a:off x="7153560" y="1319040"/>
              <a:ext cx="5040" cy="5040"/>
            </a:xfrm>
            <a:custGeom>
              <a:avLst/>
              <a:gdLst/>
              <a:ahLst/>
              <a:cxnLst/>
              <a:rect l="l" t="t" r="r" b="b"/>
              <a:pathLst>
                <a:path w="243" h="634">
                  <a:moveTo>
                    <a:pt x="106" y="1"/>
                  </a:moveTo>
                  <a:lnTo>
                    <a:pt x="84" y="13"/>
                  </a:lnTo>
                  <a:lnTo>
                    <a:pt x="62" y="36"/>
                  </a:lnTo>
                  <a:lnTo>
                    <a:pt x="44" y="71"/>
                  </a:lnTo>
                  <a:lnTo>
                    <a:pt x="27" y="118"/>
                  </a:lnTo>
                  <a:lnTo>
                    <a:pt x="14" y="165"/>
                  </a:lnTo>
                  <a:lnTo>
                    <a:pt x="5" y="224"/>
                  </a:lnTo>
                  <a:lnTo>
                    <a:pt x="0" y="282"/>
                  </a:lnTo>
                  <a:lnTo>
                    <a:pt x="0" y="353"/>
                  </a:lnTo>
                  <a:lnTo>
                    <a:pt x="5" y="411"/>
                  </a:lnTo>
                  <a:lnTo>
                    <a:pt x="9" y="423"/>
                  </a:lnTo>
                  <a:lnTo>
                    <a:pt x="18" y="481"/>
                  </a:lnTo>
                  <a:lnTo>
                    <a:pt x="31" y="528"/>
                  </a:lnTo>
                  <a:lnTo>
                    <a:pt x="49" y="575"/>
                  </a:lnTo>
                  <a:lnTo>
                    <a:pt x="66" y="599"/>
                  </a:lnTo>
                  <a:lnTo>
                    <a:pt x="88" y="622"/>
                  </a:lnTo>
                  <a:lnTo>
                    <a:pt x="110" y="634"/>
                  </a:lnTo>
                  <a:lnTo>
                    <a:pt x="137" y="634"/>
                  </a:lnTo>
                  <a:lnTo>
                    <a:pt x="159" y="622"/>
                  </a:lnTo>
                  <a:lnTo>
                    <a:pt x="181" y="599"/>
                  </a:lnTo>
                  <a:lnTo>
                    <a:pt x="203" y="552"/>
                  </a:lnTo>
                  <a:lnTo>
                    <a:pt x="216" y="517"/>
                  </a:lnTo>
                  <a:lnTo>
                    <a:pt x="229" y="458"/>
                  </a:lnTo>
                  <a:lnTo>
                    <a:pt x="238" y="399"/>
                  </a:lnTo>
                  <a:lnTo>
                    <a:pt x="242" y="341"/>
                  </a:lnTo>
                  <a:lnTo>
                    <a:pt x="242" y="282"/>
                  </a:lnTo>
                  <a:lnTo>
                    <a:pt x="233" y="212"/>
                  </a:lnTo>
                  <a:lnTo>
                    <a:pt x="225" y="153"/>
                  </a:lnTo>
                  <a:lnTo>
                    <a:pt x="211" y="106"/>
                  </a:lnTo>
                  <a:lnTo>
                    <a:pt x="194" y="60"/>
                  </a:lnTo>
                  <a:lnTo>
                    <a:pt x="176" y="36"/>
                  </a:lnTo>
                  <a:lnTo>
                    <a:pt x="154" y="13"/>
                  </a:lnTo>
                  <a:lnTo>
                    <a:pt x="132"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81" name="Google Shape;761;p39"/>
            <p:cNvSpPr/>
            <p:nvPr/>
          </p:nvSpPr>
          <p:spPr>
            <a:xfrm flipV="1">
              <a:off x="7047360" y="1366200"/>
              <a:ext cx="5040" cy="5040"/>
            </a:xfrm>
            <a:custGeom>
              <a:avLst/>
              <a:gdLst/>
              <a:ahLst/>
              <a:cxnLst/>
              <a:rect l="l" t="t" r="r" b="b"/>
              <a:pathLst>
                <a:path w="238" h="645">
                  <a:moveTo>
                    <a:pt x="106" y="0"/>
                  </a:moveTo>
                  <a:lnTo>
                    <a:pt x="80" y="12"/>
                  </a:lnTo>
                  <a:lnTo>
                    <a:pt x="58" y="35"/>
                  </a:lnTo>
                  <a:lnTo>
                    <a:pt x="40" y="71"/>
                  </a:lnTo>
                  <a:lnTo>
                    <a:pt x="27" y="117"/>
                  </a:lnTo>
                  <a:lnTo>
                    <a:pt x="14" y="164"/>
                  </a:lnTo>
                  <a:lnTo>
                    <a:pt x="5" y="223"/>
                  </a:lnTo>
                  <a:lnTo>
                    <a:pt x="0" y="281"/>
                  </a:lnTo>
                  <a:lnTo>
                    <a:pt x="0" y="352"/>
                  </a:lnTo>
                  <a:lnTo>
                    <a:pt x="5" y="410"/>
                  </a:lnTo>
                  <a:lnTo>
                    <a:pt x="5" y="422"/>
                  </a:lnTo>
                  <a:lnTo>
                    <a:pt x="18" y="481"/>
                  </a:lnTo>
                  <a:lnTo>
                    <a:pt x="31" y="539"/>
                  </a:lnTo>
                  <a:lnTo>
                    <a:pt x="49" y="574"/>
                  </a:lnTo>
                  <a:lnTo>
                    <a:pt x="66" y="610"/>
                  </a:lnTo>
                  <a:lnTo>
                    <a:pt x="88" y="633"/>
                  </a:lnTo>
                  <a:lnTo>
                    <a:pt x="110" y="645"/>
                  </a:lnTo>
                  <a:lnTo>
                    <a:pt x="132" y="645"/>
                  </a:lnTo>
                  <a:lnTo>
                    <a:pt x="159" y="633"/>
                  </a:lnTo>
                  <a:lnTo>
                    <a:pt x="181" y="598"/>
                  </a:lnTo>
                  <a:lnTo>
                    <a:pt x="198" y="563"/>
                  </a:lnTo>
                  <a:lnTo>
                    <a:pt x="216" y="516"/>
                  </a:lnTo>
                  <a:lnTo>
                    <a:pt x="229" y="469"/>
                  </a:lnTo>
                  <a:lnTo>
                    <a:pt x="233" y="410"/>
                  </a:lnTo>
                  <a:lnTo>
                    <a:pt x="238" y="340"/>
                  </a:lnTo>
                  <a:lnTo>
                    <a:pt x="238" y="281"/>
                  </a:lnTo>
                  <a:lnTo>
                    <a:pt x="233" y="223"/>
                  </a:lnTo>
                  <a:lnTo>
                    <a:pt x="233" y="211"/>
                  </a:lnTo>
                  <a:lnTo>
                    <a:pt x="225" y="153"/>
                  </a:lnTo>
                  <a:lnTo>
                    <a:pt x="211" y="106"/>
                  </a:lnTo>
                  <a:lnTo>
                    <a:pt x="194" y="59"/>
                  </a:lnTo>
                  <a:lnTo>
                    <a:pt x="172" y="24"/>
                  </a:lnTo>
                  <a:lnTo>
                    <a:pt x="150"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82" name="Google Shape;762;p39"/>
            <p:cNvSpPr/>
            <p:nvPr/>
          </p:nvSpPr>
          <p:spPr>
            <a:xfrm flipV="1">
              <a:off x="6756480" y="1245960"/>
              <a:ext cx="144000" cy="246960"/>
            </a:xfrm>
            <a:custGeom>
              <a:avLst/>
              <a:gdLst/>
              <a:ahLst/>
              <a:cxnLst/>
              <a:rect l="l" t="t" r="r" b="b"/>
              <a:pathLst>
                <a:path w="6108" h="27579">
                  <a:moveTo>
                    <a:pt x="1860" y="0"/>
                  </a:moveTo>
                  <a:lnTo>
                    <a:pt x="0" y="27555"/>
                  </a:lnTo>
                  <a:lnTo>
                    <a:pt x="62" y="27567"/>
                  </a:lnTo>
                  <a:lnTo>
                    <a:pt x="233" y="27578"/>
                  </a:lnTo>
                  <a:lnTo>
                    <a:pt x="356" y="27578"/>
                  </a:lnTo>
                  <a:lnTo>
                    <a:pt x="501" y="27567"/>
                  </a:lnTo>
                  <a:lnTo>
                    <a:pt x="664" y="27543"/>
                  </a:lnTo>
                  <a:lnTo>
                    <a:pt x="849" y="27496"/>
                  </a:lnTo>
                  <a:lnTo>
                    <a:pt x="1051" y="27449"/>
                  </a:lnTo>
                  <a:lnTo>
                    <a:pt x="1266" y="27367"/>
                  </a:lnTo>
                  <a:lnTo>
                    <a:pt x="1495" y="27274"/>
                  </a:lnTo>
                  <a:lnTo>
                    <a:pt x="1737" y="27145"/>
                  </a:lnTo>
                  <a:lnTo>
                    <a:pt x="1983" y="26981"/>
                  </a:lnTo>
                  <a:lnTo>
                    <a:pt x="2111" y="26887"/>
                  </a:lnTo>
                  <a:lnTo>
                    <a:pt x="2243" y="26793"/>
                  </a:lnTo>
                  <a:lnTo>
                    <a:pt x="2370" y="26688"/>
                  </a:lnTo>
                  <a:lnTo>
                    <a:pt x="2502" y="26570"/>
                  </a:lnTo>
                  <a:lnTo>
                    <a:pt x="2638" y="26441"/>
                  </a:lnTo>
                  <a:lnTo>
                    <a:pt x="2770" y="26301"/>
                  </a:lnTo>
                  <a:lnTo>
                    <a:pt x="2902" y="26148"/>
                  </a:lnTo>
                  <a:lnTo>
                    <a:pt x="3038" y="25996"/>
                  </a:lnTo>
                  <a:lnTo>
                    <a:pt x="3170" y="25820"/>
                  </a:lnTo>
                  <a:lnTo>
                    <a:pt x="3307" y="25644"/>
                  </a:lnTo>
                  <a:lnTo>
                    <a:pt x="3439" y="25445"/>
                  </a:lnTo>
                  <a:lnTo>
                    <a:pt x="3575" y="25234"/>
                  </a:lnTo>
                  <a:lnTo>
                    <a:pt x="3707" y="25023"/>
                  </a:lnTo>
                  <a:lnTo>
                    <a:pt x="3834" y="24789"/>
                  </a:lnTo>
                  <a:lnTo>
                    <a:pt x="3966" y="24543"/>
                  </a:lnTo>
                  <a:lnTo>
                    <a:pt x="4094" y="24285"/>
                  </a:lnTo>
                  <a:lnTo>
                    <a:pt x="4221" y="24004"/>
                  </a:lnTo>
                  <a:lnTo>
                    <a:pt x="4344" y="23722"/>
                  </a:lnTo>
                  <a:lnTo>
                    <a:pt x="4467" y="23418"/>
                  </a:lnTo>
                  <a:lnTo>
                    <a:pt x="4586" y="23101"/>
                  </a:lnTo>
                  <a:lnTo>
                    <a:pt x="4701" y="22761"/>
                  </a:lnTo>
                  <a:lnTo>
                    <a:pt x="4815" y="22410"/>
                  </a:lnTo>
                  <a:lnTo>
                    <a:pt x="4925" y="22046"/>
                  </a:lnTo>
                  <a:lnTo>
                    <a:pt x="5035" y="21659"/>
                  </a:lnTo>
                  <a:lnTo>
                    <a:pt x="5136" y="21261"/>
                  </a:lnTo>
                  <a:lnTo>
                    <a:pt x="5237" y="20839"/>
                  </a:lnTo>
                  <a:lnTo>
                    <a:pt x="5334" y="20405"/>
                  </a:lnTo>
                  <a:lnTo>
                    <a:pt x="5422" y="19948"/>
                  </a:lnTo>
                  <a:lnTo>
                    <a:pt x="5510" y="19468"/>
                  </a:lnTo>
                  <a:lnTo>
                    <a:pt x="5593" y="18975"/>
                  </a:lnTo>
                  <a:lnTo>
                    <a:pt x="5668" y="18460"/>
                  </a:lnTo>
                  <a:lnTo>
                    <a:pt x="5738" y="17932"/>
                  </a:lnTo>
                  <a:lnTo>
                    <a:pt x="5804" y="17382"/>
                  </a:lnTo>
                  <a:lnTo>
                    <a:pt x="5866" y="16807"/>
                  </a:lnTo>
                  <a:lnTo>
                    <a:pt x="5918" y="16209"/>
                  </a:lnTo>
                  <a:lnTo>
                    <a:pt x="5967" y="15588"/>
                  </a:lnTo>
                  <a:lnTo>
                    <a:pt x="6011" y="14955"/>
                  </a:lnTo>
                  <a:lnTo>
                    <a:pt x="6046" y="14287"/>
                  </a:lnTo>
                  <a:lnTo>
                    <a:pt x="6072" y="13631"/>
                  </a:lnTo>
                  <a:lnTo>
                    <a:pt x="6090" y="12986"/>
                  </a:lnTo>
                  <a:lnTo>
                    <a:pt x="6103" y="12365"/>
                  </a:lnTo>
                  <a:lnTo>
                    <a:pt x="6108" y="11767"/>
                  </a:lnTo>
                  <a:lnTo>
                    <a:pt x="6103" y="11193"/>
                  </a:lnTo>
                  <a:lnTo>
                    <a:pt x="6094" y="10631"/>
                  </a:lnTo>
                  <a:lnTo>
                    <a:pt x="6081" y="10091"/>
                  </a:lnTo>
                  <a:lnTo>
                    <a:pt x="6059" y="9564"/>
                  </a:lnTo>
                  <a:lnTo>
                    <a:pt x="6028" y="9060"/>
                  </a:lnTo>
                  <a:lnTo>
                    <a:pt x="5993" y="8568"/>
                  </a:lnTo>
                  <a:lnTo>
                    <a:pt x="5954" y="8099"/>
                  </a:lnTo>
                  <a:lnTo>
                    <a:pt x="5905" y="7654"/>
                  </a:lnTo>
                  <a:lnTo>
                    <a:pt x="5857" y="7220"/>
                  </a:lnTo>
                  <a:lnTo>
                    <a:pt x="5800" y="6798"/>
                  </a:lnTo>
                  <a:lnTo>
                    <a:pt x="5738" y="6399"/>
                  </a:lnTo>
                  <a:lnTo>
                    <a:pt x="5672" y="6013"/>
                  </a:lnTo>
                  <a:lnTo>
                    <a:pt x="5602" y="5649"/>
                  </a:lnTo>
                  <a:lnTo>
                    <a:pt x="5532" y="5286"/>
                  </a:lnTo>
                  <a:lnTo>
                    <a:pt x="5452" y="4946"/>
                  </a:lnTo>
                  <a:lnTo>
                    <a:pt x="5373" y="4630"/>
                  </a:lnTo>
                  <a:lnTo>
                    <a:pt x="5285" y="4313"/>
                  </a:lnTo>
                  <a:lnTo>
                    <a:pt x="5197" y="4020"/>
                  </a:lnTo>
                  <a:lnTo>
                    <a:pt x="5109" y="3739"/>
                  </a:lnTo>
                  <a:lnTo>
                    <a:pt x="5017" y="3469"/>
                  </a:lnTo>
                  <a:lnTo>
                    <a:pt x="4920" y="3223"/>
                  </a:lnTo>
                  <a:lnTo>
                    <a:pt x="4824" y="2977"/>
                  </a:lnTo>
                  <a:lnTo>
                    <a:pt x="4723" y="2743"/>
                  </a:lnTo>
                  <a:lnTo>
                    <a:pt x="4621" y="2532"/>
                  </a:lnTo>
                  <a:lnTo>
                    <a:pt x="4520" y="2321"/>
                  </a:lnTo>
                  <a:lnTo>
                    <a:pt x="4415" y="2133"/>
                  </a:lnTo>
                  <a:lnTo>
                    <a:pt x="4309" y="1946"/>
                  </a:lnTo>
                  <a:lnTo>
                    <a:pt x="4204" y="1770"/>
                  </a:lnTo>
                  <a:lnTo>
                    <a:pt x="4098" y="1606"/>
                  </a:lnTo>
                  <a:lnTo>
                    <a:pt x="3993" y="1465"/>
                  </a:lnTo>
                  <a:lnTo>
                    <a:pt x="3883" y="1313"/>
                  </a:lnTo>
                  <a:lnTo>
                    <a:pt x="3777" y="1184"/>
                  </a:lnTo>
                  <a:lnTo>
                    <a:pt x="3672" y="1067"/>
                  </a:lnTo>
                  <a:lnTo>
                    <a:pt x="3566" y="949"/>
                  </a:lnTo>
                  <a:lnTo>
                    <a:pt x="3359" y="750"/>
                  </a:lnTo>
                  <a:lnTo>
                    <a:pt x="3157" y="574"/>
                  </a:lnTo>
                  <a:lnTo>
                    <a:pt x="2964" y="434"/>
                  </a:lnTo>
                  <a:lnTo>
                    <a:pt x="2779" y="317"/>
                  </a:lnTo>
                  <a:lnTo>
                    <a:pt x="2608" y="223"/>
                  </a:lnTo>
                  <a:lnTo>
                    <a:pt x="2449" y="141"/>
                  </a:lnTo>
                  <a:lnTo>
                    <a:pt x="2304" y="94"/>
                  </a:lnTo>
                  <a:lnTo>
                    <a:pt x="2177" y="59"/>
                  </a:lnTo>
                  <a:lnTo>
                    <a:pt x="2067" y="24"/>
                  </a:lnTo>
                  <a:lnTo>
                    <a:pt x="1913"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83" name="Google Shape;763;p39"/>
            <p:cNvSpPr/>
            <p:nvPr/>
          </p:nvSpPr>
          <p:spPr>
            <a:xfrm flipV="1">
              <a:off x="7299720" y="1058040"/>
              <a:ext cx="235440" cy="238320"/>
            </a:xfrm>
            <a:custGeom>
              <a:avLst/>
              <a:gdLst/>
              <a:ahLst/>
              <a:cxnLst/>
              <a:rect l="l" t="t" r="r" b="b"/>
              <a:pathLst>
                <a:path w="9982" h="26618">
                  <a:moveTo>
                    <a:pt x="4819" y="1"/>
                  </a:move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84" name="Google Shape;764;p39"/>
            <p:cNvSpPr/>
            <p:nvPr/>
          </p:nvSpPr>
          <p:spPr>
            <a:xfrm flipV="1">
              <a:off x="7299720" y="1058040"/>
              <a:ext cx="235440" cy="238320"/>
            </a:xfrm>
            <a:custGeom>
              <a:avLst/>
              <a:gdLst/>
              <a:ahLst/>
              <a:cxnLst/>
              <a:rect l="l" t="t" r="r" b="b"/>
              <a:pathLst>
                <a:path w="9982" h="26618" fill="none">
                  <a:moveTo>
                    <a:pt x="2656" y="25071"/>
                  </a:moveTo>
                  <a:lnTo>
                    <a:pt x="2656" y="25071"/>
                  </a:lnTo>
                  <a:lnTo>
                    <a:pt x="2770" y="25223"/>
                  </a:lnTo>
                  <a:lnTo>
                    <a:pt x="2889" y="25375"/>
                  </a:lnTo>
                  <a:lnTo>
                    <a:pt x="3004" y="25516"/>
                  </a:lnTo>
                  <a:lnTo>
                    <a:pt x="3122" y="25645"/>
                  </a:lnTo>
                  <a:lnTo>
                    <a:pt x="3237" y="25762"/>
                  </a:lnTo>
                  <a:lnTo>
                    <a:pt x="3355" y="25879"/>
                  </a:lnTo>
                  <a:lnTo>
                    <a:pt x="3474" y="25985"/>
                  </a:lnTo>
                  <a:lnTo>
                    <a:pt x="3593" y="26079"/>
                  </a:lnTo>
                  <a:lnTo>
                    <a:pt x="3711" y="26172"/>
                  </a:lnTo>
                  <a:lnTo>
                    <a:pt x="3835" y="26254"/>
                  </a:lnTo>
                  <a:lnTo>
                    <a:pt x="3953" y="26325"/>
                  </a:lnTo>
                  <a:lnTo>
                    <a:pt x="4072" y="26383"/>
                  </a:lnTo>
                  <a:lnTo>
                    <a:pt x="4195" y="26442"/>
                  </a:lnTo>
                  <a:lnTo>
                    <a:pt x="4314" y="26489"/>
                  </a:lnTo>
                  <a:lnTo>
                    <a:pt x="4437" y="26536"/>
                  </a:lnTo>
                  <a:lnTo>
                    <a:pt x="4556" y="26559"/>
                  </a:lnTo>
                  <a:lnTo>
                    <a:pt x="4679" y="26583"/>
                  </a:lnTo>
                  <a:lnTo>
                    <a:pt x="4802" y="26606"/>
                  </a:lnTo>
                  <a:lnTo>
                    <a:pt x="4921" y="26618"/>
                  </a:lnTo>
                  <a:lnTo>
                    <a:pt x="5044" y="26618"/>
                  </a:lnTo>
                  <a:lnTo>
                    <a:pt x="5162" y="26606"/>
                  </a:lnTo>
                  <a:lnTo>
                    <a:pt x="5281" y="26594"/>
                  </a:lnTo>
                  <a:lnTo>
                    <a:pt x="5404" y="26571"/>
                  </a:lnTo>
                  <a:lnTo>
                    <a:pt x="5523" y="26536"/>
                  </a:lnTo>
                  <a:lnTo>
                    <a:pt x="5642" y="26501"/>
                  </a:lnTo>
                  <a:lnTo>
                    <a:pt x="5760" y="26454"/>
                  </a:lnTo>
                  <a:lnTo>
                    <a:pt x="5879" y="26395"/>
                  </a:lnTo>
                  <a:lnTo>
                    <a:pt x="5998" y="26336"/>
                  </a:lnTo>
                  <a:lnTo>
                    <a:pt x="6112" y="26266"/>
                  </a:lnTo>
                  <a:lnTo>
                    <a:pt x="6231" y="26196"/>
                  </a:lnTo>
                  <a:lnTo>
                    <a:pt x="6345" y="26114"/>
                  </a:lnTo>
                  <a:lnTo>
                    <a:pt x="6460" y="26020"/>
                  </a:lnTo>
                  <a:lnTo>
                    <a:pt x="6574" y="25926"/>
                  </a:lnTo>
                  <a:lnTo>
                    <a:pt x="6688" y="25821"/>
                  </a:lnTo>
                  <a:lnTo>
                    <a:pt x="6798" y="25704"/>
                  </a:lnTo>
                  <a:lnTo>
                    <a:pt x="6912" y="25586"/>
                  </a:lnTo>
                  <a:lnTo>
                    <a:pt x="7022" y="25457"/>
                  </a:lnTo>
                  <a:lnTo>
                    <a:pt x="7132" y="25329"/>
                  </a:lnTo>
                  <a:lnTo>
                    <a:pt x="7238" y="25188"/>
                  </a:lnTo>
                  <a:lnTo>
                    <a:pt x="7343" y="25035"/>
                  </a:lnTo>
                  <a:lnTo>
                    <a:pt x="7449" y="24883"/>
                  </a:lnTo>
                  <a:lnTo>
                    <a:pt x="7554" y="24731"/>
                  </a:lnTo>
                  <a:lnTo>
                    <a:pt x="7656" y="24555"/>
                  </a:lnTo>
                  <a:lnTo>
                    <a:pt x="7757" y="24379"/>
                  </a:lnTo>
                  <a:lnTo>
                    <a:pt x="7858" y="24203"/>
                  </a:lnTo>
                  <a:lnTo>
                    <a:pt x="7955" y="24016"/>
                  </a:lnTo>
                  <a:lnTo>
                    <a:pt x="8051" y="23817"/>
                  </a:lnTo>
                  <a:lnTo>
                    <a:pt x="8148" y="23617"/>
                  </a:lnTo>
                  <a:lnTo>
                    <a:pt x="8240" y="23406"/>
                  </a:lnTo>
                  <a:lnTo>
                    <a:pt x="8333" y="23195"/>
                  </a:lnTo>
                  <a:lnTo>
                    <a:pt x="8425" y="22973"/>
                  </a:lnTo>
                  <a:lnTo>
                    <a:pt x="8513" y="22750"/>
                  </a:lnTo>
                  <a:lnTo>
                    <a:pt x="8597" y="22516"/>
                  </a:lnTo>
                  <a:lnTo>
                    <a:pt x="8680" y="22269"/>
                  </a:lnTo>
                  <a:lnTo>
                    <a:pt x="8764" y="22023"/>
                  </a:lnTo>
                  <a:lnTo>
                    <a:pt x="8843" y="21765"/>
                  </a:lnTo>
                  <a:lnTo>
                    <a:pt x="8922" y="21508"/>
                  </a:lnTo>
                  <a:lnTo>
                    <a:pt x="8997" y="21250"/>
                  </a:lnTo>
                  <a:lnTo>
                    <a:pt x="9071" y="20980"/>
                  </a:lnTo>
                  <a:lnTo>
                    <a:pt x="9142" y="20699"/>
                  </a:lnTo>
                  <a:lnTo>
                    <a:pt x="9212" y="20418"/>
                  </a:lnTo>
                  <a:lnTo>
                    <a:pt x="9278" y="20125"/>
                  </a:lnTo>
                  <a:lnTo>
                    <a:pt x="9340" y="19832"/>
                  </a:lnTo>
                  <a:lnTo>
                    <a:pt x="9401" y="19527"/>
                  </a:lnTo>
                  <a:lnTo>
                    <a:pt x="9401" y="19527"/>
                  </a:lnTo>
                  <a:lnTo>
                    <a:pt x="9463" y="19222"/>
                  </a:lnTo>
                  <a:lnTo>
                    <a:pt x="9520" y="18917"/>
                  </a:lnTo>
                  <a:lnTo>
                    <a:pt x="9568" y="18601"/>
                  </a:lnTo>
                  <a:lnTo>
                    <a:pt x="9621" y="18296"/>
                  </a:lnTo>
                  <a:lnTo>
                    <a:pt x="9665" y="17980"/>
                  </a:lnTo>
                  <a:lnTo>
                    <a:pt x="9709" y="17663"/>
                  </a:lnTo>
                  <a:lnTo>
                    <a:pt x="9749" y="17347"/>
                  </a:lnTo>
                  <a:lnTo>
                    <a:pt x="9784" y="17030"/>
                  </a:lnTo>
                  <a:lnTo>
                    <a:pt x="9819" y="16714"/>
                  </a:lnTo>
                  <a:lnTo>
                    <a:pt x="9850" y="16398"/>
                  </a:lnTo>
                  <a:lnTo>
                    <a:pt x="9876" y="16069"/>
                  </a:lnTo>
                  <a:lnTo>
                    <a:pt x="9898" y="15753"/>
                  </a:lnTo>
                  <a:lnTo>
                    <a:pt x="9920" y="15425"/>
                  </a:lnTo>
                  <a:lnTo>
                    <a:pt x="9938" y="15108"/>
                  </a:lnTo>
                  <a:lnTo>
                    <a:pt x="9955" y="14780"/>
                  </a:lnTo>
                  <a:lnTo>
                    <a:pt x="9964" y="14464"/>
                  </a:lnTo>
                  <a:lnTo>
                    <a:pt x="9973" y="14135"/>
                  </a:lnTo>
                  <a:lnTo>
                    <a:pt x="9982" y="13819"/>
                  </a:lnTo>
                  <a:lnTo>
                    <a:pt x="9982" y="13491"/>
                  </a:lnTo>
                  <a:lnTo>
                    <a:pt x="9982" y="13174"/>
                  </a:lnTo>
                  <a:lnTo>
                    <a:pt x="9982" y="12846"/>
                  </a:lnTo>
                  <a:lnTo>
                    <a:pt x="9973" y="12530"/>
                  </a:lnTo>
                  <a:lnTo>
                    <a:pt x="9968" y="12213"/>
                  </a:lnTo>
                  <a:lnTo>
                    <a:pt x="9955" y="11885"/>
                  </a:lnTo>
                  <a:lnTo>
                    <a:pt x="9942" y="11569"/>
                  </a:lnTo>
                  <a:lnTo>
                    <a:pt x="9924" y="11252"/>
                  </a:lnTo>
                  <a:lnTo>
                    <a:pt x="9902" y="10936"/>
                  </a:lnTo>
                  <a:lnTo>
                    <a:pt x="9880" y="10631"/>
                  </a:lnTo>
                  <a:lnTo>
                    <a:pt x="9854" y="10315"/>
                  </a:lnTo>
                  <a:lnTo>
                    <a:pt x="9828" y="9998"/>
                  </a:lnTo>
                  <a:lnTo>
                    <a:pt x="9797" y="9693"/>
                  </a:lnTo>
                  <a:lnTo>
                    <a:pt x="9762" y="9389"/>
                  </a:lnTo>
                  <a:lnTo>
                    <a:pt x="9727" y="9084"/>
                  </a:lnTo>
                  <a:lnTo>
                    <a:pt x="9687" y="8779"/>
                  </a:lnTo>
                  <a:lnTo>
                    <a:pt x="9643" y="8486"/>
                  </a:lnTo>
                  <a:lnTo>
                    <a:pt x="9599" y="8193"/>
                  </a:lnTo>
                  <a:lnTo>
                    <a:pt x="9551" y="7888"/>
                  </a:lnTo>
                  <a:lnTo>
                    <a:pt x="9502" y="7607"/>
                  </a:lnTo>
                  <a:lnTo>
                    <a:pt x="9450" y="7314"/>
                  </a:lnTo>
                  <a:lnTo>
                    <a:pt x="9392" y="7033"/>
                  </a:lnTo>
                  <a:lnTo>
                    <a:pt x="9335" y="6752"/>
                  </a:lnTo>
                  <a:lnTo>
                    <a:pt x="9274" y="6470"/>
                  </a:lnTo>
                  <a:lnTo>
                    <a:pt x="9212" y="6201"/>
                  </a:lnTo>
                  <a:lnTo>
                    <a:pt x="9146" y="5931"/>
                  </a:lnTo>
                  <a:lnTo>
                    <a:pt x="9080" y="5662"/>
                  </a:lnTo>
                  <a:lnTo>
                    <a:pt x="9010" y="5404"/>
                  </a:lnTo>
                  <a:lnTo>
                    <a:pt x="8935" y="5146"/>
                  </a:lnTo>
                  <a:lnTo>
                    <a:pt x="8860" y="4888"/>
                  </a:lnTo>
                  <a:lnTo>
                    <a:pt x="8781" y="4642"/>
                  </a:lnTo>
                  <a:lnTo>
                    <a:pt x="8702" y="4396"/>
                  </a:lnTo>
                  <a:lnTo>
                    <a:pt x="8619" y="4161"/>
                  </a:lnTo>
                  <a:lnTo>
                    <a:pt x="8531" y="3927"/>
                  </a:lnTo>
                  <a:lnTo>
                    <a:pt x="8443" y="3693"/>
                  </a:lnTo>
                  <a:lnTo>
                    <a:pt x="8355" y="3470"/>
                  </a:lnTo>
                  <a:lnTo>
                    <a:pt x="8262" y="3247"/>
                  </a:lnTo>
                  <a:lnTo>
                    <a:pt x="8166" y="3036"/>
                  </a:lnTo>
                  <a:lnTo>
                    <a:pt x="8069" y="2825"/>
                  </a:lnTo>
                  <a:lnTo>
                    <a:pt x="7972" y="2626"/>
                  </a:lnTo>
                  <a:lnTo>
                    <a:pt x="7867" y="2427"/>
                  </a:lnTo>
                  <a:lnTo>
                    <a:pt x="7765" y="2239"/>
                  </a:lnTo>
                  <a:lnTo>
                    <a:pt x="7660" y="2052"/>
                  </a:lnTo>
                  <a:lnTo>
                    <a:pt x="7550" y="1876"/>
                  </a:lnTo>
                  <a:lnTo>
                    <a:pt x="7440" y="1712"/>
                  </a:lnTo>
                  <a:lnTo>
                    <a:pt x="7326" y="1548"/>
                  </a:lnTo>
                  <a:lnTo>
                    <a:pt x="7326" y="1548"/>
                  </a:lnTo>
                  <a:lnTo>
                    <a:pt x="7211" y="1384"/>
                  </a:lnTo>
                  <a:lnTo>
                    <a:pt x="7097" y="1243"/>
                  </a:lnTo>
                  <a:lnTo>
                    <a:pt x="6978" y="1102"/>
                  </a:lnTo>
                  <a:lnTo>
                    <a:pt x="6864" y="973"/>
                  </a:lnTo>
                  <a:lnTo>
                    <a:pt x="6745" y="844"/>
                  </a:lnTo>
                  <a:lnTo>
                    <a:pt x="6627" y="727"/>
                  </a:lnTo>
                  <a:lnTo>
                    <a:pt x="6508" y="622"/>
                  </a:lnTo>
                  <a:lnTo>
                    <a:pt x="6389" y="528"/>
                  </a:lnTo>
                  <a:lnTo>
                    <a:pt x="6271" y="446"/>
                  </a:lnTo>
                  <a:lnTo>
                    <a:pt x="6147" y="364"/>
                  </a:lnTo>
                  <a:lnTo>
                    <a:pt x="6029" y="282"/>
                  </a:lnTo>
                  <a:lnTo>
                    <a:pt x="5910" y="223"/>
                  </a:lnTo>
                  <a:lnTo>
                    <a:pt x="5787" y="165"/>
                  </a:lnTo>
                  <a:lnTo>
                    <a:pt x="5668" y="118"/>
                  </a:lnTo>
                  <a:lnTo>
                    <a:pt x="5545" y="83"/>
                  </a:lnTo>
                  <a:lnTo>
                    <a:pt x="5426" y="47"/>
                  </a:lnTo>
                  <a:lnTo>
                    <a:pt x="5303" y="24"/>
                  </a:lnTo>
                  <a:lnTo>
                    <a:pt x="5184" y="12"/>
                  </a:lnTo>
                  <a:lnTo>
                    <a:pt x="5061" y="1"/>
                  </a:lnTo>
                  <a:lnTo>
                    <a:pt x="4943" y="1"/>
                  </a:lnTo>
                  <a:lnTo>
                    <a:pt x="4819" y="1"/>
                  </a:lnTo>
                  <a:lnTo>
                    <a:pt x="4701" y="24"/>
                  </a:lnTo>
                  <a:lnTo>
                    <a:pt x="4578" y="47"/>
                  </a:lnTo>
                  <a:lnTo>
                    <a:pt x="4459" y="71"/>
                  </a:lnTo>
                  <a:lnTo>
                    <a:pt x="4340" y="118"/>
                  </a:lnTo>
                  <a:lnTo>
                    <a:pt x="4222" y="153"/>
                  </a:lnTo>
                  <a:lnTo>
                    <a:pt x="4103" y="212"/>
                  </a:lnTo>
                  <a:lnTo>
                    <a:pt x="3984" y="270"/>
                  </a:lnTo>
                  <a:lnTo>
                    <a:pt x="3870" y="340"/>
                  </a:lnTo>
                  <a:lnTo>
                    <a:pt x="3751" y="411"/>
                  </a:lnTo>
                  <a:lnTo>
                    <a:pt x="3637" y="505"/>
                  </a:lnTo>
                  <a:lnTo>
                    <a:pt x="3522" y="587"/>
                  </a:lnTo>
                  <a:lnTo>
                    <a:pt x="3408" y="692"/>
                  </a:lnTo>
                  <a:lnTo>
                    <a:pt x="3294" y="798"/>
                  </a:lnTo>
                  <a:lnTo>
                    <a:pt x="3184" y="903"/>
                  </a:lnTo>
                  <a:lnTo>
                    <a:pt x="3069" y="1020"/>
                  </a:lnTo>
                  <a:lnTo>
                    <a:pt x="2960" y="1149"/>
                  </a:lnTo>
                  <a:lnTo>
                    <a:pt x="2854" y="1278"/>
                  </a:lnTo>
                  <a:lnTo>
                    <a:pt x="2744" y="1419"/>
                  </a:lnTo>
                  <a:lnTo>
                    <a:pt x="2639" y="1571"/>
                  </a:lnTo>
                  <a:lnTo>
                    <a:pt x="2533" y="1724"/>
                  </a:lnTo>
                  <a:lnTo>
                    <a:pt x="2428" y="1888"/>
                  </a:lnTo>
                  <a:lnTo>
                    <a:pt x="2326" y="2052"/>
                  </a:lnTo>
                  <a:lnTo>
                    <a:pt x="2225" y="2227"/>
                  </a:lnTo>
                  <a:lnTo>
                    <a:pt x="2124" y="2415"/>
                  </a:lnTo>
                  <a:lnTo>
                    <a:pt x="2027" y="2603"/>
                  </a:lnTo>
                  <a:lnTo>
                    <a:pt x="1931" y="2790"/>
                  </a:lnTo>
                  <a:lnTo>
                    <a:pt x="1834" y="2989"/>
                  </a:lnTo>
                  <a:lnTo>
                    <a:pt x="1742" y="3200"/>
                  </a:lnTo>
                  <a:lnTo>
                    <a:pt x="1649" y="3423"/>
                  </a:lnTo>
                  <a:lnTo>
                    <a:pt x="1561" y="3634"/>
                  </a:lnTo>
                  <a:lnTo>
                    <a:pt x="1473" y="3868"/>
                  </a:lnTo>
                  <a:lnTo>
                    <a:pt x="1385" y="4103"/>
                  </a:lnTo>
                  <a:lnTo>
                    <a:pt x="1302" y="4337"/>
                  </a:lnTo>
                  <a:lnTo>
                    <a:pt x="1218" y="4583"/>
                  </a:lnTo>
                  <a:lnTo>
                    <a:pt x="1139" y="4841"/>
                  </a:lnTo>
                  <a:lnTo>
                    <a:pt x="1060" y="5099"/>
                  </a:lnTo>
                  <a:lnTo>
                    <a:pt x="985" y="5369"/>
                  </a:lnTo>
                  <a:lnTo>
                    <a:pt x="911" y="5638"/>
                  </a:lnTo>
                  <a:lnTo>
                    <a:pt x="840" y="5908"/>
                  </a:lnTo>
                  <a:lnTo>
                    <a:pt x="770" y="6201"/>
                  </a:lnTo>
                  <a:lnTo>
                    <a:pt x="704" y="6482"/>
                  </a:lnTo>
                  <a:lnTo>
                    <a:pt x="642" y="6787"/>
                  </a:lnTo>
                  <a:lnTo>
                    <a:pt x="581" y="7080"/>
                  </a:lnTo>
                  <a:lnTo>
                    <a:pt x="581" y="7080"/>
                  </a:lnTo>
                  <a:lnTo>
                    <a:pt x="519" y="7384"/>
                  </a:lnTo>
                  <a:lnTo>
                    <a:pt x="466" y="7701"/>
                  </a:lnTo>
                  <a:lnTo>
                    <a:pt x="414" y="8006"/>
                  </a:lnTo>
                  <a:lnTo>
                    <a:pt x="361" y="8322"/>
                  </a:lnTo>
                  <a:lnTo>
                    <a:pt x="317" y="8627"/>
                  </a:lnTo>
                  <a:lnTo>
                    <a:pt x="273" y="8943"/>
                  </a:lnTo>
                  <a:lnTo>
                    <a:pt x="233" y="9260"/>
                  </a:lnTo>
                  <a:lnTo>
                    <a:pt x="198" y="9576"/>
                  </a:lnTo>
                  <a:lnTo>
                    <a:pt x="163" y="9904"/>
                  </a:lnTo>
                  <a:lnTo>
                    <a:pt x="137" y="10221"/>
                  </a:lnTo>
                  <a:lnTo>
                    <a:pt x="106" y="10537"/>
                  </a:lnTo>
                  <a:lnTo>
                    <a:pt x="84" y="10865"/>
                  </a:lnTo>
                  <a:lnTo>
                    <a:pt x="62" y="11182"/>
                  </a:lnTo>
                  <a:lnTo>
                    <a:pt x="44" y="11510"/>
                  </a:lnTo>
                  <a:lnTo>
                    <a:pt x="31" y="11827"/>
                  </a:lnTo>
                  <a:lnTo>
                    <a:pt x="18" y="12155"/>
                  </a:lnTo>
                  <a:lnTo>
                    <a:pt x="9" y="12471"/>
                  </a:lnTo>
                  <a:lnTo>
                    <a:pt x="0" y="12799"/>
                  </a:lnTo>
                  <a:lnTo>
                    <a:pt x="0" y="13116"/>
                  </a:lnTo>
                  <a:lnTo>
                    <a:pt x="0" y="13444"/>
                  </a:lnTo>
                  <a:lnTo>
                    <a:pt x="0" y="13760"/>
                  </a:lnTo>
                  <a:lnTo>
                    <a:pt x="9" y="14089"/>
                  </a:lnTo>
                  <a:lnTo>
                    <a:pt x="18" y="14405"/>
                  </a:lnTo>
                  <a:lnTo>
                    <a:pt x="27" y="14721"/>
                  </a:lnTo>
                  <a:lnTo>
                    <a:pt x="40" y="15038"/>
                  </a:lnTo>
                  <a:lnTo>
                    <a:pt x="58" y="15354"/>
                  </a:lnTo>
                  <a:lnTo>
                    <a:pt x="80" y="15671"/>
                  </a:lnTo>
                  <a:lnTo>
                    <a:pt x="101" y="15987"/>
                  </a:lnTo>
                  <a:lnTo>
                    <a:pt x="128" y="16292"/>
                  </a:lnTo>
                  <a:lnTo>
                    <a:pt x="154" y="16608"/>
                  </a:lnTo>
                  <a:lnTo>
                    <a:pt x="185" y="16913"/>
                  </a:lnTo>
                  <a:lnTo>
                    <a:pt x="220" y="17218"/>
                  </a:lnTo>
                  <a:lnTo>
                    <a:pt x="255" y="17523"/>
                  </a:lnTo>
                  <a:lnTo>
                    <a:pt x="295" y="17827"/>
                  </a:lnTo>
                  <a:lnTo>
                    <a:pt x="339" y="18132"/>
                  </a:lnTo>
                  <a:lnTo>
                    <a:pt x="383" y="18425"/>
                  </a:lnTo>
                  <a:lnTo>
                    <a:pt x="431" y="18718"/>
                  </a:lnTo>
                  <a:lnTo>
                    <a:pt x="480" y="19011"/>
                  </a:lnTo>
                  <a:lnTo>
                    <a:pt x="532" y="19292"/>
                  </a:lnTo>
                  <a:lnTo>
                    <a:pt x="590" y="19574"/>
                  </a:lnTo>
                  <a:lnTo>
                    <a:pt x="647" y="19855"/>
                  </a:lnTo>
                  <a:lnTo>
                    <a:pt x="708" y="20136"/>
                  </a:lnTo>
                  <a:lnTo>
                    <a:pt x="770" y="20406"/>
                  </a:lnTo>
                  <a:lnTo>
                    <a:pt x="836" y="20675"/>
                  </a:lnTo>
                  <a:lnTo>
                    <a:pt x="902" y="20945"/>
                  </a:lnTo>
                  <a:lnTo>
                    <a:pt x="972" y="21215"/>
                  </a:lnTo>
                  <a:lnTo>
                    <a:pt x="1047" y="21472"/>
                  </a:lnTo>
                  <a:lnTo>
                    <a:pt x="1122" y="21719"/>
                  </a:lnTo>
                  <a:lnTo>
                    <a:pt x="1201" y="21965"/>
                  </a:lnTo>
                  <a:lnTo>
                    <a:pt x="1280" y="22211"/>
                  </a:lnTo>
                  <a:lnTo>
                    <a:pt x="1363" y="22457"/>
                  </a:lnTo>
                  <a:lnTo>
                    <a:pt x="1451" y="22691"/>
                  </a:lnTo>
                  <a:lnTo>
                    <a:pt x="1539" y="22914"/>
                  </a:lnTo>
                  <a:lnTo>
                    <a:pt x="1627" y="23137"/>
                  </a:lnTo>
                  <a:lnTo>
                    <a:pt x="1720" y="23359"/>
                  </a:lnTo>
                  <a:lnTo>
                    <a:pt x="1816" y="23570"/>
                  </a:lnTo>
                  <a:lnTo>
                    <a:pt x="1913" y="23781"/>
                  </a:lnTo>
                  <a:lnTo>
                    <a:pt x="2010" y="23981"/>
                  </a:lnTo>
                  <a:lnTo>
                    <a:pt x="2115" y="24180"/>
                  </a:lnTo>
                  <a:lnTo>
                    <a:pt x="2216" y="24367"/>
                  </a:lnTo>
                  <a:lnTo>
                    <a:pt x="2326" y="24555"/>
                  </a:lnTo>
                  <a:lnTo>
                    <a:pt x="2432" y="24731"/>
                  </a:lnTo>
                  <a:lnTo>
                    <a:pt x="2542" y="24907"/>
                  </a:lnTo>
                  <a:lnTo>
                    <a:pt x="2656" y="25071"/>
                  </a:lnTo>
                </a:path>
              </a:pathLst>
            </a:custGeom>
            <a:noFill/>
            <a:ln w="0">
              <a:noFill/>
            </a:ln>
          </p:spPr>
          <p:style>
            <a:lnRef idx="0">
              <a:scrgbClr r="0" g="0" b="0"/>
            </a:lnRef>
            <a:fillRef idx="0">
              <a:scrgbClr r="0" g="0" b="0"/>
            </a:fillRef>
            <a:effectRef idx="0">
              <a:scrgbClr r="0" g="0" b="0"/>
            </a:effectRef>
            <a:fontRef idx="minor"/>
          </p:style>
        </p:sp>
        <p:sp>
          <p:nvSpPr>
            <p:cNvPr id="985" name="Google Shape;765;p39"/>
            <p:cNvSpPr/>
            <p:nvPr/>
          </p:nvSpPr>
          <p:spPr>
            <a:xfrm flipV="1">
              <a:off x="7288560" y="529920"/>
              <a:ext cx="257400" cy="570240"/>
            </a:xfrm>
            <a:custGeom>
              <a:avLst/>
              <a:gdLst/>
              <a:ahLst/>
              <a:cxnLst/>
              <a:rect l="l" t="t" r="r" b="b"/>
              <a:pathLst>
                <a:path w="10905" h="63607">
                  <a:moveTo>
                    <a:pt x="8693" y="0"/>
                  </a:moveTo>
                  <a:lnTo>
                    <a:pt x="0" y="2262"/>
                  </a:lnTo>
                  <a:lnTo>
                    <a:pt x="6807" y="63607"/>
                  </a:lnTo>
                  <a:lnTo>
                    <a:pt x="10553" y="61345"/>
                  </a:lnTo>
                  <a:lnTo>
                    <a:pt x="10905" y="5474"/>
                  </a:lnTo>
                  <a:lnTo>
                    <a:pt x="8693"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986" name="Google Shape;766;p39"/>
            <p:cNvSpPr/>
            <p:nvPr/>
          </p:nvSpPr>
          <p:spPr>
            <a:xfrm flipV="1">
              <a:off x="7288560" y="529920"/>
              <a:ext cx="257400" cy="570240"/>
            </a:xfrm>
            <a:custGeom>
              <a:avLst/>
              <a:gdLst/>
              <a:ahLst/>
              <a:cxnLst/>
              <a:rect l="l" t="t" r="r" b="b"/>
              <a:pathLst>
                <a:path w="10905" h="63607" fill="none">
                  <a:moveTo>
                    <a:pt x="10905" y="5474"/>
                  </a:moveTo>
                  <a:lnTo>
                    <a:pt x="10553" y="61345"/>
                  </a:lnTo>
                  <a:lnTo>
                    <a:pt x="6807" y="63607"/>
                  </a:lnTo>
                  <a:lnTo>
                    <a:pt x="0" y="2262"/>
                  </a:lnTo>
                  <a:lnTo>
                    <a:pt x="8693" y="0"/>
                  </a:lnTo>
                  <a:lnTo>
                    <a:pt x="10905" y="5474"/>
                  </a:lnTo>
                </a:path>
              </a:pathLst>
            </a:custGeom>
            <a:noFill/>
            <a:ln w="0">
              <a:noFill/>
            </a:ln>
          </p:spPr>
          <p:style>
            <a:lnRef idx="0">
              <a:scrgbClr r="0" g="0" b="0"/>
            </a:lnRef>
            <a:fillRef idx="0">
              <a:scrgbClr r="0" g="0" b="0"/>
            </a:fillRef>
            <a:effectRef idx="0">
              <a:scrgbClr r="0" g="0" b="0"/>
            </a:effectRef>
            <a:fontRef idx="minor"/>
          </p:style>
        </p:sp>
        <p:sp>
          <p:nvSpPr>
            <p:cNvPr id="987" name="Google Shape;767;p39"/>
            <p:cNvSpPr/>
            <p:nvPr/>
          </p:nvSpPr>
          <p:spPr>
            <a:xfrm flipV="1">
              <a:off x="7502040" y="1051920"/>
              <a:ext cx="43920" cy="41760"/>
            </a:xfrm>
            <a:custGeom>
              <a:avLst/>
              <a:gdLst/>
              <a:ahLst/>
              <a:cxnLst/>
              <a:rect l="l" t="t" r="r" b="b"/>
              <a:pathLst>
                <a:path w="1887" h="4748">
                  <a:moveTo>
                    <a:pt x="31" y="1"/>
                  </a:moveTo>
                  <a:lnTo>
                    <a:pt x="1" y="83"/>
                  </a:lnTo>
                  <a:lnTo>
                    <a:pt x="1887" y="4748"/>
                  </a:lnTo>
                  <a:lnTo>
                    <a:pt x="31" y="1"/>
                  </a:lnTo>
                  <a:close/>
                </a:path>
              </a:pathLst>
            </a:custGeom>
            <a:solidFill>
              <a:srgbClr val="B2B2B2"/>
            </a:solidFill>
            <a:ln w="0">
              <a:noFill/>
            </a:ln>
          </p:spPr>
          <p:style>
            <a:lnRef idx="0">
              <a:scrgbClr r="0" g="0" b="0"/>
            </a:lnRef>
            <a:fillRef idx="0">
              <a:scrgbClr r="0" g="0" b="0"/>
            </a:fillRef>
            <a:effectRef idx="0">
              <a:scrgbClr r="0" g="0" b="0"/>
            </a:effectRef>
            <a:fontRef idx="minor"/>
          </p:style>
        </p:sp>
        <p:sp>
          <p:nvSpPr>
            <p:cNvPr id="988" name="Google Shape;768;p39"/>
            <p:cNvSpPr/>
            <p:nvPr/>
          </p:nvSpPr>
          <p:spPr>
            <a:xfrm flipV="1">
              <a:off x="7502040" y="1051920"/>
              <a:ext cx="43920" cy="41760"/>
            </a:xfrm>
            <a:custGeom>
              <a:avLst/>
              <a:gdLst/>
              <a:ahLst/>
              <a:cxnLst/>
              <a:rect l="l" t="t" r="r" b="b"/>
              <a:pathLst>
                <a:path w="1887" h="4748" fill="none">
                  <a:moveTo>
                    <a:pt x="1887" y="4748"/>
                  </a:moveTo>
                  <a:lnTo>
                    <a:pt x="1" y="83"/>
                  </a:lnTo>
                  <a:lnTo>
                    <a:pt x="1" y="83"/>
                  </a:lnTo>
                  <a:lnTo>
                    <a:pt x="31" y="1"/>
                  </a:lnTo>
                  <a:lnTo>
                    <a:pt x="1887" y="4748"/>
                  </a:lnTo>
                </a:path>
              </a:pathLst>
            </a:custGeom>
            <a:noFill/>
            <a:ln w="0">
              <a:noFill/>
            </a:ln>
          </p:spPr>
          <p:style>
            <a:lnRef idx="0">
              <a:scrgbClr r="0" g="0" b="0"/>
            </a:lnRef>
            <a:fillRef idx="0">
              <a:scrgbClr r="0" g="0" b="0"/>
            </a:fillRef>
            <a:effectRef idx="0">
              <a:scrgbClr r="0" g="0" b="0"/>
            </a:effectRef>
            <a:fontRef idx="minor"/>
          </p:style>
        </p:sp>
        <p:sp>
          <p:nvSpPr>
            <p:cNvPr id="989" name="Google Shape;769;p39"/>
            <p:cNvSpPr/>
            <p:nvPr/>
          </p:nvSpPr>
          <p:spPr>
            <a:xfrm flipV="1">
              <a:off x="7493400" y="1093680"/>
              <a:ext cx="8640" cy="9000"/>
            </a:xfrm>
            <a:custGeom>
              <a:avLst/>
              <a:gdLst/>
              <a:ahLst/>
              <a:cxnLst/>
              <a:rect l="l" t="t" r="r" b="b"/>
              <a:pathLst>
                <a:path w="392" h="1091">
                  <a:moveTo>
                    <a:pt x="0" y="1"/>
                  </a:moveTo>
                  <a:lnTo>
                    <a:pt x="0" y="294"/>
                  </a:lnTo>
                  <a:lnTo>
                    <a:pt x="35" y="282"/>
                  </a:lnTo>
                  <a:lnTo>
                    <a:pt x="361" y="1091"/>
                  </a:lnTo>
                  <a:lnTo>
                    <a:pt x="391" y="1009"/>
                  </a:lnTo>
                  <a:lnTo>
                    <a:pt x="0" y="1"/>
                  </a:lnTo>
                  <a:close/>
                </a:path>
              </a:pathLst>
            </a:custGeom>
            <a:solidFill>
              <a:srgbClr val="1B2327"/>
            </a:solidFill>
            <a:ln w="0">
              <a:noFill/>
            </a:ln>
          </p:spPr>
          <p:style>
            <a:lnRef idx="0">
              <a:scrgbClr r="0" g="0" b="0"/>
            </a:lnRef>
            <a:fillRef idx="0">
              <a:scrgbClr r="0" g="0" b="0"/>
            </a:fillRef>
            <a:effectRef idx="0">
              <a:scrgbClr r="0" g="0" b="0"/>
            </a:effectRef>
            <a:fontRef idx="minor"/>
          </p:style>
        </p:sp>
        <p:sp>
          <p:nvSpPr>
            <p:cNvPr id="990" name="Google Shape;770;p39"/>
            <p:cNvSpPr/>
            <p:nvPr/>
          </p:nvSpPr>
          <p:spPr>
            <a:xfrm flipV="1">
              <a:off x="7493400" y="1093680"/>
              <a:ext cx="8640" cy="9000"/>
            </a:xfrm>
            <a:custGeom>
              <a:avLst/>
              <a:gdLst/>
              <a:ahLst/>
              <a:cxnLst/>
              <a:rect l="l" t="t" r="r" b="b"/>
              <a:pathLst>
                <a:path w="392" h="1091" fill="none">
                  <a:moveTo>
                    <a:pt x="361" y="1091"/>
                  </a:moveTo>
                  <a:lnTo>
                    <a:pt x="35" y="282"/>
                  </a:lnTo>
                  <a:lnTo>
                    <a:pt x="0" y="294"/>
                  </a:lnTo>
                  <a:lnTo>
                    <a:pt x="0" y="1"/>
                  </a:lnTo>
                  <a:lnTo>
                    <a:pt x="391" y="1009"/>
                  </a:lnTo>
                  <a:lnTo>
                    <a:pt x="391" y="1009"/>
                  </a:lnTo>
                  <a:lnTo>
                    <a:pt x="361" y="1091"/>
                  </a:lnTo>
                </a:path>
              </a:pathLst>
            </a:custGeom>
            <a:noFill/>
            <a:ln w="0">
              <a:noFill/>
            </a:ln>
          </p:spPr>
          <p:style>
            <a:lnRef idx="0">
              <a:scrgbClr r="0" g="0" b="0"/>
            </a:lnRef>
            <a:fillRef idx="0">
              <a:scrgbClr r="0" g="0" b="0"/>
            </a:fillRef>
            <a:effectRef idx="0">
              <a:scrgbClr r="0" g="0" b="0"/>
            </a:effectRef>
            <a:fontRef idx="minor"/>
          </p:style>
        </p:sp>
        <p:sp>
          <p:nvSpPr>
            <p:cNvPr id="991" name="Google Shape;771;p39"/>
            <p:cNvSpPr/>
            <p:nvPr/>
          </p:nvSpPr>
          <p:spPr>
            <a:xfrm flipV="1">
              <a:off x="7431840" y="529920"/>
              <a:ext cx="114120" cy="570240"/>
            </a:xfrm>
            <a:custGeom>
              <a:avLst/>
              <a:gdLst/>
              <a:ahLst/>
              <a:cxnLst/>
              <a:rect l="l" t="t" r="r" b="b"/>
              <a:pathLst>
                <a:path w="4851" h="63607">
                  <a:moveTo>
                    <a:pt x="2639" y="0"/>
                  </a:moveTo>
                  <a:lnTo>
                    <a:pt x="2604" y="12"/>
                  </a:lnTo>
                  <a:lnTo>
                    <a:pt x="2758" y="49613"/>
                  </a:lnTo>
                  <a:lnTo>
                    <a:pt x="1" y="56797"/>
                  </a:lnTo>
                  <a:lnTo>
                    <a:pt x="753" y="63607"/>
                  </a:lnTo>
                  <a:lnTo>
                    <a:pt x="4499" y="61345"/>
                  </a:lnTo>
                  <a:lnTo>
                    <a:pt x="4851" y="5474"/>
                  </a:lnTo>
                  <a:lnTo>
                    <a:pt x="2965" y="809"/>
                  </a:lnTo>
                  <a:lnTo>
                    <a:pt x="2639" y="0"/>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992" name="Google Shape;772;p39"/>
            <p:cNvSpPr/>
            <p:nvPr/>
          </p:nvSpPr>
          <p:spPr>
            <a:xfrm flipV="1">
              <a:off x="7431840" y="529920"/>
              <a:ext cx="114120" cy="570240"/>
            </a:xfrm>
            <a:custGeom>
              <a:avLst/>
              <a:gdLst/>
              <a:ahLst/>
              <a:cxnLst/>
              <a:rect l="l" t="t" r="r" b="b"/>
              <a:pathLst>
                <a:path w="4851" h="63607" fill="none">
                  <a:moveTo>
                    <a:pt x="753" y="63607"/>
                  </a:moveTo>
                  <a:lnTo>
                    <a:pt x="753" y="63607"/>
                  </a:lnTo>
                  <a:lnTo>
                    <a:pt x="1" y="56797"/>
                  </a:lnTo>
                  <a:lnTo>
                    <a:pt x="2758" y="49613"/>
                  </a:lnTo>
                  <a:lnTo>
                    <a:pt x="2604" y="12"/>
                  </a:lnTo>
                  <a:lnTo>
                    <a:pt x="2639" y="0"/>
                  </a:lnTo>
                  <a:lnTo>
                    <a:pt x="2965" y="809"/>
                  </a:lnTo>
                  <a:lnTo>
                    <a:pt x="4851" y="5474"/>
                  </a:lnTo>
                  <a:lnTo>
                    <a:pt x="4499" y="61345"/>
                  </a:lnTo>
                  <a:lnTo>
                    <a:pt x="753" y="63607"/>
                  </a:lnTo>
                </a:path>
              </a:pathLst>
            </a:custGeom>
            <a:noFill/>
            <a:ln w="0">
              <a:noFill/>
            </a:ln>
          </p:spPr>
          <p:style>
            <a:lnRef idx="0">
              <a:scrgbClr r="0" g="0" b="0"/>
            </a:lnRef>
            <a:fillRef idx="0">
              <a:scrgbClr r="0" g="0" b="0"/>
            </a:fillRef>
            <a:effectRef idx="0">
              <a:scrgbClr r="0" g="0" b="0"/>
            </a:effectRef>
            <a:fontRef idx="minor"/>
          </p:style>
        </p:sp>
        <p:sp>
          <p:nvSpPr>
            <p:cNvPr id="993" name="Google Shape;773;p39"/>
            <p:cNvSpPr/>
            <p:nvPr/>
          </p:nvSpPr>
          <p:spPr>
            <a:xfrm flipV="1">
              <a:off x="7431840" y="591120"/>
              <a:ext cx="66960" cy="510120"/>
            </a:xfrm>
            <a:custGeom>
              <a:avLst/>
              <a:gdLst/>
              <a:ahLst/>
              <a:cxnLst/>
              <a:rect l="l" t="t" r="r" b="b"/>
              <a:pathLst>
                <a:path w="2855" h="56904">
                  <a:moveTo>
                    <a:pt x="2604" y="1"/>
                  </a:moveTo>
                  <a:lnTo>
                    <a:pt x="2591" y="141"/>
                  </a:lnTo>
                  <a:lnTo>
                    <a:pt x="2586" y="294"/>
                  </a:lnTo>
                  <a:lnTo>
                    <a:pt x="2582" y="446"/>
                  </a:lnTo>
                  <a:lnTo>
                    <a:pt x="2582" y="598"/>
                  </a:lnTo>
                  <a:lnTo>
                    <a:pt x="2582" y="2356"/>
                  </a:lnTo>
                  <a:lnTo>
                    <a:pt x="2582" y="8756"/>
                  </a:lnTo>
                  <a:lnTo>
                    <a:pt x="2582" y="13210"/>
                  </a:lnTo>
                  <a:lnTo>
                    <a:pt x="2582" y="18320"/>
                  </a:lnTo>
                  <a:lnTo>
                    <a:pt x="2591" y="23969"/>
                  </a:lnTo>
                  <a:lnTo>
                    <a:pt x="2608" y="30040"/>
                  </a:lnTo>
                  <a:lnTo>
                    <a:pt x="2705" y="49744"/>
                  </a:lnTo>
                  <a:lnTo>
                    <a:pt x="744" y="54981"/>
                  </a:lnTo>
                  <a:lnTo>
                    <a:pt x="245" y="56379"/>
                  </a:lnTo>
                  <a:lnTo>
                    <a:pt x="779" y="55075"/>
                  </a:lnTo>
                  <a:lnTo>
                    <a:pt x="2824" y="49953"/>
                  </a:lnTo>
                  <a:lnTo>
                    <a:pt x="2855" y="49953"/>
                  </a:lnTo>
                  <a:lnTo>
                    <a:pt x="2855" y="49836"/>
                  </a:lnTo>
                  <a:lnTo>
                    <a:pt x="2855" y="45570"/>
                  </a:lnTo>
                  <a:lnTo>
                    <a:pt x="2850" y="40788"/>
                  </a:lnTo>
                  <a:lnTo>
                    <a:pt x="2841" y="35584"/>
                  </a:lnTo>
                  <a:lnTo>
                    <a:pt x="2824" y="30028"/>
                  </a:lnTo>
                  <a:lnTo>
                    <a:pt x="2802" y="23957"/>
                  </a:lnTo>
                  <a:lnTo>
                    <a:pt x="2775" y="18320"/>
                  </a:lnTo>
                  <a:lnTo>
                    <a:pt x="2749" y="13210"/>
                  </a:lnTo>
                  <a:lnTo>
                    <a:pt x="2718" y="8756"/>
                  </a:lnTo>
                  <a:lnTo>
                    <a:pt x="2661" y="2356"/>
                  </a:lnTo>
                  <a:lnTo>
                    <a:pt x="2657" y="1852"/>
                  </a:lnTo>
                  <a:lnTo>
                    <a:pt x="2648" y="1395"/>
                  </a:lnTo>
                  <a:lnTo>
                    <a:pt x="2639" y="973"/>
                  </a:lnTo>
                  <a:lnTo>
                    <a:pt x="2635" y="598"/>
                  </a:lnTo>
                  <a:lnTo>
                    <a:pt x="2635" y="446"/>
                  </a:lnTo>
                  <a:lnTo>
                    <a:pt x="2626" y="294"/>
                  </a:lnTo>
                  <a:lnTo>
                    <a:pt x="2617" y="141"/>
                  </a:lnTo>
                  <a:lnTo>
                    <a:pt x="2604" y="1"/>
                  </a:lnTo>
                  <a:close/>
                  <a:moveTo>
                    <a:pt x="245" y="56379"/>
                  </a:moveTo>
                  <a:lnTo>
                    <a:pt x="212" y="56458"/>
                  </a:lnTo>
                  <a:lnTo>
                    <a:pt x="196" y="56495"/>
                  </a:lnTo>
                  <a:lnTo>
                    <a:pt x="212" y="56470"/>
                  </a:lnTo>
                  <a:lnTo>
                    <a:pt x="245" y="56379"/>
                  </a:lnTo>
                  <a:close/>
                  <a:moveTo>
                    <a:pt x="196" y="56495"/>
                  </a:moveTo>
                  <a:lnTo>
                    <a:pt x="159" y="56552"/>
                  </a:lnTo>
                  <a:lnTo>
                    <a:pt x="111" y="56634"/>
                  </a:lnTo>
                  <a:lnTo>
                    <a:pt x="45" y="56763"/>
                  </a:lnTo>
                  <a:lnTo>
                    <a:pt x="5" y="56868"/>
                  </a:lnTo>
                  <a:lnTo>
                    <a:pt x="1" y="56892"/>
                  </a:lnTo>
                  <a:lnTo>
                    <a:pt x="1" y="56903"/>
                  </a:lnTo>
                  <a:lnTo>
                    <a:pt x="58" y="56798"/>
                  </a:lnTo>
                  <a:lnTo>
                    <a:pt x="124" y="56657"/>
                  </a:lnTo>
                  <a:lnTo>
                    <a:pt x="196" y="56495"/>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94" name="Google Shape;774;p39"/>
            <p:cNvSpPr/>
            <p:nvPr/>
          </p:nvSpPr>
          <p:spPr>
            <a:xfrm flipV="1">
              <a:off x="7510680" y="805680"/>
              <a:ext cx="5040" cy="5040"/>
            </a:xfrm>
            <a:custGeom>
              <a:avLst/>
              <a:gdLst/>
              <a:ahLst/>
              <a:cxnLst/>
              <a:rect l="l" t="t" r="r" b="b"/>
              <a:pathLst>
                <a:path w="238" h="646">
                  <a:moveTo>
                    <a:pt x="115" y="1"/>
                  </a:moveTo>
                  <a:lnTo>
                    <a:pt x="93" y="12"/>
                  </a:lnTo>
                  <a:lnTo>
                    <a:pt x="71" y="24"/>
                  </a:lnTo>
                  <a:lnTo>
                    <a:pt x="53" y="59"/>
                  </a:lnTo>
                  <a:lnTo>
                    <a:pt x="36" y="95"/>
                  </a:lnTo>
                  <a:lnTo>
                    <a:pt x="18" y="153"/>
                  </a:lnTo>
                  <a:lnTo>
                    <a:pt x="9" y="200"/>
                  </a:lnTo>
                  <a:lnTo>
                    <a:pt x="1" y="259"/>
                  </a:lnTo>
                  <a:lnTo>
                    <a:pt x="1" y="317"/>
                  </a:lnTo>
                  <a:lnTo>
                    <a:pt x="1" y="388"/>
                  </a:lnTo>
                  <a:lnTo>
                    <a:pt x="9" y="446"/>
                  </a:lnTo>
                  <a:lnTo>
                    <a:pt x="18" y="493"/>
                  </a:lnTo>
                  <a:lnTo>
                    <a:pt x="36" y="552"/>
                  </a:lnTo>
                  <a:lnTo>
                    <a:pt x="58" y="599"/>
                  </a:lnTo>
                  <a:lnTo>
                    <a:pt x="80" y="622"/>
                  </a:lnTo>
                  <a:lnTo>
                    <a:pt x="102" y="634"/>
                  </a:lnTo>
                  <a:lnTo>
                    <a:pt x="124" y="645"/>
                  </a:lnTo>
                  <a:lnTo>
                    <a:pt x="146" y="634"/>
                  </a:lnTo>
                  <a:lnTo>
                    <a:pt x="168" y="622"/>
                  </a:lnTo>
                  <a:lnTo>
                    <a:pt x="190" y="587"/>
                  </a:lnTo>
                  <a:lnTo>
                    <a:pt x="207" y="552"/>
                  </a:lnTo>
                  <a:lnTo>
                    <a:pt x="220" y="493"/>
                  </a:lnTo>
                  <a:lnTo>
                    <a:pt x="234" y="434"/>
                  </a:lnTo>
                  <a:lnTo>
                    <a:pt x="238" y="376"/>
                  </a:lnTo>
                  <a:lnTo>
                    <a:pt x="238" y="317"/>
                  </a:lnTo>
                  <a:lnTo>
                    <a:pt x="238" y="259"/>
                  </a:lnTo>
                  <a:lnTo>
                    <a:pt x="229" y="200"/>
                  </a:lnTo>
                  <a:lnTo>
                    <a:pt x="220" y="141"/>
                  </a:lnTo>
                  <a:lnTo>
                    <a:pt x="203" y="95"/>
                  </a:lnTo>
                  <a:lnTo>
                    <a:pt x="198" y="83"/>
                  </a:lnTo>
                  <a:lnTo>
                    <a:pt x="181" y="48"/>
                  </a:lnTo>
                  <a:lnTo>
                    <a:pt x="159" y="24"/>
                  </a:lnTo>
                  <a:lnTo>
                    <a:pt x="137"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95" name="Google Shape;775;p39"/>
            <p:cNvSpPr/>
            <p:nvPr/>
          </p:nvSpPr>
          <p:spPr>
            <a:xfrm flipV="1">
              <a:off x="7512840" y="691920"/>
              <a:ext cx="5040" cy="5040"/>
            </a:xfrm>
            <a:custGeom>
              <a:avLst/>
              <a:gdLst/>
              <a:ahLst/>
              <a:cxnLst/>
              <a:rect l="l" t="t" r="r" b="b"/>
              <a:pathLst>
                <a:path w="238" h="645">
                  <a:moveTo>
                    <a:pt x="106" y="0"/>
                  </a:moveTo>
                  <a:lnTo>
                    <a:pt x="84" y="12"/>
                  </a:lnTo>
                  <a:lnTo>
                    <a:pt x="62" y="35"/>
                  </a:lnTo>
                  <a:lnTo>
                    <a:pt x="44" y="70"/>
                  </a:lnTo>
                  <a:lnTo>
                    <a:pt x="26" y="117"/>
                  </a:lnTo>
                  <a:lnTo>
                    <a:pt x="13" y="164"/>
                  </a:lnTo>
                  <a:lnTo>
                    <a:pt x="4" y="223"/>
                  </a:lnTo>
                  <a:lnTo>
                    <a:pt x="0" y="293"/>
                  </a:lnTo>
                  <a:lnTo>
                    <a:pt x="0" y="352"/>
                  </a:lnTo>
                  <a:lnTo>
                    <a:pt x="4" y="410"/>
                  </a:lnTo>
                  <a:lnTo>
                    <a:pt x="13" y="469"/>
                  </a:lnTo>
                  <a:lnTo>
                    <a:pt x="26" y="516"/>
                  </a:lnTo>
                  <a:lnTo>
                    <a:pt x="40" y="563"/>
                  </a:lnTo>
                  <a:lnTo>
                    <a:pt x="62" y="598"/>
                  </a:lnTo>
                  <a:lnTo>
                    <a:pt x="84" y="633"/>
                  </a:lnTo>
                  <a:lnTo>
                    <a:pt x="106" y="645"/>
                  </a:lnTo>
                  <a:lnTo>
                    <a:pt x="128" y="645"/>
                  </a:lnTo>
                  <a:lnTo>
                    <a:pt x="150" y="633"/>
                  </a:lnTo>
                  <a:lnTo>
                    <a:pt x="167" y="621"/>
                  </a:lnTo>
                  <a:lnTo>
                    <a:pt x="189" y="586"/>
                  </a:lnTo>
                  <a:lnTo>
                    <a:pt x="207" y="551"/>
                  </a:lnTo>
                  <a:lnTo>
                    <a:pt x="220" y="504"/>
                  </a:lnTo>
                  <a:lnTo>
                    <a:pt x="224" y="469"/>
                  </a:lnTo>
                  <a:lnTo>
                    <a:pt x="233" y="410"/>
                  </a:lnTo>
                  <a:lnTo>
                    <a:pt x="237" y="352"/>
                  </a:lnTo>
                  <a:lnTo>
                    <a:pt x="237" y="293"/>
                  </a:lnTo>
                  <a:lnTo>
                    <a:pt x="233" y="235"/>
                  </a:lnTo>
                  <a:lnTo>
                    <a:pt x="224" y="176"/>
                  </a:lnTo>
                  <a:lnTo>
                    <a:pt x="211" y="117"/>
                  </a:lnTo>
                  <a:lnTo>
                    <a:pt x="198" y="70"/>
                  </a:lnTo>
                  <a:lnTo>
                    <a:pt x="176" y="35"/>
                  </a:lnTo>
                  <a:lnTo>
                    <a:pt x="154" y="12"/>
                  </a:lnTo>
                  <a:lnTo>
                    <a:pt x="132" y="0"/>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96" name="Google Shape;776;p39"/>
            <p:cNvSpPr/>
            <p:nvPr/>
          </p:nvSpPr>
          <p:spPr>
            <a:xfrm flipV="1">
              <a:off x="7511760" y="908640"/>
              <a:ext cx="5040" cy="5040"/>
            </a:xfrm>
            <a:custGeom>
              <a:avLst/>
              <a:gdLst/>
              <a:ahLst/>
              <a:cxnLst/>
              <a:rect l="l" t="t" r="r" b="b"/>
              <a:pathLst>
                <a:path w="242" h="646">
                  <a:moveTo>
                    <a:pt x="119" y="1"/>
                  </a:moveTo>
                  <a:lnTo>
                    <a:pt x="97" y="12"/>
                  </a:lnTo>
                  <a:lnTo>
                    <a:pt x="75" y="24"/>
                  </a:lnTo>
                  <a:lnTo>
                    <a:pt x="53" y="59"/>
                  </a:lnTo>
                  <a:lnTo>
                    <a:pt x="35" y="94"/>
                  </a:lnTo>
                  <a:lnTo>
                    <a:pt x="18" y="141"/>
                  </a:lnTo>
                  <a:lnTo>
                    <a:pt x="9" y="200"/>
                  </a:lnTo>
                  <a:lnTo>
                    <a:pt x="0" y="259"/>
                  </a:lnTo>
                  <a:lnTo>
                    <a:pt x="0" y="317"/>
                  </a:lnTo>
                  <a:lnTo>
                    <a:pt x="0" y="388"/>
                  </a:lnTo>
                  <a:lnTo>
                    <a:pt x="9" y="446"/>
                  </a:lnTo>
                  <a:lnTo>
                    <a:pt x="18" y="493"/>
                  </a:lnTo>
                  <a:lnTo>
                    <a:pt x="35" y="540"/>
                  </a:lnTo>
                  <a:lnTo>
                    <a:pt x="35" y="552"/>
                  </a:lnTo>
                  <a:lnTo>
                    <a:pt x="57" y="598"/>
                  </a:lnTo>
                  <a:lnTo>
                    <a:pt x="75" y="622"/>
                  </a:lnTo>
                  <a:lnTo>
                    <a:pt x="97" y="634"/>
                  </a:lnTo>
                  <a:lnTo>
                    <a:pt x="123" y="645"/>
                  </a:lnTo>
                  <a:lnTo>
                    <a:pt x="145" y="634"/>
                  </a:lnTo>
                  <a:lnTo>
                    <a:pt x="167" y="622"/>
                  </a:lnTo>
                  <a:lnTo>
                    <a:pt x="189" y="587"/>
                  </a:lnTo>
                  <a:lnTo>
                    <a:pt x="207" y="540"/>
                  </a:lnTo>
                  <a:lnTo>
                    <a:pt x="220" y="493"/>
                  </a:lnTo>
                  <a:lnTo>
                    <a:pt x="233" y="446"/>
                  </a:lnTo>
                  <a:lnTo>
                    <a:pt x="238" y="388"/>
                  </a:lnTo>
                  <a:lnTo>
                    <a:pt x="242" y="317"/>
                  </a:lnTo>
                  <a:lnTo>
                    <a:pt x="238" y="259"/>
                  </a:lnTo>
                  <a:lnTo>
                    <a:pt x="233" y="200"/>
                  </a:lnTo>
                  <a:lnTo>
                    <a:pt x="220" y="141"/>
                  </a:lnTo>
                  <a:lnTo>
                    <a:pt x="207" y="94"/>
                  </a:lnTo>
                  <a:lnTo>
                    <a:pt x="185" y="59"/>
                  </a:lnTo>
                  <a:lnTo>
                    <a:pt x="167" y="24"/>
                  </a:lnTo>
                  <a:lnTo>
                    <a:pt x="141" y="12"/>
                  </a:lnTo>
                  <a:lnTo>
                    <a:pt x="119"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997" name="Google Shape;777;p39"/>
            <p:cNvSpPr/>
            <p:nvPr/>
          </p:nvSpPr>
          <p:spPr>
            <a:xfrm flipV="1">
              <a:off x="5857200" y="2151720"/>
              <a:ext cx="198000" cy="203760"/>
            </a:xfrm>
            <a:custGeom>
              <a:avLst/>
              <a:gdLst/>
              <a:ahLst/>
              <a:cxnLst/>
              <a:rect l="l" t="t" r="r" b="b"/>
              <a:pathLst>
                <a:path w="8390" h="22762">
                  <a:moveTo>
                    <a:pt x="4604" y="0"/>
                  </a:moveTo>
                  <a:lnTo>
                    <a:pt x="4564" y="12"/>
                  </a:lnTo>
                  <a:lnTo>
                    <a:pt x="4520" y="24"/>
                  </a:lnTo>
                  <a:lnTo>
                    <a:pt x="4481" y="59"/>
                  </a:lnTo>
                  <a:lnTo>
                    <a:pt x="4437" y="94"/>
                  </a:lnTo>
                  <a:lnTo>
                    <a:pt x="4397" y="153"/>
                  </a:lnTo>
                  <a:lnTo>
                    <a:pt x="4353" y="223"/>
                  </a:lnTo>
                  <a:lnTo>
                    <a:pt x="4314" y="317"/>
                  </a:lnTo>
                  <a:lnTo>
                    <a:pt x="4230" y="481"/>
                  </a:lnTo>
                  <a:lnTo>
                    <a:pt x="4151" y="633"/>
                  </a:lnTo>
                  <a:lnTo>
                    <a:pt x="4076" y="739"/>
                  </a:lnTo>
                  <a:lnTo>
                    <a:pt x="4006" y="832"/>
                  </a:lnTo>
                  <a:lnTo>
                    <a:pt x="3940" y="903"/>
                  </a:lnTo>
                  <a:lnTo>
                    <a:pt x="3878" y="938"/>
                  </a:lnTo>
                  <a:lnTo>
                    <a:pt x="3817" y="973"/>
                  </a:lnTo>
                  <a:lnTo>
                    <a:pt x="3764" y="985"/>
                  </a:lnTo>
                  <a:lnTo>
                    <a:pt x="3676" y="985"/>
                  </a:lnTo>
                  <a:lnTo>
                    <a:pt x="3641" y="973"/>
                  </a:lnTo>
                  <a:lnTo>
                    <a:pt x="3610" y="950"/>
                  </a:lnTo>
                  <a:lnTo>
                    <a:pt x="3566" y="914"/>
                  </a:lnTo>
                  <a:lnTo>
                    <a:pt x="3553" y="903"/>
                  </a:lnTo>
                  <a:lnTo>
                    <a:pt x="3527" y="856"/>
                  </a:lnTo>
                  <a:lnTo>
                    <a:pt x="3443" y="750"/>
                  </a:lnTo>
                  <a:lnTo>
                    <a:pt x="3329" y="610"/>
                  </a:lnTo>
                  <a:lnTo>
                    <a:pt x="3258" y="539"/>
                  </a:lnTo>
                  <a:lnTo>
                    <a:pt x="3179" y="469"/>
                  </a:lnTo>
                  <a:lnTo>
                    <a:pt x="3100" y="399"/>
                  </a:lnTo>
                  <a:lnTo>
                    <a:pt x="3021" y="340"/>
                  </a:lnTo>
                  <a:lnTo>
                    <a:pt x="2937" y="305"/>
                  </a:lnTo>
                  <a:lnTo>
                    <a:pt x="2854" y="282"/>
                  </a:lnTo>
                  <a:lnTo>
                    <a:pt x="2735" y="282"/>
                  </a:lnTo>
                  <a:lnTo>
                    <a:pt x="2696" y="305"/>
                  </a:lnTo>
                  <a:lnTo>
                    <a:pt x="2660" y="328"/>
                  </a:lnTo>
                  <a:lnTo>
                    <a:pt x="2625" y="352"/>
                  </a:lnTo>
                  <a:lnTo>
                    <a:pt x="2590" y="399"/>
                  </a:lnTo>
                  <a:lnTo>
                    <a:pt x="2559" y="446"/>
                  </a:lnTo>
                  <a:lnTo>
                    <a:pt x="2524" y="516"/>
                  </a:lnTo>
                  <a:lnTo>
                    <a:pt x="2485" y="633"/>
                  </a:lnTo>
                  <a:lnTo>
                    <a:pt x="2436" y="797"/>
                  </a:lnTo>
                  <a:lnTo>
                    <a:pt x="2383" y="1008"/>
                  </a:lnTo>
                  <a:lnTo>
                    <a:pt x="2326" y="1243"/>
                  </a:lnTo>
                  <a:lnTo>
                    <a:pt x="2265" y="1524"/>
                  </a:lnTo>
                  <a:lnTo>
                    <a:pt x="2128" y="2157"/>
                  </a:lnTo>
                  <a:lnTo>
                    <a:pt x="1979" y="2883"/>
                  </a:lnTo>
                  <a:lnTo>
                    <a:pt x="1821" y="3692"/>
                  </a:lnTo>
                  <a:lnTo>
                    <a:pt x="1658" y="4536"/>
                  </a:lnTo>
                  <a:lnTo>
                    <a:pt x="1500" y="5403"/>
                  </a:lnTo>
                  <a:lnTo>
                    <a:pt x="1192" y="7079"/>
                  </a:lnTo>
                  <a:lnTo>
                    <a:pt x="932" y="8533"/>
                  </a:lnTo>
                  <a:lnTo>
                    <a:pt x="686" y="9939"/>
                  </a:lnTo>
                  <a:lnTo>
                    <a:pt x="0" y="11381"/>
                  </a:lnTo>
                  <a:lnTo>
                    <a:pt x="3817" y="22761"/>
                  </a:lnTo>
                  <a:lnTo>
                    <a:pt x="4459" y="21402"/>
                  </a:lnTo>
                  <a:lnTo>
                    <a:pt x="5189" y="21906"/>
                  </a:lnTo>
                  <a:lnTo>
                    <a:pt x="6706" y="21156"/>
                  </a:lnTo>
                  <a:lnTo>
                    <a:pt x="8003" y="17511"/>
                  </a:lnTo>
                  <a:lnTo>
                    <a:pt x="7524" y="14791"/>
                  </a:lnTo>
                  <a:lnTo>
                    <a:pt x="8385" y="7841"/>
                  </a:lnTo>
                  <a:lnTo>
                    <a:pt x="8390" y="7747"/>
                  </a:lnTo>
                  <a:lnTo>
                    <a:pt x="8390" y="7490"/>
                  </a:lnTo>
                  <a:lnTo>
                    <a:pt x="8385" y="7326"/>
                  </a:lnTo>
                  <a:lnTo>
                    <a:pt x="8377" y="7126"/>
                  </a:lnTo>
                  <a:lnTo>
                    <a:pt x="8363" y="6915"/>
                  </a:lnTo>
                  <a:lnTo>
                    <a:pt x="8346" y="6704"/>
                  </a:lnTo>
                  <a:lnTo>
                    <a:pt x="8319" y="6482"/>
                  </a:lnTo>
                  <a:lnTo>
                    <a:pt x="8289" y="6259"/>
                  </a:lnTo>
                  <a:lnTo>
                    <a:pt x="8245" y="6036"/>
                  </a:lnTo>
                  <a:lnTo>
                    <a:pt x="8218" y="5931"/>
                  </a:lnTo>
                  <a:lnTo>
                    <a:pt x="8192" y="5837"/>
                  </a:lnTo>
                  <a:lnTo>
                    <a:pt x="8161" y="5743"/>
                  </a:lnTo>
                  <a:lnTo>
                    <a:pt x="8130" y="5649"/>
                  </a:lnTo>
                  <a:lnTo>
                    <a:pt x="8095" y="5567"/>
                  </a:lnTo>
                  <a:lnTo>
                    <a:pt x="8056" y="5497"/>
                  </a:lnTo>
                  <a:lnTo>
                    <a:pt x="8012" y="5427"/>
                  </a:lnTo>
                  <a:lnTo>
                    <a:pt x="7968" y="5368"/>
                  </a:lnTo>
                  <a:lnTo>
                    <a:pt x="7915" y="5321"/>
                  </a:lnTo>
                  <a:lnTo>
                    <a:pt x="7862" y="5286"/>
                  </a:lnTo>
                  <a:lnTo>
                    <a:pt x="7277" y="4911"/>
                  </a:lnTo>
                  <a:lnTo>
                    <a:pt x="7282" y="4829"/>
                  </a:lnTo>
                  <a:lnTo>
                    <a:pt x="7282" y="4735"/>
                  </a:lnTo>
                  <a:lnTo>
                    <a:pt x="7282" y="4606"/>
                  </a:lnTo>
                  <a:lnTo>
                    <a:pt x="7277" y="4454"/>
                  </a:lnTo>
                  <a:lnTo>
                    <a:pt x="7269" y="4278"/>
                  </a:lnTo>
                  <a:lnTo>
                    <a:pt x="7251" y="4091"/>
                  </a:lnTo>
                  <a:lnTo>
                    <a:pt x="7229" y="3880"/>
                  </a:lnTo>
                  <a:lnTo>
                    <a:pt x="7189" y="3669"/>
                  </a:lnTo>
                  <a:lnTo>
                    <a:pt x="7167" y="3552"/>
                  </a:lnTo>
                  <a:lnTo>
                    <a:pt x="7141" y="3446"/>
                  </a:lnTo>
                  <a:lnTo>
                    <a:pt x="7115" y="3329"/>
                  </a:lnTo>
                  <a:lnTo>
                    <a:pt x="7079" y="3223"/>
                  </a:lnTo>
                  <a:lnTo>
                    <a:pt x="7044" y="3106"/>
                  </a:lnTo>
                  <a:lnTo>
                    <a:pt x="7000" y="3001"/>
                  </a:lnTo>
                  <a:lnTo>
                    <a:pt x="6956" y="2895"/>
                  </a:lnTo>
                  <a:lnTo>
                    <a:pt x="6908" y="2790"/>
                  </a:lnTo>
                  <a:lnTo>
                    <a:pt x="6851" y="2684"/>
                  </a:lnTo>
                  <a:lnTo>
                    <a:pt x="6794" y="2590"/>
                  </a:lnTo>
                  <a:lnTo>
                    <a:pt x="6728" y="2497"/>
                  </a:lnTo>
                  <a:lnTo>
                    <a:pt x="6657" y="2403"/>
                  </a:lnTo>
                  <a:lnTo>
                    <a:pt x="6583" y="2321"/>
                  </a:lnTo>
                  <a:lnTo>
                    <a:pt x="6499" y="2251"/>
                  </a:lnTo>
                  <a:lnTo>
                    <a:pt x="5215" y="1102"/>
                  </a:lnTo>
                  <a:lnTo>
                    <a:pt x="5198" y="1032"/>
                  </a:lnTo>
                  <a:lnTo>
                    <a:pt x="5136" y="844"/>
                  </a:lnTo>
                  <a:lnTo>
                    <a:pt x="5096" y="715"/>
                  </a:lnTo>
                  <a:lnTo>
                    <a:pt x="5048" y="586"/>
                  </a:lnTo>
                  <a:lnTo>
                    <a:pt x="4995" y="457"/>
                  </a:lnTo>
                  <a:lnTo>
                    <a:pt x="4934" y="328"/>
                  </a:lnTo>
                  <a:lnTo>
                    <a:pt x="4868" y="211"/>
                  </a:lnTo>
                  <a:lnTo>
                    <a:pt x="4797" y="117"/>
                  </a:lnTo>
                  <a:lnTo>
                    <a:pt x="4758" y="82"/>
                  </a:lnTo>
                  <a:lnTo>
                    <a:pt x="4723" y="47"/>
                  </a:lnTo>
                  <a:lnTo>
                    <a:pt x="4683" y="24"/>
                  </a:lnTo>
                  <a:lnTo>
                    <a:pt x="4644" y="12"/>
                  </a:lnTo>
                  <a:lnTo>
                    <a:pt x="4604"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98" name="Google Shape;778;p39"/>
            <p:cNvSpPr/>
            <p:nvPr/>
          </p:nvSpPr>
          <p:spPr>
            <a:xfrm flipV="1">
              <a:off x="5839560" y="2140200"/>
              <a:ext cx="123840" cy="125280"/>
            </a:xfrm>
            <a:custGeom>
              <a:avLst/>
              <a:gdLst/>
              <a:ahLst/>
              <a:cxnLst/>
              <a:rect l="l" t="t" r="r" b="b"/>
              <a:pathLst>
                <a:path w="5264" h="14030">
                  <a:moveTo>
                    <a:pt x="598" y="0"/>
                  </a:moveTo>
                  <a:lnTo>
                    <a:pt x="537" y="24"/>
                  </a:lnTo>
                  <a:lnTo>
                    <a:pt x="475" y="71"/>
                  </a:lnTo>
                  <a:lnTo>
                    <a:pt x="418" y="117"/>
                  </a:lnTo>
                  <a:lnTo>
                    <a:pt x="361" y="188"/>
                  </a:lnTo>
                  <a:lnTo>
                    <a:pt x="304" y="282"/>
                  </a:lnTo>
                  <a:lnTo>
                    <a:pt x="251" y="375"/>
                  </a:lnTo>
                  <a:lnTo>
                    <a:pt x="202" y="504"/>
                  </a:lnTo>
                  <a:lnTo>
                    <a:pt x="185" y="539"/>
                  </a:lnTo>
                  <a:lnTo>
                    <a:pt x="141" y="668"/>
                  </a:lnTo>
                  <a:lnTo>
                    <a:pt x="106" y="809"/>
                  </a:lnTo>
                  <a:lnTo>
                    <a:pt x="71" y="961"/>
                  </a:lnTo>
                  <a:lnTo>
                    <a:pt x="44" y="1114"/>
                  </a:lnTo>
                  <a:lnTo>
                    <a:pt x="27" y="1266"/>
                  </a:lnTo>
                  <a:lnTo>
                    <a:pt x="9" y="1430"/>
                  </a:lnTo>
                  <a:lnTo>
                    <a:pt x="0" y="1594"/>
                  </a:lnTo>
                  <a:lnTo>
                    <a:pt x="0" y="1758"/>
                  </a:lnTo>
                  <a:lnTo>
                    <a:pt x="0" y="1922"/>
                  </a:lnTo>
                  <a:lnTo>
                    <a:pt x="9" y="2086"/>
                  </a:lnTo>
                  <a:lnTo>
                    <a:pt x="27" y="2251"/>
                  </a:lnTo>
                  <a:lnTo>
                    <a:pt x="44" y="2403"/>
                  </a:lnTo>
                  <a:lnTo>
                    <a:pt x="71" y="2555"/>
                  </a:lnTo>
                  <a:lnTo>
                    <a:pt x="106" y="2696"/>
                  </a:lnTo>
                  <a:lnTo>
                    <a:pt x="141" y="2837"/>
                  </a:lnTo>
                  <a:lnTo>
                    <a:pt x="185" y="2965"/>
                  </a:lnTo>
                  <a:lnTo>
                    <a:pt x="4147" y="13526"/>
                  </a:lnTo>
                  <a:lnTo>
                    <a:pt x="4195" y="13643"/>
                  </a:lnTo>
                  <a:lnTo>
                    <a:pt x="4248" y="13748"/>
                  </a:lnTo>
                  <a:lnTo>
                    <a:pt x="4305" y="13830"/>
                  </a:lnTo>
                  <a:lnTo>
                    <a:pt x="4362" y="13901"/>
                  </a:lnTo>
                  <a:lnTo>
                    <a:pt x="4419" y="13959"/>
                  </a:lnTo>
                  <a:lnTo>
                    <a:pt x="4481" y="13994"/>
                  </a:lnTo>
                  <a:lnTo>
                    <a:pt x="4542" y="14018"/>
                  </a:lnTo>
                  <a:lnTo>
                    <a:pt x="4604" y="14030"/>
                  </a:lnTo>
                  <a:lnTo>
                    <a:pt x="4665" y="14018"/>
                  </a:lnTo>
                  <a:lnTo>
                    <a:pt x="4727" y="13994"/>
                  </a:lnTo>
                  <a:lnTo>
                    <a:pt x="4784" y="13959"/>
                  </a:lnTo>
                  <a:lnTo>
                    <a:pt x="4846" y="13901"/>
                  </a:lnTo>
                  <a:lnTo>
                    <a:pt x="4903" y="13830"/>
                  </a:lnTo>
                  <a:lnTo>
                    <a:pt x="4956" y="13748"/>
                  </a:lnTo>
                  <a:lnTo>
                    <a:pt x="5008" y="13643"/>
                  </a:lnTo>
                  <a:lnTo>
                    <a:pt x="5057" y="13526"/>
                  </a:lnTo>
                  <a:lnTo>
                    <a:pt x="5074" y="13479"/>
                  </a:lnTo>
                  <a:lnTo>
                    <a:pt x="5118" y="13350"/>
                  </a:lnTo>
                  <a:lnTo>
                    <a:pt x="5158" y="13209"/>
                  </a:lnTo>
                  <a:lnTo>
                    <a:pt x="5189" y="13069"/>
                  </a:lnTo>
                  <a:lnTo>
                    <a:pt x="5215" y="12916"/>
                  </a:lnTo>
                  <a:lnTo>
                    <a:pt x="5237" y="12764"/>
                  </a:lnTo>
                  <a:lnTo>
                    <a:pt x="5250" y="12600"/>
                  </a:lnTo>
                  <a:lnTo>
                    <a:pt x="5259" y="12436"/>
                  </a:lnTo>
                  <a:lnTo>
                    <a:pt x="5263" y="12272"/>
                  </a:lnTo>
                  <a:lnTo>
                    <a:pt x="5259" y="12107"/>
                  </a:lnTo>
                  <a:lnTo>
                    <a:pt x="5250" y="11943"/>
                  </a:lnTo>
                  <a:lnTo>
                    <a:pt x="5237" y="11779"/>
                  </a:lnTo>
                  <a:lnTo>
                    <a:pt x="5215" y="11627"/>
                  </a:lnTo>
                  <a:lnTo>
                    <a:pt x="5189" y="11475"/>
                  </a:lnTo>
                  <a:lnTo>
                    <a:pt x="5158" y="11322"/>
                  </a:lnTo>
                  <a:lnTo>
                    <a:pt x="5118" y="11182"/>
                  </a:lnTo>
                  <a:lnTo>
                    <a:pt x="5074" y="11053"/>
                  </a:lnTo>
                  <a:lnTo>
                    <a:pt x="1113" y="504"/>
                  </a:lnTo>
                  <a:lnTo>
                    <a:pt x="1064" y="375"/>
                  </a:lnTo>
                  <a:lnTo>
                    <a:pt x="1011" y="282"/>
                  </a:lnTo>
                  <a:lnTo>
                    <a:pt x="959" y="188"/>
                  </a:lnTo>
                  <a:lnTo>
                    <a:pt x="902" y="117"/>
                  </a:lnTo>
                  <a:lnTo>
                    <a:pt x="840" y="71"/>
                  </a:lnTo>
                  <a:lnTo>
                    <a:pt x="783" y="24"/>
                  </a:lnTo>
                  <a:lnTo>
                    <a:pt x="721"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999" name="Google Shape;779;p39"/>
            <p:cNvSpPr/>
            <p:nvPr/>
          </p:nvSpPr>
          <p:spPr>
            <a:xfrm flipV="1">
              <a:off x="5864760" y="2165760"/>
              <a:ext cx="95760" cy="95400"/>
            </a:xfrm>
            <a:custGeom>
              <a:avLst/>
              <a:gdLst/>
              <a:ahLst/>
              <a:cxnLst/>
              <a:rect l="l" t="t" r="r" b="b"/>
              <a:pathLst>
                <a:path w="4081" h="10725">
                  <a:moveTo>
                    <a:pt x="0" y="1"/>
                  </a:moveTo>
                  <a:lnTo>
                    <a:pt x="224" y="751"/>
                  </a:lnTo>
                  <a:lnTo>
                    <a:pt x="453" y="1477"/>
                  </a:lnTo>
                  <a:lnTo>
                    <a:pt x="691" y="2204"/>
                  </a:lnTo>
                  <a:lnTo>
                    <a:pt x="928" y="2907"/>
                  </a:lnTo>
                  <a:lnTo>
                    <a:pt x="1179" y="3599"/>
                  </a:lnTo>
                  <a:lnTo>
                    <a:pt x="1429" y="4279"/>
                  </a:lnTo>
                  <a:lnTo>
                    <a:pt x="1689" y="4947"/>
                  </a:lnTo>
                  <a:lnTo>
                    <a:pt x="1948" y="5603"/>
                  </a:lnTo>
                  <a:lnTo>
                    <a:pt x="2199" y="6294"/>
                  </a:lnTo>
                  <a:lnTo>
                    <a:pt x="2449" y="6974"/>
                  </a:lnTo>
                  <a:lnTo>
                    <a:pt x="2709" y="7631"/>
                  </a:lnTo>
                  <a:lnTo>
                    <a:pt x="2973" y="8287"/>
                  </a:lnTo>
                  <a:lnTo>
                    <a:pt x="3241" y="8920"/>
                  </a:lnTo>
                  <a:lnTo>
                    <a:pt x="3513" y="9529"/>
                  </a:lnTo>
                  <a:lnTo>
                    <a:pt x="3795" y="10139"/>
                  </a:lnTo>
                  <a:lnTo>
                    <a:pt x="4081" y="10725"/>
                  </a:lnTo>
                  <a:lnTo>
                    <a:pt x="3856" y="9975"/>
                  </a:lnTo>
                  <a:lnTo>
                    <a:pt x="3623" y="9236"/>
                  </a:lnTo>
                  <a:lnTo>
                    <a:pt x="3390" y="8521"/>
                  </a:lnTo>
                  <a:lnTo>
                    <a:pt x="3148" y="7818"/>
                  </a:lnTo>
                  <a:lnTo>
                    <a:pt x="2902" y="7115"/>
                  </a:lnTo>
                  <a:lnTo>
                    <a:pt x="2647" y="6435"/>
                  </a:lnTo>
                  <a:lnTo>
                    <a:pt x="2392" y="5779"/>
                  </a:lnTo>
                  <a:lnTo>
                    <a:pt x="2128" y="5122"/>
                  </a:lnTo>
                  <a:lnTo>
                    <a:pt x="1882" y="4431"/>
                  </a:lnTo>
                  <a:lnTo>
                    <a:pt x="1627" y="3751"/>
                  </a:lnTo>
                  <a:lnTo>
                    <a:pt x="1368" y="3083"/>
                  </a:lnTo>
                  <a:lnTo>
                    <a:pt x="1104" y="2438"/>
                  </a:lnTo>
                  <a:lnTo>
                    <a:pt x="836" y="1806"/>
                  </a:lnTo>
                  <a:lnTo>
                    <a:pt x="563" y="1184"/>
                  </a:lnTo>
                  <a:lnTo>
                    <a:pt x="282" y="587"/>
                  </a:lnTo>
                  <a:lnTo>
                    <a:pt x="0" y="1"/>
                  </a:lnTo>
                  <a:close/>
                  <a:moveTo>
                    <a:pt x="4081" y="10725"/>
                  </a:moveTo>
                  <a:lnTo>
                    <a:pt x="4081" y="10725"/>
                  </a:lnTo>
                  <a:lnTo>
                    <a:pt x="4081" y="10725"/>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1000" name="Google Shape;780;p39"/>
            <p:cNvSpPr/>
            <p:nvPr/>
          </p:nvSpPr>
          <p:spPr>
            <a:xfrm flipV="1">
              <a:off x="7380000" y="286200"/>
              <a:ext cx="218160" cy="260280"/>
            </a:xfrm>
            <a:custGeom>
              <a:avLst/>
              <a:gdLst/>
              <a:ahLst/>
              <a:cxnLst/>
              <a:rect l="l" t="t" r="r" b="b"/>
              <a:pathLst>
                <a:path w="9248" h="29067">
                  <a:moveTo>
                    <a:pt x="7432" y="0"/>
                  </a:moveTo>
                  <a:lnTo>
                    <a:pt x="1452" y="1125"/>
                  </a:lnTo>
                  <a:lnTo>
                    <a:pt x="1399" y="2004"/>
                  </a:lnTo>
                  <a:lnTo>
                    <a:pt x="1342" y="2907"/>
                  </a:lnTo>
                  <a:lnTo>
                    <a:pt x="1276" y="3821"/>
                  </a:lnTo>
                  <a:lnTo>
                    <a:pt x="1210" y="4747"/>
                  </a:lnTo>
                  <a:lnTo>
                    <a:pt x="1135" y="5650"/>
                  </a:lnTo>
                  <a:lnTo>
                    <a:pt x="1065" y="6540"/>
                  </a:lnTo>
                  <a:lnTo>
                    <a:pt x="920" y="8205"/>
                  </a:lnTo>
                  <a:lnTo>
                    <a:pt x="788" y="9670"/>
                  </a:lnTo>
                  <a:lnTo>
                    <a:pt x="678" y="10818"/>
                  </a:lnTo>
                  <a:lnTo>
                    <a:pt x="577" y="11838"/>
                  </a:lnTo>
                  <a:lnTo>
                    <a:pt x="577" y="11885"/>
                  </a:lnTo>
                  <a:lnTo>
                    <a:pt x="581" y="12049"/>
                  </a:lnTo>
                  <a:lnTo>
                    <a:pt x="581" y="12342"/>
                  </a:lnTo>
                  <a:lnTo>
                    <a:pt x="577" y="12553"/>
                  </a:lnTo>
                  <a:lnTo>
                    <a:pt x="564" y="12799"/>
                  </a:lnTo>
                  <a:lnTo>
                    <a:pt x="550" y="13092"/>
                  </a:lnTo>
                  <a:lnTo>
                    <a:pt x="529" y="13432"/>
                  </a:lnTo>
                  <a:lnTo>
                    <a:pt x="502" y="13830"/>
                  </a:lnTo>
                  <a:lnTo>
                    <a:pt x="463" y="14288"/>
                  </a:lnTo>
                  <a:lnTo>
                    <a:pt x="419" y="14803"/>
                  </a:lnTo>
                  <a:lnTo>
                    <a:pt x="366" y="15378"/>
                  </a:lnTo>
                  <a:lnTo>
                    <a:pt x="300" y="16010"/>
                  </a:lnTo>
                  <a:lnTo>
                    <a:pt x="221" y="16725"/>
                  </a:lnTo>
                  <a:lnTo>
                    <a:pt x="155" y="17311"/>
                  </a:lnTo>
                  <a:lnTo>
                    <a:pt x="102" y="17851"/>
                  </a:lnTo>
                  <a:lnTo>
                    <a:pt x="58" y="18331"/>
                  </a:lnTo>
                  <a:lnTo>
                    <a:pt x="27" y="18765"/>
                  </a:lnTo>
                  <a:lnTo>
                    <a:pt x="10" y="19151"/>
                  </a:lnTo>
                  <a:lnTo>
                    <a:pt x="5" y="19327"/>
                  </a:lnTo>
                  <a:lnTo>
                    <a:pt x="1" y="19480"/>
                  </a:lnTo>
                  <a:lnTo>
                    <a:pt x="1" y="19632"/>
                  </a:lnTo>
                  <a:lnTo>
                    <a:pt x="5" y="19761"/>
                  </a:lnTo>
                  <a:lnTo>
                    <a:pt x="14" y="19890"/>
                  </a:lnTo>
                  <a:lnTo>
                    <a:pt x="23" y="20007"/>
                  </a:lnTo>
                  <a:lnTo>
                    <a:pt x="36" y="20101"/>
                  </a:lnTo>
                  <a:lnTo>
                    <a:pt x="54" y="20195"/>
                  </a:lnTo>
                  <a:lnTo>
                    <a:pt x="76" y="20277"/>
                  </a:lnTo>
                  <a:lnTo>
                    <a:pt x="98" y="20347"/>
                  </a:lnTo>
                  <a:lnTo>
                    <a:pt x="124" y="20406"/>
                  </a:lnTo>
                  <a:lnTo>
                    <a:pt x="155" y="20452"/>
                  </a:lnTo>
                  <a:lnTo>
                    <a:pt x="186" y="20488"/>
                  </a:lnTo>
                  <a:lnTo>
                    <a:pt x="225" y="20511"/>
                  </a:lnTo>
                  <a:lnTo>
                    <a:pt x="265" y="20523"/>
                  </a:lnTo>
                  <a:lnTo>
                    <a:pt x="309" y="20535"/>
                  </a:lnTo>
                  <a:lnTo>
                    <a:pt x="353" y="20535"/>
                  </a:lnTo>
                  <a:lnTo>
                    <a:pt x="405" y="20523"/>
                  </a:lnTo>
                  <a:lnTo>
                    <a:pt x="458" y="20499"/>
                  </a:lnTo>
                  <a:lnTo>
                    <a:pt x="515" y="20464"/>
                  </a:lnTo>
                  <a:lnTo>
                    <a:pt x="643" y="20370"/>
                  </a:lnTo>
                  <a:lnTo>
                    <a:pt x="700" y="20312"/>
                  </a:lnTo>
                  <a:lnTo>
                    <a:pt x="757" y="20218"/>
                  </a:lnTo>
                  <a:lnTo>
                    <a:pt x="819" y="20101"/>
                  </a:lnTo>
                  <a:lnTo>
                    <a:pt x="876" y="19960"/>
                  </a:lnTo>
                  <a:lnTo>
                    <a:pt x="937" y="19796"/>
                  </a:lnTo>
                  <a:lnTo>
                    <a:pt x="999" y="19597"/>
                  </a:lnTo>
                  <a:lnTo>
                    <a:pt x="1061" y="19398"/>
                  </a:lnTo>
                  <a:lnTo>
                    <a:pt x="1122" y="19175"/>
                  </a:lnTo>
                  <a:lnTo>
                    <a:pt x="1184" y="18929"/>
                  </a:lnTo>
                  <a:lnTo>
                    <a:pt x="1245" y="18671"/>
                  </a:lnTo>
                  <a:lnTo>
                    <a:pt x="1364" y="18132"/>
                  </a:lnTo>
                  <a:lnTo>
                    <a:pt x="1478" y="17569"/>
                  </a:lnTo>
                  <a:lnTo>
                    <a:pt x="1588" y="16995"/>
                  </a:lnTo>
                  <a:lnTo>
                    <a:pt x="1694" y="16421"/>
                  </a:lnTo>
                  <a:lnTo>
                    <a:pt x="1786" y="15870"/>
                  </a:lnTo>
                  <a:lnTo>
                    <a:pt x="1870" y="15354"/>
                  </a:lnTo>
                  <a:lnTo>
                    <a:pt x="1944" y="14897"/>
                  </a:lnTo>
                  <a:lnTo>
                    <a:pt x="2045" y="14217"/>
                  </a:lnTo>
                  <a:lnTo>
                    <a:pt x="2085" y="13971"/>
                  </a:lnTo>
                  <a:lnTo>
                    <a:pt x="2116" y="15225"/>
                  </a:lnTo>
                  <a:lnTo>
                    <a:pt x="2147" y="16573"/>
                  </a:lnTo>
                  <a:lnTo>
                    <a:pt x="2177" y="18202"/>
                  </a:lnTo>
                  <a:lnTo>
                    <a:pt x="2208" y="19948"/>
                  </a:lnTo>
                  <a:lnTo>
                    <a:pt x="2230" y="21660"/>
                  </a:lnTo>
                  <a:lnTo>
                    <a:pt x="2235" y="22468"/>
                  </a:lnTo>
                  <a:lnTo>
                    <a:pt x="2235" y="23207"/>
                  </a:lnTo>
                  <a:lnTo>
                    <a:pt x="2230" y="23863"/>
                  </a:lnTo>
                  <a:lnTo>
                    <a:pt x="2226" y="24414"/>
                  </a:lnTo>
                  <a:lnTo>
                    <a:pt x="2217" y="24883"/>
                  </a:lnTo>
                  <a:lnTo>
                    <a:pt x="2217" y="25094"/>
                  </a:lnTo>
                  <a:lnTo>
                    <a:pt x="2221" y="25281"/>
                  </a:lnTo>
                  <a:lnTo>
                    <a:pt x="2226" y="25457"/>
                  </a:lnTo>
                  <a:lnTo>
                    <a:pt x="2235" y="25621"/>
                  </a:lnTo>
                  <a:lnTo>
                    <a:pt x="2248" y="25774"/>
                  </a:lnTo>
                  <a:lnTo>
                    <a:pt x="2257" y="25914"/>
                  </a:lnTo>
                  <a:lnTo>
                    <a:pt x="2274" y="26031"/>
                  </a:lnTo>
                  <a:lnTo>
                    <a:pt x="2292" y="26149"/>
                  </a:lnTo>
                  <a:lnTo>
                    <a:pt x="2309" y="26242"/>
                  </a:lnTo>
                  <a:lnTo>
                    <a:pt x="2331" y="26336"/>
                  </a:lnTo>
                  <a:lnTo>
                    <a:pt x="2353" y="26418"/>
                  </a:lnTo>
                  <a:lnTo>
                    <a:pt x="2375" y="26489"/>
                  </a:lnTo>
                  <a:lnTo>
                    <a:pt x="2402" y="26547"/>
                  </a:lnTo>
                  <a:lnTo>
                    <a:pt x="2428" y="26594"/>
                  </a:lnTo>
                  <a:lnTo>
                    <a:pt x="2459" y="26641"/>
                  </a:lnTo>
                  <a:lnTo>
                    <a:pt x="2490" y="26676"/>
                  </a:lnTo>
                  <a:lnTo>
                    <a:pt x="2520" y="26699"/>
                  </a:lnTo>
                  <a:lnTo>
                    <a:pt x="2556" y="26723"/>
                  </a:lnTo>
                  <a:lnTo>
                    <a:pt x="2626" y="26746"/>
                  </a:lnTo>
                  <a:lnTo>
                    <a:pt x="2701" y="26746"/>
                  </a:lnTo>
                  <a:lnTo>
                    <a:pt x="2775" y="26735"/>
                  </a:lnTo>
                  <a:lnTo>
                    <a:pt x="2859" y="26711"/>
                  </a:lnTo>
                  <a:lnTo>
                    <a:pt x="3026" y="26641"/>
                  </a:lnTo>
                  <a:lnTo>
                    <a:pt x="3048" y="26629"/>
                  </a:lnTo>
                  <a:lnTo>
                    <a:pt x="3070" y="26606"/>
                  </a:lnTo>
                  <a:lnTo>
                    <a:pt x="3092" y="26571"/>
                  </a:lnTo>
                  <a:lnTo>
                    <a:pt x="3110" y="26524"/>
                  </a:lnTo>
                  <a:lnTo>
                    <a:pt x="3154" y="26406"/>
                  </a:lnTo>
                  <a:lnTo>
                    <a:pt x="3193" y="26242"/>
                  </a:lnTo>
                  <a:lnTo>
                    <a:pt x="3237" y="26055"/>
                  </a:lnTo>
                  <a:lnTo>
                    <a:pt x="3277" y="25832"/>
                  </a:lnTo>
                  <a:lnTo>
                    <a:pt x="3316" y="25586"/>
                  </a:lnTo>
                  <a:lnTo>
                    <a:pt x="3360" y="25305"/>
                  </a:lnTo>
                  <a:lnTo>
                    <a:pt x="3395" y="25012"/>
                  </a:lnTo>
                  <a:lnTo>
                    <a:pt x="3435" y="24695"/>
                  </a:lnTo>
                  <a:lnTo>
                    <a:pt x="3510" y="24027"/>
                  </a:lnTo>
                  <a:lnTo>
                    <a:pt x="3580" y="23312"/>
                  </a:lnTo>
                  <a:lnTo>
                    <a:pt x="3646" y="22586"/>
                  </a:lnTo>
                  <a:lnTo>
                    <a:pt x="3708" y="21859"/>
                  </a:lnTo>
                  <a:lnTo>
                    <a:pt x="3765" y="21167"/>
                  </a:lnTo>
                  <a:lnTo>
                    <a:pt x="3861" y="19972"/>
                  </a:lnTo>
                  <a:lnTo>
                    <a:pt x="3897" y="19515"/>
                  </a:lnTo>
                  <a:lnTo>
                    <a:pt x="3927" y="19175"/>
                  </a:lnTo>
                  <a:lnTo>
                    <a:pt x="3949" y="18987"/>
                  </a:lnTo>
                  <a:lnTo>
                    <a:pt x="3958" y="18952"/>
                  </a:lnTo>
                  <a:lnTo>
                    <a:pt x="3963" y="18964"/>
                  </a:lnTo>
                  <a:lnTo>
                    <a:pt x="3976" y="19116"/>
                  </a:lnTo>
                  <a:lnTo>
                    <a:pt x="3993" y="19433"/>
                  </a:lnTo>
                  <a:lnTo>
                    <a:pt x="4055" y="20452"/>
                  </a:lnTo>
                  <a:lnTo>
                    <a:pt x="4218" y="23418"/>
                  </a:lnTo>
                  <a:lnTo>
                    <a:pt x="4314" y="25023"/>
                  </a:lnTo>
                  <a:lnTo>
                    <a:pt x="4363" y="25785"/>
                  </a:lnTo>
                  <a:lnTo>
                    <a:pt x="4411" y="26489"/>
                  </a:lnTo>
                  <a:lnTo>
                    <a:pt x="4455" y="27121"/>
                  </a:lnTo>
                  <a:lnTo>
                    <a:pt x="4499" y="27649"/>
                  </a:lnTo>
                  <a:lnTo>
                    <a:pt x="4539" y="28047"/>
                  </a:lnTo>
                  <a:lnTo>
                    <a:pt x="4556" y="28200"/>
                  </a:lnTo>
                  <a:lnTo>
                    <a:pt x="4574" y="28305"/>
                  </a:lnTo>
                  <a:lnTo>
                    <a:pt x="4609" y="28481"/>
                  </a:lnTo>
                  <a:lnTo>
                    <a:pt x="4649" y="28633"/>
                  </a:lnTo>
                  <a:lnTo>
                    <a:pt x="4688" y="28762"/>
                  </a:lnTo>
                  <a:lnTo>
                    <a:pt x="4736" y="28868"/>
                  </a:lnTo>
                  <a:lnTo>
                    <a:pt x="4785" y="28950"/>
                  </a:lnTo>
                  <a:lnTo>
                    <a:pt x="4838" y="29008"/>
                  </a:lnTo>
                  <a:lnTo>
                    <a:pt x="4890" y="29055"/>
                  </a:lnTo>
                  <a:lnTo>
                    <a:pt x="4948" y="29067"/>
                  </a:lnTo>
                  <a:lnTo>
                    <a:pt x="5009" y="29067"/>
                  </a:lnTo>
                  <a:lnTo>
                    <a:pt x="5071" y="29044"/>
                  </a:lnTo>
                  <a:lnTo>
                    <a:pt x="5132" y="28997"/>
                  </a:lnTo>
                  <a:lnTo>
                    <a:pt x="5198" y="28926"/>
                  </a:lnTo>
                  <a:lnTo>
                    <a:pt x="5264" y="28833"/>
                  </a:lnTo>
                  <a:lnTo>
                    <a:pt x="5330" y="28715"/>
                  </a:lnTo>
                  <a:lnTo>
                    <a:pt x="5396" y="28586"/>
                  </a:lnTo>
                  <a:lnTo>
                    <a:pt x="5466" y="28422"/>
                  </a:lnTo>
                  <a:lnTo>
                    <a:pt x="5484" y="28375"/>
                  </a:lnTo>
                  <a:lnTo>
                    <a:pt x="5497" y="28317"/>
                  </a:lnTo>
                  <a:lnTo>
                    <a:pt x="5515" y="28247"/>
                  </a:lnTo>
                  <a:lnTo>
                    <a:pt x="5528" y="28165"/>
                  </a:lnTo>
                  <a:lnTo>
                    <a:pt x="5550" y="27977"/>
                  </a:lnTo>
                  <a:lnTo>
                    <a:pt x="5572" y="27754"/>
                  </a:lnTo>
                  <a:lnTo>
                    <a:pt x="5589" y="27485"/>
                  </a:lnTo>
                  <a:lnTo>
                    <a:pt x="5603" y="27192"/>
                  </a:lnTo>
                  <a:lnTo>
                    <a:pt x="5611" y="26875"/>
                  </a:lnTo>
                  <a:lnTo>
                    <a:pt x="5620" y="26524"/>
                  </a:lnTo>
                  <a:lnTo>
                    <a:pt x="5625" y="26160"/>
                  </a:lnTo>
                  <a:lnTo>
                    <a:pt x="5629" y="25774"/>
                  </a:lnTo>
                  <a:lnTo>
                    <a:pt x="5629" y="24953"/>
                  </a:lnTo>
                  <a:lnTo>
                    <a:pt x="5616" y="24098"/>
                  </a:lnTo>
                  <a:lnTo>
                    <a:pt x="5603" y="23218"/>
                  </a:lnTo>
                  <a:lnTo>
                    <a:pt x="5585" y="22363"/>
                  </a:lnTo>
                  <a:lnTo>
                    <a:pt x="5563" y="21531"/>
                  </a:lnTo>
                  <a:lnTo>
                    <a:pt x="5519" y="20089"/>
                  </a:lnTo>
                  <a:lnTo>
                    <a:pt x="5480" y="19069"/>
                  </a:lnTo>
                  <a:lnTo>
                    <a:pt x="5466" y="18694"/>
                  </a:lnTo>
                  <a:lnTo>
                    <a:pt x="5633" y="19738"/>
                  </a:lnTo>
                  <a:lnTo>
                    <a:pt x="5809" y="20828"/>
                  </a:lnTo>
                  <a:lnTo>
                    <a:pt x="6025" y="22117"/>
                  </a:lnTo>
                  <a:lnTo>
                    <a:pt x="6143" y="22797"/>
                  </a:lnTo>
                  <a:lnTo>
                    <a:pt x="6262" y="23465"/>
                  </a:lnTo>
                  <a:lnTo>
                    <a:pt x="6385" y="24109"/>
                  </a:lnTo>
                  <a:lnTo>
                    <a:pt x="6504" y="24707"/>
                  </a:lnTo>
                  <a:lnTo>
                    <a:pt x="6614" y="25258"/>
                  </a:lnTo>
                  <a:lnTo>
                    <a:pt x="6724" y="25727"/>
                  </a:lnTo>
                  <a:lnTo>
                    <a:pt x="6772" y="25926"/>
                  </a:lnTo>
                  <a:lnTo>
                    <a:pt x="6821" y="26113"/>
                  </a:lnTo>
                  <a:lnTo>
                    <a:pt x="6865" y="26254"/>
                  </a:lnTo>
                  <a:lnTo>
                    <a:pt x="6909" y="26371"/>
                  </a:lnTo>
                  <a:lnTo>
                    <a:pt x="6988" y="26571"/>
                  </a:lnTo>
                  <a:lnTo>
                    <a:pt x="7062" y="26735"/>
                  </a:lnTo>
                  <a:lnTo>
                    <a:pt x="7137" y="26875"/>
                  </a:lnTo>
                  <a:lnTo>
                    <a:pt x="7208" y="26992"/>
                  </a:lnTo>
                  <a:lnTo>
                    <a:pt x="7278" y="27063"/>
                  </a:lnTo>
                  <a:lnTo>
                    <a:pt x="7313" y="27098"/>
                  </a:lnTo>
                  <a:lnTo>
                    <a:pt x="7344" y="27121"/>
                  </a:lnTo>
                  <a:lnTo>
                    <a:pt x="7375" y="27133"/>
                  </a:lnTo>
                  <a:lnTo>
                    <a:pt x="7436" y="27133"/>
                  </a:lnTo>
                  <a:lnTo>
                    <a:pt x="7463" y="27121"/>
                  </a:lnTo>
                  <a:lnTo>
                    <a:pt x="7493" y="27098"/>
                  </a:lnTo>
                  <a:lnTo>
                    <a:pt x="7520" y="27075"/>
                  </a:lnTo>
                  <a:lnTo>
                    <a:pt x="7546" y="27028"/>
                  </a:lnTo>
                  <a:lnTo>
                    <a:pt x="7573" y="26981"/>
                  </a:lnTo>
                  <a:lnTo>
                    <a:pt x="7595" y="26922"/>
                  </a:lnTo>
                  <a:lnTo>
                    <a:pt x="7616" y="26864"/>
                  </a:lnTo>
                  <a:lnTo>
                    <a:pt x="7638" y="26782"/>
                  </a:lnTo>
                  <a:lnTo>
                    <a:pt x="7660" y="26699"/>
                  </a:lnTo>
                  <a:lnTo>
                    <a:pt x="7682" y="26606"/>
                  </a:lnTo>
                  <a:lnTo>
                    <a:pt x="7700" y="26500"/>
                  </a:lnTo>
                  <a:lnTo>
                    <a:pt x="7735" y="26254"/>
                  </a:lnTo>
                  <a:lnTo>
                    <a:pt x="7762" y="25973"/>
                  </a:lnTo>
                  <a:lnTo>
                    <a:pt x="7788" y="25645"/>
                  </a:lnTo>
                  <a:lnTo>
                    <a:pt x="7792" y="25445"/>
                  </a:lnTo>
                  <a:lnTo>
                    <a:pt x="7797" y="25223"/>
                  </a:lnTo>
                  <a:lnTo>
                    <a:pt x="7788" y="24953"/>
                  </a:lnTo>
                  <a:lnTo>
                    <a:pt x="7779" y="24648"/>
                  </a:lnTo>
                  <a:lnTo>
                    <a:pt x="7762" y="24320"/>
                  </a:lnTo>
                  <a:lnTo>
                    <a:pt x="7740" y="23957"/>
                  </a:lnTo>
                  <a:lnTo>
                    <a:pt x="7687" y="23172"/>
                  </a:lnTo>
                  <a:lnTo>
                    <a:pt x="7616" y="22316"/>
                  </a:lnTo>
                  <a:lnTo>
                    <a:pt x="7533" y="21402"/>
                  </a:lnTo>
                  <a:lnTo>
                    <a:pt x="7445" y="20476"/>
                  </a:lnTo>
                  <a:lnTo>
                    <a:pt x="7348" y="19538"/>
                  </a:lnTo>
                  <a:lnTo>
                    <a:pt x="7256" y="18624"/>
                  </a:lnTo>
                  <a:lnTo>
                    <a:pt x="7159" y="17757"/>
                  </a:lnTo>
                  <a:lnTo>
                    <a:pt x="6992" y="16257"/>
                  </a:lnTo>
                  <a:lnTo>
                    <a:pt x="6873" y="15213"/>
                  </a:lnTo>
                  <a:lnTo>
                    <a:pt x="6825" y="14827"/>
                  </a:lnTo>
                  <a:lnTo>
                    <a:pt x="6887" y="15155"/>
                  </a:lnTo>
                  <a:lnTo>
                    <a:pt x="7058" y="16022"/>
                  </a:lnTo>
                  <a:lnTo>
                    <a:pt x="7177" y="16608"/>
                  </a:lnTo>
                  <a:lnTo>
                    <a:pt x="7313" y="17253"/>
                  </a:lnTo>
                  <a:lnTo>
                    <a:pt x="7458" y="17944"/>
                  </a:lnTo>
                  <a:lnTo>
                    <a:pt x="7616" y="18671"/>
                  </a:lnTo>
                  <a:lnTo>
                    <a:pt x="7784" y="19386"/>
                  </a:lnTo>
                  <a:lnTo>
                    <a:pt x="7951" y="20077"/>
                  </a:lnTo>
                  <a:lnTo>
                    <a:pt x="8039" y="20406"/>
                  </a:lnTo>
                  <a:lnTo>
                    <a:pt x="8122" y="20722"/>
                  </a:lnTo>
                  <a:lnTo>
                    <a:pt x="8206" y="21027"/>
                  </a:lnTo>
                  <a:lnTo>
                    <a:pt x="8289" y="21308"/>
                  </a:lnTo>
                  <a:lnTo>
                    <a:pt x="8373" y="21566"/>
                  </a:lnTo>
                  <a:lnTo>
                    <a:pt x="8452" y="21800"/>
                  </a:lnTo>
                  <a:lnTo>
                    <a:pt x="8527" y="22000"/>
                  </a:lnTo>
                  <a:lnTo>
                    <a:pt x="8601" y="22175"/>
                  </a:lnTo>
                  <a:lnTo>
                    <a:pt x="8672" y="22316"/>
                  </a:lnTo>
                  <a:lnTo>
                    <a:pt x="8742" y="22422"/>
                  </a:lnTo>
                  <a:lnTo>
                    <a:pt x="8773" y="22457"/>
                  </a:lnTo>
                  <a:lnTo>
                    <a:pt x="8804" y="22492"/>
                  </a:lnTo>
                  <a:lnTo>
                    <a:pt x="8834" y="22504"/>
                  </a:lnTo>
                  <a:lnTo>
                    <a:pt x="8918" y="22504"/>
                  </a:lnTo>
                  <a:lnTo>
                    <a:pt x="8966" y="22480"/>
                  </a:lnTo>
                  <a:lnTo>
                    <a:pt x="9010" y="22445"/>
                  </a:lnTo>
                  <a:lnTo>
                    <a:pt x="9050" y="22398"/>
                  </a:lnTo>
                  <a:lnTo>
                    <a:pt x="9085" y="22339"/>
                  </a:lnTo>
                  <a:lnTo>
                    <a:pt x="9116" y="22269"/>
                  </a:lnTo>
                  <a:lnTo>
                    <a:pt x="9142" y="22199"/>
                  </a:lnTo>
                  <a:lnTo>
                    <a:pt x="9169" y="22105"/>
                  </a:lnTo>
                  <a:lnTo>
                    <a:pt x="9186" y="22011"/>
                  </a:lnTo>
                  <a:lnTo>
                    <a:pt x="9204" y="21918"/>
                  </a:lnTo>
                  <a:lnTo>
                    <a:pt x="9217" y="21812"/>
                  </a:lnTo>
                  <a:lnTo>
                    <a:pt x="9230" y="21695"/>
                  </a:lnTo>
                  <a:lnTo>
                    <a:pt x="9239" y="21589"/>
                  </a:lnTo>
                  <a:lnTo>
                    <a:pt x="9243" y="21472"/>
                  </a:lnTo>
                  <a:lnTo>
                    <a:pt x="9248" y="21226"/>
                  </a:lnTo>
                  <a:lnTo>
                    <a:pt x="9248" y="20992"/>
                  </a:lnTo>
                  <a:lnTo>
                    <a:pt x="9239" y="20757"/>
                  </a:lnTo>
                  <a:lnTo>
                    <a:pt x="9230" y="20546"/>
                  </a:lnTo>
                  <a:lnTo>
                    <a:pt x="9217" y="20347"/>
                  </a:lnTo>
                  <a:lnTo>
                    <a:pt x="9191" y="20054"/>
                  </a:lnTo>
                  <a:lnTo>
                    <a:pt x="9182" y="19948"/>
                  </a:lnTo>
                  <a:lnTo>
                    <a:pt x="8030" y="10092"/>
                  </a:lnTo>
                  <a:lnTo>
                    <a:pt x="7432"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001" name="Google Shape;781;p39"/>
            <p:cNvSpPr/>
            <p:nvPr/>
          </p:nvSpPr>
          <p:spPr>
            <a:xfrm flipV="1">
              <a:off x="7428600" y="443520"/>
              <a:ext cx="62640" cy="38880"/>
            </a:xfrm>
            <a:custGeom>
              <a:avLst/>
              <a:gdLst/>
              <a:ahLst/>
              <a:cxnLst/>
              <a:rect l="l" t="t" r="r" b="b"/>
              <a:pathLst>
                <a:path w="2683" h="4419">
                  <a:moveTo>
                    <a:pt x="2678" y="0"/>
                  </a:moveTo>
                  <a:lnTo>
                    <a:pt x="2674" y="12"/>
                  </a:lnTo>
                  <a:lnTo>
                    <a:pt x="2656" y="82"/>
                  </a:lnTo>
                  <a:lnTo>
                    <a:pt x="2616" y="328"/>
                  </a:lnTo>
                  <a:lnTo>
                    <a:pt x="2551" y="703"/>
                  </a:lnTo>
                  <a:lnTo>
                    <a:pt x="2507" y="938"/>
                  </a:lnTo>
                  <a:lnTo>
                    <a:pt x="2449" y="1184"/>
                  </a:lnTo>
                  <a:lnTo>
                    <a:pt x="2375" y="1524"/>
                  </a:lnTo>
                  <a:lnTo>
                    <a:pt x="2287" y="1840"/>
                  </a:lnTo>
                  <a:lnTo>
                    <a:pt x="2190" y="2145"/>
                  </a:lnTo>
                  <a:lnTo>
                    <a:pt x="2089" y="2438"/>
                  </a:lnTo>
                  <a:lnTo>
                    <a:pt x="1983" y="2708"/>
                  </a:lnTo>
                  <a:lnTo>
                    <a:pt x="1869" y="2954"/>
                  </a:lnTo>
                  <a:lnTo>
                    <a:pt x="1746" y="3188"/>
                  </a:lnTo>
                  <a:lnTo>
                    <a:pt x="1618" y="3387"/>
                  </a:lnTo>
                  <a:lnTo>
                    <a:pt x="1486" y="3575"/>
                  </a:lnTo>
                  <a:lnTo>
                    <a:pt x="1350" y="3739"/>
                  </a:lnTo>
                  <a:lnTo>
                    <a:pt x="1214" y="3868"/>
                  </a:lnTo>
                  <a:lnTo>
                    <a:pt x="1069" y="3973"/>
                  </a:lnTo>
                  <a:lnTo>
                    <a:pt x="924" y="4055"/>
                  </a:lnTo>
                  <a:lnTo>
                    <a:pt x="779" y="4114"/>
                  </a:lnTo>
                  <a:lnTo>
                    <a:pt x="629" y="4149"/>
                  </a:lnTo>
                  <a:lnTo>
                    <a:pt x="484" y="4149"/>
                  </a:lnTo>
                  <a:lnTo>
                    <a:pt x="286" y="4126"/>
                  </a:lnTo>
                  <a:lnTo>
                    <a:pt x="137" y="4102"/>
                  </a:lnTo>
                  <a:lnTo>
                    <a:pt x="0" y="4055"/>
                  </a:lnTo>
                  <a:lnTo>
                    <a:pt x="57" y="4137"/>
                  </a:lnTo>
                  <a:lnTo>
                    <a:pt x="115" y="4196"/>
                  </a:lnTo>
                  <a:lnTo>
                    <a:pt x="172" y="4255"/>
                  </a:lnTo>
                  <a:lnTo>
                    <a:pt x="229" y="4302"/>
                  </a:lnTo>
                  <a:lnTo>
                    <a:pt x="290" y="4337"/>
                  </a:lnTo>
                  <a:lnTo>
                    <a:pt x="348" y="4360"/>
                  </a:lnTo>
                  <a:lnTo>
                    <a:pt x="409" y="4384"/>
                  </a:lnTo>
                  <a:lnTo>
                    <a:pt x="471" y="4395"/>
                  </a:lnTo>
                  <a:lnTo>
                    <a:pt x="554" y="4407"/>
                  </a:lnTo>
                  <a:lnTo>
                    <a:pt x="633" y="4419"/>
                  </a:lnTo>
                  <a:lnTo>
                    <a:pt x="713" y="4419"/>
                  </a:lnTo>
                  <a:lnTo>
                    <a:pt x="796" y="4407"/>
                  </a:lnTo>
                  <a:lnTo>
                    <a:pt x="875" y="4384"/>
                  </a:lnTo>
                  <a:lnTo>
                    <a:pt x="954" y="4360"/>
                  </a:lnTo>
                  <a:lnTo>
                    <a:pt x="1029" y="4337"/>
                  </a:lnTo>
                  <a:lnTo>
                    <a:pt x="1108" y="4290"/>
                  </a:lnTo>
                  <a:lnTo>
                    <a:pt x="1183" y="4243"/>
                  </a:lnTo>
                  <a:lnTo>
                    <a:pt x="1262" y="4184"/>
                  </a:lnTo>
                  <a:lnTo>
                    <a:pt x="1337" y="4126"/>
                  </a:lnTo>
                  <a:lnTo>
                    <a:pt x="1407" y="4055"/>
                  </a:lnTo>
                  <a:lnTo>
                    <a:pt x="1482" y="3973"/>
                  </a:lnTo>
                  <a:lnTo>
                    <a:pt x="1552" y="3891"/>
                  </a:lnTo>
                  <a:lnTo>
                    <a:pt x="1623" y="3798"/>
                  </a:lnTo>
                  <a:lnTo>
                    <a:pt x="1689" y="3704"/>
                  </a:lnTo>
                  <a:lnTo>
                    <a:pt x="1759" y="3598"/>
                  </a:lnTo>
                  <a:lnTo>
                    <a:pt x="1825" y="3481"/>
                  </a:lnTo>
                  <a:lnTo>
                    <a:pt x="1887" y="3364"/>
                  </a:lnTo>
                  <a:lnTo>
                    <a:pt x="1948" y="3235"/>
                  </a:lnTo>
                  <a:lnTo>
                    <a:pt x="2010" y="3106"/>
                  </a:lnTo>
                  <a:lnTo>
                    <a:pt x="2071" y="2977"/>
                  </a:lnTo>
                  <a:lnTo>
                    <a:pt x="2128" y="2825"/>
                  </a:lnTo>
                  <a:lnTo>
                    <a:pt x="2181" y="2672"/>
                  </a:lnTo>
                  <a:lnTo>
                    <a:pt x="2234" y="2520"/>
                  </a:lnTo>
                  <a:lnTo>
                    <a:pt x="2287" y="2356"/>
                  </a:lnTo>
                  <a:lnTo>
                    <a:pt x="2335" y="2192"/>
                  </a:lnTo>
                  <a:lnTo>
                    <a:pt x="2379" y="2028"/>
                  </a:lnTo>
                  <a:lnTo>
                    <a:pt x="2423" y="1840"/>
                  </a:lnTo>
                  <a:lnTo>
                    <a:pt x="2467" y="1664"/>
                  </a:lnTo>
                  <a:lnTo>
                    <a:pt x="2507" y="1477"/>
                  </a:lnTo>
                  <a:lnTo>
                    <a:pt x="2542" y="1278"/>
                  </a:lnTo>
                  <a:lnTo>
                    <a:pt x="2573" y="1125"/>
                  </a:lnTo>
                  <a:lnTo>
                    <a:pt x="2599" y="973"/>
                  </a:lnTo>
                  <a:lnTo>
                    <a:pt x="2621" y="821"/>
                  </a:lnTo>
                  <a:lnTo>
                    <a:pt x="2643" y="656"/>
                  </a:lnTo>
                  <a:lnTo>
                    <a:pt x="2656" y="504"/>
                  </a:lnTo>
                  <a:lnTo>
                    <a:pt x="2669" y="340"/>
                  </a:lnTo>
                  <a:lnTo>
                    <a:pt x="2678" y="164"/>
                  </a:lnTo>
                  <a:lnTo>
                    <a:pt x="2682"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1002" name="Google Shape;782;p39"/>
            <p:cNvSpPr/>
            <p:nvPr/>
          </p:nvSpPr>
          <p:spPr>
            <a:xfrm flipV="1">
              <a:off x="7506360" y="457920"/>
              <a:ext cx="34200" cy="23400"/>
            </a:xfrm>
            <a:custGeom>
              <a:avLst/>
              <a:gdLst/>
              <a:ahLst/>
              <a:cxnLst/>
              <a:rect l="l" t="t" r="r" b="b"/>
              <a:pathLst>
                <a:path w="1469" h="2696">
                  <a:moveTo>
                    <a:pt x="9" y="0"/>
                  </a:moveTo>
                  <a:lnTo>
                    <a:pt x="0" y="12"/>
                  </a:lnTo>
                  <a:lnTo>
                    <a:pt x="57" y="270"/>
                  </a:lnTo>
                  <a:lnTo>
                    <a:pt x="123" y="527"/>
                  </a:lnTo>
                  <a:lnTo>
                    <a:pt x="194" y="762"/>
                  </a:lnTo>
                  <a:lnTo>
                    <a:pt x="273" y="996"/>
                  </a:lnTo>
                  <a:lnTo>
                    <a:pt x="352" y="1207"/>
                  </a:lnTo>
                  <a:lnTo>
                    <a:pt x="440" y="1395"/>
                  </a:lnTo>
                  <a:lnTo>
                    <a:pt x="537" y="1582"/>
                  </a:lnTo>
                  <a:lnTo>
                    <a:pt x="633" y="1735"/>
                  </a:lnTo>
                  <a:lnTo>
                    <a:pt x="726" y="1922"/>
                  </a:lnTo>
                  <a:lnTo>
                    <a:pt x="822" y="2086"/>
                  </a:lnTo>
                  <a:lnTo>
                    <a:pt x="924" y="2239"/>
                  </a:lnTo>
                  <a:lnTo>
                    <a:pt x="1029" y="2368"/>
                  </a:lnTo>
                  <a:lnTo>
                    <a:pt x="1135" y="2473"/>
                  </a:lnTo>
                  <a:lnTo>
                    <a:pt x="1245" y="2567"/>
                  </a:lnTo>
                  <a:lnTo>
                    <a:pt x="1355" y="2649"/>
                  </a:lnTo>
                  <a:lnTo>
                    <a:pt x="1469" y="2696"/>
                  </a:lnTo>
                  <a:lnTo>
                    <a:pt x="1284" y="2356"/>
                  </a:lnTo>
                  <a:lnTo>
                    <a:pt x="1099" y="2028"/>
                  </a:lnTo>
                  <a:lnTo>
                    <a:pt x="906" y="1711"/>
                  </a:lnTo>
                  <a:lnTo>
                    <a:pt x="713" y="1418"/>
                  </a:lnTo>
                  <a:lnTo>
                    <a:pt x="567" y="1149"/>
                  </a:lnTo>
                  <a:lnTo>
                    <a:pt x="436" y="879"/>
                  </a:lnTo>
                  <a:lnTo>
                    <a:pt x="216" y="410"/>
                  </a:lnTo>
                  <a:lnTo>
                    <a:pt x="132" y="234"/>
                  </a:lnTo>
                  <a:lnTo>
                    <a:pt x="66" y="94"/>
                  </a:lnTo>
                  <a:lnTo>
                    <a:pt x="22" y="24"/>
                  </a:lnTo>
                  <a:lnTo>
                    <a:pt x="9" y="0"/>
                  </a:lnTo>
                  <a:close/>
                </a:path>
              </a:pathLst>
            </a:custGeom>
            <a:solidFill>
              <a:srgbClr val="455A64"/>
            </a:solidFill>
            <a:ln w="0">
              <a:noFill/>
            </a:ln>
          </p:spPr>
          <p:style>
            <a:lnRef idx="0">
              <a:scrgbClr r="0" g="0" b="0"/>
            </a:lnRef>
            <a:fillRef idx="0">
              <a:scrgbClr r="0" g="0" b="0"/>
            </a:fillRef>
            <a:effectRef idx="0">
              <a:scrgbClr r="0" g="0" b="0"/>
            </a:effectRef>
            <a:fontRef idx="minor"/>
          </p:style>
        </p:sp>
        <p:sp>
          <p:nvSpPr>
            <p:cNvPr id="1003" name="Google Shape;783;p39"/>
            <p:cNvSpPr/>
            <p:nvPr/>
          </p:nvSpPr>
          <p:spPr>
            <a:xfrm flipV="1">
              <a:off x="7401960" y="531360"/>
              <a:ext cx="162360" cy="30600"/>
            </a:xfrm>
            <a:custGeom>
              <a:avLst/>
              <a:gdLst/>
              <a:ahLst/>
              <a:cxnLst/>
              <a:rect l="l" t="t" r="r" b="b"/>
              <a:pathLst>
                <a:path w="6887" h="3493">
                  <a:moveTo>
                    <a:pt x="642" y="0"/>
                  </a:moveTo>
                  <a:lnTo>
                    <a:pt x="576" y="12"/>
                  </a:lnTo>
                  <a:lnTo>
                    <a:pt x="515" y="35"/>
                  </a:lnTo>
                  <a:lnTo>
                    <a:pt x="453" y="71"/>
                  </a:lnTo>
                  <a:lnTo>
                    <a:pt x="392" y="129"/>
                  </a:lnTo>
                  <a:lnTo>
                    <a:pt x="335" y="211"/>
                  </a:lnTo>
                  <a:lnTo>
                    <a:pt x="282" y="293"/>
                  </a:lnTo>
                  <a:lnTo>
                    <a:pt x="233" y="387"/>
                  </a:lnTo>
                  <a:lnTo>
                    <a:pt x="189" y="504"/>
                  </a:lnTo>
                  <a:lnTo>
                    <a:pt x="146" y="621"/>
                  </a:lnTo>
                  <a:lnTo>
                    <a:pt x="110" y="750"/>
                  </a:lnTo>
                  <a:lnTo>
                    <a:pt x="75" y="903"/>
                  </a:lnTo>
                  <a:lnTo>
                    <a:pt x="49" y="1043"/>
                  </a:lnTo>
                  <a:lnTo>
                    <a:pt x="27" y="1207"/>
                  </a:lnTo>
                  <a:lnTo>
                    <a:pt x="14" y="1371"/>
                  </a:lnTo>
                  <a:lnTo>
                    <a:pt x="0" y="1536"/>
                  </a:lnTo>
                  <a:lnTo>
                    <a:pt x="0" y="1711"/>
                  </a:lnTo>
                  <a:lnTo>
                    <a:pt x="0" y="1782"/>
                  </a:lnTo>
                  <a:lnTo>
                    <a:pt x="0" y="1958"/>
                  </a:lnTo>
                  <a:lnTo>
                    <a:pt x="14" y="2122"/>
                  </a:lnTo>
                  <a:lnTo>
                    <a:pt x="27" y="2286"/>
                  </a:lnTo>
                  <a:lnTo>
                    <a:pt x="49" y="2450"/>
                  </a:lnTo>
                  <a:lnTo>
                    <a:pt x="75" y="2602"/>
                  </a:lnTo>
                  <a:lnTo>
                    <a:pt x="110" y="2743"/>
                  </a:lnTo>
                  <a:lnTo>
                    <a:pt x="146" y="2872"/>
                  </a:lnTo>
                  <a:lnTo>
                    <a:pt x="189" y="2989"/>
                  </a:lnTo>
                  <a:lnTo>
                    <a:pt x="233" y="3106"/>
                  </a:lnTo>
                  <a:lnTo>
                    <a:pt x="282" y="3200"/>
                  </a:lnTo>
                  <a:lnTo>
                    <a:pt x="335" y="3294"/>
                  </a:lnTo>
                  <a:lnTo>
                    <a:pt x="392" y="3364"/>
                  </a:lnTo>
                  <a:lnTo>
                    <a:pt x="453" y="3423"/>
                  </a:lnTo>
                  <a:lnTo>
                    <a:pt x="515" y="3458"/>
                  </a:lnTo>
                  <a:lnTo>
                    <a:pt x="576" y="3481"/>
                  </a:lnTo>
                  <a:lnTo>
                    <a:pt x="642" y="3493"/>
                  </a:lnTo>
                  <a:lnTo>
                    <a:pt x="6244" y="3493"/>
                  </a:lnTo>
                  <a:lnTo>
                    <a:pt x="6310" y="3481"/>
                  </a:lnTo>
                  <a:lnTo>
                    <a:pt x="6376" y="3458"/>
                  </a:lnTo>
                  <a:lnTo>
                    <a:pt x="6438" y="3423"/>
                  </a:lnTo>
                  <a:lnTo>
                    <a:pt x="6495" y="3364"/>
                  </a:lnTo>
                  <a:lnTo>
                    <a:pt x="6552" y="3294"/>
                  </a:lnTo>
                  <a:lnTo>
                    <a:pt x="6605" y="3200"/>
                  </a:lnTo>
                  <a:lnTo>
                    <a:pt x="6653" y="3106"/>
                  </a:lnTo>
                  <a:lnTo>
                    <a:pt x="6701" y="2989"/>
                  </a:lnTo>
                  <a:lnTo>
                    <a:pt x="6741" y="2872"/>
                  </a:lnTo>
                  <a:lnTo>
                    <a:pt x="6776" y="2743"/>
                  </a:lnTo>
                  <a:lnTo>
                    <a:pt x="6811" y="2602"/>
                  </a:lnTo>
                  <a:lnTo>
                    <a:pt x="6838" y="2450"/>
                  </a:lnTo>
                  <a:lnTo>
                    <a:pt x="6860" y="2286"/>
                  </a:lnTo>
                  <a:lnTo>
                    <a:pt x="6877" y="2122"/>
                  </a:lnTo>
                  <a:lnTo>
                    <a:pt x="6886" y="1958"/>
                  </a:lnTo>
                  <a:lnTo>
                    <a:pt x="6886" y="1782"/>
                  </a:lnTo>
                  <a:lnTo>
                    <a:pt x="6886" y="1711"/>
                  </a:lnTo>
                  <a:lnTo>
                    <a:pt x="6886" y="1536"/>
                  </a:lnTo>
                  <a:lnTo>
                    <a:pt x="6877" y="1371"/>
                  </a:lnTo>
                  <a:lnTo>
                    <a:pt x="6860" y="1207"/>
                  </a:lnTo>
                  <a:lnTo>
                    <a:pt x="6838" y="1043"/>
                  </a:lnTo>
                  <a:lnTo>
                    <a:pt x="6811" y="903"/>
                  </a:lnTo>
                  <a:lnTo>
                    <a:pt x="6776" y="750"/>
                  </a:lnTo>
                  <a:lnTo>
                    <a:pt x="6741" y="621"/>
                  </a:lnTo>
                  <a:lnTo>
                    <a:pt x="6701" y="504"/>
                  </a:lnTo>
                  <a:lnTo>
                    <a:pt x="6653" y="387"/>
                  </a:lnTo>
                  <a:lnTo>
                    <a:pt x="6605" y="293"/>
                  </a:lnTo>
                  <a:lnTo>
                    <a:pt x="6552" y="211"/>
                  </a:lnTo>
                  <a:lnTo>
                    <a:pt x="6495" y="129"/>
                  </a:lnTo>
                  <a:lnTo>
                    <a:pt x="6438" y="71"/>
                  </a:lnTo>
                  <a:lnTo>
                    <a:pt x="6376" y="35"/>
                  </a:lnTo>
                  <a:lnTo>
                    <a:pt x="6310" y="12"/>
                  </a:lnTo>
                  <a:lnTo>
                    <a:pt x="6244"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004" name="Google Shape;784;p39"/>
            <p:cNvSpPr/>
            <p:nvPr/>
          </p:nvSpPr>
          <p:spPr>
            <a:xfrm flipV="1">
              <a:off x="7415280" y="528480"/>
              <a:ext cx="135720" cy="6120"/>
            </a:xfrm>
            <a:custGeom>
              <a:avLst/>
              <a:gdLst/>
              <a:ahLst/>
              <a:cxnLst/>
              <a:rect l="l" t="t" r="r" b="b"/>
              <a:pathLst>
                <a:path w="5765" h="775">
                  <a:moveTo>
                    <a:pt x="3601" y="1"/>
                  </a:moveTo>
                  <a:lnTo>
                    <a:pt x="3241" y="12"/>
                  </a:lnTo>
                  <a:lnTo>
                    <a:pt x="2880" y="47"/>
                  </a:lnTo>
                  <a:lnTo>
                    <a:pt x="2520" y="24"/>
                  </a:lnTo>
                  <a:lnTo>
                    <a:pt x="2159" y="24"/>
                  </a:lnTo>
                  <a:lnTo>
                    <a:pt x="1799" y="47"/>
                  </a:lnTo>
                  <a:lnTo>
                    <a:pt x="1438" y="83"/>
                  </a:lnTo>
                  <a:lnTo>
                    <a:pt x="1078" y="141"/>
                  </a:lnTo>
                  <a:lnTo>
                    <a:pt x="717" y="223"/>
                  </a:lnTo>
                  <a:lnTo>
                    <a:pt x="356" y="317"/>
                  </a:lnTo>
                  <a:lnTo>
                    <a:pt x="0" y="434"/>
                  </a:lnTo>
                  <a:lnTo>
                    <a:pt x="356" y="551"/>
                  </a:lnTo>
                  <a:lnTo>
                    <a:pt x="717" y="633"/>
                  </a:lnTo>
                  <a:lnTo>
                    <a:pt x="1078" y="704"/>
                  </a:lnTo>
                  <a:lnTo>
                    <a:pt x="1438" y="751"/>
                  </a:lnTo>
                  <a:lnTo>
                    <a:pt x="1799" y="774"/>
                  </a:lnTo>
                  <a:lnTo>
                    <a:pt x="2159" y="774"/>
                  </a:lnTo>
                  <a:lnTo>
                    <a:pt x="2520" y="762"/>
                  </a:lnTo>
                  <a:lnTo>
                    <a:pt x="2880" y="715"/>
                  </a:lnTo>
                  <a:lnTo>
                    <a:pt x="3241" y="739"/>
                  </a:lnTo>
                  <a:lnTo>
                    <a:pt x="3601" y="751"/>
                  </a:lnTo>
                  <a:lnTo>
                    <a:pt x="3966" y="739"/>
                  </a:lnTo>
                  <a:lnTo>
                    <a:pt x="4327" y="692"/>
                  </a:lnTo>
                  <a:lnTo>
                    <a:pt x="4687" y="633"/>
                  </a:lnTo>
                  <a:lnTo>
                    <a:pt x="5044" y="563"/>
                  </a:lnTo>
                  <a:lnTo>
                    <a:pt x="5404" y="458"/>
                  </a:lnTo>
                  <a:lnTo>
                    <a:pt x="5765" y="329"/>
                  </a:lnTo>
                  <a:lnTo>
                    <a:pt x="5404" y="223"/>
                  </a:lnTo>
                  <a:lnTo>
                    <a:pt x="5044" y="141"/>
                  </a:lnTo>
                  <a:lnTo>
                    <a:pt x="4683" y="71"/>
                  </a:lnTo>
                  <a:lnTo>
                    <a:pt x="4323" y="24"/>
                  </a:lnTo>
                  <a:lnTo>
                    <a:pt x="3962" y="1"/>
                  </a:lnTo>
                  <a:close/>
                </a:path>
              </a:pathLst>
            </a:custGeom>
            <a:solidFill>
              <a:srgbClr val="455A64"/>
            </a:solidFill>
            <a:ln w="0">
              <a:noFill/>
            </a:ln>
          </p:spPr>
          <p:style>
            <a:lnRef idx="0">
              <a:scrgbClr r="0" g="0" b="0"/>
            </a:lnRef>
            <a:fillRef idx="0">
              <a:scrgbClr r="0" g="0" b="0"/>
            </a:fillRef>
            <a:effectRef idx="0">
              <a:scrgbClr r="0" g="0" b="0"/>
            </a:effectRef>
            <a:fontRef idx="minor"/>
          </p:style>
        </p:sp>
      </p:grpSp>
      <p:sp>
        <p:nvSpPr>
          <p:cNvPr id="1005" name="PlaceHolder 2"/>
          <p:cNvSpPr>
            <a:spLocks noGrp="1"/>
          </p:cNvSpPr>
          <p:nvPr>
            <p:ph type="title"/>
          </p:nvPr>
        </p:nvSpPr>
        <p:spPr>
          <a:xfrm>
            <a:off x="-93600" y="250560"/>
            <a:ext cx="6680880" cy="663840"/>
          </a:xfrm>
          <a:prstGeom prst="rect">
            <a:avLst/>
          </a:prstGeom>
          <a:noFill/>
          <a:ln w="0">
            <a:noFill/>
          </a:ln>
        </p:spPr>
        <p:txBody>
          <a:bodyPr lIns="90000" tIns="91440" rIns="90000" bIns="91440" anchor="t">
            <a:noAutofit/>
          </a:bodyPr>
          <a:lstStyle/>
          <a:p>
            <a:pPr algn="ctr">
              <a:lnSpc>
                <a:spcPct val="100000"/>
              </a:lnSpc>
              <a:buNone/>
              <a:tabLst>
                <a:tab pos="0" algn="l"/>
              </a:tabLst>
            </a:pPr>
            <a:r>
              <a:rPr lang="en" sz="2000" b="1" strike="noStrike" spc="-1">
                <a:solidFill>
                  <a:srgbClr val="FFFFFF"/>
                </a:solidFill>
                <a:latin typeface="Advent Pro"/>
                <a:ea typeface="Advent Pro"/>
              </a:rPr>
              <a:t>Kursda nimalarni o’rganamiz</a:t>
            </a:r>
            <a:endParaRPr lang="ru-RU" sz="20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 name="PlaceHolder 3"/>
          <p:cNvSpPr txBox="1"/>
          <p:nvPr/>
        </p:nvSpPr>
        <p:spPr>
          <a:xfrm>
            <a:off x="228600" y="1600200"/>
            <a:ext cx="4941360" cy="1055880"/>
          </a:xfrm>
          <a:prstGeom prst="rect">
            <a:avLst/>
          </a:prstGeom>
          <a:noFill/>
          <a:ln w="0">
            <a:noFill/>
          </a:ln>
        </p:spPr>
        <p:txBody>
          <a:bodyPr lIns="90000" tIns="91440" rIns="90000" bIns="91440" anchor="b">
            <a:noAutofit/>
          </a:bodyPr>
          <a:lstStyle/>
          <a:p>
            <a:pPr>
              <a:lnSpc>
                <a:spcPct val="100000"/>
              </a:lnSpc>
              <a:buNone/>
              <a:tabLst>
                <a:tab pos="0" algn="l"/>
              </a:tabLst>
            </a:pPr>
            <a:r>
              <a:rPr lang="en" sz="5200" b="1" strike="noStrike" spc="-1">
                <a:solidFill>
                  <a:srgbClr val="000000"/>
                </a:solidFill>
                <a:latin typeface="Noto Sans CJK JP Black"/>
                <a:ea typeface="Advent Pro"/>
              </a:rPr>
              <a:t>Etiboringiz uchun Rahmat</a:t>
            </a:r>
            <a:endParaRPr lang="ru-RU" sz="5200" b="0" strike="noStrike" spc="-1">
              <a:solidFill>
                <a:srgbClr val="000000"/>
              </a:solidFill>
              <a:latin typeface="Noto Sans CJK JP Black"/>
            </a:endParaRPr>
          </a:p>
        </p:txBody>
      </p:sp>
      <p:sp>
        <p:nvSpPr>
          <p:cNvPr id="1007" name="PlaceHolder 4"/>
          <p:cNvSpPr txBox="1"/>
          <p:nvPr/>
        </p:nvSpPr>
        <p:spPr>
          <a:xfrm>
            <a:off x="4854240" y="4204080"/>
            <a:ext cx="2003760" cy="368280"/>
          </a:xfrm>
          <a:prstGeom prst="rect">
            <a:avLst/>
          </a:prstGeom>
          <a:noFill/>
          <a:ln w="0">
            <a:noFill/>
          </a:ln>
        </p:spPr>
        <p:txBody>
          <a:bodyPr lIns="0" tIns="91440" rIns="0" bIns="91440" anchor="t">
            <a:noAutofit/>
          </a:bodyPr>
          <a:lstStyle/>
          <a:p>
            <a:pPr>
              <a:lnSpc>
                <a:spcPct val="100000"/>
              </a:lnSpc>
              <a:buNone/>
              <a:tabLst>
                <a:tab pos="0" algn="l"/>
              </a:tabLst>
            </a:pPr>
            <a:r>
              <a:rPr lang="en-US" sz="1400" b="0" strike="noStrike" spc="-1" dirty="0" err="1">
                <a:solidFill>
                  <a:srgbClr val="FFFF00"/>
                </a:solidFill>
                <a:latin typeface="Comfortaa"/>
                <a:ea typeface="Comfortaa"/>
              </a:rPr>
              <a:t>Sifatedu</a:t>
            </a:r>
            <a:endParaRPr lang="en-US" sz="1400" b="0" strike="noStrike" spc="-1" dirty="0">
              <a:solidFill>
                <a:srgbClr val="FFFF00"/>
              </a:solidFill>
              <a:latin typeface="Arial"/>
            </a:endParaRPr>
          </a:p>
        </p:txBody>
      </p:sp>
      <p:grpSp>
        <p:nvGrpSpPr>
          <p:cNvPr id="1008" name="Google Shape;3501;p66"/>
          <p:cNvGrpSpPr/>
          <p:nvPr/>
        </p:nvGrpSpPr>
        <p:grpSpPr>
          <a:xfrm>
            <a:off x="5029200" y="4676400"/>
            <a:ext cx="374760" cy="352800"/>
            <a:chOff x="5029200" y="4676400"/>
            <a:chExt cx="374760" cy="352800"/>
          </a:xfrm>
        </p:grpSpPr>
        <p:sp>
          <p:nvSpPr>
            <p:cNvPr id="1009" name="Google Shape;3502;p66"/>
            <p:cNvSpPr/>
            <p:nvPr/>
          </p:nvSpPr>
          <p:spPr>
            <a:xfrm>
              <a:off x="5042880" y="4682160"/>
              <a:ext cx="341640" cy="341640"/>
            </a:xfrm>
            <a:custGeom>
              <a:avLst/>
              <a:gdLst/>
              <a:ahLst/>
              <a:cxnLst/>
              <a:rect l="l" t="t" r="r" b="b"/>
              <a:pathLst>
                <a:path w="13160" h="13156">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10" name="Google Shape;3503;p66"/>
            <p:cNvSpPr/>
            <p:nvPr/>
          </p:nvSpPr>
          <p:spPr>
            <a:xfrm>
              <a:off x="5191560" y="4682160"/>
              <a:ext cx="199080" cy="341640"/>
            </a:xfrm>
            <a:custGeom>
              <a:avLst/>
              <a:gdLst/>
              <a:ahLst/>
              <a:cxnLst/>
              <a:rect l="l" t="t" r="r" b="b"/>
              <a:pathLst>
                <a:path w="7671" h="1316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011" name="Google Shape;3504;p66"/>
            <p:cNvSpPr/>
            <p:nvPr/>
          </p:nvSpPr>
          <p:spPr>
            <a:xfrm>
              <a:off x="5102280" y="4756680"/>
              <a:ext cx="185400" cy="267120"/>
            </a:xfrm>
            <a:custGeom>
              <a:avLst/>
              <a:gdLst/>
              <a:ahLst/>
              <a:cxnLst/>
              <a:rect l="l" t="t" r="r" b="b"/>
              <a:pathLst>
                <a:path w="7151" h="10295">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rgbClr val="FEFEFE"/>
            </a:solidFill>
            <a:ln w="0">
              <a:noFill/>
            </a:ln>
          </p:spPr>
          <p:style>
            <a:lnRef idx="0">
              <a:scrgbClr r="0" g="0" b="0"/>
            </a:lnRef>
            <a:fillRef idx="0">
              <a:scrgbClr r="0" g="0" b="0"/>
            </a:fillRef>
            <a:effectRef idx="0">
              <a:scrgbClr r="0" g="0" b="0"/>
            </a:effectRef>
            <a:fontRef idx="minor"/>
          </p:style>
        </p:sp>
        <p:sp>
          <p:nvSpPr>
            <p:cNvPr id="1012" name="Google Shape;3505;p66"/>
            <p:cNvSpPr/>
            <p:nvPr/>
          </p:nvSpPr>
          <p:spPr>
            <a:xfrm>
              <a:off x="5029200" y="4676400"/>
              <a:ext cx="374760" cy="352800"/>
            </a:xfrm>
            <a:custGeom>
              <a:avLst/>
              <a:gdLst/>
              <a:ahLst/>
              <a:cxnLst/>
              <a:rect l="l" t="t" r="r" b="b"/>
              <a:pathLst>
                <a:path w="14424" h="13586">
                  <a:moveTo>
                    <a:pt x="7101" y="0"/>
                  </a:moveTo>
                  <a:cubicBezTo>
                    <a:pt x="6858" y="0"/>
                    <a:pt x="6614" y="13"/>
                    <a:pt x="6369" y="40"/>
                  </a:cubicBezTo>
                  <a:cubicBezTo>
                    <a:pt x="4325" y="261"/>
                    <a:pt x="2488" y="1394"/>
                    <a:pt x="1380" y="3125"/>
                  </a:cubicBezTo>
                  <a:cubicBezTo>
                    <a:pt x="268" y="4856"/>
                    <a:pt x="1" y="6996"/>
                    <a:pt x="655" y="8948"/>
                  </a:cubicBezTo>
                  <a:cubicBezTo>
                    <a:pt x="1306" y="10898"/>
                    <a:pt x="2809" y="12446"/>
                    <a:pt x="4737" y="13163"/>
                  </a:cubicBezTo>
                  <a:cubicBezTo>
                    <a:pt x="4761" y="13172"/>
                    <a:pt x="4785" y="13176"/>
                    <a:pt x="4810" y="13176"/>
                  </a:cubicBezTo>
                  <a:cubicBezTo>
                    <a:pt x="4875" y="13176"/>
                    <a:pt x="4938" y="13146"/>
                    <a:pt x="4979" y="13090"/>
                  </a:cubicBezTo>
                  <a:cubicBezTo>
                    <a:pt x="5011" y="13051"/>
                    <a:pt x="5025" y="13005"/>
                    <a:pt x="5025" y="12956"/>
                  </a:cubicBezTo>
                  <a:lnTo>
                    <a:pt x="5025" y="9078"/>
                  </a:lnTo>
                  <a:cubicBezTo>
                    <a:pt x="5025" y="8962"/>
                    <a:pt x="4930" y="8864"/>
                    <a:pt x="4811" y="8864"/>
                  </a:cubicBezTo>
                  <a:lnTo>
                    <a:pt x="3023" y="8864"/>
                  </a:lnTo>
                  <a:lnTo>
                    <a:pt x="3023" y="7291"/>
                  </a:lnTo>
                  <a:lnTo>
                    <a:pt x="4811" y="7291"/>
                  </a:lnTo>
                  <a:cubicBezTo>
                    <a:pt x="4927" y="7291"/>
                    <a:pt x="5025" y="7196"/>
                    <a:pt x="5025" y="7076"/>
                  </a:cubicBezTo>
                  <a:lnTo>
                    <a:pt x="5025" y="6791"/>
                  </a:lnTo>
                  <a:cubicBezTo>
                    <a:pt x="5025" y="4923"/>
                    <a:pt x="6795" y="3287"/>
                    <a:pt x="8815" y="3287"/>
                  </a:cubicBezTo>
                  <a:lnTo>
                    <a:pt x="9743" y="3287"/>
                  </a:lnTo>
                  <a:lnTo>
                    <a:pt x="9743" y="4860"/>
                  </a:lnTo>
                  <a:lnTo>
                    <a:pt x="8815" y="4860"/>
                  </a:lnTo>
                  <a:cubicBezTo>
                    <a:pt x="8209" y="4860"/>
                    <a:pt x="7657" y="5036"/>
                    <a:pt x="7263" y="5352"/>
                  </a:cubicBezTo>
                  <a:cubicBezTo>
                    <a:pt x="6827" y="5704"/>
                    <a:pt x="6598" y="6200"/>
                    <a:pt x="6598" y="6791"/>
                  </a:cubicBezTo>
                  <a:lnTo>
                    <a:pt x="6598" y="7076"/>
                  </a:lnTo>
                  <a:cubicBezTo>
                    <a:pt x="6598" y="7196"/>
                    <a:pt x="6693" y="7291"/>
                    <a:pt x="6813" y="7291"/>
                  </a:cubicBezTo>
                  <a:lnTo>
                    <a:pt x="7657" y="7291"/>
                  </a:lnTo>
                  <a:cubicBezTo>
                    <a:pt x="7777" y="7291"/>
                    <a:pt x="7872" y="7196"/>
                    <a:pt x="7872" y="7076"/>
                  </a:cubicBezTo>
                  <a:cubicBezTo>
                    <a:pt x="7872" y="6960"/>
                    <a:pt x="7777" y="6862"/>
                    <a:pt x="7657" y="6862"/>
                  </a:cubicBezTo>
                  <a:lnTo>
                    <a:pt x="7027" y="6862"/>
                  </a:lnTo>
                  <a:lnTo>
                    <a:pt x="7027" y="6791"/>
                  </a:lnTo>
                  <a:cubicBezTo>
                    <a:pt x="7027" y="5683"/>
                    <a:pt x="7988" y="5289"/>
                    <a:pt x="8815" y="5289"/>
                  </a:cubicBezTo>
                  <a:lnTo>
                    <a:pt x="9958" y="5289"/>
                  </a:lnTo>
                  <a:cubicBezTo>
                    <a:pt x="10074" y="5289"/>
                    <a:pt x="10173" y="5194"/>
                    <a:pt x="10173" y="5074"/>
                  </a:cubicBezTo>
                  <a:lnTo>
                    <a:pt x="10173" y="3072"/>
                  </a:lnTo>
                  <a:cubicBezTo>
                    <a:pt x="10173" y="2953"/>
                    <a:pt x="10074" y="2858"/>
                    <a:pt x="9958" y="2858"/>
                  </a:cubicBezTo>
                  <a:lnTo>
                    <a:pt x="8815" y="2858"/>
                  </a:lnTo>
                  <a:cubicBezTo>
                    <a:pt x="7766" y="2858"/>
                    <a:pt x="6704" y="3277"/>
                    <a:pt x="5898" y="4001"/>
                  </a:cubicBezTo>
                  <a:cubicBezTo>
                    <a:pt x="5057" y="4761"/>
                    <a:pt x="4596" y="5750"/>
                    <a:pt x="4596" y="6791"/>
                  </a:cubicBezTo>
                  <a:lnTo>
                    <a:pt x="4596" y="6862"/>
                  </a:lnTo>
                  <a:lnTo>
                    <a:pt x="2809" y="6862"/>
                  </a:lnTo>
                  <a:cubicBezTo>
                    <a:pt x="2689" y="6862"/>
                    <a:pt x="2594" y="6957"/>
                    <a:pt x="2594" y="7076"/>
                  </a:cubicBezTo>
                  <a:lnTo>
                    <a:pt x="2594" y="9078"/>
                  </a:lnTo>
                  <a:cubicBezTo>
                    <a:pt x="2594" y="9198"/>
                    <a:pt x="2689" y="9293"/>
                    <a:pt x="2809" y="9293"/>
                  </a:cubicBezTo>
                  <a:lnTo>
                    <a:pt x="4596" y="9293"/>
                  </a:lnTo>
                  <a:lnTo>
                    <a:pt x="4596" y="12643"/>
                  </a:lnTo>
                  <a:cubicBezTo>
                    <a:pt x="2256" y="11636"/>
                    <a:pt x="740" y="9335"/>
                    <a:pt x="733" y="6791"/>
                  </a:cubicBezTo>
                  <a:cubicBezTo>
                    <a:pt x="733" y="3280"/>
                    <a:pt x="3590" y="427"/>
                    <a:pt x="7098" y="427"/>
                  </a:cubicBezTo>
                  <a:cubicBezTo>
                    <a:pt x="10606" y="427"/>
                    <a:pt x="13459" y="3287"/>
                    <a:pt x="13459" y="6791"/>
                  </a:cubicBezTo>
                  <a:cubicBezTo>
                    <a:pt x="13459" y="10296"/>
                    <a:pt x="10606" y="13153"/>
                    <a:pt x="7098" y="13153"/>
                  </a:cubicBezTo>
                  <a:lnTo>
                    <a:pt x="7024" y="13153"/>
                  </a:lnTo>
                  <a:lnTo>
                    <a:pt x="7024" y="9297"/>
                  </a:lnTo>
                  <a:lnTo>
                    <a:pt x="9958" y="9297"/>
                  </a:lnTo>
                  <a:cubicBezTo>
                    <a:pt x="10074" y="9297"/>
                    <a:pt x="10173" y="9202"/>
                    <a:pt x="10173" y="9082"/>
                  </a:cubicBezTo>
                  <a:lnTo>
                    <a:pt x="10173" y="7080"/>
                  </a:lnTo>
                  <a:cubicBezTo>
                    <a:pt x="10173" y="6960"/>
                    <a:pt x="10074" y="6865"/>
                    <a:pt x="9958" y="6865"/>
                  </a:cubicBezTo>
                  <a:lnTo>
                    <a:pt x="8702" y="6865"/>
                  </a:lnTo>
                  <a:cubicBezTo>
                    <a:pt x="8582" y="6865"/>
                    <a:pt x="8487" y="6960"/>
                    <a:pt x="8487" y="7080"/>
                  </a:cubicBezTo>
                  <a:cubicBezTo>
                    <a:pt x="8487" y="7200"/>
                    <a:pt x="8582" y="7295"/>
                    <a:pt x="8702" y="7295"/>
                  </a:cubicBezTo>
                  <a:lnTo>
                    <a:pt x="9743" y="7295"/>
                  </a:lnTo>
                  <a:lnTo>
                    <a:pt x="9743" y="8867"/>
                  </a:lnTo>
                  <a:lnTo>
                    <a:pt x="6809" y="8867"/>
                  </a:lnTo>
                  <a:cubicBezTo>
                    <a:pt x="6693" y="8867"/>
                    <a:pt x="6594" y="8962"/>
                    <a:pt x="6594" y="9082"/>
                  </a:cubicBezTo>
                  <a:lnTo>
                    <a:pt x="6594" y="13367"/>
                  </a:lnTo>
                  <a:cubicBezTo>
                    <a:pt x="6594" y="13480"/>
                    <a:pt x="6686" y="13575"/>
                    <a:pt x="6802" y="13582"/>
                  </a:cubicBezTo>
                  <a:cubicBezTo>
                    <a:pt x="6908" y="13586"/>
                    <a:pt x="7003" y="13586"/>
                    <a:pt x="7098" y="13586"/>
                  </a:cubicBezTo>
                  <a:cubicBezTo>
                    <a:pt x="9842" y="13586"/>
                    <a:pt x="12319" y="11932"/>
                    <a:pt x="13371" y="9395"/>
                  </a:cubicBezTo>
                  <a:cubicBezTo>
                    <a:pt x="14423" y="6855"/>
                    <a:pt x="13843" y="3935"/>
                    <a:pt x="11900" y="1992"/>
                  </a:cubicBezTo>
                  <a:cubicBezTo>
                    <a:pt x="10621" y="710"/>
                    <a:pt x="8891" y="0"/>
                    <a:pt x="7101" y="0"/>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grpSp>
        <p:nvGrpSpPr>
          <p:cNvPr id="1013" name="Google Shape;3506;p66"/>
          <p:cNvGrpSpPr/>
          <p:nvPr/>
        </p:nvGrpSpPr>
        <p:grpSpPr>
          <a:xfrm>
            <a:off x="5460840" y="4676400"/>
            <a:ext cx="371880" cy="352800"/>
            <a:chOff x="5460840" y="4676400"/>
            <a:chExt cx="371880" cy="352800"/>
          </a:xfrm>
        </p:grpSpPr>
        <p:sp>
          <p:nvSpPr>
            <p:cNvPr id="1014" name="Google Shape;3507;p66"/>
            <p:cNvSpPr/>
            <p:nvPr/>
          </p:nvSpPr>
          <p:spPr>
            <a:xfrm>
              <a:off x="5484960" y="4682160"/>
              <a:ext cx="341640" cy="341640"/>
            </a:xfrm>
            <a:custGeom>
              <a:avLst/>
              <a:gdLst/>
              <a:ahLst/>
              <a:cxnLst/>
              <a:rect l="l" t="t" r="r" b="b"/>
              <a:pathLst>
                <a:path w="13156" h="13156">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015" name="Google Shape;3508;p66"/>
            <p:cNvSpPr/>
            <p:nvPr/>
          </p:nvSpPr>
          <p:spPr>
            <a:xfrm>
              <a:off x="5634000" y="4682160"/>
              <a:ext cx="198720" cy="341640"/>
            </a:xfrm>
            <a:custGeom>
              <a:avLst/>
              <a:gdLst/>
              <a:ahLst/>
              <a:cxnLst/>
              <a:rect l="l" t="t" r="r" b="b"/>
              <a:pathLst>
                <a:path w="7668" h="1316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16" name="Google Shape;3509;p66"/>
            <p:cNvSpPr/>
            <p:nvPr/>
          </p:nvSpPr>
          <p:spPr>
            <a:xfrm>
              <a:off x="5546520" y="4743720"/>
              <a:ext cx="218880" cy="218880"/>
            </a:xfrm>
            <a:custGeom>
              <a:avLst/>
              <a:gdLst/>
              <a:ahLst/>
              <a:cxnLst/>
              <a:rect l="l" t="t" r="r" b="b"/>
              <a:pathLst>
                <a:path w="8438" h="8438">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17" name="Google Shape;3510;p66"/>
            <p:cNvSpPr/>
            <p:nvPr/>
          </p:nvSpPr>
          <p:spPr>
            <a:xfrm>
              <a:off x="5700960" y="4771440"/>
              <a:ext cx="29160" cy="29160"/>
            </a:xfrm>
            <a:custGeom>
              <a:avLst/>
              <a:gdLst/>
              <a:ahLst/>
              <a:cxnLst/>
              <a:rect l="l" t="t" r="r" b="b"/>
              <a:pathLst>
                <a:path w="1144" h="1148">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18" name="Google Shape;3511;p66"/>
            <p:cNvSpPr/>
            <p:nvPr/>
          </p:nvSpPr>
          <p:spPr>
            <a:xfrm>
              <a:off x="5460840" y="4676400"/>
              <a:ext cx="371880" cy="352800"/>
            </a:xfrm>
            <a:custGeom>
              <a:avLst/>
              <a:gdLst/>
              <a:ahLst/>
              <a:cxnLst/>
              <a:rect l="l" t="t" r="r" b="b"/>
              <a:pathLst>
                <a:path w="14314" h="13586">
                  <a:moveTo>
                    <a:pt x="7516" y="429"/>
                  </a:moveTo>
                  <a:cubicBezTo>
                    <a:pt x="11024" y="429"/>
                    <a:pt x="13877" y="3283"/>
                    <a:pt x="13877" y="6794"/>
                  </a:cubicBezTo>
                  <a:cubicBezTo>
                    <a:pt x="13877" y="10302"/>
                    <a:pt x="11024" y="13155"/>
                    <a:pt x="7516" y="13155"/>
                  </a:cubicBezTo>
                  <a:cubicBezTo>
                    <a:pt x="4004" y="13155"/>
                    <a:pt x="1151" y="10302"/>
                    <a:pt x="1151" y="6794"/>
                  </a:cubicBezTo>
                  <a:cubicBezTo>
                    <a:pt x="1151" y="3283"/>
                    <a:pt x="4004" y="429"/>
                    <a:pt x="7516" y="429"/>
                  </a:cubicBezTo>
                  <a:close/>
                  <a:moveTo>
                    <a:pt x="7514" y="1"/>
                  </a:moveTo>
                  <a:cubicBezTo>
                    <a:pt x="6207" y="1"/>
                    <a:pt x="4892" y="377"/>
                    <a:pt x="3741" y="1147"/>
                  </a:cubicBezTo>
                  <a:cubicBezTo>
                    <a:pt x="1045" y="2945"/>
                    <a:pt x="0" y="6400"/>
                    <a:pt x="1239" y="9391"/>
                  </a:cubicBezTo>
                  <a:cubicBezTo>
                    <a:pt x="2307" y="11966"/>
                    <a:pt x="4809" y="13586"/>
                    <a:pt x="7510" y="13586"/>
                  </a:cubicBezTo>
                  <a:cubicBezTo>
                    <a:pt x="7950" y="13586"/>
                    <a:pt x="8394" y="13543"/>
                    <a:pt x="8839" y="13454"/>
                  </a:cubicBezTo>
                  <a:cubicBezTo>
                    <a:pt x="12020" y="12825"/>
                    <a:pt x="14307" y="10035"/>
                    <a:pt x="14307" y="6794"/>
                  </a:cubicBezTo>
                  <a:cubicBezTo>
                    <a:pt x="14314" y="4989"/>
                    <a:pt x="13596" y="3261"/>
                    <a:pt x="12319" y="1991"/>
                  </a:cubicBezTo>
                  <a:cubicBezTo>
                    <a:pt x="11005" y="677"/>
                    <a:pt x="9266" y="1"/>
                    <a:pt x="7514"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19" name="Google Shape;3512;p66"/>
            <p:cNvSpPr/>
            <p:nvPr/>
          </p:nvSpPr>
          <p:spPr>
            <a:xfrm>
              <a:off x="5546520" y="4743720"/>
              <a:ext cx="218880" cy="218880"/>
            </a:xfrm>
            <a:custGeom>
              <a:avLst/>
              <a:gdLst/>
              <a:ahLst/>
              <a:cxnLst/>
              <a:rect l="l" t="t" r="r" b="b"/>
              <a:pathLst>
                <a:path w="8438" h="8438">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20" name="Google Shape;3513;p66"/>
            <p:cNvSpPr/>
            <p:nvPr/>
          </p:nvSpPr>
          <p:spPr>
            <a:xfrm>
              <a:off x="5593320" y="4795560"/>
              <a:ext cx="127080" cy="114840"/>
            </a:xfrm>
            <a:custGeom>
              <a:avLst/>
              <a:gdLst/>
              <a:ahLst/>
              <a:cxnLst/>
              <a:rect l="l" t="t" r="r" b="b"/>
              <a:pathLst>
                <a:path w="4905" h="444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21" name="Google Shape;3514;p66"/>
            <p:cNvSpPr/>
            <p:nvPr/>
          </p:nvSpPr>
          <p:spPr>
            <a:xfrm>
              <a:off x="5700960" y="4771440"/>
              <a:ext cx="29160" cy="29160"/>
            </a:xfrm>
            <a:custGeom>
              <a:avLst/>
              <a:gdLst/>
              <a:ahLst/>
              <a:cxnLst/>
              <a:rect l="l" t="t" r="r" b="b"/>
              <a:pathLst>
                <a:path w="1144" h="1148">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w="0">
              <a:noFill/>
            </a:ln>
          </p:spPr>
          <p:style>
            <a:lnRef idx="0">
              <a:scrgbClr r="0" g="0" b="0"/>
            </a:lnRef>
            <a:fillRef idx="0">
              <a:scrgbClr r="0" g="0" b="0"/>
            </a:fillRef>
            <a:effectRef idx="0">
              <a:scrgbClr r="0" g="0" b="0"/>
            </a:effectRef>
            <a:fontRef idx="minor"/>
          </p:style>
        </p:sp>
      </p:grpSp>
      <p:grpSp>
        <p:nvGrpSpPr>
          <p:cNvPr id="1022" name="Google Shape;3515;p66"/>
          <p:cNvGrpSpPr/>
          <p:nvPr/>
        </p:nvGrpSpPr>
        <p:grpSpPr>
          <a:xfrm>
            <a:off x="5902920" y="4676400"/>
            <a:ext cx="371880" cy="352800"/>
            <a:chOff x="5902920" y="4676400"/>
            <a:chExt cx="371880" cy="352800"/>
          </a:xfrm>
        </p:grpSpPr>
        <p:sp>
          <p:nvSpPr>
            <p:cNvPr id="1023" name="Google Shape;3516;p66"/>
            <p:cNvSpPr/>
            <p:nvPr/>
          </p:nvSpPr>
          <p:spPr>
            <a:xfrm>
              <a:off x="5927400" y="4682160"/>
              <a:ext cx="341640" cy="341640"/>
            </a:xfrm>
            <a:custGeom>
              <a:avLst/>
              <a:gdLst/>
              <a:ahLst/>
              <a:cxnLst/>
              <a:rect l="l" t="t" r="r" b="b"/>
              <a:pathLst>
                <a:path w="13160" h="13156">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24" name="Google Shape;3517;p66"/>
            <p:cNvSpPr/>
            <p:nvPr/>
          </p:nvSpPr>
          <p:spPr>
            <a:xfrm>
              <a:off x="6076080" y="4682160"/>
              <a:ext cx="198720" cy="341640"/>
            </a:xfrm>
            <a:custGeom>
              <a:avLst/>
              <a:gdLst/>
              <a:ahLst/>
              <a:cxnLst/>
              <a:rect l="l" t="t" r="r" b="b"/>
              <a:pathLst>
                <a:path w="7667" h="1316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025" name="Google Shape;3518;p66"/>
            <p:cNvSpPr/>
            <p:nvPr/>
          </p:nvSpPr>
          <p:spPr>
            <a:xfrm>
              <a:off x="6008760" y="4823280"/>
              <a:ext cx="37440" cy="111600"/>
            </a:xfrm>
            <a:custGeom>
              <a:avLst/>
              <a:gdLst/>
              <a:ahLst/>
              <a:cxnLst/>
              <a:rect l="l" t="t" r="r" b="b"/>
              <a:pathLst>
                <a:path w="1461" h="4318">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26" name="Google Shape;3519;p66"/>
            <p:cNvSpPr/>
            <p:nvPr/>
          </p:nvSpPr>
          <p:spPr>
            <a:xfrm>
              <a:off x="5993640" y="4756320"/>
              <a:ext cx="52200" cy="44640"/>
            </a:xfrm>
            <a:custGeom>
              <a:avLst/>
              <a:gdLst/>
              <a:ahLst/>
              <a:cxnLst/>
              <a:rect l="l" t="t" r="r" b="b"/>
              <a:pathLst>
                <a:path w="2038" h="1749">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27" name="Google Shape;3520;p66"/>
            <p:cNvSpPr/>
            <p:nvPr/>
          </p:nvSpPr>
          <p:spPr>
            <a:xfrm>
              <a:off x="6083280" y="4823280"/>
              <a:ext cx="119160" cy="111600"/>
            </a:xfrm>
            <a:custGeom>
              <a:avLst/>
              <a:gdLst/>
              <a:ahLst/>
              <a:cxnLst/>
              <a:rect l="l" t="t" r="r" b="b"/>
              <a:pathLst>
                <a:path w="4603" h="4322">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28" name="Google Shape;3521;p66"/>
            <p:cNvSpPr/>
            <p:nvPr/>
          </p:nvSpPr>
          <p:spPr>
            <a:xfrm>
              <a:off x="5902920" y="4676400"/>
              <a:ext cx="371880" cy="352800"/>
            </a:xfrm>
            <a:custGeom>
              <a:avLst/>
              <a:gdLst/>
              <a:ahLst/>
              <a:cxnLst/>
              <a:rect l="l" t="t" r="r" b="b"/>
              <a:pathLst>
                <a:path w="14311" h="13586">
                  <a:moveTo>
                    <a:pt x="7513" y="429"/>
                  </a:moveTo>
                  <a:cubicBezTo>
                    <a:pt x="11021" y="429"/>
                    <a:pt x="13878" y="3283"/>
                    <a:pt x="13878" y="6794"/>
                  </a:cubicBezTo>
                  <a:cubicBezTo>
                    <a:pt x="13878" y="10302"/>
                    <a:pt x="11021" y="13155"/>
                    <a:pt x="7513" y="13155"/>
                  </a:cubicBezTo>
                  <a:cubicBezTo>
                    <a:pt x="4005" y="13155"/>
                    <a:pt x="1148" y="10302"/>
                    <a:pt x="1148" y="6794"/>
                  </a:cubicBezTo>
                  <a:cubicBezTo>
                    <a:pt x="1148" y="3283"/>
                    <a:pt x="4005" y="429"/>
                    <a:pt x="7513" y="429"/>
                  </a:cubicBezTo>
                  <a:close/>
                  <a:moveTo>
                    <a:pt x="7512" y="1"/>
                  </a:moveTo>
                  <a:cubicBezTo>
                    <a:pt x="6205" y="1"/>
                    <a:pt x="4891" y="377"/>
                    <a:pt x="3741" y="1147"/>
                  </a:cubicBezTo>
                  <a:cubicBezTo>
                    <a:pt x="1046" y="2945"/>
                    <a:pt x="1" y="6400"/>
                    <a:pt x="1239" y="9391"/>
                  </a:cubicBezTo>
                  <a:cubicBezTo>
                    <a:pt x="2304" y="11966"/>
                    <a:pt x="4809" y="13586"/>
                    <a:pt x="7510" y="13586"/>
                  </a:cubicBezTo>
                  <a:cubicBezTo>
                    <a:pt x="7950" y="13586"/>
                    <a:pt x="8395" y="13543"/>
                    <a:pt x="8839" y="13454"/>
                  </a:cubicBezTo>
                  <a:cubicBezTo>
                    <a:pt x="12016" y="12821"/>
                    <a:pt x="14307" y="10035"/>
                    <a:pt x="14307" y="6794"/>
                  </a:cubicBezTo>
                  <a:cubicBezTo>
                    <a:pt x="14310" y="4989"/>
                    <a:pt x="13593" y="3261"/>
                    <a:pt x="12315" y="1991"/>
                  </a:cubicBezTo>
                  <a:cubicBezTo>
                    <a:pt x="11003" y="677"/>
                    <a:pt x="9264" y="1"/>
                    <a:pt x="7512"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029" name="Google Shape;3522;p66"/>
            <p:cNvSpPr/>
            <p:nvPr/>
          </p:nvSpPr>
          <p:spPr>
            <a:xfrm>
              <a:off x="6003720" y="4817880"/>
              <a:ext cx="47880" cy="122040"/>
            </a:xfrm>
            <a:custGeom>
              <a:avLst/>
              <a:gdLst/>
              <a:ahLst/>
              <a:cxnLst/>
              <a:rect l="l" t="t" r="r" b="b"/>
              <a:pathLst>
                <a:path w="1863" h="472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030" name="Google Shape;3523;p66"/>
            <p:cNvSpPr/>
            <p:nvPr/>
          </p:nvSpPr>
          <p:spPr>
            <a:xfrm>
              <a:off x="5986800" y="4750920"/>
              <a:ext cx="64440" cy="55080"/>
            </a:xfrm>
            <a:custGeom>
              <a:avLst/>
              <a:gdLst/>
              <a:ahLst/>
              <a:cxnLst/>
              <a:rect l="l" t="t" r="r" b="b"/>
              <a:pathLst>
                <a:path w="2510" h="2147">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031" name="Google Shape;3524;p66"/>
            <p:cNvSpPr/>
            <p:nvPr/>
          </p:nvSpPr>
          <p:spPr>
            <a:xfrm>
              <a:off x="6077880" y="4817880"/>
              <a:ext cx="129600" cy="122040"/>
            </a:xfrm>
            <a:custGeom>
              <a:avLst/>
              <a:gdLst/>
              <a:ahLst/>
              <a:cxnLst/>
              <a:rect l="l" t="t" r="r" b="b"/>
              <a:pathLst>
                <a:path w="5008" h="472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lt2"/>
            </a:solidFill>
            <a:ln w="0">
              <a:noFill/>
            </a:ln>
          </p:spPr>
          <p:style>
            <a:lnRef idx="0">
              <a:scrgbClr r="0" g="0" b="0"/>
            </a:lnRef>
            <a:fillRef idx="0">
              <a:scrgbClr r="0" g="0" b="0"/>
            </a:fillRef>
            <a:effectRef idx="0">
              <a:scrgbClr r="0" g="0" b="0"/>
            </a:effectRef>
            <a:fontRef idx="minor"/>
          </p:style>
        </p:sp>
      </p:grpSp>
      <p:grpSp>
        <p:nvGrpSpPr>
          <p:cNvPr id="1032" name="Google Shape;3525;p66"/>
          <p:cNvGrpSpPr/>
          <p:nvPr/>
        </p:nvGrpSpPr>
        <p:grpSpPr>
          <a:xfrm>
            <a:off x="6547680" y="829440"/>
            <a:ext cx="1588320" cy="2955960"/>
            <a:chOff x="6547680" y="829440"/>
            <a:chExt cx="1588320" cy="2955960"/>
          </a:xfrm>
        </p:grpSpPr>
        <p:sp>
          <p:nvSpPr>
            <p:cNvPr id="1033" name="Google Shape;3526;p66"/>
            <p:cNvSpPr/>
            <p:nvPr/>
          </p:nvSpPr>
          <p:spPr>
            <a:xfrm>
              <a:off x="6597000" y="1955160"/>
              <a:ext cx="1495440" cy="1830240"/>
            </a:xfrm>
            <a:custGeom>
              <a:avLst/>
              <a:gdLst/>
              <a:ahLst/>
              <a:cxnLst/>
              <a:rect l="l" t="t" r="r" b="b"/>
              <a:pathLst>
                <a:path w="114336" h="196735">
                  <a:moveTo>
                    <a:pt x="57354" y="1"/>
                  </a:moveTo>
                  <a:lnTo>
                    <a:pt x="56568" y="9"/>
                  </a:lnTo>
                  <a:lnTo>
                    <a:pt x="56075" y="25"/>
                  </a:lnTo>
                  <a:lnTo>
                    <a:pt x="55910" y="33"/>
                  </a:lnTo>
                  <a:lnTo>
                    <a:pt x="54552" y="138"/>
                  </a:lnTo>
                  <a:lnTo>
                    <a:pt x="53220" y="250"/>
                  </a:lnTo>
                  <a:lnTo>
                    <a:pt x="51904" y="387"/>
                  </a:lnTo>
                  <a:lnTo>
                    <a:pt x="50614" y="532"/>
                  </a:lnTo>
                  <a:lnTo>
                    <a:pt x="49346" y="693"/>
                  </a:lnTo>
                  <a:lnTo>
                    <a:pt x="48099" y="862"/>
                  </a:lnTo>
                  <a:lnTo>
                    <a:pt x="46868" y="1047"/>
                  </a:lnTo>
                  <a:lnTo>
                    <a:pt x="45663" y="1248"/>
                  </a:lnTo>
                  <a:lnTo>
                    <a:pt x="44480" y="1465"/>
                  </a:lnTo>
                  <a:lnTo>
                    <a:pt x="43313" y="1690"/>
                  </a:lnTo>
                  <a:lnTo>
                    <a:pt x="42172" y="1932"/>
                  </a:lnTo>
                  <a:lnTo>
                    <a:pt x="41047" y="2181"/>
                  </a:lnTo>
                  <a:lnTo>
                    <a:pt x="39943" y="2446"/>
                  </a:lnTo>
                  <a:lnTo>
                    <a:pt x="38860" y="2720"/>
                  </a:lnTo>
                  <a:lnTo>
                    <a:pt x="37794" y="3002"/>
                  </a:lnTo>
                  <a:lnTo>
                    <a:pt x="36748" y="3299"/>
                  </a:lnTo>
                  <a:lnTo>
                    <a:pt x="35724" y="3613"/>
                  </a:lnTo>
                  <a:lnTo>
                    <a:pt x="34721" y="3927"/>
                  </a:lnTo>
                  <a:lnTo>
                    <a:pt x="33734" y="4265"/>
                  </a:lnTo>
                  <a:lnTo>
                    <a:pt x="32763" y="4603"/>
                  </a:lnTo>
                  <a:lnTo>
                    <a:pt x="31813" y="4948"/>
                  </a:lnTo>
                  <a:lnTo>
                    <a:pt x="30885" y="5311"/>
                  </a:lnTo>
                  <a:lnTo>
                    <a:pt x="29972" y="5681"/>
                  </a:lnTo>
                  <a:lnTo>
                    <a:pt x="29075" y="6059"/>
                  </a:lnTo>
                  <a:lnTo>
                    <a:pt x="28200" y="6453"/>
                  </a:lnTo>
                  <a:lnTo>
                    <a:pt x="27340" y="6847"/>
                  </a:lnTo>
                  <a:lnTo>
                    <a:pt x="26501" y="7257"/>
                  </a:lnTo>
                  <a:lnTo>
                    <a:pt x="25679" y="7668"/>
                  </a:lnTo>
                  <a:lnTo>
                    <a:pt x="24867" y="8094"/>
                  </a:lnTo>
                  <a:lnTo>
                    <a:pt x="24082" y="8520"/>
                  </a:lnTo>
                  <a:lnTo>
                    <a:pt x="23307" y="8963"/>
                  </a:lnTo>
                  <a:lnTo>
                    <a:pt x="22553" y="9405"/>
                  </a:lnTo>
                  <a:lnTo>
                    <a:pt x="21810" y="9856"/>
                  </a:lnTo>
                  <a:lnTo>
                    <a:pt x="21089" y="10315"/>
                  </a:lnTo>
                  <a:lnTo>
                    <a:pt x="20383" y="10781"/>
                  </a:lnTo>
                  <a:lnTo>
                    <a:pt x="19688" y="11256"/>
                  </a:lnTo>
                  <a:lnTo>
                    <a:pt x="19014" y="11739"/>
                  </a:lnTo>
                  <a:lnTo>
                    <a:pt x="18356" y="12221"/>
                  </a:lnTo>
                  <a:lnTo>
                    <a:pt x="17709" y="12712"/>
                  </a:lnTo>
                  <a:lnTo>
                    <a:pt x="17077" y="13203"/>
                  </a:lnTo>
                  <a:lnTo>
                    <a:pt x="16467" y="13710"/>
                  </a:lnTo>
                  <a:lnTo>
                    <a:pt x="15867" y="14208"/>
                  </a:lnTo>
                  <a:lnTo>
                    <a:pt x="15278" y="14723"/>
                  </a:lnTo>
                  <a:lnTo>
                    <a:pt x="14710" y="15238"/>
                  </a:lnTo>
                  <a:lnTo>
                    <a:pt x="14153" y="15753"/>
                  </a:lnTo>
                  <a:lnTo>
                    <a:pt x="13612" y="16276"/>
                  </a:lnTo>
                  <a:lnTo>
                    <a:pt x="13087" y="16807"/>
                  </a:lnTo>
                  <a:lnTo>
                    <a:pt x="12572" y="17338"/>
                  </a:lnTo>
                  <a:lnTo>
                    <a:pt x="12068" y="17869"/>
                  </a:lnTo>
                  <a:lnTo>
                    <a:pt x="11579" y="18408"/>
                  </a:lnTo>
                  <a:lnTo>
                    <a:pt x="11107" y="18947"/>
                  </a:lnTo>
                  <a:lnTo>
                    <a:pt x="10646" y="19486"/>
                  </a:lnTo>
                  <a:lnTo>
                    <a:pt x="10200" y="20033"/>
                  </a:lnTo>
                  <a:lnTo>
                    <a:pt x="9765" y="20580"/>
                  </a:lnTo>
                  <a:lnTo>
                    <a:pt x="9340" y="21127"/>
                  </a:lnTo>
                  <a:lnTo>
                    <a:pt x="8932" y="21674"/>
                  </a:lnTo>
                  <a:lnTo>
                    <a:pt x="8534" y="22221"/>
                  </a:lnTo>
                  <a:lnTo>
                    <a:pt x="8146" y="22776"/>
                  </a:lnTo>
                  <a:lnTo>
                    <a:pt x="7769" y="23323"/>
                  </a:lnTo>
                  <a:lnTo>
                    <a:pt x="7409" y="23879"/>
                  </a:lnTo>
                  <a:lnTo>
                    <a:pt x="7053" y="24434"/>
                  </a:lnTo>
                  <a:lnTo>
                    <a:pt x="6713" y="24981"/>
                  </a:lnTo>
                  <a:lnTo>
                    <a:pt x="6384" y="25536"/>
                  </a:lnTo>
                  <a:lnTo>
                    <a:pt x="6066" y="26091"/>
                  </a:lnTo>
                  <a:lnTo>
                    <a:pt x="5758" y="26638"/>
                  </a:lnTo>
                  <a:lnTo>
                    <a:pt x="5461" y="27193"/>
                  </a:lnTo>
                  <a:lnTo>
                    <a:pt x="5175" y="27740"/>
                  </a:lnTo>
                  <a:lnTo>
                    <a:pt x="4899" y="28287"/>
                  </a:lnTo>
                  <a:lnTo>
                    <a:pt x="4633" y="28834"/>
                  </a:lnTo>
                  <a:lnTo>
                    <a:pt x="4373" y="29373"/>
                  </a:lnTo>
                  <a:lnTo>
                    <a:pt x="4129" y="29920"/>
                  </a:lnTo>
                  <a:lnTo>
                    <a:pt x="3890" y="30459"/>
                  </a:lnTo>
                  <a:lnTo>
                    <a:pt x="3662" y="30990"/>
                  </a:lnTo>
                  <a:lnTo>
                    <a:pt x="3439" y="31529"/>
                  </a:lnTo>
                  <a:lnTo>
                    <a:pt x="3227" y="32060"/>
                  </a:lnTo>
                  <a:lnTo>
                    <a:pt x="3025" y="32583"/>
                  </a:lnTo>
                  <a:lnTo>
                    <a:pt x="2834" y="33106"/>
                  </a:lnTo>
                  <a:lnTo>
                    <a:pt x="2649" y="33629"/>
                  </a:lnTo>
                  <a:lnTo>
                    <a:pt x="2473" y="34144"/>
                  </a:lnTo>
                  <a:lnTo>
                    <a:pt x="2304" y="34651"/>
                  </a:lnTo>
                  <a:lnTo>
                    <a:pt x="2139" y="35158"/>
                  </a:lnTo>
                  <a:lnTo>
                    <a:pt x="1985" y="35657"/>
                  </a:lnTo>
                  <a:lnTo>
                    <a:pt x="1842" y="36155"/>
                  </a:lnTo>
                  <a:lnTo>
                    <a:pt x="1704" y="36646"/>
                  </a:lnTo>
                  <a:lnTo>
                    <a:pt x="1571" y="37129"/>
                  </a:lnTo>
                  <a:lnTo>
                    <a:pt x="1444" y="37611"/>
                  </a:lnTo>
                  <a:lnTo>
                    <a:pt x="1327" y="38086"/>
                  </a:lnTo>
                  <a:lnTo>
                    <a:pt x="1216" y="38553"/>
                  </a:lnTo>
                  <a:lnTo>
                    <a:pt x="1110" y="39011"/>
                  </a:lnTo>
                  <a:lnTo>
                    <a:pt x="1009" y="39462"/>
                  </a:lnTo>
                  <a:lnTo>
                    <a:pt x="919" y="39912"/>
                  </a:lnTo>
                  <a:lnTo>
                    <a:pt x="828" y="40347"/>
                  </a:lnTo>
                  <a:lnTo>
                    <a:pt x="749" y="40781"/>
                  </a:lnTo>
                  <a:lnTo>
                    <a:pt x="669" y="41200"/>
                  </a:lnTo>
                  <a:lnTo>
                    <a:pt x="600" y="41618"/>
                  </a:lnTo>
                  <a:lnTo>
                    <a:pt x="531" y="42020"/>
                  </a:lnTo>
                  <a:lnTo>
                    <a:pt x="473" y="42422"/>
                  </a:lnTo>
                  <a:lnTo>
                    <a:pt x="415" y="42809"/>
                  </a:lnTo>
                  <a:lnTo>
                    <a:pt x="319" y="43565"/>
                  </a:lnTo>
                  <a:lnTo>
                    <a:pt x="234" y="44273"/>
                  </a:lnTo>
                  <a:lnTo>
                    <a:pt x="165" y="44949"/>
                  </a:lnTo>
                  <a:lnTo>
                    <a:pt x="112" y="45576"/>
                  </a:lnTo>
                  <a:lnTo>
                    <a:pt x="70" y="46163"/>
                  </a:lnTo>
                  <a:lnTo>
                    <a:pt x="43" y="46702"/>
                  </a:lnTo>
                  <a:lnTo>
                    <a:pt x="22" y="47193"/>
                  </a:lnTo>
                  <a:lnTo>
                    <a:pt x="6" y="47636"/>
                  </a:lnTo>
                  <a:lnTo>
                    <a:pt x="1" y="48022"/>
                  </a:lnTo>
                  <a:lnTo>
                    <a:pt x="1" y="48360"/>
                  </a:lnTo>
                  <a:lnTo>
                    <a:pt x="6" y="48641"/>
                  </a:lnTo>
                  <a:lnTo>
                    <a:pt x="17" y="49019"/>
                  </a:lnTo>
                  <a:lnTo>
                    <a:pt x="22" y="49156"/>
                  </a:lnTo>
                  <a:lnTo>
                    <a:pt x="218" y="51827"/>
                  </a:lnTo>
                  <a:lnTo>
                    <a:pt x="399" y="54217"/>
                  </a:lnTo>
                  <a:lnTo>
                    <a:pt x="515" y="55657"/>
                  </a:lnTo>
                  <a:lnTo>
                    <a:pt x="643" y="57241"/>
                  </a:lnTo>
                  <a:lnTo>
                    <a:pt x="791" y="58979"/>
                  </a:lnTo>
                  <a:lnTo>
                    <a:pt x="961" y="60854"/>
                  </a:lnTo>
                  <a:lnTo>
                    <a:pt x="1147" y="62865"/>
                  </a:lnTo>
                  <a:lnTo>
                    <a:pt x="1349" y="65005"/>
                  </a:lnTo>
                  <a:lnTo>
                    <a:pt x="1577" y="67258"/>
                  </a:lnTo>
                  <a:lnTo>
                    <a:pt x="1821" y="69631"/>
                  </a:lnTo>
                  <a:lnTo>
                    <a:pt x="2086" y="72117"/>
                  </a:lnTo>
                  <a:lnTo>
                    <a:pt x="2378" y="74699"/>
                  </a:lnTo>
                  <a:lnTo>
                    <a:pt x="2691" y="77378"/>
                  </a:lnTo>
                  <a:lnTo>
                    <a:pt x="2856" y="78754"/>
                  </a:lnTo>
                  <a:lnTo>
                    <a:pt x="3025" y="80154"/>
                  </a:lnTo>
                  <a:lnTo>
                    <a:pt x="3200" y="81570"/>
                  </a:lnTo>
                  <a:lnTo>
                    <a:pt x="3386" y="83002"/>
                  </a:lnTo>
                  <a:lnTo>
                    <a:pt x="3577" y="84466"/>
                  </a:lnTo>
                  <a:lnTo>
                    <a:pt x="3768" y="85938"/>
                  </a:lnTo>
                  <a:lnTo>
                    <a:pt x="3975" y="87427"/>
                  </a:lnTo>
                  <a:lnTo>
                    <a:pt x="4182" y="88939"/>
                  </a:lnTo>
                  <a:lnTo>
                    <a:pt x="4394" y="90468"/>
                  </a:lnTo>
                  <a:lnTo>
                    <a:pt x="4617" y="92012"/>
                  </a:lnTo>
                  <a:lnTo>
                    <a:pt x="4846" y="93565"/>
                  </a:lnTo>
                  <a:lnTo>
                    <a:pt x="5084" y="95134"/>
                  </a:lnTo>
                  <a:lnTo>
                    <a:pt x="5323" y="96719"/>
                  </a:lnTo>
                  <a:lnTo>
                    <a:pt x="5573" y="98320"/>
                  </a:lnTo>
                  <a:lnTo>
                    <a:pt x="5833" y="99921"/>
                  </a:lnTo>
                  <a:lnTo>
                    <a:pt x="6098" y="101546"/>
                  </a:lnTo>
                  <a:lnTo>
                    <a:pt x="6368" y="103171"/>
                  </a:lnTo>
                  <a:lnTo>
                    <a:pt x="6644" y="104804"/>
                  </a:lnTo>
                  <a:lnTo>
                    <a:pt x="6931" y="106453"/>
                  </a:lnTo>
                  <a:lnTo>
                    <a:pt x="7223" y="108110"/>
                  </a:lnTo>
                  <a:lnTo>
                    <a:pt x="7525" y="109768"/>
                  </a:lnTo>
                  <a:lnTo>
                    <a:pt x="7833" y="111433"/>
                  </a:lnTo>
                  <a:lnTo>
                    <a:pt x="8151" y="113106"/>
                  </a:lnTo>
                  <a:lnTo>
                    <a:pt x="8475" y="114780"/>
                  </a:lnTo>
                  <a:lnTo>
                    <a:pt x="8809" y="116461"/>
                  </a:lnTo>
                  <a:lnTo>
                    <a:pt x="9149" y="118143"/>
                  </a:lnTo>
                  <a:lnTo>
                    <a:pt x="9494" y="119832"/>
                  </a:lnTo>
                  <a:lnTo>
                    <a:pt x="9855" y="121522"/>
                  </a:lnTo>
                  <a:lnTo>
                    <a:pt x="10216" y="123203"/>
                  </a:lnTo>
                  <a:lnTo>
                    <a:pt x="10592" y="124892"/>
                  </a:lnTo>
                  <a:lnTo>
                    <a:pt x="10975" y="126582"/>
                  </a:lnTo>
                  <a:lnTo>
                    <a:pt x="11362" y="128263"/>
                  </a:lnTo>
                  <a:lnTo>
                    <a:pt x="11765" y="129945"/>
                  </a:lnTo>
                  <a:lnTo>
                    <a:pt x="12174" y="131626"/>
                  </a:lnTo>
                  <a:lnTo>
                    <a:pt x="12588" y="133300"/>
                  </a:lnTo>
                  <a:lnTo>
                    <a:pt x="13012" y="134965"/>
                  </a:lnTo>
                  <a:lnTo>
                    <a:pt x="13447" y="136630"/>
                  </a:lnTo>
                  <a:lnTo>
                    <a:pt x="13893" y="138288"/>
                  </a:lnTo>
                  <a:lnTo>
                    <a:pt x="14344" y="139937"/>
                  </a:lnTo>
                  <a:lnTo>
                    <a:pt x="14806" y="141586"/>
                  </a:lnTo>
                  <a:lnTo>
                    <a:pt x="15278" y="143219"/>
                  </a:lnTo>
                  <a:lnTo>
                    <a:pt x="15761" y="144836"/>
                  </a:lnTo>
                  <a:lnTo>
                    <a:pt x="16249" y="146453"/>
                  </a:lnTo>
                  <a:lnTo>
                    <a:pt x="16753" y="148054"/>
                  </a:lnTo>
                  <a:lnTo>
                    <a:pt x="17263" y="149647"/>
                  </a:lnTo>
                  <a:lnTo>
                    <a:pt x="17783" y="151224"/>
                  </a:lnTo>
                  <a:lnTo>
                    <a:pt x="18043" y="152012"/>
                  </a:lnTo>
                  <a:lnTo>
                    <a:pt x="18308" y="152793"/>
                  </a:lnTo>
                  <a:lnTo>
                    <a:pt x="18579" y="153565"/>
                  </a:lnTo>
                  <a:lnTo>
                    <a:pt x="18849" y="154337"/>
                  </a:lnTo>
                  <a:lnTo>
                    <a:pt x="19125" y="155110"/>
                  </a:lnTo>
                  <a:lnTo>
                    <a:pt x="19401" y="155874"/>
                  </a:lnTo>
                  <a:lnTo>
                    <a:pt x="19677" y="156638"/>
                  </a:lnTo>
                  <a:lnTo>
                    <a:pt x="19959" y="157395"/>
                  </a:lnTo>
                  <a:lnTo>
                    <a:pt x="20245" y="158151"/>
                  </a:lnTo>
                  <a:lnTo>
                    <a:pt x="20526" y="158899"/>
                  </a:lnTo>
                  <a:lnTo>
                    <a:pt x="20818" y="159639"/>
                  </a:lnTo>
                  <a:lnTo>
                    <a:pt x="21110" y="160379"/>
                  </a:lnTo>
                  <a:lnTo>
                    <a:pt x="21402" y="161119"/>
                  </a:lnTo>
                  <a:lnTo>
                    <a:pt x="21699" y="161852"/>
                  </a:lnTo>
                  <a:lnTo>
                    <a:pt x="21996" y="162576"/>
                  </a:lnTo>
                  <a:lnTo>
                    <a:pt x="22299" y="163300"/>
                  </a:lnTo>
                  <a:lnTo>
                    <a:pt x="22606" y="164016"/>
                  </a:lnTo>
                  <a:lnTo>
                    <a:pt x="22914" y="164732"/>
                  </a:lnTo>
                  <a:lnTo>
                    <a:pt x="23222" y="165432"/>
                  </a:lnTo>
                  <a:lnTo>
                    <a:pt x="23535" y="166140"/>
                  </a:lnTo>
                  <a:lnTo>
                    <a:pt x="23848" y="166831"/>
                  </a:lnTo>
                  <a:lnTo>
                    <a:pt x="24167" y="167523"/>
                  </a:lnTo>
                  <a:lnTo>
                    <a:pt x="24485" y="168207"/>
                  </a:lnTo>
                  <a:lnTo>
                    <a:pt x="24809" y="168891"/>
                  </a:lnTo>
                  <a:lnTo>
                    <a:pt x="25138" y="169559"/>
                  </a:lnTo>
                  <a:lnTo>
                    <a:pt x="25467" y="170226"/>
                  </a:lnTo>
                  <a:lnTo>
                    <a:pt x="25796" y="170894"/>
                  </a:lnTo>
                  <a:lnTo>
                    <a:pt x="26130" y="171546"/>
                  </a:lnTo>
                  <a:lnTo>
                    <a:pt x="26470" y="172197"/>
                  </a:lnTo>
                  <a:lnTo>
                    <a:pt x="26809" y="172841"/>
                  </a:lnTo>
                  <a:lnTo>
                    <a:pt x="27149" y="173477"/>
                  </a:lnTo>
                  <a:lnTo>
                    <a:pt x="27494" y="174112"/>
                  </a:lnTo>
                  <a:lnTo>
                    <a:pt x="27844" y="174732"/>
                  </a:lnTo>
                  <a:lnTo>
                    <a:pt x="28194" y="175351"/>
                  </a:lnTo>
                  <a:lnTo>
                    <a:pt x="28550" y="175963"/>
                  </a:lnTo>
                  <a:lnTo>
                    <a:pt x="28905" y="176566"/>
                  </a:lnTo>
                  <a:lnTo>
                    <a:pt x="29266" y="177169"/>
                  </a:lnTo>
                  <a:lnTo>
                    <a:pt x="29627" y="177757"/>
                  </a:lnTo>
                  <a:lnTo>
                    <a:pt x="29993" y="178344"/>
                  </a:lnTo>
                  <a:lnTo>
                    <a:pt x="30359" y="178915"/>
                  </a:lnTo>
                  <a:lnTo>
                    <a:pt x="30731" y="179486"/>
                  </a:lnTo>
                  <a:lnTo>
                    <a:pt x="31102" y="180049"/>
                  </a:lnTo>
                  <a:lnTo>
                    <a:pt x="31479" y="180605"/>
                  </a:lnTo>
                  <a:lnTo>
                    <a:pt x="31861" y="181152"/>
                  </a:lnTo>
                  <a:lnTo>
                    <a:pt x="32243" y="181691"/>
                  </a:lnTo>
                  <a:lnTo>
                    <a:pt x="32631" y="182222"/>
                  </a:lnTo>
                  <a:lnTo>
                    <a:pt x="33018" y="182745"/>
                  </a:lnTo>
                  <a:lnTo>
                    <a:pt x="33411" y="183259"/>
                  </a:lnTo>
                  <a:lnTo>
                    <a:pt x="33803" y="183766"/>
                  </a:lnTo>
                  <a:lnTo>
                    <a:pt x="34201" y="184265"/>
                  </a:lnTo>
                  <a:lnTo>
                    <a:pt x="34599" y="184756"/>
                  </a:lnTo>
                  <a:lnTo>
                    <a:pt x="35003" y="185239"/>
                  </a:lnTo>
                  <a:lnTo>
                    <a:pt x="35411" y="185713"/>
                  </a:lnTo>
                  <a:lnTo>
                    <a:pt x="35820" y="186180"/>
                  </a:lnTo>
                  <a:lnTo>
                    <a:pt x="36234" y="186638"/>
                  </a:lnTo>
                  <a:lnTo>
                    <a:pt x="36648" y="187089"/>
                  </a:lnTo>
                  <a:lnTo>
                    <a:pt x="37067" y="187523"/>
                  </a:lnTo>
                  <a:lnTo>
                    <a:pt x="37491" y="187958"/>
                  </a:lnTo>
                  <a:lnTo>
                    <a:pt x="37916" y="188376"/>
                  </a:lnTo>
                  <a:lnTo>
                    <a:pt x="38346" y="188794"/>
                  </a:lnTo>
                  <a:lnTo>
                    <a:pt x="38775" y="189197"/>
                  </a:lnTo>
                  <a:lnTo>
                    <a:pt x="39211" y="189591"/>
                  </a:lnTo>
                  <a:lnTo>
                    <a:pt x="39646" y="189969"/>
                  </a:lnTo>
                  <a:lnTo>
                    <a:pt x="40086" y="190347"/>
                  </a:lnTo>
                  <a:lnTo>
                    <a:pt x="40532" y="190709"/>
                  </a:lnTo>
                  <a:lnTo>
                    <a:pt x="40978" y="191071"/>
                  </a:lnTo>
                  <a:lnTo>
                    <a:pt x="41429" y="191417"/>
                  </a:lnTo>
                  <a:lnTo>
                    <a:pt x="41880" y="191747"/>
                  </a:lnTo>
                  <a:lnTo>
                    <a:pt x="42336" y="192077"/>
                  </a:lnTo>
                  <a:lnTo>
                    <a:pt x="42798" y="192391"/>
                  </a:lnTo>
                  <a:lnTo>
                    <a:pt x="43260" y="192696"/>
                  </a:lnTo>
                  <a:lnTo>
                    <a:pt x="43726" y="192994"/>
                  </a:lnTo>
                  <a:lnTo>
                    <a:pt x="44193" y="193276"/>
                  </a:lnTo>
                  <a:lnTo>
                    <a:pt x="44666" y="193549"/>
                  </a:lnTo>
                  <a:lnTo>
                    <a:pt x="45143" y="193815"/>
                  </a:lnTo>
                  <a:lnTo>
                    <a:pt x="45621" y="194064"/>
                  </a:lnTo>
                  <a:lnTo>
                    <a:pt x="46104" y="194313"/>
                  </a:lnTo>
                  <a:lnTo>
                    <a:pt x="46592" y="194539"/>
                  </a:lnTo>
                  <a:lnTo>
                    <a:pt x="47080" y="194764"/>
                  </a:lnTo>
                  <a:lnTo>
                    <a:pt x="47574" y="194973"/>
                  </a:lnTo>
                  <a:lnTo>
                    <a:pt x="48067" y="195166"/>
                  </a:lnTo>
                  <a:lnTo>
                    <a:pt x="48566" y="195359"/>
                  </a:lnTo>
                  <a:lnTo>
                    <a:pt x="49070" y="195528"/>
                  </a:lnTo>
                  <a:lnTo>
                    <a:pt x="49574" y="195697"/>
                  </a:lnTo>
                  <a:lnTo>
                    <a:pt x="50084" y="195850"/>
                  </a:lnTo>
                  <a:lnTo>
                    <a:pt x="50598" y="195987"/>
                  </a:lnTo>
                  <a:lnTo>
                    <a:pt x="51113" y="196115"/>
                  </a:lnTo>
                  <a:lnTo>
                    <a:pt x="51633" y="196236"/>
                  </a:lnTo>
                  <a:lnTo>
                    <a:pt x="52153" y="196341"/>
                  </a:lnTo>
                  <a:lnTo>
                    <a:pt x="52679" y="196429"/>
                  </a:lnTo>
                  <a:lnTo>
                    <a:pt x="53209" y="196510"/>
                  </a:lnTo>
                  <a:lnTo>
                    <a:pt x="53745" y="196582"/>
                  </a:lnTo>
                  <a:lnTo>
                    <a:pt x="54281" y="196638"/>
                  </a:lnTo>
                  <a:lnTo>
                    <a:pt x="54817" y="196679"/>
                  </a:lnTo>
                  <a:lnTo>
                    <a:pt x="55364" y="196711"/>
                  </a:lnTo>
                  <a:lnTo>
                    <a:pt x="55910" y="196735"/>
                  </a:lnTo>
                  <a:lnTo>
                    <a:pt x="56998" y="196735"/>
                  </a:lnTo>
                  <a:lnTo>
                    <a:pt x="57539" y="196727"/>
                  </a:lnTo>
                  <a:lnTo>
                    <a:pt x="58081" y="196703"/>
                  </a:lnTo>
                  <a:lnTo>
                    <a:pt x="58611" y="196679"/>
                  </a:lnTo>
                  <a:lnTo>
                    <a:pt x="59142" y="196638"/>
                  </a:lnTo>
                  <a:lnTo>
                    <a:pt x="59673" y="196590"/>
                  </a:lnTo>
                  <a:lnTo>
                    <a:pt x="60198" y="196534"/>
                  </a:lnTo>
                  <a:lnTo>
                    <a:pt x="60718" y="196469"/>
                  </a:lnTo>
                  <a:lnTo>
                    <a:pt x="61238" y="196397"/>
                  </a:lnTo>
                  <a:lnTo>
                    <a:pt x="61753" y="196317"/>
                  </a:lnTo>
                  <a:lnTo>
                    <a:pt x="62262" y="196228"/>
                  </a:lnTo>
                  <a:lnTo>
                    <a:pt x="62772" y="196124"/>
                  </a:lnTo>
                  <a:lnTo>
                    <a:pt x="63281" y="196019"/>
                  </a:lnTo>
                  <a:lnTo>
                    <a:pt x="63780" y="195906"/>
                  </a:lnTo>
                  <a:lnTo>
                    <a:pt x="64279" y="195778"/>
                  </a:lnTo>
                  <a:lnTo>
                    <a:pt x="64777" y="195641"/>
                  </a:lnTo>
                  <a:lnTo>
                    <a:pt x="65271" y="195504"/>
                  </a:lnTo>
                  <a:lnTo>
                    <a:pt x="65759" y="195351"/>
                  </a:lnTo>
                  <a:lnTo>
                    <a:pt x="66247" y="195198"/>
                  </a:lnTo>
                  <a:lnTo>
                    <a:pt x="66736" y="195029"/>
                  </a:lnTo>
                  <a:lnTo>
                    <a:pt x="67213" y="194852"/>
                  </a:lnTo>
                  <a:lnTo>
                    <a:pt x="67691" y="194667"/>
                  </a:lnTo>
                  <a:lnTo>
                    <a:pt x="68168" y="194482"/>
                  </a:lnTo>
                  <a:lnTo>
                    <a:pt x="68641" y="194281"/>
                  </a:lnTo>
                  <a:lnTo>
                    <a:pt x="69108" y="194072"/>
                  </a:lnTo>
                  <a:lnTo>
                    <a:pt x="69575" y="193863"/>
                  </a:lnTo>
                  <a:lnTo>
                    <a:pt x="70036" y="193638"/>
                  </a:lnTo>
                  <a:lnTo>
                    <a:pt x="70498" y="193404"/>
                  </a:lnTo>
                  <a:lnTo>
                    <a:pt x="70954" y="193171"/>
                  </a:lnTo>
                  <a:lnTo>
                    <a:pt x="71411" y="192922"/>
                  </a:lnTo>
                  <a:lnTo>
                    <a:pt x="71862" y="192672"/>
                  </a:lnTo>
                  <a:lnTo>
                    <a:pt x="72307" y="192407"/>
                  </a:lnTo>
                  <a:lnTo>
                    <a:pt x="72753" y="192141"/>
                  </a:lnTo>
                  <a:lnTo>
                    <a:pt x="73199" y="191868"/>
                  </a:lnTo>
                  <a:lnTo>
                    <a:pt x="73639" y="191586"/>
                  </a:lnTo>
                  <a:lnTo>
                    <a:pt x="74075" y="191296"/>
                  </a:lnTo>
                  <a:lnTo>
                    <a:pt x="74510" y="190999"/>
                  </a:lnTo>
                  <a:lnTo>
                    <a:pt x="74940" y="190693"/>
                  </a:lnTo>
                  <a:lnTo>
                    <a:pt x="75364" y="190379"/>
                  </a:lnTo>
                  <a:lnTo>
                    <a:pt x="75794" y="190058"/>
                  </a:lnTo>
                  <a:lnTo>
                    <a:pt x="76213" y="189736"/>
                  </a:lnTo>
                  <a:lnTo>
                    <a:pt x="76632" y="189398"/>
                  </a:lnTo>
                  <a:lnTo>
                    <a:pt x="77052" y="189060"/>
                  </a:lnTo>
                  <a:lnTo>
                    <a:pt x="77460" y="188714"/>
                  </a:lnTo>
                  <a:lnTo>
                    <a:pt x="77874" y="188360"/>
                  </a:lnTo>
                  <a:lnTo>
                    <a:pt x="78283" y="187998"/>
                  </a:lnTo>
                  <a:lnTo>
                    <a:pt x="78686" y="187628"/>
                  </a:lnTo>
                  <a:lnTo>
                    <a:pt x="79089" y="187250"/>
                  </a:lnTo>
                  <a:lnTo>
                    <a:pt x="79487" y="186872"/>
                  </a:lnTo>
                  <a:lnTo>
                    <a:pt x="79885" y="186486"/>
                  </a:lnTo>
                  <a:lnTo>
                    <a:pt x="80278" y="186091"/>
                  </a:lnTo>
                  <a:lnTo>
                    <a:pt x="80671" y="185689"/>
                  </a:lnTo>
                  <a:lnTo>
                    <a:pt x="81058" y="185279"/>
                  </a:lnTo>
                  <a:lnTo>
                    <a:pt x="81445" y="184868"/>
                  </a:lnTo>
                  <a:lnTo>
                    <a:pt x="81827" y="184450"/>
                  </a:lnTo>
                  <a:lnTo>
                    <a:pt x="82204" y="184024"/>
                  </a:lnTo>
                  <a:lnTo>
                    <a:pt x="82581" y="183589"/>
                  </a:lnTo>
                  <a:lnTo>
                    <a:pt x="82958" y="183147"/>
                  </a:lnTo>
                  <a:lnTo>
                    <a:pt x="83329" y="182704"/>
                  </a:lnTo>
                  <a:lnTo>
                    <a:pt x="83701" y="182254"/>
                  </a:lnTo>
                  <a:lnTo>
                    <a:pt x="84067" y="181795"/>
                  </a:lnTo>
                  <a:lnTo>
                    <a:pt x="84428" y="181337"/>
                  </a:lnTo>
                  <a:lnTo>
                    <a:pt x="84788" y="180862"/>
                  </a:lnTo>
                  <a:lnTo>
                    <a:pt x="85149" y="180387"/>
                  </a:lnTo>
                  <a:lnTo>
                    <a:pt x="85505" y="179913"/>
                  </a:lnTo>
                  <a:lnTo>
                    <a:pt x="85855" y="179422"/>
                  </a:lnTo>
                  <a:lnTo>
                    <a:pt x="86205" y="178931"/>
                  </a:lnTo>
                  <a:lnTo>
                    <a:pt x="86556" y="178432"/>
                  </a:lnTo>
                  <a:lnTo>
                    <a:pt x="86900" y="177926"/>
                  </a:lnTo>
                  <a:lnTo>
                    <a:pt x="87240" y="177419"/>
                  </a:lnTo>
                  <a:lnTo>
                    <a:pt x="87580" y="176904"/>
                  </a:lnTo>
                  <a:lnTo>
                    <a:pt x="87919" y="176389"/>
                  </a:lnTo>
                  <a:lnTo>
                    <a:pt x="88254" y="175858"/>
                  </a:lnTo>
                  <a:lnTo>
                    <a:pt x="88583" y="175327"/>
                  </a:lnTo>
                  <a:lnTo>
                    <a:pt x="88912" y="174796"/>
                  </a:lnTo>
                  <a:lnTo>
                    <a:pt x="89241" y="174249"/>
                  </a:lnTo>
                  <a:lnTo>
                    <a:pt x="89564" y="173710"/>
                  </a:lnTo>
                  <a:lnTo>
                    <a:pt x="89888" y="173155"/>
                  </a:lnTo>
                  <a:lnTo>
                    <a:pt x="90206" y="172600"/>
                  </a:lnTo>
                  <a:lnTo>
                    <a:pt x="90525" y="172037"/>
                  </a:lnTo>
                  <a:lnTo>
                    <a:pt x="90838" y="171473"/>
                  </a:lnTo>
                  <a:lnTo>
                    <a:pt x="91146" y="170894"/>
                  </a:lnTo>
                  <a:lnTo>
                    <a:pt x="91459" y="170323"/>
                  </a:lnTo>
                  <a:lnTo>
                    <a:pt x="91761" y="169744"/>
                  </a:lnTo>
                  <a:lnTo>
                    <a:pt x="92069" y="169156"/>
                  </a:lnTo>
                  <a:lnTo>
                    <a:pt x="92366" y="168561"/>
                  </a:lnTo>
                  <a:lnTo>
                    <a:pt x="92669" y="167966"/>
                  </a:lnTo>
                  <a:lnTo>
                    <a:pt x="92966" y="167370"/>
                  </a:lnTo>
                  <a:lnTo>
                    <a:pt x="93258" y="166767"/>
                  </a:lnTo>
                  <a:lnTo>
                    <a:pt x="93550" y="166156"/>
                  </a:lnTo>
                  <a:lnTo>
                    <a:pt x="93836" y="165544"/>
                  </a:lnTo>
                  <a:lnTo>
                    <a:pt x="94123" y="164925"/>
                  </a:lnTo>
                  <a:lnTo>
                    <a:pt x="94409" y="164297"/>
                  </a:lnTo>
                  <a:lnTo>
                    <a:pt x="94690" y="163678"/>
                  </a:lnTo>
                  <a:lnTo>
                    <a:pt x="94972" y="163042"/>
                  </a:lnTo>
                  <a:lnTo>
                    <a:pt x="95248" y="162407"/>
                  </a:lnTo>
                  <a:lnTo>
                    <a:pt x="95524" y="161771"/>
                  </a:lnTo>
                  <a:lnTo>
                    <a:pt x="95794" y="161127"/>
                  </a:lnTo>
                  <a:lnTo>
                    <a:pt x="96065" y="160476"/>
                  </a:lnTo>
                  <a:lnTo>
                    <a:pt x="96330" y="159832"/>
                  </a:lnTo>
                  <a:lnTo>
                    <a:pt x="96595" y="159173"/>
                  </a:lnTo>
                  <a:lnTo>
                    <a:pt x="96855" y="158513"/>
                  </a:lnTo>
                  <a:lnTo>
                    <a:pt x="97116" y="157853"/>
                  </a:lnTo>
                  <a:lnTo>
                    <a:pt x="97376" y="157185"/>
                  </a:lnTo>
                  <a:lnTo>
                    <a:pt x="97630" y="156518"/>
                  </a:lnTo>
                  <a:lnTo>
                    <a:pt x="97885" y="155842"/>
                  </a:lnTo>
                  <a:lnTo>
                    <a:pt x="98134" y="155166"/>
                  </a:lnTo>
                  <a:lnTo>
                    <a:pt x="98628" y="153798"/>
                  </a:lnTo>
                  <a:lnTo>
                    <a:pt x="99116" y="152423"/>
                  </a:lnTo>
                  <a:lnTo>
                    <a:pt x="99594" y="151023"/>
                  </a:lnTo>
                  <a:lnTo>
                    <a:pt x="100061" y="149623"/>
                  </a:lnTo>
                  <a:lnTo>
                    <a:pt x="100517" y="148199"/>
                  </a:lnTo>
                  <a:lnTo>
                    <a:pt x="100968" y="146775"/>
                  </a:lnTo>
                  <a:lnTo>
                    <a:pt x="101408" y="145327"/>
                  </a:lnTo>
                  <a:lnTo>
                    <a:pt x="101838" y="143879"/>
                  </a:lnTo>
                  <a:lnTo>
                    <a:pt x="102263" y="142415"/>
                  </a:lnTo>
                  <a:lnTo>
                    <a:pt x="102677" y="140942"/>
                  </a:lnTo>
                  <a:lnTo>
                    <a:pt x="103085" y="139454"/>
                  </a:lnTo>
                  <a:lnTo>
                    <a:pt x="103483" y="137966"/>
                  </a:lnTo>
                  <a:lnTo>
                    <a:pt x="103871" y="136461"/>
                  </a:lnTo>
                  <a:lnTo>
                    <a:pt x="104253" y="134949"/>
                  </a:lnTo>
                  <a:lnTo>
                    <a:pt x="104624" y="133428"/>
                  </a:lnTo>
                  <a:lnTo>
                    <a:pt x="104990" y="131900"/>
                  </a:lnTo>
                  <a:lnTo>
                    <a:pt x="105346" y="130363"/>
                  </a:lnTo>
                  <a:lnTo>
                    <a:pt x="105691" y="128827"/>
                  </a:lnTo>
                  <a:lnTo>
                    <a:pt x="106030" y="127274"/>
                  </a:lnTo>
                  <a:lnTo>
                    <a:pt x="106365" y="125721"/>
                  </a:lnTo>
                  <a:lnTo>
                    <a:pt x="106688" y="124160"/>
                  </a:lnTo>
                  <a:lnTo>
                    <a:pt x="107007" y="122592"/>
                  </a:lnTo>
                  <a:lnTo>
                    <a:pt x="107315" y="121023"/>
                  </a:lnTo>
                  <a:lnTo>
                    <a:pt x="107612" y="119446"/>
                  </a:lnTo>
                  <a:lnTo>
                    <a:pt x="107909" y="117869"/>
                  </a:lnTo>
                  <a:lnTo>
                    <a:pt x="108196" y="116284"/>
                  </a:lnTo>
                  <a:lnTo>
                    <a:pt x="108471" y="114699"/>
                  </a:lnTo>
                  <a:lnTo>
                    <a:pt x="108742" y="113106"/>
                  </a:lnTo>
                  <a:lnTo>
                    <a:pt x="109007" y="111522"/>
                  </a:lnTo>
                  <a:lnTo>
                    <a:pt x="109262" y="109921"/>
                  </a:lnTo>
                  <a:lnTo>
                    <a:pt x="109512" y="108328"/>
                  </a:lnTo>
                  <a:lnTo>
                    <a:pt x="109750" y="106735"/>
                  </a:lnTo>
                  <a:lnTo>
                    <a:pt x="109984" y="105134"/>
                  </a:lnTo>
                  <a:lnTo>
                    <a:pt x="110212" y="103541"/>
                  </a:lnTo>
                  <a:lnTo>
                    <a:pt x="110435" y="101940"/>
                  </a:lnTo>
                  <a:lnTo>
                    <a:pt x="110647" y="100347"/>
                  </a:lnTo>
                  <a:lnTo>
                    <a:pt x="110854" y="98754"/>
                  </a:lnTo>
                  <a:lnTo>
                    <a:pt x="111056" y="97161"/>
                  </a:lnTo>
                  <a:lnTo>
                    <a:pt x="111247" y="95568"/>
                  </a:lnTo>
                  <a:lnTo>
                    <a:pt x="111438" y="93975"/>
                  </a:lnTo>
                  <a:lnTo>
                    <a:pt x="111618" y="92390"/>
                  </a:lnTo>
                  <a:lnTo>
                    <a:pt x="111788" y="90805"/>
                  </a:lnTo>
                  <a:lnTo>
                    <a:pt x="111958" y="89229"/>
                  </a:lnTo>
                  <a:lnTo>
                    <a:pt x="112117" y="87652"/>
                  </a:lnTo>
                  <a:lnTo>
                    <a:pt x="112271" y="86083"/>
                  </a:lnTo>
                  <a:lnTo>
                    <a:pt x="112420" y="84514"/>
                  </a:lnTo>
                  <a:lnTo>
                    <a:pt x="112563" y="82954"/>
                  </a:lnTo>
                  <a:lnTo>
                    <a:pt x="112701" y="81393"/>
                  </a:lnTo>
                  <a:lnTo>
                    <a:pt x="112828" y="79848"/>
                  </a:lnTo>
                  <a:lnTo>
                    <a:pt x="112956" y="78303"/>
                  </a:lnTo>
                  <a:lnTo>
                    <a:pt x="113072" y="76767"/>
                  </a:lnTo>
                  <a:lnTo>
                    <a:pt x="113189" y="75238"/>
                  </a:lnTo>
                  <a:lnTo>
                    <a:pt x="113295" y="73718"/>
                  </a:lnTo>
                  <a:lnTo>
                    <a:pt x="113396" y="72205"/>
                  </a:lnTo>
                  <a:lnTo>
                    <a:pt x="113491" y="70701"/>
                  </a:lnTo>
                  <a:lnTo>
                    <a:pt x="113582" y="69204"/>
                  </a:lnTo>
                  <a:lnTo>
                    <a:pt x="113667" y="67716"/>
                  </a:lnTo>
                  <a:lnTo>
                    <a:pt x="113746" y="66244"/>
                  </a:lnTo>
                  <a:lnTo>
                    <a:pt x="113820" y="64780"/>
                  </a:lnTo>
                  <a:lnTo>
                    <a:pt x="113889" y="63324"/>
                  </a:lnTo>
                  <a:lnTo>
                    <a:pt x="113953" y="61875"/>
                  </a:lnTo>
                  <a:lnTo>
                    <a:pt x="114012" y="60443"/>
                  </a:lnTo>
                  <a:lnTo>
                    <a:pt x="114065" y="59027"/>
                  </a:lnTo>
                  <a:lnTo>
                    <a:pt x="114112" y="57620"/>
                  </a:lnTo>
                  <a:lnTo>
                    <a:pt x="114155" y="56228"/>
                  </a:lnTo>
                  <a:lnTo>
                    <a:pt x="114192" y="54844"/>
                  </a:lnTo>
                  <a:lnTo>
                    <a:pt x="114229" y="53476"/>
                  </a:lnTo>
                  <a:lnTo>
                    <a:pt x="114256" y="52125"/>
                  </a:lnTo>
                  <a:lnTo>
                    <a:pt x="114282" y="50781"/>
                  </a:lnTo>
                  <a:lnTo>
                    <a:pt x="114298" y="49462"/>
                  </a:lnTo>
                  <a:lnTo>
                    <a:pt x="114314" y="48151"/>
                  </a:lnTo>
                  <a:lnTo>
                    <a:pt x="114325" y="46855"/>
                  </a:lnTo>
                  <a:lnTo>
                    <a:pt x="114335" y="45584"/>
                  </a:lnTo>
                  <a:lnTo>
                    <a:pt x="114335" y="44321"/>
                  </a:lnTo>
                  <a:lnTo>
                    <a:pt x="114330" y="43774"/>
                  </a:lnTo>
                  <a:lnTo>
                    <a:pt x="114325" y="43227"/>
                  </a:lnTo>
                  <a:lnTo>
                    <a:pt x="114309" y="42680"/>
                  </a:lnTo>
                  <a:lnTo>
                    <a:pt x="114293" y="42149"/>
                  </a:lnTo>
                  <a:lnTo>
                    <a:pt x="114272" y="41618"/>
                  </a:lnTo>
                  <a:lnTo>
                    <a:pt x="114240" y="41087"/>
                  </a:lnTo>
                  <a:lnTo>
                    <a:pt x="114208" y="40564"/>
                  </a:lnTo>
                  <a:lnTo>
                    <a:pt x="114165" y="40041"/>
                  </a:lnTo>
                  <a:lnTo>
                    <a:pt x="114123" y="39534"/>
                  </a:lnTo>
                  <a:lnTo>
                    <a:pt x="114075" y="39019"/>
                  </a:lnTo>
                  <a:lnTo>
                    <a:pt x="114022" y="38513"/>
                  </a:lnTo>
                  <a:lnTo>
                    <a:pt x="113964" y="38014"/>
                  </a:lnTo>
                  <a:lnTo>
                    <a:pt x="113900" y="37515"/>
                  </a:lnTo>
                  <a:lnTo>
                    <a:pt x="113831" y="37024"/>
                  </a:lnTo>
                  <a:lnTo>
                    <a:pt x="113757" y="36533"/>
                  </a:lnTo>
                  <a:lnTo>
                    <a:pt x="113677" y="36051"/>
                  </a:lnTo>
                  <a:lnTo>
                    <a:pt x="113598" y="35576"/>
                  </a:lnTo>
                  <a:lnTo>
                    <a:pt x="113507" y="35093"/>
                  </a:lnTo>
                  <a:lnTo>
                    <a:pt x="113417" y="34627"/>
                  </a:lnTo>
                  <a:lnTo>
                    <a:pt x="113322" y="34160"/>
                  </a:lnTo>
                  <a:lnTo>
                    <a:pt x="113221" y="33694"/>
                  </a:lnTo>
                  <a:lnTo>
                    <a:pt x="113115" y="33235"/>
                  </a:lnTo>
                  <a:lnTo>
                    <a:pt x="113003" y="32784"/>
                  </a:lnTo>
                  <a:lnTo>
                    <a:pt x="112892" y="32334"/>
                  </a:lnTo>
                  <a:lnTo>
                    <a:pt x="112770" y="31883"/>
                  </a:lnTo>
                  <a:lnTo>
                    <a:pt x="112648" y="31449"/>
                  </a:lnTo>
                  <a:lnTo>
                    <a:pt x="112520" y="31006"/>
                  </a:lnTo>
                  <a:lnTo>
                    <a:pt x="112393" y="30572"/>
                  </a:lnTo>
                  <a:lnTo>
                    <a:pt x="112255" y="30146"/>
                  </a:lnTo>
                  <a:lnTo>
                    <a:pt x="112117" y="29719"/>
                  </a:lnTo>
                  <a:lnTo>
                    <a:pt x="111974" y="29293"/>
                  </a:lnTo>
                  <a:lnTo>
                    <a:pt x="111825" y="28883"/>
                  </a:lnTo>
                  <a:lnTo>
                    <a:pt x="111671" y="28464"/>
                  </a:lnTo>
                  <a:lnTo>
                    <a:pt x="111517" y="28054"/>
                  </a:lnTo>
                  <a:lnTo>
                    <a:pt x="111358" y="27652"/>
                  </a:lnTo>
                  <a:lnTo>
                    <a:pt x="111194" y="27249"/>
                  </a:lnTo>
                  <a:lnTo>
                    <a:pt x="111024" y="26847"/>
                  </a:lnTo>
                  <a:lnTo>
                    <a:pt x="110854" y="26453"/>
                  </a:lnTo>
                  <a:lnTo>
                    <a:pt x="110679" y="26067"/>
                  </a:lnTo>
                  <a:lnTo>
                    <a:pt x="110504" y="25681"/>
                  </a:lnTo>
                  <a:lnTo>
                    <a:pt x="110318" y="25294"/>
                  </a:lnTo>
                  <a:lnTo>
                    <a:pt x="110132" y="24916"/>
                  </a:lnTo>
                  <a:lnTo>
                    <a:pt x="109941" y="24538"/>
                  </a:lnTo>
                  <a:lnTo>
                    <a:pt x="109750" y="24168"/>
                  </a:lnTo>
                  <a:lnTo>
                    <a:pt x="109554" y="23806"/>
                  </a:lnTo>
                  <a:lnTo>
                    <a:pt x="109352" y="23436"/>
                  </a:lnTo>
                  <a:lnTo>
                    <a:pt x="109151" y="23082"/>
                  </a:lnTo>
                  <a:lnTo>
                    <a:pt x="108944" y="22720"/>
                  </a:lnTo>
                  <a:lnTo>
                    <a:pt x="108732" y="22366"/>
                  </a:lnTo>
                  <a:lnTo>
                    <a:pt x="108519" y="22020"/>
                  </a:lnTo>
                  <a:lnTo>
                    <a:pt x="108302" y="21674"/>
                  </a:lnTo>
                  <a:lnTo>
                    <a:pt x="108084" y="21336"/>
                  </a:lnTo>
                  <a:lnTo>
                    <a:pt x="107861" y="20998"/>
                  </a:lnTo>
                  <a:lnTo>
                    <a:pt x="107633" y="20661"/>
                  </a:lnTo>
                  <a:lnTo>
                    <a:pt x="107405" y="20331"/>
                  </a:lnTo>
                  <a:lnTo>
                    <a:pt x="107171" y="20001"/>
                  </a:lnTo>
                  <a:lnTo>
                    <a:pt x="106938" y="19679"/>
                  </a:lnTo>
                  <a:lnTo>
                    <a:pt x="106699" y="19357"/>
                  </a:lnTo>
                  <a:lnTo>
                    <a:pt x="106455" y="19043"/>
                  </a:lnTo>
                  <a:lnTo>
                    <a:pt x="106211" y="18730"/>
                  </a:lnTo>
                  <a:lnTo>
                    <a:pt x="105967" y="18416"/>
                  </a:lnTo>
                  <a:lnTo>
                    <a:pt x="105712" y="18110"/>
                  </a:lnTo>
                  <a:lnTo>
                    <a:pt x="105463" y="17805"/>
                  </a:lnTo>
                  <a:lnTo>
                    <a:pt x="105208" y="17507"/>
                  </a:lnTo>
                  <a:lnTo>
                    <a:pt x="104948" y="17209"/>
                  </a:lnTo>
                  <a:lnTo>
                    <a:pt x="104688" y="16920"/>
                  </a:lnTo>
                  <a:lnTo>
                    <a:pt x="104423" y="16630"/>
                  </a:lnTo>
                  <a:lnTo>
                    <a:pt x="104157" y="16340"/>
                  </a:lnTo>
                  <a:lnTo>
                    <a:pt x="103892" y="16059"/>
                  </a:lnTo>
                  <a:lnTo>
                    <a:pt x="103621" y="15777"/>
                  </a:lnTo>
                  <a:lnTo>
                    <a:pt x="103069" y="15230"/>
                  </a:lnTo>
                  <a:lnTo>
                    <a:pt x="102512" y="14691"/>
                  </a:lnTo>
                  <a:lnTo>
                    <a:pt x="101944" y="14168"/>
                  </a:lnTo>
                  <a:lnTo>
                    <a:pt x="101366" y="13653"/>
                  </a:lnTo>
                  <a:lnTo>
                    <a:pt x="100782" y="13154"/>
                  </a:lnTo>
                  <a:lnTo>
                    <a:pt x="100193" y="12664"/>
                  </a:lnTo>
                  <a:lnTo>
                    <a:pt x="99594" y="12189"/>
                  </a:lnTo>
                  <a:lnTo>
                    <a:pt x="98983" y="11730"/>
                  </a:lnTo>
                  <a:lnTo>
                    <a:pt x="98368" y="11272"/>
                  </a:lnTo>
                  <a:lnTo>
                    <a:pt x="97747" y="10837"/>
                  </a:lnTo>
                  <a:lnTo>
                    <a:pt x="97121" y="10403"/>
                  </a:lnTo>
                  <a:lnTo>
                    <a:pt x="96489" y="9993"/>
                  </a:lnTo>
                  <a:lnTo>
                    <a:pt x="95847" y="9582"/>
                  </a:lnTo>
                  <a:lnTo>
                    <a:pt x="95205" y="9188"/>
                  </a:lnTo>
                  <a:lnTo>
                    <a:pt x="94552" y="8802"/>
                  </a:lnTo>
                  <a:lnTo>
                    <a:pt x="93900" y="8432"/>
                  </a:lnTo>
                  <a:lnTo>
                    <a:pt x="93242" y="8070"/>
                  </a:lnTo>
                  <a:lnTo>
                    <a:pt x="92578" y="7716"/>
                  </a:lnTo>
                  <a:lnTo>
                    <a:pt x="91915" y="7378"/>
                  </a:lnTo>
                  <a:lnTo>
                    <a:pt x="91246" y="7048"/>
                  </a:lnTo>
                  <a:lnTo>
                    <a:pt x="90573" y="6726"/>
                  </a:lnTo>
                  <a:lnTo>
                    <a:pt x="89899" y="6413"/>
                  </a:lnTo>
                  <a:lnTo>
                    <a:pt x="89219" y="6107"/>
                  </a:lnTo>
                  <a:lnTo>
                    <a:pt x="88540" y="5817"/>
                  </a:lnTo>
                  <a:lnTo>
                    <a:pt x="87856" y="5536"/>
                  </a:lnTo>
                  <a:lnTo>
                    <a:pt x="87176" y="5262"/>
                  </a:lnTo>
                  <a:lnTo>
                    <a:pt x="86492" y="4997"/>
                  </a:lnTo>
                  <a:lnTo>
                    <a:pt x="85807" y="4739"/>
                  </a:lnTo>
                  <a:lnTo>
                    <a:pt x="85123" y="4490"/>
                  </a:lnTo>
                  <a:lnTo>
                    <a:pt x="84438" y="4257"/>
                  </a:lnTo>
                  <a:lnTo>
                    <a:pt x="83754" y="4023"/>
                  </a:lnTo>
                  <a:lnTo>
                    <a:pt x="83069" y="3806"/>
                  </a:lnTo>
                  <a:lnTo>
                    <a:pt x="82390" y="3589"/>
                  </a:lnTo>
                  <a:lnTo>
                    <a:pt x="81705" y="3388"/>
                  </a:lnTo>
                  <a:lnTo>
                    <a:pt x="81026" y="3187"/>
                  </a:lnTo>
                  <a:lnTo>
                    <a:pt x="80347" y="2994"/>
                  </a:lnTo>
                  <a:lnTo>
                    <a:pt x="79673" y="2817"/>
                  </a:lnTo>
                  <a:lnTo>
                    <a:pt x="78999" y="2640"/>
                  </a:lnTo>
                  <a:lnTo>
                    <a:pt x="78330" y="2471"/>
                  </a:lnTo>
                  <a:lnTo>
                    <a:pt x="77667" y="2310"/>
                  </a:lnTo>
                  <a:lnTo>
                    <a:pt x="77004" y="2157"/>
                  </a:lnTo>
                  <a:lnTo>
                    <a:pt x="76346" y="2012"/>
                  </a:lnTo>
                  <a:lnTo>
                    <a:pt x="75688" y="1875"/>
                  </a:lnTo>
                  <a:lnTo>
                    <a:pt x="75040" y="1738"/>
                  </a:lnTo>
                  <a:lnTo>
                    <a:pt x="74398" y="1610"/>
                  </a:lnTo>
                  <a:lnTo>
                    <a:pt x="73756" y="1489"/>
                  </a:lnTo>
                  <a:lnTo>
                    <a:pt x="73125" y="1376"/>
                  </a:lnTo>
                  <a:lnTo>
                    <a:pt x="71872" y="1167"/>
                  </a:lnTo>
                  <a:lnTo>
                    <a:pt x="70652" y="974"/>
                  </a:lnTo>
                  <a:lnTo>
                    <a:pt x="69463" y="805"/>
                  </a:lnTo>
                  <a:lnTo>
                    <a:pt x="68301" y="660"/>
                  </a:lnTo>
                  <a:lnTo>
                    <a:pt x="67176" y="532"/>
                  </a:lnTo>
                  <a:lnTo>
                    <a:pt x="66088" y="419"/>
                  </a:lnTo>
                  <a:lnTo>
                    <a:pt x="65038" y="323"/>
                  </a:lnTo>
                  <a:lnTo>
                    <a:pt x="64035" y="242"/>
                  </a:lnTo>
                  <a:lnTo>
                    <a:pt x="63074" y="178"/>
                  </a:lnTo>
                  <a:lnTo>
                    <a:pt x="62161" y="121"/>
                  </a:lnTo>
                  <a:lnTo>
                    <a:pt x="61302" y="81"/>
                  </a:lnTo>
                  <a:lnTo>
                    <a:pt x="60495" y="49"/>
                  </a:lnTo>
                  <a:lnTo>
                    <a:pt x="59742" y="25"/>
                  </a:lnTo>
                  <a:lnTo>
                    <a:pt x="59052" y="9"/>
                  </a:lnTo>
                  <a:lnTo>
                    <a:pt x="58420" y="1"/>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34" name="Google Shape;3527;p66"/>
            <p:cNvSpPr/>
            <p:nvPr/>
          </p:nvSpPr>
          <p:spPr>
            <a:xfrm>
              <a:off x="6597000" y="1955160"/>
              <a:ext cx="1495440" cy="1830240"/>
            </a:xfrm>
            <a:custGeom>
              <a:avLst/>
              <a:gdLst/>
              <a:ahLst/>
              <a:cxnLst/>
              <a:rect l="l" t="t" r="r" b="b"/>
              <a:pathLst>
                <a:path w="114336" h="196735" fill="none">
                  <a:moveTo>
                    <a:pt x="55910" y="33"/>
                  </a:moveTo>
                  <a:lnTo>
                    <a:pt x="55910" y="33"/>
                  </a:lnTo>
                  <a:lnTo>
                    <a:pt x="56075" y="25"/>
                  </a:lnTo>
                  <a:lnTo>
                    <a:pt x="56568" y="9"/>
                  </a:lnTo>
                  <a:lnTo>
                    <a:pt x="57354" y="1"/>
                  </a:lnTo>
                  <a:lnTo>
                    <a:pt x="58420" y="1"/>
                  </a:lnTo>
                  <a:lnTo>
                    <a:pt x="59052" y="9"/>
                  </a:lnTo>
                  <a:lnTo>
                    <a:pt x="59742" y="25"/>
                  </a:lnTo>
                  <a:lnTo>
                    <a:pt x="60495" y="49"/>
                  </a:lnTo>
                  <a:lnTo>
                    <a:pt x="61302" y="81"/>
                  </a:lnTo>
                  <a:lnTo>
                    <a:pt x="62161" y="121"/>
                  </a:lnTo>
                  <a:lnTo>
                    <a:pt x="63074" y="178"/>
                  </a:lnTo>
                  <a:lnTo>
                    <a:pt x="64035" y="242"/>
                  </a:lnTo>
                  <a:lnTo>
                    <a:pt x="65038" y="323"/>
                  </a:lnTo>
                  <a:lnTo>
                    <a:pt x="66088" y="419"/>
                  </a:lnTo>
                  <a:lnTo>
                    <a:pt x="67176" y="532"/>
                  </a:lnTo>
                  <a:lnTo>
                    <a:pt x="68301" y="660"/>
                  </a:lnTo>
                  <a:lnTo>
                    <a:pt x="69463" y="805"/>
                  </a:lnTo>
                  <a:lnTo>
                    <a:pt x="70652" y="974"/>
                  </a:lnTo>
                  <a:lnTo>
                    <a:pt x="71872" y="1167"/>
                  </a:lnTo>
                  <a:lnTo>
                    <a:pt x="73125" y="1376"/>
                  </a:lnTo>
                  <a:lnTo>
                    <a:pt x="73756" y="1489"/>
                  </a:lnTo>
                  <a:lnTo>
                    <a:pt x="74398" y="1610"/>
                  </a:lnTo>
                  <a:lnTo>
                    <a:pt x="75040" y="1738"/>
                  </a:lnTo>
                  <a:lnTo>
                    <a:pt x="75688" y="1875"/>
                  </a:lnTo>
                  <a:lnTo>
                    <a:pt x="76346" y="2012"/>
                  </a:lnTo>
                  <a:lnTo>
                    <a:pt x="77004" y="2157"/>
                  </a:lnTo>
                  <a:lnTo>
                    <a:pt x="77667" y="2310"/>
                  </a:lnTo>
                  <a:lnTo>
                    <a:pt x="78330" y="2471"/>
                  </a:lnTo>
                  <a:lnTo>
                    <a:pt x="78999" y="2640"/>
                  </a:lnTo>
                  <a:lnTo>
                    <a:pt x="79673" y="2817"/>
                  </a:lnTo>
                  <a:lnTo>
                    <a:pt x="80347" y="2994"/>
                  </a:lnTo>
                  <a:lnTo>
                    <a:pt x="81026" y="3187"/>
                  </a:lnTo>
                  <a:lnTo>
                    <a:pt x="81705" y="3388"/>
                  </a:lnTo>
                  <a:lnTo>
                    <a:pt x="82390" y="3589"/>
                  </a:lnTo>
                  <a:lnTo>
                    <a:pt x="83069" y="3806"/>
                  </a:lnTo>
                  <a:lnTo>
                    <a:pt x="83754" y="4023"/>
                  </a:lnTo>
                  <a:lnTo>
                    <a:pt x="84438" y="4257"/>
                  </a:lnTo>
                  <a:lnTo>
                    <a:pt x="85123" y="4490"/>
                  </a:lnTo>
                  <a:lnTo>
                    <a:pt x="85807" y="4739"/>
                  </a:lnTo>
                  <a:lnTo>
                    <a:pt x="86492" y="4997"/>
                  </a:lnTo>
                  <a:lnTo>
                    <a:pt x="87176" y="5262"/>
                  </a:lnTo>
                  <a:lnTo>
                    <a:pt x="87856" y="5536"/>
                  </a:lnTo>
                  <a:lnTo>
                    <a:pt x="88540" y="5817"/>
                  </a:lnTo>
                  <a:lnTo>
                    <a:pt x="89219" y="6107"/>
                  </a:lnTo>
                  <a:lnTo>
                    <a:pt x="89899" y="6413"/>
                  </a:lnTo>
                  <a:lnTo>
                    <a:pt x="90573" y="6726"/>
                  </a:lnTo>
                  <a:lnTo>
                    <a:pt x="91246" y="7048"/>
                  </a:lnTo>
                  <a:lnTo>
                    <a:pt x="91915" y="7378"/>
                  </a:lnTo>
                  <a:lnTo>
                    <a:pt x="92578" y="7716"/>
                  </a:lnTo>
                  <a:lnTo>
                    <a:pt x="93242" y="8070"/>
                  </a:lnTo>
                  <a:lnTo>
                    <a:pt x="93900" y="8432"/>
                  </a:lnTo>
                  <a:lnTo>
                    <a:pt x="94552" y="8802"/>
                  </a:lnTo>
                  <a:lnTo>
                    <a:pt x="95205" y="9188"/>
                  </a:lnTo>
                  <a:lnTo>
                    <a:pt x="95847" y="9582"/>
                  </a:lnTo>
                  <a:lnTo>
                    <a:pt x="96489" y="9993"/>
                  </a:lnTo>
                  <a:lnTo>
                    <a:pt x="97121" y="10403"/>
                  </a:lnTo>
                  <a:lnTo>
                    <a:pt x="97747" y="10837"/>
                  </a:lnTo>
                  <a:lnTo>
                    <a:pt x="98368" y="11272"/>
                  </a:lnTo>
                  <a:lnTo>
                    <a:pt x="98983" y="11730"/>
                  </a:lnTo>
                  <a:lnTo>
                    <a:pt x="99594" y="12189"/>
                  </a:lnTo>
                  <a:lnTo>
                    <a:pt x="100193" y="12664"/>
                  </a:lnTo>
                  <a:lnTo>
                    <a:pt x="100782" y="13154"/>
                  </a:lnTo>
                  <a:lnTo>
                    <a:pt x="101366" y="13653"/>
                  </a:lnTo>
                  <a:lnTo>
                    <a:pt x="101944" y="14168"/>
                  </a:lnTo>
                  <a:lnTo>
                    <a:pt x="102512" y="14691"/>
                  </a:lnTo>
                  <a:lnTo>
                    <a:pt x="103069" y="15230"/>
                  </a:lnTo>
                  <a:lnTo>
                    <a:pt x="103621" y="15777"/>
                  </a:lnTo>
                  <a:lnTo>
                    <a:pt x="103892" y="16059"/>
                  </a:lnTo>
                  <a:lnTo>
                    <a:pt x="104157" y="16340"/>
                  </a:lnTo>
                  <a:lnTo>
                    <a:pt x="104423" y="16630"/>
                  </a:lnTo>
                  <a:lnTo>
                    <a:pt x="104688" y="16920"/>
                  </a:lnTo>
                  <a:lnTo>
                    <a:pt x="104948" y="17209"/>
                  </a:lnTo>
                  <a:lnTo>
                    <a:pt x="105208" y="17507"/>
                  </a:lnTo>
                  <a:lnTo>
                    <a:pt x="105463" y="17805"/>
                  </a:lnTo>
                  <a:lnTo>
                    <a:pt x="105712" y="18110"/>
                  </a:lnTo>
                  <a:lnTo>
                    <a:pt x="105967" y="18416"/>
                  </a:lnTo>
                  <a:lnTo>
                    <a:pt x="106211" y="18730"/>
                  </a:lnTo>
                  <a:lnTo>
                    <a:pt x="106455" y="19043"/>
                  </a:lnTo>
                  <a:lnTo>
                    <a:pt x="106699" y="19357"/>
                  </a:lnTo>
                  <a:lnTo>
                    <a:pt x="106938" y="19679"/>
                  </a:lnTo>
                  <a:lnTo>
                    <a:pt x="107171" y="20001"/>
                  </a:lnTo>
                  <a:lnTo>
                    <a:pt x="107405" y="20331"/>
                  </a:lnTo>
                  <a:lnTo>
                    <a:pt x="107633" y="20661"/>
                  </a:lnTo>
                  <a:lnTo>
                    <a:pt x="107861" y="20998"/>
                  </a:lnTo>
                  <a:lnTo>
                    <a:pt x="108084" y="21336"/>
                  </a:lnTo>
                  <a:lnTo>
                    <a:pt x="108302" y="21674"/>
                  </a:lnTo>
                  <a:lnTo>
                    <a:pt x="108519" y="22020"/>
                  </a:lnTo>
                  <a:lnTo>
                    <a:pt x="108732" y="22366"/>
                  </a:lnTo>
                  <a:lnTo>
                    <a:pt x="108944" y="22720"/>
                  </a:lnTo>
                  <a:lnTo>
                    <a:pt x="109151" y="23082"/>
                  </a:lnTo>
                  <a:lnTo>
                    <a:pt x="109352" y="23436"/>
                  </a:lnTo>
                  <a:lnTo>
                    <a:pt x="109554" y="23806"/>
                  </a:lnTo>
                  <a:lnTo>
                    <a:pt x="109750" y="24168"/>
                  </a:lnTo>
                  <a:lnTo>
                    <a:pt x="109941" y="24538"/>
                  </a:lnTo>
                  <a:lnTo>
                    <a:pt x="110132" y="24916"/>
                  </a:lnTo>
                  <a:lnTo>
                    <a:pt x="110318" y="25294"/>
                  </a:lnTo>
                  <a:lnTo>
                    <a:pt x="110504" y="25681"/>
                  </a:lnTo>
                  <a:lnTo>
                    <a:pt x="110679" y="26067"/>
                  </a:lnTo>
                  <a:lnTo>
                    <a:pt x="110854" y="26453"/>
                  </a:lnTo>
                  <a:lnTo>
                    <a:pt x="111024" y="26847"/>
                  </a:lnTo>
                  <a:lnTo>
                    <a:pt x="111194" y="27249"/>
                  </a:lnTo>
                  <a:lnTo>
                    <a:pt x="111358" y="27652"/>
                  </a:lnTo>
                  <a:lnTo>
                    <a:pt x="111517" y="28054"/>
                  </a:lnTo>
                  <a:lnTo>
                    <a:pt x="111671" y="28464"/>
                  </a:lnTo>
                  <a:lnTo>
                    <a:pt x="111825" y="28883"/>
                  </a:lnTo>
                  <a:lnTo>
                    <a:pt x="111974" y="29293"/>
                  </a:lnTo>
                  <a:lnTo>
                    <a:pt x="112117" y="29719"/>
                  </a:lnTo>
                  <a:lnTo>
                    <a:pt x="112255" y="30146"/>
                  </a:lnTo>
                  <a:lnTo>
                    <a:pt x="112393" y="30572"/>
                  </a:lnTo>
                  <a:lnTo>
                    <a:pt x="112520" y="31006"/>
                  </a:lnTo>
                  <a:lnTo>
                    <a:pt x="112648" y="31449"/>
                  </a:lnTo>
                  <a:lnTo>
                    <a:pt x="112770" y="31883"/>
                  </a:lnTo>
                  <a:lnTo>
                    <a:pt x="112892" y="32334"/>
                  </a:lnTo>
                  <a:lnTo>
                    <a:pt x="113003" y="32784"/>
                  </a:lnTo>
                  <a:lnTo>
                    <a:pt x="113115" y="33235"/>
                  </a:lnTo>
                  <a:lnTo>
                    <a:pt x="113221" y="33694"/>
                  </a:lnTo>
                  <a:lnTo>
                    <a:pt x="113322" y="34160"/>
                  </a:lnTo>
                  <a:lnTo>
                    <a:pt x="113417" y="34627"/>
                  </a:lnTo>
                  <a:lnTo>
                    <a:pt x="113507" y="35093"/>
                  </a:lnTo>
                  <a:lnTo>
                    <a:pt x="113598" y="35576"/>
                  </a:lnTo>
                  <a:lnTo>
                    <a:pt x="113677" y="36051"/>
                  </a:lnTo>
                  <a:lnTo>
                    <a:pt x="113757" y="36533"/>
                  </a:lnTo>
                  <a:lnTo>
                    <a:pt x="113831" y="37024"/>
                  </a:lnTo>
                  <a:lnTo>
                    <a:pt x="113900" y="37515"/>
                  </a:lnTo>
                  <a:lnTo>
                    <a:pt x="113964" y="38014"/>
                  </a:lnTo>
                  <a:lnTo>
                    <a:pt x="114022" y="38513"/>
                  </a:lnTo>
                  <a:lnTo>
                    <a:pt x="114075" y="39019"/>
                  </a:lnTo>
                  <a:lnTo>
                    <a:pt x="114123" y="39534"/>
                  </a:lnTo>
                  <a:lnTo>
                    <a:pt x="114165" y="40041"/>
                  </a:lnTo>
                  <a:lnTo>
                    <a:pt x="114208" y="40564"/>
                  </a:lnTo>
                  <a:lnTo>
                    <a:pt x="114240" y="41087"/>
                  </a:lnTo>
                  <a:lnTo>
                    <a:pt x="114272" y="41618"/>
                  </a:lnTo>
                  <a:lnTo>
                    <a:pt x="114293" y="42149"/>
                  </a:lnTo>
                  <a:lnTo>
                    <a:pt x="114309" y="42680"/>
                  </a:lnTo>
                  <a:lnTo>
                    <a:pt x="114325" y="43227"/>
                  </a:lnTo>
                  <a:lnTo>
                    <a:pt x="114330" y="43774"/>
                  </a:lnTo>
                  <a:lnTo>
                    <a:pt x="114335" y="44321"/>
                  </a:lnTo>
                  <a:lnTo>
                    <a:pt x="114335" y="44321"/>
                  </a:lnTo>
                  <a:lnTo>
                    <a:pt x="114335" y="45584"/>
                  </a:lnTo>
                  <a:lnTo>
                    <a:pt x="114325" y="46855"/>
                  </a:lnTo>
                  <a:lnTo>
                    <a:pt x="114314" y="48151"/>
                  </a:lnTo>
                  <a:lnTo>
                    <a:pt x="114298" y="49462"/>
                  </a:lnTo>
                  <a:lnTo>
                    <a:pt x="114282" y="50781"/>
                  </a:lnTo>
                  <a:lnTo>
                    <a:pt x="114256" y="52125"/>
                  </a:lnTo>
                  <a:lnTo>
                    <a:pt x="114229" y="53476"/>
                  </a:lnTo>
                  <a:lnTo>
                    <a:pt x="114192" y="54844"/>
                  </a:lnTo>
                  <a:lnTo>
                    <a:pt x="114155" y="56228"/>
                  </a:lnTo>
                  <a:lnTo>
                    <a:pt x="114112" y="57620"/>
                  </a:lnTo>
                  <a:lnTo>
                    <a:pt x="114065" y="59027"/>
                  </a:lnTo>
                  <a:lnTo>
                    <a:pt x="114012" y="60443"/>
                  </a:lnTo>
                  <a:lnTo>
                    <a:pt x="113953" y="61875"/>
                  </a:lnTo>
                  <a:lnTo>
                    <a:pt x="113889" y="63324"/>
                  </a:lnTo>
                  <a:lnTo>
                    <a:pt x="113820" y="64780"/>
                  </a:lnTo>
                  <a:lnTo>
                    <a:pt x="113746" y="66244"/>
                  </a:lnTo>
                  <a:lnTo>
                    <a:pt x="113667" y="67716"/>
                  </a:lnTo>
                  <a:lnTo>
                    <a:pt x="113582" y="69204"/>
                  </a:lnTo>
                  <a:lnTo>
                    <a:pt x="113491" y="70701"/>
                  </a:lnTo>
                  <a:lnTo>
                    <a:pt x="113396" y="72205"/>
                  </a:lnTo>
                  <a:lnTo>
                    <a:pt x="113295" y="73718"/>
                  </a:lnTo>
                  <a:lnTo>
                    <a:pt x="113189" y="75238"/>
                  </a:lnTo>
                  <a:lnTo>
                    <a:pt x="113072" y="76767"/>
                  </a:lnTo>
                  <a:lnTo>
                    <a:pt x="112956" y="78303"/>
                  </a:lnTo>
                  <a:lnTo>
                    <a:pt x="112828" y="79848"/>
                  </a:lnTo>
                  <a:lnTo>
                    <a:pt x="112701" y="81393"/>
                  </a:lnTo>
                  <a:lnTo>
                    <a:pt x="112563" y="82954"/>
                  </a:lnTo>
                  <a:lnTo>
                    <a:pt x="112420" y="84514"/>
                  </a:lnTo>
                  <a:lnTo>
                    <a:pt x="112271" y="86083"/>
                  </a:lnTo>
                  <a:lnTo>
                    <a:pt x="112117" y="87652"/>
                  </a:lnTo>
                  <a:lnTo>
                    <a:pt x="111958" y="89229"/>
                  </a:lnTo>
                  <a:lnTo>
                    <a:pt x="111788" y="90805"/>
                  </a:lnTo>
                  <a:lnTo>
                    <a:pt x="111618" y="92390"/>
                  </a:lnTo>
                  <a:lnTo>
                    <a:pt x="111438" y="93975"/>
                  </a:lnTo>
                  <a:lnTo>
                    <a:pt x="111247" y="95568"/>
                  </a:lnTo>
                  <a:lnTo>
                    <a:pt x="111056" y="97161"/>
                  </a:lnTo>
                  <a:lnTo>
                    <a:pt x="110854" y="98754"/>
                  </a:lnTo>
                  <a:lnTo>
                    <a:pt x="110647" y="100347"/>
                  </a:lnTo>
                  <a:lnTo>
                    <a:pt x="110435" y="101940"/>
                  </a:lnTo>
                  <a:lnTo>
                    <a:pt x="110212" y="103541"/>
                  </a:lnTo>
                  <a:lnTo>
                    <a:pt x="109984" y="105134"/>
                  </a:lnTo>
                  <a:lnTo>
                    <a:pt x="109750" y="106735"/>
                  </a:lnTo>
                  <a:lnTo>
                    <a:pt x="109512" y="108328"/>
                  </a:lnTo>
                  <a:lnTo>
                    <a:pt x="109262" y="109921"/>
                  </a:lnTo>
                  <a:lnTo>
                    <a:pt x="109007" y="111522"/>
                  </a:lnTo>
                  <a:lnTo>
                    <a:pt x="108742" y="113106"/>
                  </a:lnTo>
                  <a:lnTo>
                    <a:pt x="108471" y="114699"/>
                  </a:lnTo>
                  <a:lnTo>
                    <a:pt x="108196" y="116284"/>
                  </a:lnTo>
                  <a:lnTo>
                    <a:pt x="107909" y="117869"/>
                  </a:lnTo>
                  <a:lnTo>
                    <a:pt x="107612" y="119446"/>
                  </a:lnTo>
                  <a:lnTo>
                    <a:pt x="107315" y="121023"/>
                  </a:lnTo>
                  <a:lnTo>
                    <a:pt x="107007" y="122592"/>
                  </a:lnTo>
                  <a:lnTo>
                    <a:pt x="106688" y="124160"/>
                  </a:lnTo>
                  <a:lnTo>
                    <a:pt x="106365" y="125721"/>
                  </a:lnTo>
                  <a:lnTo>
                    <a:pt x="106030" y="127274"/>
                  </a:lnTo>
                  <a:lnTo>
                    <a:pt x="105691" y="128827"/>
                  </a:lnTo>
                  <a:lnTo>
                    <a:pt x="105346" y="130363"/>
                  </a:lnTo>
                  <a:lnTo>
                    <a:pt x="104990" y="131900"/>
                  </a:lnTo>
                  <a:lnTo>
                    <a:pt x="104624" y="133428"/>
                  </a:lnTo>
                  <a:lnTo>
                    <a:pt x="104253" y="134949"/>
                  </a:lnTo>
                  <a:lnTo>
                    <a:pt x="103871" y="136461"/>
                  </a:lnTo>
                  <a:lnTo>
                    <a:pt x="103483" y="137966"/>
                  </a:lnTo>
                  <a:lnTo>
                    <a:pt x="103085" y="139454"/>
                  </a:lnTo>
                  <a:lnTo>
                    <a:pt x="102677" y="140942"/>
                  </a:lnTo>
                  <a:lnTo>
                    <a:pt x="102263" y="142415"/>
                  </a:lnTo>
                  <a:lnTo>
                    <a:pt x="101838" y="143879"/>
                  </a:lnTo>
                  <a:lnTo>
                    <a:pt x="101408" y="145327"/>
                  </a:lnTo>
                  <a:lnTo>
                    <a:pt x="100968" y="146775"/>
                  </a:lnTo>
                  <a:lnTo>
                    <a:pt x="100517" y="148199"/>
                  </a:lnTo>
                  <a:lnTo>
                    <a:pt x="100061" y="149623"/>
                  </a:lnTo>
                  <a:lnTo>
                    <a:pt x="99594" y="151023"/>
                  </a:lnTo>
                  <a:lnTo>
                    <a:pt x="99116" y="152423"/>
                  </a:lnTo>
                  <a:lnTo>
                    <a:pt x="98628" y="153798"/>
                  </a:lnTo>
                  <a:lnTo>
                    <a:pt x="98134" y="155166"/>
                  </a:lnTo>
                  <a:lnTo>
                    <a:pt x="97885" y="155842"/>
                  </a:lnTo>
                  <a:lnTo>
                    <a:pt x="97630" y="156518"/>
                  </a:lnTo>
                  <a:lnTo>
                    <a:pt x="97376" y="157185"/>
                  </a:lnTo>
                  <a:lnTo>
                    <a:pt x="97116" y="157853"/>
                  </a:lnTo>
                  <a:lnTo>
                    <a:pt x="96855" y="158513"/>
                  </a:lnTo>
                  <a:lnTo>
                    <a:pt x="96595" y="159173"/>
                  </a:lnTo>
                  <a:lnTo>
                    <a:pt x="96330" y="159832"/>
                  </a:lnTo>
                  <a:lnTo>
                    <a:pt x="96065" y="160476"/>
                  </a:lnTo>
                  <a:lnTo>
                    <a:pt x="95794" y="161127"/>
                  </a:lnTo>
                  <a:lnTo>
                    <a:pt x="95524" y="161771"/>
                  </a:lnTo>
                  <a:lnTo>
                    <a:pt x="95248" y="162407"/>
                  </a:lnTo>
                  <a:lnTo>
                    <a:pt x="94972" y="163042"/>
                  </a:lnTo>
                  <a:lnTo>
                    <a:pt x="94690" y="163678"/>
                  </a:lnTo>
                  <a:lnTo>
                    <a:pt x="94409" y="164297"/>
                  </a:lnTo>
                  <a:lnTo>
                    <a:pt x="94123" y="164925"/>
                  </a:lnTo>
                  <a:lnTo>
                    <a:pt x="93836" y="165544"/>
                  </a:lnTo>
                  <a:lnTo>
                    <a:pt x="93550" y="166156"/>
                  </a:lnTo>
                  <a:lnTo>
                    <a:pt x="93258" y="166767"/>
                  </a:lnTo>
                  <a:lnTo>
                    <a:pt x="92966" y="167370"/>
                  </a:lnTo>
                  <a:lnTo>
                    <a:pt x="92669" y="167966"/>
                  </a:lnTo>
                  <a:lnTo>
                    <a:pt x="92366" y="168561"/>
                  </a:lnTo>
                  <a:lnTo>
                    <a:pt x="92069" y="169156"/>
                  </a:lnTo>
                  <a:lnTo>
                    <a:pt x="91761" y="169744"/>
                  </a:lnTo>
                  <a:lnTo>
                    <a:pt x="91459" y="170323"/>
                  </a:lnTo>
                  <a:lnTo>
                    <a:pt x="91146" y="170894"/>
                  </a:lnTo>
                  <a:lnTo>
                    <a:pt x="90838" y="171473"/>
                  </a:lnTo>
                  <a:lnTo>
                    <a:pt x="90525" y="172037"/>
                  </a:lnTo>
                  <a:lnTo>
                    <a:pt x="90206" y="172600"/>
                  </a:lnTo>
                  <a:lnTo>
                    <a:pt x="89888" y="173155"/>
                  </a:lnTo>
                  <a:lnTo>
                    <a:pt x="89564" y="173710"/>
                  </a:lnTo>
                  <a:lnTo>
                    <a:pt x="89241" y="174249"/>
                  </a:lnTo>
                  <a:lnTo>
                    <a:pt x="88912" y="174796"/>
                  </a:lnTo>
                  <a:lnTo>
                    <a:pt x="88583" y="175327"/>
                  </a:lnTo>
                  <a:lnTo>
                    <a:pt x="88254" y="175858"/>
                  </a:lnTo>
                  <a:lnTo>
                    <a:pt x="87919" y="176389"/>
                  </a:lnTo>
                  <a:lnTo>
                    <a:pt x="87580" y="176904"/>
                  </a:lnTo>
                  <a:lnTo>
                    <a:pt x="87240" y="177419"/>
                  </a:lnTo>
                  <a:lnTo>
                    <a:pt x="86900" y="177926"/>
                  </a:lnTo>
                  <a:lnTo>
                    <a:pt x="86556" y="178432"/>
                  </a:lnTo>
                  <a:lnTo>
                    <a:pt x="86205" y="178931"/>
                  </a:lnTo>
                  <a:lnTo>
                    <a:pt x="85855" y="179422"/>
                  </a:lnTo>
                  <a:lnTo>
                    <a:pt x="85505" y="179913"/>
                  </a:lnTo>
                  <a:lnTo>
                    <a:pt x="85149" y="180387"/>
                  </a:lnTo>
                  <a:lnTo>
                    <a:pt x="84788" y="180862"/>
                  </a:lnTo>
                  <a:lnTo>
                    <a:pt x="84428" y="181337"/>
                  </a:lnTo>
                  <a:lnTo>
                    <a:pt x="84067" y="181795"/>
                  </a:lnTo>
                  <a:lnTo>
                    <a:pt x="83701" y="182254"/>
                  </a:lnTo>
                  <a:lnTo>
                    <a:pt x="83329" y="182704"/>
                  </a:lnTo>
                  <a:lnTo>
                    <a:pt x="82958" y="183147"/>
                  </a:lnTo>
                  <a:lnTo>
                    <a:pt x="82581" y="183589"/>
                  </a:lnTo>
                  <a:lnTo>
                    <a:pt x="82204" y="184024"/>
                  </a:lnTo>
                  <a:lnTo>
                    <a:pt x="81827" y="184450"/>
                  </a:lnTo>
                  <a:lnTo>
                    <a:pt x="81445" y="184868"/>
                  </a:lnTo>
                  <a:lnTo>
                    <a:pt x="81058" y="185279"/>
                  </a:lnTo>
                  <a:lnTo>
                    <a:pt x="80671" y="185689"/>
                  </a:lnTo>
                  <a:lnTo>
                    <a:pt x="80278" y="186091"/>
                  </a:lnTo>
                  <a:lnTo>
                    <a:pt x="79885" y="186486"/>
                  </a:lnTo>
                  <a:lnTo>
                    <a:pt x="79487" y="186872"/>
                  </a:lnTo>
                  <a:lnTo>
                    <a:pt x="79089" y="187250"/>
                  </a:lnTo>
                  <a:lnTo>
                    <a:pt x="78686" y="187628"/>
                  </a:lnTo>
                  <a:lnTo>
                    <a:pt x="78283" y="187998"/>
                  </a:lnTo>
                  <a:lnTo>
                    <a:pt x="77874" y="188360"/>
                  </a:lnTo>
                  <a:lnTo>
                    <a:pt x="77460" y="188714"/>
                  </a:lnTo>
                  <a:lnTo>
                    <a:pt x="77052" y="189060"/>
                  </a:lnTo>
                  <a:lnTo>
                    <a:pt x="76632" y="189398"/>
                  </a:lnTo>
                  <a:lnTo>
                    <a:pt x="76213" y="189736"/>
                  </a:lnTo>
                  <a:lnTo>
                    <a:pt x="75794" y="190058"/>
                  </a:lnTo>
                  <a:lnTo>
                    <a:pt x="75364" y="190379"/>
                  </a:lnTo>
                  <a:lnTo>
                    <a:pt x="74940" y="190693"/>
                  </a:lnTo>
                  <a:lnTo>
                    <a:pt x="74510" y="190999"/>
                  </a:lnTo>
                  <a:lnTo>
                    <a:pt x="74075" y="191296"/>
                  </a:lnTo>
                  <a:lnTo>
                    <a:pt x="73639" y="191586"/>
                  </a:lnTo>
                  <a:lnTo>
                    <a:pt x="73199" y="191868"/>
                  </a:lnTo>
                  <a:lnTo>
                    <a:pt x="72753" y="192141"/>
                  </a:lnTo>
                  <a:lnTo>
                    <a:pt x="72307" y="192407"/>
                  </a:lnTo>
                  <a:lnTo>
                    <a:pt x="71862" y="192672"/>
                  </a:lnTo>
                  <a:lnTo>
                    <a:pt x="71411" y="192922"/>
                  </a:lnTo>
                  <a:lnTo>
                    <a:pt x="70954" y="193171"/>
                  </a:lnTo>
                  <a:lnTo>
                    <a:pt x="70498" y="193404"/>
                  </a:lnTo>
                  <a:lnTo>
                    <a:pt x="70036" y="193638"/>
                  </a:lnTo>
                  <a:lnTo>
                    <a:pt x="69575" y="193863"/>
                  </a:lnTo>
                  <a:lnTo>
                    <a:pt x="69108" y="194072"/>
                  </a:lnTo>
                  <a:lnTo>
                    <a:pt x="68641" y="194281"/>
                  </a:lnTo>
                  <a:lnTo>
                    <a:pt x="68168" y="194482"/>
                  </a:lnTo>
                  <a:lnTo>
                    <a:pt x="67691" y="194667"/>
                  </a:lnTo>
                  <a:lnTo>
                    <a:pt x="67213" y="194852"/>
                  </a:lnTo>
                  <a:lnTo>
                    <a:pt x="66736" y="195029"/>
                  </a:lnTo>
                  <a:lnTo>
                    <a:pt x="66247" y="195198"/>
                  </a:lnTo>
                  <a:lnTo>
                    <a:pt x="65759" y="195351"/>
                  </a:lnTo>
                  <a:lnTo>
                    <a:pt x="65271" y="195504"/>
                  </a:lnTo>
                  <a:lnTo>
                    <a:pt x="64777" y="195641"/>
                  </a:lnTo>
                  <a:lnTo>
                    <a:pt x="64279" y="195778"/>
                  </a:lnTo>
                  <a:lnTo>
                    <a:pt x="63780" y="195906"/>
                  </a:lnTo>
                  <a:lnTo>
                    <a:pt x="63281" y="196019"/>
                  </a:lnTo>
                  <a:lnTo>
                    <a:pt x="62772" y="196124"/>
                  </a:lnTo>
                  <a:lnTo>
                    <a:pt x="62262" y="196228"/>
                  </a:lnTo>
                  <a:lnTo>
                    <a:pt x="61753" y="196317"/>
                  </a:lnTo>
                  <a:lnTo>
                    <a:pt x="61238" y="196397"/>
                  </a:lnTo>
                  <a:lnTo>
                    <a:pt x="60718" y="196469"/>
                  </a:lnTo>
                  <a:lnTo>
                    <a:pt x="60198" y="196534"/>
                  </a:lnTo>
                  <a:lnTo>
                    <a:pt x="59673" y="196590"/>
                  </a:lnTo>
                  <a:lnTo>
                    <a:pt x="59142" y="196638"/>
                  </a:lnTo>
                  <a:lnTo>
                    <a:pt x="58611" y="196679"/>
                  </a:lnTo>
                  <a:lnTo>
                    <a:pt x="58081" y="196703"/>
                  </a:lnTo>
                  <a:lnTo>
                    <a:pt x="57539" y="196727"/>
                  </a:lnTo>
                  <a:lnTo>
                    <a:pt x="56998" y="196735"/>
                  </a:lnTo>
                  <a:lnTo>
                    <a:pt x="56457" y="196735"/>
                  </a:lnTo>
                  <a:lnTo>
                    <a:pt x="55910" y="196735"/>
                  </a:lnTo>
                  <a:lnTo>
                    <a:pt x="55910" y="196735"/>
                  </a:lnTo>
                  <a:lnTo>
                    <a:pt x="55364" y="196711"/>
                  </a:lnTo>
                  <a:lnTo>
                    <a:pt x="54817" y="196679"/>
                  </a:lnTo>
                  <a:lnTo>
                    <a:pt x="54281" y="196638"/>
                  </a:lnTo>
                  <a:lnTo>
                    <a:pt x="53745" y="196582"/>
                  </a:lnTo>
                  <a:lnTo>
                    <a:pt x="53209" y="196510"/>
                  </a:lnTo>
                  <a:lnTo>
                    <a:pt x="52679" y="196429"/>
                  </a:lnTo>
                  <a:lnTo>
                    <a:pt x="52153" y="196341"/>
                  </a:lnTo>
                  <a:lnTo>
                    <a:pt x="51633" y="196236"/>
                  </a:lnTo>
                  <a:lnTo>
                    <a:pt x="51113" y="196115"/>
                  </a:lnTo>
                  <a:lnTo>
                    <a:pt x="50598" y="195987"/>
                  </a:lnTo>
                  <a:lnTo>
                    <a:pt x="50084" y="195850"/>
                  </a:lnTo>
                  <a:lnTo>
                    <a:pt x="49574" y="195697"/>
                  </a:lnTo>
                  <a:lnTo>
                    <a:pt x="49070" y="195528"/>
                  </a:lnTo>
                  <a:lnTo>
                    <a:pt x="48566" y="195359"/>
                  </a:lnTo>
                  <a:lnTo>
                    <a:pt x="48067" y="195166"/>
                  </a:lnTo>
                  <a:lnTo>
                    <a:pt x="47574" y="194973"/>
                  </a:lnTo>
                  <a:lnTo>
                    <a:pt x="47080" y="194764"/>
                  </a:lnTo>
                  <a:lnTo>
                    <a:pt x="46592" y="194539"/>
                  </a:lnTo>
                  <a:lnTo>
                    <a:pt x="46104" y="194313"/>
                  </a:lnTo>
                  <a:lnTo>
                    <a:pt x="45621" y="194064"/>
                  </a:lnTo>
                  <a:lnTo>
                    <a:pt x="45143" y="193815"/>
                  </a:lnTo>
                  <a:lnTo>
                    <a:pt x="44666" y="193549"/>
                  </a:lnTo>
                  <a:lnTo>
                    <a:pt x="44193" y="193276"/>
                  </a:lnTo>
                  <a:lnTo>
                    <a:pt x="43726" y="192994"/>
                  </a:lnTo>
                  <a:lnTo>
                    <a:pt x="43260" y="192696"/>
                  </a:lnTo>
                  <a:lnTo>
                    <a:pt x="42798" y="192391"/>
                  </a:lnTo>
                  <a:lnTo>
                    <a:pt x="42336" y="192077"/>
                  </a:lnTo>
                  <a:lnTo>
                    <a:pt x="41880" y="191747"/>
                  </a:lnTo>
                  <a:lnTo>
                    <a:pt x="41429" y="191417"/>
                  </a:lnTo>
                  <a:lnTo>
                    <a:pt x="40978" y="191071"/>
                  </a:lnTo>
                  <a:lnTo>
                    <a:pt x="40532" y="190709"/>
                  </a:lnTo>
                  <a:lnTo>
                    <a:pt x="40086" y="190347"/>
                  </a:lnTo>
                  <a:lnTo>
                    <a:pt x="39646" y="189969"/>
                  </a:lnTo>
                  <a:lnTo>
                    <a:pt x="39211" y="189591"/>
                  </a:lnTo>
                  <a:lnTo>
                    <a:pt x="38775" y="189197"/>
                  </a:lnTo>
                  <a:lnTo>
                    <a:pt x="38346" y="188794"/>
                  </a:lnTo>
                  <a:lnTo>
                    <a:pt x="37916" y="188376"/>
                  </a:lnTo>
                  <a:lnTo>
                    <a:pt x="37491" y="187958"/>
                  </a:lnTo>
                  <a:lnTo>
                    <a:pt x="37067" y="187523"/>
                  </a:lnTo>
                  <a:lnTo>
                    <a:pt x="36648" y="187089"/>
                  </a:lnTo>
                  <a:lnTo>
                    <a:pt x="36234" y="186638"/>
                  </a:lnTo>
                  <a:lnTo>
                    <a:pt x="35820" y="186180"/>
                  </a:lnTo>
                  <a:lnTo>
                    <a:pt x="35411" y="185713"/>
                  </a:lnTo>
                  <a:lnTo>
                    <a:pt x="35003" y="185239"/>
                  </a:lnTo>
                  <a:lnTo>
                    <a:pt x="34599" y="184756"/>
                  </a:lnTo>
                  <a:lnTo>
                    <a:pt x="34201" y="184265"/>
                  </a:lnTo>
                  <a:lnTo>
                    <a:pt x="33803" y="183766"/>
                  </a:lnTo>
                  <a:lnTo>
                    <a:pt x="33411" y="183259"/>
                  </a:lnTo>
                  <a:lnTo>
                    <a:pt x="33018" y="182745"/>
                  </a:lnTo>
                  <a:lnTo>
                    <a:pt x="32631" y="182222"/>
                  </a:lnTo>
                  <a:lnTo>
                    <a:pt x="32243" y="181691"/>
                  </a:lnTo>
                  <a:lnTo>
                    <a:pt x="31861" y="181152"/>
                  </a:lnTo>
                  <a:lnTo>
                    <a:pt x="31479" y="180605"/>
                  </a:lnTo>
                  <a:lnTo>
                    <a:pt x="31102" y="180049"/>
                  </a:lnTo>
                  <a:lnTo>
                    <a:pt x="30731" y="179486"/>
                  </a:lnTo>
                  <a:lnTo>
                    <a:pt x="30359" y="178915"/>
                  </a:lnTo>
                  <a:lnTo>
                    <a:pt x="29993" y="178344"/>
                  </a:lnTo>
                  <a:lnTo>
                    <a:pt x="29627" y="177757"/>
                  </a:lnTo>
                  <a:lnTo>
                    <a:pt x="29266" y="177169"/>
                  </a:lnTo>
                  <a:lnTo>
                    <a:pt x="28905" y="176566"/>
                  </a:lnTo>
                  <a:lnTo>
                    <a:pt x="28550" y="175963"/>
                  </a:lnTo>
                  <a:lnTo>
                    <a:pt x="28194" y="175351"/>
                  </a:lnTo>
                  <a:lnTo>
                    <a:pt x="27844" y="174732"/>
                  </a:lnTo>
                  <a:lnTo>
                    <a:pt x="27494" y="174112"/>
                  </a:lnTo>
                  <a:lnTo>
                    <a:pt x="27149" y="173477"/>
                  </a:lnTo>
                  <a:lnTo>
                    <a:pt x="26809" y="172841"/>
                  </a:lnTo>
                  <a:lnTo>
                    <a:pt x="26470" y="172197"/>
                  </a:lnTo>
                  <a:lnTo>
                    <a:pt x="26130" y="171546"/>
                  </a:lnTo>
                  <a:lnTo>
                    <a:pt x="25796" y="170894"/>
                  </a:lnTo>
                  <a:lnTo>
                    <a:pt x="25467" y="170226"/>
                  </a:lnTo>
                  <a:lnTo>
                    <a:pt x="25138" y="169559"/>
                  </a:lnTo>
                  <a:lnTo>
                    <a:pt x="24809" y="168891"/>
                  </a:lnTo>
                  <a:lnTo>
                    <a:pt x="24485" y="168207"/>
                  </a:lnTo>
                  <a:lnTo>
                    <a:pt x="24167" y="167523"/>
                  </a:lnTo>
                  <a:lnTo>
                    <a:pt x="23848" y="166831"/>
                  </a:lnTo>
                  <a:lnTo>
                    <a:pt x="23535" y="166140"/>
                  </a:lnTo>
                  <a:lnTo>
                    <a:pt x="23222" y="165432"/>
                  </a:lnTo>
                  <a:lnTo>
                    <a:pt x="22914" y="164732"/>
                  </a:lnTo>
                  <a:lnTo>
                    <a:pt x="22606" y="164016"/>
                  </a:lnTo>
                  <a:lnTo>
                    <a:pt x="22299" y="163300"/>
                  </a:lnTo>
                  <a:lnTo>
                    <a:pt x="21996" y="162576"/>
                  </a:lnTo>
                  <a:lnTo>
                    <a:pt x="21699" y="161852"/>
                  </a:lnTo>
                  <a:lnTo>
                    <a:pt x="21402" y="161119"/>
                  </a:lnTo>
                  <a:lnTo>
                    <a:pt x="21110" y="160379"/>
                  </a:lnTo>
                  <a:lnTo>
                    <a:pt x="20818" y="159639"/>
                  </a:lnTo>
                  <a:lnTo>
                    <a:pt x="20526" y="158899"/>
                  </a:lnTo>
                  <a:lnTo>
                    <a:pt x="20245" y="158151"/>
                  </a:lnTo>
                  <a:lnTo>
                    <a:pt x="19959" y="157395"/>
                  </a:lnTo>
                  <a:lnTo>
                    <a:pt x="19677" y="156638"/>
                  </a:lnTo>
                  <a:lnTo>
                    <a:pt x="19401" y="155874"/>
                  </a:lnTo>
                  <a:lnTo>
                    <a:pt x="19125" y="155110"/>
                  </a:lnTo>
                  <a:lnTo>
                    <a:pt x="18849" y="154337"/>
                  </a:lnTo>
                  <a:lnTo>
                    <a:pt x="18579" y="153565"/>
                  </a:lnTo>
                  <a:lnTo>
                    <a:pt x="18308" y="152793"/>
                  </a:lnTo>
                  <a:lnTo>
                    <a:pt x="18043" y="152012"/>
                  </a:lnTo>
                  <a:lnTo>
                    <a:pt x="17783" y="151224"/>
                  </a:lnTo>
                  <a:lnTo>
                    <a:pt x="17263" y="149647"/>
                  </a:lnTo>
                  <a:lnTo>
                    <a:pt x="16753" y="148054"/>
                  </a:lnTo>
                  <a:lnTo>
                    <a:pt x="16249" y="146453"/>
                  </a:lnTo>
                  <a:lnTo>
                    <a:pt x="15761" y="144836"/>
                  </a:lnTo>
                  <a:lnTo>
                    <a:pt x="15278" y="143219"/>
                  </a:lnTo>
                  <a:lnTo>
                    <a:pt x="14806" y="141586"/>
                  </a:lnTo>
                  <a:lnTo>
                    <a:pt x="14344" y="139937"/>
                  </a:lnTo>
                  <a:lnTo>
                    <a:pt x="13893" y="138288"/>
                  </a:lnTo>
                  <a:lnTo>
                    <a:pt x="13447" y="136630"/>
                  </a:lnTo>
                  <a:lnTo>
                    <a:pt x="13012" y="134965"/>
                  </a:lnTo>
                  <a:lnTo>
                    <a:pt x="12588" y="133300"/>
                  </a:lnTo>
                  <a:lnTo>
                    <a:pt x="12174" y="131626"/>
                  </a:lnTo>
                  <a:lnTo>
                    <a:pt x="11765" y="129945"/>
                  </a:lnTo>
                  <a:lnTo>
                    <a:pt x="11362" y="128263"/>
                  </a:lnTo>
                  <a:lnTo>
                    <a:pt x="10975" y="126582"/>
                  </a:lnTo>
                  <a:lnTo>
                    <a:pt x="10592" y="124892"/>
                  </a:lnTo>
                  <a:lnTo>
                    <a:pt x="10216" y="123203"/>
                  </a:lnTo>
                  <a:lnTo>
                    <a:pt x="9855" y="121522"/>
                  </a:lnTo>
                  <a:lnTo>
                    <a:pt x="9494" y="119832"/>
                  </a:lnTo>
                  <a:lnTo>
                    <a:pt x="9149" y="118143"/>
                  </a:lnTo>
                  <a:lnTo>
                    <a:pt x="8809" y="116461"/>
                  </a:lnTo>
                  <a:lnTo>
                    <a:pt x="8475" y="114780"/>
                  </a:lnTo>
                  <a:lnTo>
                    <a:pt x="8151" y="113106"/>
                  </a:lnTo>
                  <a:lnTo>
                    <a:pt x="7833" y="111433"/>
                  </a:lnTo>
                  <a:lnTo>
                    <a:pt x="7525" y="109768"/>
                  </a:lnTo>
                  <a:lnTo>
                    <a:pt x="7223" y="108110"/>
                  </a:lnTo>
                  <a:lnTo>
                    <a:pt x="6931" y="106453"/>
                  </a:lnTo>
                  <a:lnTo>
                    <a:pt x="6644" y="104804"/>
                  </a:lnTo>
                  <a:lnTo>
                    <a:pt x="6368" y="103171"/>
                  </a:lnTo>
                  <a:lnTo>
                    <a:pt x="6098" y="101546"/>
                  </a:lnTo>
                  <a:lnTo>
                    <a:pt x="5833" y="99921"/>
                  </a:lnTo>
                  <a:lnTo>
                    <a:pt x="5573" y="98320"/>
                  </a:lnTo>
                  <a:lnTo>
                    <a:pt x="5323" y="96719"/>
                  </a:lnTo>
                  <a:lnTo>
                    <a:pt x="5084" y="95134"/>
                  </a:lnTo>
                  <a:lnTo>
                    <a:pt x="4846" y="93565"/>
                  </a:lnTo>
                  <a:lnTo>
                    <a:pt x="4617" y="92012"/>
                  </a:lnTo>
                  <a:lnTo>
                    <a:pt x="4394" y="90468"/>
                  </a:lnTo>
                  <a:lnTo>
                    <a:pt x="4182" y="88939"/>
                  </a:lnTo>
                  <a:lnTo>
                    <a:pt x="3975" y="87427"/>
                  </a:lnTo>
                  <a:lnTo>
                    <a:pt x="3768" y="85938"/>
                  </a:lnTo>
                  <a:lnTo>
                    <a:pt x="3577" y="84466"/>
                  </a:lnTo>
                  <a:lnTo>
                    <a:pt x="3386" y="83002"/>
                  </a:lnTo>
                  <a:lnTo>
                    <a:pt x="3200" y="81570"/>
                  </a:lnTo>
                  <a:lnTo>
                    <a:pt x="3025" y="80154"/>
                  </a:lnTo>
                  <a:lnTo>
                    <a:pt x="2856" y="78754"/>
                  </a:lnTo>
                  <a:lnTo>
                    <a:pt x="2691" y="77378"/>
                  </a:lnTo>
                  <a:lnTo>
                    <a:pt x="2378" y="74699"/>
                  </a:lnTo>
                  <a:lnTo>
                    <a:pt x="2086" y="72117"/>
                  </a:lnTo>
                  <a:lnTo>
                    <a:pt x="1821" y="69631"/>
                  </a:lnTo>
                  <a:lnTo>
                    <a:pt x="1577" y="67258"/>
                  </a:lnTo>
                  <a:lnTo>
                    <a:pt x="1349" y="65005"/>
                  </a:lnTo>
                  <a:lnTo>
                    <a:pt x="1147" y="62865"/>
                  </a:lnTo>
                  <a:lnTo>
                    <a:pt x="961" y="60854"/>
                  </a:lnTo>
                  <a:lnTo>
                    <a:pt x="791" y="58979"/>
                  </a:lnTo>
                  <a:lnTo>
                    <a:pt x="643" y="57241"/>
                  </a:lnTo>
                  <a:lnTo>
                    <a:pt x="515" y="55657"/>
                  </a:lnTo>
                  <a:lnTo>
                    <a:pt x="399" y="54217"/>
                  </a:lnTo>
                  <a:lnTo>
                    <a:pt x="218" y="51827"/>
                  </a:lnTo>
                  <a:lnTo>
                    <a:pt x="22" y="49156"/>
                  </a:lnTo>
                  <a:lnTo>
                    <a:pt x="22" y="49156"/>
                  </a:lnTo>
                  <a:lnTo>
                    <a:pt x="17" y="49019"/>
                  </a:lnTo>
                  <a:lnTo>
                    <a:pt x="6" y="48641"/>
                  </a:lnTo>
                  <a:lnTo>
                    <a:pt x="1" y="48360"/>
                  </a:lnTo>
                  <a:lnTo>
                    <a:pt x="1" y="48022"/>
                  </a:lnTo>
                  <a:lnTo>
                    <a:pt x="6" y="47636"/>
                  </a:lnTo>
                  <a:lnTo>
                    <a:pt x="22" y="47193"/>
                  </a:lnTo>
                  <a:lnTo>
                    <a:pt x="43" y="46702"/>
                  </a:lnTo>
                  <a:lnTo>
                    <a:pt x="70" y="46163"/>
                  </a:lnTo>
                  <a:lnTo>
                    <a:pt x="112" y="45576"/>
                  </a:lnTo>
                  <a:lnTo>
                    <a:pt x="165" y="44949"/>
                  </a:lnTo>
                  <a:lnTo>
                    <a:pt x="234" y="44273"/>
                  </a:lnTo>
                  <a:lnTo>
                    <a:pt x="319" y="43565"/>
                  </a:lnTo>
                  <a:lnTo>
                    <a:pt x="415" y="42809"/>
                  </a:lnTo>
                  <a:lnTo>
                    <a:pt x="473" y="42422"/>
                  </a:lnTo>
                  <a:lnTo>
                    <a:pt x="531" y="42020"/>
                  </a:lnTo>
                  <a:lnTo>
                    <a:pt x="600" y="41618"/>
                  </a:lnTo>
                  <a:lnTo>
                    <a:pt x="669" y="41200"/>
                  </a:lnTo>
                  <a:lnTo>
                    <a:pt x="749" y="40781"/>
                  </a:lnTo>
                  <a:lnTo>
                    <a:pt x="828" y="40347"/>
                  </a:lnTo>
                  <a:lnTo>
                    <a:pt x="919" y="39912"/>
                  </a:lnTo>
                  <a:lnTo>
                    <a:pt x="1009" y="39462"/>
                  </a:lnTo>
                  <a:lnTo>
                    <a:pt x="1110" y="39011"/>
                  </a:lnTo>
                  <a:lnTo>
                    <a:pt x="1216" y="38553"/>
                  </a:lnTo>
                  <a:lnTo>
                    <a:pt x="1327" y="38086"/>
                  </a:lnTo>
                  <a:lnTo>
                    <a:pt x="1444" y="37611"/>
                  </a:lnTo>
                  <a:lnTo>
                    <a:pt x="1571" y="37129"/>
                  </a:lnTo>
                  <a:lnTo>
                    <a:pt x="1704" y="36646"/>
                  </a:lnTo>
                  <a:lnTo>
                    <a:pt x="1842" y="36155"/>
                  </a:lnTo>
                  <a:lnTo>
                    <a:pt x="1985" y="35657"/>
                  </a:lnTo>
                  <a:lnTo>
                    <a:pt x="2139" y="35158"/>
                  </a:lnTo>
                  <a:lnTo>
                    <a:pt x="2304" y="34651"/>
                  </a:lnTo>
                  <a:lnTo>
                    <a:pt x="2473" y="34144"/>
                  </a:lnTo>
                  <a:lnTo>
                    <a:pt x="2649" y="33629"/>
                  </a:lnTo>
                  <a:lnTo>
                    <a:pt x="2834" y="33106"/>
                  </a:lnTo>
                  <a:lnTo>
                    <a:pt x="3025" y="32583"/>
                  </a:lnTo>
                  <a:lnTo>
                    <a:pt x="3227" y="32060"/>
                  </a:lnTo>
                  <a:lnTo>
                    <a:pt x="3439" y="31529"/>
                  </a:lnTo>
                  <a:lnTo>
                    <a:pt x="3662" y="30990"/>
                  </a:lnTo>
                  <a:lnTo>
                    <a:pt x="3890" y="30459"/>
                  </a:lnTo>
                  <a:lnTo>
                    <a:pt x="4129" y="29920"/>
                  </a:lnTo>
                  <a:lnTo>
                    <a:pt x="4373" y="29373"/>
                  </a:lnTo>
                  <a:lnTo>
                    <a:pt x="4633" y="28834"/>
                  </a:lnTo>
                  <a:lnTo>
                    <a:pt x="4899" y="28287"/>
                  </a:lnTo>
                  <a:lnTo>
                    <a:pt x="5175" y="27740"/>
                  </a:lnTo>
                  <a:lnTo>
                    <a:pt x="5461" y="27193"/>
                  </a:lnTo>
                  <a:lnTo>
                    <a:pt x="5758" y="26638"/>
                  </a:lnTo>
                  <a:lnTo>
                    <a:pt x="6066" y="26091"/>
                  </a:lnTo>
                  <a:lnTo>
                    <a:pt x="6384" y="25536"/>
                  </a:lnTo>
                  <a:lnTo>
                    <a:pt x="6713" y="24981"/>
                  </a:lnTo>
                  <a:lnTo>
                    <a:pt x="7053" y="24434"/>
                  </a:lnTo>
                  <a:lnTo>
                    <a:pt x="7409" y="23879"/>
                  </a:lnTo>
                  <a:lnTo>
                    <a:pt x="7769" y="23323"/>
                  </a:lnTo>
                  <a:lnTo>
                    <a:pt x="8146" y="22776"/>
                  </a:lnTo>
                  <a:lnTo>
                    <a:pt x="8534" y="22221"/>
                  </a:lnTo>
                  <a:lnTo>
                    <a:pt x="8932" y="21674"/>
                  </a:lnTo>
                  <a:lnTo>
                    <a:pt x="9340" y="21127"/>
                  </a:lnTo>
                  <a:lnTo>
                    <a:pt x="9765" y="20580"/>
                  </a:lnTo>
                  <a:lnTo>
                    <a:pt x="10200" y="20033"/>
                  </a:lnTo>
                  <a:lnTo>
                    <a:pt x="10646" y="19486"/>
                  </a:lnTo>
                  <a:lnTo>
                    <a:pt x="11107" y="18947"/>
                  </a:lnTo>
                  <a:lnTo>
                    <a:pt x="11579" y="18408"/>
                  </a:lnTo>
                  <a:lnTo>
                    <a:pt x="12068" y="17869"/>
                  </a:lnTo>
                  <a:lnTo>
                    <a:pt x="12572" y="17338"/>
                  </a:lnTo>
                  <a:lnTo>
                    <a:pt x="13087" y="16807"/>
                  </a:lnTo>
                  <a:lnTo>
                    <a:pt x="13612" y="16276"/>
                  </a:lnTo>
                  <a:lnTo>
                    <a:pt x="14153" y="15753"/>
                  </a:lnTo>
                  <a:lnTo>
                    <a:pt x="14710" y="15238"/>
                  </a:lnTo>
                  <a:lnTo>
                    <a:pt x="15278" y="14723"/>
                  </a:lnTo>
                  <a:lnTo>
                    <a:pt x="15867" y="14208"/>
                  </a:lnTo>
                  <a:lnTo>
                    <a:pt x="16467" y="13710"/>
                  </a:lnTo>
                  <a:lnTo>
                    <a:pt x="17077" y="13203"/>
                  </a:lnTo>
                  <a:lnTo>
                    <a:pt x="17709" y="12712"/>
                  </a:lnTo>
                  <a:lnTo>
                    <a:pt x="18356" y="12221"/>
                  </a:lnTo>
                  <a:lnTo>
                    <a:pt x="19014" y="11739"/>
                  </a:lnTo>
                  <a:lnTo>
                    <a:pt x="19688" y="11256"/>
                  </a:lnTo>
                  <a:lnTo>
                    <a:pt x="20383" y="10781"/>
                  </a:lnTo>
                  <a:lnTo>
                    <a:pt x="21089" y="10315"/>
                  </a:lnTo>
                  <a:lnTo>
                    <a:pt x="21810" y="9856"/>
                  </a:lnTo>
                  <a:lnTo>
                    <a:pt x="22553" y="9405"/>
                  </a:lnTo>
                  <a:lnTo>
                    <a:pt x="23307" y="8963"/>
                  </a:lnTo>
                  <a:lnTo>
                    <a:pt x="24082" y="8520"/>
                  </a:lnTo>
                  <a:lnTo>
                    <a:pt x="24867" y="8094"/>
                  </a:lnTo>
                  <a:lnTo>
                    <a:pt x="25679" y="7668"/>
                  </a:lnTo>
                  <a:lnTo>
                    <a:pt x="26501" y="7257"/>
                  </a:lnTo>
                  <a:lnTo>
                    <a:pt x="27340" y="6847"/>
                  </a:lnTo>
                  <a:lnTo>
                    <a:pt x="28200" y="6453"/>
                  </a:lnTo>
                  <a:lnTo>
                    <a:pt x="29075" y="6059"/>
                  </a:lnTo>
                  <a:lnTo>
                    <a:pt x="29972" y="5681"/>
                  </a:lnTo>
                  <a:lnTo>
                    <a:pt x="30885" y="5311"/>
                  </a:lnTo>
                  <a:lnTo>
                    <a:pt x="31813" y="4948"/>
                  </a:lnTo>
                  <a:lnTo>
                    <a:pt x="32763" y="4603"/>
                  </a:lnTo>
                  <a:lnTo>
                    <a:pt x="33734" y="4265"/>
                  </a:lnTo>
                  <a:lnTo>
                    <a:pt x="34721" y="3927"/>
                  </a:lnTo>
                  <a:lnTo>
                    <a:pt x="35724" y="3613"/>
                  </a:lnTo>
                  <a:lnTo>
                    <a:pt x="36748" y="3299"/>
                  </a:lnTo>
                  <a:lnTo>
                    <a:pt x="37794" y="3002"/>
                  </a:lnTo>
                  <a:lnTo>
                    <a:pt x="38860" y="2720"/>
                  </a:lnTo>
                  <a:lnTo>
                    <a:pt x="39943" y="2446"/>
                  </a:lnTo>
                  <a:lnTo>
                    <a:pt x="41047" y="2181"/>
                  </a:lnTo>
                  <a:lnTo>
                    <a:pt x="42172" y="1932"/>
                  </a:lnTo>
                  <a:lnTo>
                    <a:pt x="43313" y="1690"/>
                  </a:lnTo>
                  <a:lnTo>
                    <a:pt x="44480" y="1465"/>
                  </a:lnTo>
                  <a:lnTo>
                    <a:pt x="45663" y="1248"/>
                  </a:lnTo>
                  <a:lnTo>
                    <a:pt x="46868" y="1047"/>
                  </a:lnTo>
                  <a:lnTo>
                    <a:pt x="48099" y="862"/>
                  </a:lnTo>
                  <a:lnTo>
                    <a:pt x="49346" y="693"/>
                  </a:lnTo>
                  <a:lnTo>
                    <a:pt x="50614" y="532"/>
                  </a:lnTo>
                  <a:lnTo>
                    <a:pt x="51904" y="387"/>
                  </a:lnTo>
                  <a:lnTo>
                    <a:pt x="53220" y="250"/>
                  </a:lnTo>
                  <a:lnTo>
                    <a:pt x="54552" y="138"/>
                  </a:lnTo>
                  <a:lnTo>
                    <a:pt x="55910" y="33"/>
                  </a:lnTo>
                </a:path>
              </a:pathLst>
            </a:custGeom>
            <a:noFill/>
            <a:ln w="0">
              <a:noFill/>
            </a:ln>
          </p:spPr>
          <p:style>
            <a:lnRef idx="0">
              <a:scrgbClr r="0" g="0" b="0"/>
            </a:lnRef>
            <a:fillRef idx="0">
              <a:scrgbClr r="0" g="0" b="0"/>
            </a:fillRef>
            <a:effectRef idx="0">
              <a:scrgbClr r="0" g="0" b="0"/>
            </a:effectRef>
            <a:fontRef idx="minor"/>
          </p:style>
        </p:sp>
        <p:sp>
          <p:nvSpPr>
            <p:cNvPr id="1035" name="Google Shape;3528;p66"/>
            <p:cNvSpPr/>
            <p:nvPr/>
          </p:nvSpPr>
          <p:spPr>
            <a:xfrm>
              <a:off x="6615360" y="2256480"/>
              <a:ext cx="1455120" cy="225720"/>
            </a:xfrm>
            <a:custGeom>
              <a:avLst/>
              <a:gdLst/>
              <a:ahLst/>
              <a:cxnLst/>
              <a:rect l="l" t="t" r="r" b="b"/>
              <a:pathLst>
                <a:path w="111263" h="24345">
                  <a:moveTo>
                    <a:pt x="111263" y="0"/>
                  </a:moveTo>
                  <a:lnTo>
                    <a:pt x="111199" y="73"/>
                  </a:lnTo>
                  <a:lnTo>
                    <a:pt x="111119" y="169"/>
                  </a:lnTo>
                  <a:lnTo>
                    <a:pt x="111019" y="306"/>
                  </a:lnTo>
                  <a:lnTo>
                    <a:pt x="110398" y="1271"/>
                  </a:lnTo>
                  <a:lnTo>
                    <a:pt x="110180" y="1609"/>
                  </a:lnTo>
                  <a:lnTo>
                    <a:pt x="109941" y="1971"/>
                  </a:lnTo>
                  <a:lnTo>
                    <a:pt x="109665" y="2373"/>
                  </a:lnTo>
                  <a:lnTo>
                    <a:pt x="109363" y="2800"/>
                  </a:lnTo>
                  <a:lnTo>
                    <a:pt x="109034" y="3258"/>
                  </a:lnTo>
                  <a:lnTo>
                    <a:pt x="108673" y="3749"/>
                  </a:lnTo>
                  <a:lnTo>
                    <a:pt x="108280" y="4256"/>
                  </a:lnTo>
                  <a:lnTo>
                    <a:pt x="107856" y="4795"/>
                  </a:lnTo>
                  <a:lnTo>
                    <a:pt x="107559" y="5173"/>
                  </a:lnTo>
                  <a:lnTo>
                    <a:pt x="107251" y="5551"/>
                  </a:lnTo>
                  <a:lnTo>
                    <a:pt x="106949" y="5929"/>
                  </a:lnTo>
                  <a:lnTo>
                    <a:pt x="106641" y="6299"/>
                  </a:lnTo>
                  <a:lnTo>
                    <a:pt x="106333" y="6661"/>
                  </a:lnTo>
                  <a:lnTo>
                    <a:pt x="106020" y="7024"/>
                  </a:lnTo>
                  <a:lnTo>
                    <a:pt x="105707" y="7378"/>
                  </a:lnTo>
                  <a:lnTo>
                    <a:pt x="105388" y="7723"/>
                  </a:lnTo>
                  <a:lnTo>
                    <a:pt x="105070" y="8069"/>
                  </a:lnTo>
                  <a:lnTo>
                    <a:pt x="104752" y="8415"/>
                  </a:lnTo>
                  <a:lnTo>
                    <a:pt x="104428" y="8753"/>
                  </a:lnTo>
                  <a:lnTo>
                    <a:pt x="104104" y="9083"/>
                  </a:lnTo>
                  <a:lnTo>
                    <a:pt x="103775" y="9413"/>
                  </a:lnTo>
                  <a:lnTo>
                    <a:pt x="103452" y="9735"/>
                  </a:lnTo>
                  <a:lnTo>
                    <a:pt x="103117" y="10057"/>
                  </a:lnTo>
                  <a:lnTo>
                    <a:pt x="102788" y="10370"/>
                  </a:lnTo>
                  <a:lnTo>
                    <a:pt x="102454" y="10676"/>
                  </a:lnTo>
                  <a:lnTo>
                    <a:pt x="102114" y="10982"/>
                  </a:lnTo>
                  <a:lnTo>
                    <a:pt x="101780" y="11279"/>
                  </a:lnTo>
                  <a:lnTo>
                    <a:pt x="101440" y="11577"/>
                  </a:lnTo>
                  <a:lnTo>
                    <a:pt x="101095" y="11867"/>
                  </a:lnTo>
                  <a:lnTo>
                    <a:pt x="100756" y="12148"/>
                  </a:lnTo>
                  <a:lnTo>
                    <a:pt x="100411" y="12430"/>
                  </a:lnTo>
                  <a:lnTo>
                    <a:pt x="100061" y="12703"/>
                  </a:lnTo>
                  <a:lnTo>
                    <a:pt x="99716" y="12977"/>
                  </a:lnTo>
                  <a:lnTo>
                    <a:pt x="99365" y="13242"/>
                  </a:lnTo>
                  <a:lnTo>
                    <a:pt x="99010" y="13500"/>
                  </a:lnTo>
                  <a:lnTo>
                    <a:pt x="98660" y="13757"/>
                  </a:lnTo>
                  <a:lnTo>
                    <a:pt x="98304" y="14007"/>
                  </a:lnTo>
                  <a:lnTo>
                    <a:pt x="97943" y="14256"/>
                  </a:lnTo>
                  <a:lnTo>
                    <a:pt x="97588" y="14497"/>
                  </a:lnTo>
                  <a:lnTo>
                    <a:pt x="97227" y="14731"/>
                  </a:lnTo>
                  <a:lnTo>
                    <a:pt x="96691" y="15069"/>
                  </a:lnTo>
                  <a:lnTo>
                    <a:pt x="96150" y="15398"/>
                  </a:lnTo>
                  <a:lnTo>
                    <a:pt x="95614" y="15720"/>
                  </a:lnTo>
                  <a:lnTo>
                    <a:pt x="95067" y="16042"/>
                  </a:lnTo>
                  <a:lnTo>
                    <a:pt x="94526" y="16348"/>
                  </a:lnTo>
                  <a:lnTo>
                    <a:pt x="93979" y="16645"/>
                  </a:lnTo>
                  <a:lnTo>
                    <a:pt x="93433" y="16943"/>
                  </a:lnTo>
                  <a:lnTo>
                    <a:pt x="92886" y="17225"/>
                  </a:lnTo>
                  <a:lnTo>
                    <a:pt x="92334" y="17506"/>
                  </a:lnTo>
                  <a:lnTo>
                    <a:pt x="91782" y="17772"/>
                  </a:lnTo>
                  <a:lnTo>
                    <a:pt x="91231" y="18037"/>
                  </a:lnTo>
                  <a:lnTo>
                    <a:pt x="90673" y="18295"/>
                  </a:lnTo>
                  <a:lnTo>
                    <a:pt x="90116" y="18544"/>
                  </a:lnTo>
                  <a:lnTo>
                    <a:pt x="89559" y="18777"/>
                  </a:lnTo>
                  <a:lnTo>
                    <a:pt x="89002" y="19011"/>
                  </a:lnTo>
                  <a:lnTo>
                    <a:pt x="88439" y="19236"/>
                  </a:lnTo>
                  <a:lnTo>
                    <a:pt x="87877" y="19453"/>
                  </a:lnTo>
                  <a:lnTo>
                    <a:pt x="87314" y="19662"/>
                  </a:lnTo>
                  <a:lnTo>
                    <a:pt x="86752" y="19863"/>
                  </a:lnTo>
                  <a:lnTo>
                    <a:pt x="86184" y="20057"/>
                  </a:lnTo>
                  <a:lnTo>
                    <a:pt x="85622" y="20242"/>
                  </a:lnTo>
                  <a:lnTo>
                    <a:pt x="85054" y="20419"/>
                  </a:lnTo>
                  <a:lnTo>
                    <a:pt x="84481" y="20588"/>
                  </a:lnTo>
                  <a:lnTo>
                    <a:pt x="83913" y="20748"/>
                  </a:lnTo>
                  <a:lnTo>
                    <a:pt x="83340" y="20901"/>
                  </a:lnTo>
                  <a:lnTo>
                    <a:pt x="82767" y="21046"/>
                  </a:lnTo>
                  <a:lnTo>
                    <a:pt x="82194" y="21191"/>
                  </a:lnTo>
                  <a:lnTo>
                    <a:pt x="81620" y="21320"/>
                  </a:lnTo>
                  <a:lnTo>
                    <a:pt x="81047" y="21440"/>
                  </a:lnTo>
                  <a:lnTo>
                    <a:pt x="80469" y="21553"/>
                  </a:lnTo>
                  <a:lnTo>
                    <a:pt x="79896" y="21658"/>
                  </a:lnTo>
                  <a:lnTo>
                    <a:pt x="79317" y="21762"/>
                  </a:lnTo>
                  <a:lnTo>
                    <a:pt x="77895" y="21971"/>
                  </a:lnTo>
                  <a:lnTo>
                    <a:pt x="76473" y="22164"/>
                  </a:lnTo>
                  <a:lnTo>
                    <a:pt x="75051" y="22341"/>
                  </a:lnTo>
                  <a:lnTo>
                    <a:pt x="73629" y="22510"/>
                  </a:lnTo>
                  <a:lnTo>
                    <a:pt x="72207" y="22663"/>
                  </a:lnTo>
                  <a:lnTo>
                    <a:pt x="70784" y="22800"/>
                  </a:lnTo>
                  <a:lnTo>
                    <a:pt x="69357" y="22929"/>
                  </a:lnTo>
                  <a:lnTo>
                    <a:pt x="67935" y="23041"/>
                  </a:lnTo>
                  <a:lnTo>
                    <a:pt x="66507" y="23138"/>
                  </a:lnTo>
                  <a:lnTo>
                    <a:pt x="65080" y="23218"/>
                  </a:lnTo>
                  <a:lnTo>
                    <a:pt x="63653" y="23291"/>
                  </a:lnTo>
                  <a:lnTo>
                    <a:pt x="62225" y="23347"/>
                  </a:lnTo>
                  <a:lnTo>
                    <a:pt x="60803" y="23387"/>
                  </a:lnTo>
                  <a:lnTo>
                    <a:pt x="59375" y="23419"/>
                  </a:lnTo>
                  <a:lnTo>
                    <a:pt x="57948" y="23435"/>
                  </a:lnTo>
                  <a:lnTo>
                    <a:pt x="56521" y="23435"/>
                  </a:lnTo>
                  <a:lnTo>
                    <a:pt x="55093" y="23452"/>
                  </a:lnTo>
                  <a:lnTo>
                    <a:pt x="53666" y="23452"/>
                  </a:lnTo>
                  <a:lnTo>
                    <a:pt x="52238" y="23427"/>
                  </a:lnTo>
                  <a:lnTo>
                    <a:pt x="50811" y="23387"/>
                  </a:lnTo>
                  <a:lnTo>
                    <a:pt x="49383" y="23331"/>
                  </a:lnTo>
                  <a:lnTo>
                    <a:pt x="47956" y="23258"/>
                  </a:lnTo>
                  <a:lnTo>
                    <a:pt x="46528" y="23162"/>
                  </a:lnTo>
                  <a:lnTo>
                    <a:pt x="45106" y="23057"/>
                  </a:lnTo>
                  <a:lnTo>
                    <a:pt x="43679" y="22929"/>
                  </a:lnTo>
                  <a:lnTo>
                    <a:pt x="42257" y="22776"/>
                  </a:lnTo>
                  <a:lnTo>
                    <a:pt x="40834" y="22615"/>
                  </a:lnTo>
                  <a:lnTo>
                    <a:pt x="39412" y="22430"/>
                  </a:lnTo>
                  <a:lnTo>
                    <a:pt x="37990" y="22229"/>
                  </a:lnTo>
                  <a:lnTo>
                    <a:pt x="36568" y="22003"/>
                  </a:lnTo>
                  <a:lnTo>
                    <a:pt x="35151" y="21762"/>
                  </a:lnTo>
                  <a:lnTo>
                    <a:pt x="33734" y="21513"/>
                  </a:lnTo>
                  <a:lnTo>
                    <a:pt x="33156" y="21400"/>
                  </a:lnTo>
                  <a:lnTo>
                    <a:pt x="32577" y="21279"/>
                  </a:lnTo>
                  <a:lnTo>
                    <a:pt x="31999" y="21159"/>
                  </a:lnTo>
                  <a:lnTo>
                    <a:pt x="31426" y="21030"/>
                  </a:lnTo>
                  <a:lnTo>
                    <a:pt x="30848" y="20893"/>
                  </a:lnTo>
                  <a:lnTo>
                    <a:pt x="30274" y="20756"/>
                  </a:lnTo>
                  <a:lnTo>
                    <a:pt x="29701" y="20612"/>
                  </a:lnTo>
                  <a:lnTo>
                    <a:pt x="29128" y="20459"/>
                  </a:lnTo>
                  <a:lnTo>
                    <a:pt x="28555" y="20306"/>
                  </a:lnTo>
                  <a:lnTo>
                    <a:pt x="27982" y="20145"/>
                  </a:lnTo>
                  <a:lnTo>
                    <a:pt x="27409" y="19984"/>
                  </a:lnTo>
                  <a:lnTo>
                    <a:pt x="26836" y="19815"/>
                  </a:lnTo>
                  <a:lnTo>
                    <a:pt x="26268" y="19638"/>
                  </a:lnTo>
                  <a:lnTo>
                    <a:pt x="25695" y="19461"/>
                  </a:lnTo>
                  <a:lnTo>
                    <a:pt x="25127" y="19268"/>
                  </a:lnTo>
                  <a:lnTo>
                    <a:pt x="24559" y="19083"/>
                  </a:lnTo>
                  <a:lnTo>
                    <a:pt x="23991" y="18882"/>
                  </a:lnTo>
                  <a:lnTo>
                    <a:pt x="23424" y="18681"/>
                  </a:lnTo>
                  <a:lnTo>
                    <a:pt x="22861" y="18480"/>
                  </a:lnTo>
                  <a:lnTo>
                    <a:pt x="22293" y="18262"/>
                  </a:lnTo>
                  <a:lnTo>
                    <a:pt x="21731" y="18053"/>
                  </a:lnTo>
                  <a:lnTo>
                    <a:pt x="21168" y="17828"/>
                  </a:lnTo>
                  <a:lnTo>
                    <a:pt x="20606" y="17603"/>
                  </a:lnTo>
                  <a:lnTo>
                    <a:pt x="20043" y="17369"/>
                  </a:lnTo>
                  <a:lnTo>
                    <a:pt x="19481" y="17128"/>
                  </a:lnTo>
                  <a:lnTo>
                    <a:pt x="18924" y="16887"/>
                  </a:lnTo>
                  <a:lnTo>
                    <a:pt x="18361" y="16645"/>
                  </a:lnTo>
                  <a:lnTo>
                    <a:pt x="17804" y="16388"/>
                  </a:lnTo>
                  <a:lnTo>
                    <a:pt x="17247" y="16131"/>
                  </a:lnTo>
                  <a:lnTo>
                    <a:pt x="16690" y="15865"/>
                  </a:lnTo>
                  <a:lnTo>
                    <a:pt x="16138" y="15600"/>
                  </a:lnTo>
                  <a:lnTo>
                    <a:pt x="15581" y="15326"/>
                  </a:lnTo>
                  <a:lnTo>
                    <a:pt x="14838" y="14948"/>
                  </a:lnTo>
                  <a:lnTo>
                    <a:pt x="14095" y="14554"/>
                  </a:lnTo>
                  <a:lnTo>
                    <a:pt x="13357" y="14151"/>
                  </a:lnTo>
                  <a:lnTo>
                    <a:pt x="12620" y="13741"/>
                  </a:lnTo>
                  <a:lnTo>
                    <a:pt x="11887" y="13315"/>
                  </a:lnTo>
                  <a:lnTo>
                    <a:pt x="11160" y="12872"/>
                  </a:lnTo>
                  <a:lnTo>
                    <a:pt x="10433" y="12430"/>
                  </a:lnTo>
                  <a:lnTo>
                    <a:pt x="9706" y="11963"/>
                  </a:lnTo>
                  <a:lnTo>
                    <a:pt x="8985" y="11497"/>
                  </a:lnTo>
                  <a:lnTo>
                    <a:pt x="8268" y="11014"/>
                  </a:lnTo>
                  <a:lnTo>
                    <a:pt x="7557" y="10515"/>
                  </a:lnTo>
                  <a:lnTo>
                    <a:pt x="6846" y="10008"/>
                  </a:lnTo>
                  <a:lnTo>
                    <a:pt x="6140" y="9493"/>
                  </a:lnTo>
                  <a:lnTo>
                    <a:pt x="5435" y="8962"/>
                  </a:lnTo>
                  <a:lnTo>
                    <a:pt x="4734" y="8423"/>
                  </a:lnTo>
                  <a:lnTo>
                    <a:pt x="4039" y="7876"/>
                  </a:lnTo>
                  <a:lnTo>
                    <a:pt x="2320" y="6444"/>
                  </a:lnTo>
                  <a:lnTo>
                    <a:pt x="1624" y="5849"/>
                  </a:lnTo>
                  <a:lnTo>
                    <a:pt x="1051" y="5350"/>
                  </a:lnTo>
                  <a:lnTo>
                    <a:pt x="277" y="4699"/>
                  </a:lnTo>
                  <a:lnTo>
                    <a:pt x="208" y="4650"/>
                  </a:lnTo>
                  <a:lnTo>
                    <a:pt x="139" y="4610"/>
                  </a:lnTo>
                  <a:lnTo>
                    <a:pt x="70" y="4578"/>
                  </a:lnTo>
                  <a:lnTo>
                    <a:pt x="1" y="4546"/>
                  </a:lnTo>
                  <a:lnTo>
                    <a:pt x="1" y="4546"/>
                  </a:lnTo>
                  <a:lnTo>
                    <a:pt x="54" y="4626"/>
                  </a:lnTo>
                  <a:lnTo>
                    <a:pt x="112" y="4699"/>
                  </a:lnTo>
                  <a:lnTo>
                    <a:pt x="176" y="4771"/>
                  </a:lnTo>
                  <a:lnTo>
                    <a:pt x="239" y="4835"/>
                  </a:lnTo>
                  <a:lnTo>
                    <a:pt x="988" y="5583"/>
                  </a:lnTo>
                  <a:lnTo>
                    <a:pt x="1248" y="5849"/>
                  </a:lnTo>
                  <a:lnTo>
                    <a:pt x="1540" y="6131"/>
                  </a:lnTo>
                  <a:lnTo>
                    <a:pt x="1858" y="6436"/>
                  </a:lnTo>
                  <a:lnTo>
                    <a:pt x="2213" y="6766"/>
                  </a:lnTo>
                  <a:lnTo>
                    <a:pt x="2596" y="7112"/>
                  </a:lnTo>
                  <a:lnTo>
                    <a:pt x="3004" y="7482"/>
                  </a:lnTo>
                  <a:lnTo>
                    <a:pt x="3912" y="8279"/>
                  </a:lnTo>
                  <a:lnTo>
                    <a:pt x="4601" y="8850"/>
                  </a:lnTo>
                  <a:lnTo>
                    <a:pt x="5302" y="9413"/>
                  </a:lnTo>
                  <a:lnTo>
                    <a:pt x="6002" y="9960"/>
                  </a:lnTo>
                  <a:lnTo>
                    <a:pt x="6708" y="10499"/>
                  </a:lnTo>
                  <a:lnTo>
                    <a:pt x="7414" y="11022"/>
                  </a:lnTo>
                  <a:lnTo>
                    <a:pt x="8125" y="11537"/>
                  </a:lnTo>
                  <a:lnTo>
                    <a:pt x="8841" y="12036"/>
                  </a:lnTo>
                  <a:lnTo>
                    <a:pt x="9563" y="12526"/>
                  </a:lnTo>
                  <a:lnTo>
                    <a:pt x="10285" y="13001"/>
                  </a:lnTo>
                  <a:lnTo>
                    <a:pt x="11012" y="13460"/>
                  </a:lnTo>
                  <a:lnTo>
                    <a:pt x="11744" y="13910"/>
                  </a:lnTo>
                  <a:lnTo>
                    <a:pt x="12476" y="14353"/>
                  </a:lnTo>
                  <a:lnTo>
                    <a:pt x="13214" y="14779"/>
                  </a:lnTo>
                  <a:lnTo>
                    <a:pt x="13952" y="15189"/>
                  </a:lnTo>
                  <a:lnTo>
                    <a:pt x="14694" y="15592"/>
                  </a:lnTo>
                  <a:lnTo>
                    <a:pt x="15443" y="15986"/>
                  </a:lnTo>
                  <a:lnTo>
                    <a:pt x="16000" y="16267"/>
                  </a:lnTo>
                  <a:lnTo>
                    <a:pt x="16557" y="16541"/>
                  </a:lnTo>
                  <a:lnTo>
                    <a:pt x="17114" y="16814"/>
                  </a:lnTo>
                  <a:lnTo>
                    <a:pt x="17671" y="17080"/>
                  </a:lnTo>
                  <a:lnTo>
                    <a:pt x="18229" y="17345"/>
                  </a:lnTo>
                  <a:lnTo>
                    <a:pt x="18791" y="17603"/>
                  </a:lnTo>
                  <a:lnTo>
                    <a:pt x="19354" y="17852"/>
                  </a:lnTo>
                  <a:lnTo>
                    <a:pt x="19911" y="18102"/>
                  </a:lnTo>
                  <a:lnTo>
                    <a:pt x="20479" y="18343"/>
                  </a:lnTo>
                  <a:lnTo>
                    <a:pt x="21041" y="18576"/>
                  </a:lnTo>
                  <a:lnTo>
                    <a:pt x="21604" y="18802"/>
                  </a:lnTo>
                  <a:lnTo>
                    <a:pt x="22171" y="19027"/>
                  </a:lnTo>
                  <a:lnTo>
                    <a:pt x="22739" y="19252"/>
                  </a:lnTo>
                  <a:lnTo>
                    <a:pt x="23307" y="19461"/>
                  </a:lnTo>
                  <a:lnTo>
                    <a:pt x="23875" y="19670"/>
                  </a:lnTo>
                  <a:lnTo>
                    <a:pt x="24443" y="19880"/>
                  </a:lnTo>
                  <a:lnTo>
                    <a:pt x="25016" y="20073"/>
                  </a:lnTo>
                  <a:lnTo>
                    <a:pt x="25583" y="20266"/>
                  </a:lnTo>
                  <a:lnTo>
                    <a:pt x="26157" y="20451"/>
                  </a:lnTo>
                  <a:lnTo>
                    <a:pt x="26730" y="20636"/>
                  </a:lnTo>
                  <a:lnTo>
                    <a:pt x="27303" y="20813"/>
                  </a:lnTo>
                  <a:lnTo>
                    <a:pt x="27876" y="20982"/>
                  </a:lnTo>
                  <a:lnTo>
                    <a:pt x="28454" y="21151"/>
                  </a:lnTo>
                  <a:lnTo>
                    <a:pt x="29027" y="21312"/>
                  </a:lnTo>
                  <a:lnTo>
                    <a:pt x="29606" y="21464"/>
                  </a:lnTo>
                  <a:lnTo>
                    <a:pt x="30184" y="21609"/>
                  </a:lnTo>
                  <a:lnTo>
                    <a:pt x="30757" y="21754"/>
                  </a:lnTo>
                  <a:lnTo>
                    <a:pt x="31336" y="21899"/>
                  </a:lnTo>
                  <a:lnTo>
                    <a:pt x="31914" y="22028"/>
                  </a:lnTo>
                  <a:lnTo>
                    <a:pt x="32498" y="22156"/>
                  </a:lnTo>
                  <a:lnTo>
                    <a:pt x="33076" y="22277"/>
                  </a:lnTo>
                  <a:lnTo>
                    <a:pt x="33655" y="22398"/>
                  </a:lnTo>
                  <a:lnTo>
                    <a:pt x="35077" y="22655"/>
                  </a:lnTo>
                  <a:lnTo>
                    <a:pt x="36504" y="22905"/>
                  </a:lnTo>
                  <a:lnTo>
                    <a:pt x="37926" y="23130"/>
                  </a:lnTo>
                  <a:lnTo>
                    <a:pt x="39354" y="23339"/>
                  </a:lnTo>
                  <a:lnTo>
                    <a:pt x="40781" y="23524"/>
                  </a:lnTo>
                  <a:lnTo>
                    <a:pt x="42209" y="23693"/>
                  </a:lnTo>
                  <a:lnTo>
                    <a:pt x="43636" y="23838"/>
                  </a:lnTo>
                  <a:lnTo>
                    <a:pt x="45064" y="23966"/>
                  </a:lnTo>
                  <a:lnTo>
                    <a:pt x="46496" y="24079"/>
                  </a:lnTo>
                  <a:lnTo>
                    <a:pt x="47924" y="24176"/>
                  </a:lnTo>
                  <a:lnTo>
                    <a:pt x="49357" y="24248"/>
                  </a:lnTo>
                  <a:lnTo>
                    <a:pt x="50789" y="24296"/>
                  </a:lnTo>
                  <a:lnTo>
                    <a:pt x="52222" y="24337"/>
                  </a:lnTo>
                  <a:lnTo>
                    <a:pt x="53655" y="24345"/>
                  </a:lnTo>
                  <a:lnTo>
                    <a:pt x="55088" y="24345"/>
                  </a:lnTo>
                  <a:lnTo>
                    <a:pt x="56521" y="24320"/>
                  </a:lnTo>
                  <a:lnTo>
                    <a:pt x="57948" y="24320"/>
                  </a:lnTo>
                  <a:lnTo>
                    <a:pt x="59381" y="24304"/>
                  </a:lnTo>
                  <a:lnTo>
                    <a:pt x="60814" y="24280"/>
                  </a:lnTo>
                  <a:lnTo>
                    <a:pt x="62246" y="24232"/>
                  </a:lnTo>
                  <a:lnTo>
                    <a:pt x="63674" y="24176"/>
                  </a:lnTo>
                  <a:lnTo>
                    <a:pt x="65107" y="24103"/>
                  </a:lnTo>
                  <a:lnTo>
                    <a:pt x="66534" y="24015"/>
                  </a:lnTo>
                  <a:lnTo>
                    <a:pt x="67967" y="23918"/>
                  </a:lnTo>
                  <a:lnTo>
                    <a:pt x="69394" y="23797"/>
                  </a:lnTo>
                  <a:lnTo>
                    <a:pt x="70822" y="23669"/>
                  </a:lnTo>
                  <a:lnTo>
                    <a:pt x="72249" y="23524"/>
                  </a:lnTo>
                  <a:lnTo>
                    <a:pt x="73677" y="23363"/>
                  </a:lnTo>
                  <a:lnTo>
                    <a:pt x="75104" y="23186"/>
                  </a:lnTo>
                  <a:lnTo>
                    <a:pt x="76531" y="22993"/>
                  </a:lnTo>
                  <a:lnTo>
                    <a:pt x="77959" y="22792"/>
                  </a:lnTo>
                  <a:lnTo>
                    <a:pt x="79381" y="22567"/>
                  </a:lnTo>
                  <a:lnTo>
                    <a:pt x="79965" y="22470"/>
                  </a:lnTo>
                  <a:lnTo>
                    <a:pt x="80549" y="22357"/>
                  </a:lnTo>
                  <a:lnTo>
                    <a:pt x="81132" y="22245"/>
                  </a:lnTo>
                  <a:lnTo>
                    <a:pt x="81711" y="22116"/>
                  </a:lnTo>
                  <a:lnTo>
                    <a:pt x="82289" y="21987"/>
                  </a:lnTo>
                  <a:lnTo>
                    <a:pt x="82873" y="21843"/>
                  </a:lnTo>
                  <a:lnTo>
                    <a:pt x="83451" y="21698"/>
                  </a:lnTo>
                  <a:lnTo>
                    <a:pt x="84024" y="21537"/>
                  </a:lnTo>
                  <a:lnTo>
                    <a:pt x="84603" y="21376"/>
                  </a:lnTo>
                  <a:lnTo>
                    <a:pt x="85176" y="21199"/>
                  </a:lnTo>
                  <a:lnTo>
                    <a:pt x="85749" y="21022"/>
                  </a:lnTo>
                  <a:lnTo>
                    <a:pt x="86322" y="20829"/>
                  </a:lnTo>
                  <a:lnTo>
                    <a:pt x="86895" y="20636"/>
                  </a:lnTo>
                  <a:lnTo>
                    <a:pt x="87463" y="20427"/>
                  </a:lnTo>
                  <a:lnTo>
                    <a:pt x="88036" y="20209"/>
                  </a:lnTo>
                  <a:lnTo>
                    <a:pt x="88604" y="19992"/>
                  </a:lnTo>
                  <a:lnTo>
                    <a:pt x="89166" y="19759"/>
                  </a:lnTo>
                  <a:lnTo>
                    <a:pt x="89734" y="19526"/>
                  </a:lnTo>
                  <a:lnTo>
                    <a:pt x="90297" y="19276"/>
                  </a:lnTo>
                  <a:lnTo>
                    <a:pt x="90859" y="19027"/>
                  </a:lnTo>
                  <a:lnTo>
                    <a:pt x="91416" y="18761"/>
                  </a:lnTo>
                  <a:lnTo>
                    <a:pt x="91973" y="18496"/>
                  </a:lnTo>
                  <a:lnTo>
                    <a:pt x="92531" y="18214"/>
                  </a:lnTo>
                  <a:lnTo>
                    <a:pt x="93088" y="17933"/>
                  </a:lnTo>
                  <a:lnTo>
                    <a:pt x="93640" y="17635"/>
                  </a:lnTo>
                  <a:lnTo>
                    <a:pt x="94192" y="17337"/>
                  </a:lnTo>
                  <a:lnTo>
                    <a:pt x="94743" y="17032"/>
                  </a:lnTo>
                  <a:lnTo>
                    <a:pt x="95290" y="16710"/>
                  </a:lnTo>
                  <a:lnTo>
                    <a:pt x="95837" y="16388"/>
                  </a:lnTo>
                  <a:lnTo>
                    <a:pt x="96383" y="16058"/>
                  </a:lnTo>
                  <a:lnTo>
                    <a:pt x="96924" y="15712"/>
                  </a:lnTo>
                  <a:lnTo>
                    <a:pt x="97466" y="15366"/>
                  </a:lnTo>
                  <a:lnTo>
                    <a:pt x="97827" y="15125"/>
                  </a:lnTo>
                  <a:lnTo>
                    <a:pt x="98187" y="14876"/>
                  </a:lnTo>
                  <a:lnTo>
                    <a:pt x="98548" y="14618"/>
                  </a:lnTo>
                  <a:lnTo>
                    <a:pt x="98904" y="14361"/>
                  </a:lnTo>
                  <a:lnTo>
                    <a:pt x="99259" y="14095"/>
                  </a:lnTo>
                  <a:lnTo>
                    <a:pt x="99610" y="13822"/>
                  </a:lnTo>
                  <a:lnTo>
                    <a:pt x="99960" y="13548"/>
                  </a:lnTo>
                  <a:lnTo>
                    <a:pt x="100310" y="13267"/>
                  </a:lnTo>
                  <a:lnTo>
                    <a:pt x="100660" y="12985"/>
                  </a:lnTo>
                  <a:lnTo>
                    <a:pt x="101005" y="12695"/>
                  </a:lnTo>
                  <a:lnTo>
                    <a:pt x="101345" y="12398"/>
                  </a:lnTo>
                  <a:lnTo>
                    <a:pt x="101690" y="12100"/>
                  </a:lnTo>
                  <a:lnTo>
                    <a:pt x="102029" y="11794"/>
                  </a:lnTo>
                  <a:lnTo>
                    <a:pt x="102369" y="11489"/>
                  </a:lnTo>
                  <a:lnTo>
                    <a:pt x="102703" y="11175"/>
                  </a:lnTo>
                  <a:lnTo>
                    <a:pt x="103038" y="10853"/>
                  </a:lnTo>
                  <a:lnTo>
                    <a:pt x="103367" y="10531"/>
                  </a:lnTo>
                  <a:lnTo>
                    <a:pt x="103696" y="10201"/>
                  </a:lnTo>
                  <a:lnTo>
                    <a:pt x="104025" y="9863"/>
                  </a:lnTo>
                  <a:lnTo>
                    <a:pt x="104348" y="9526"/>
                  </a:lnTo>
                  <a:lnTo>
                    <a:pt x="104672" y="9188"/>
                  </a:lnTo>
                  <a:lnTo>
                    <a:pt x="104996" y="8834"/>
                  </a:lnTo>
                  <a:lnTo>
                    <a:pt x="105314" y="8480"/>
                  </a:lnTo>
                  <a:lnTo>
                    <a:pt x="105632" y="8126"/>
                  </a:lnTo>
                  <a:lnTo>
                    <a:pt x="105946" y="7764"/>
                  </a:lnTo>
                  <a:lnTo>
                    <a:pt x="106259" y="7402"/>
                  </a:lnTo>
                  <a:lnTo>
                    <a:pt x="106566" y="7024"/>
                  </a:lnTo>
                  <a:lnTo>
                    <a:pt x="106880" y="6653"/>
                  </a:lnTo>
                  <a:lnTo>
                    <a:pt x="107182" y="6267"/>
                  </a:lnTo>
                  <a:lnTo>
                    <a:pt x="107484" y="5889"/>
                  </a:lnTo>
                  <a:lnTo>
                    <a:pt x="107787" y="5495"/>
                  </a:lnTo>
                  <a:lnTo>
                    <a:pt x="108084" y="5101"/>
                  </a:lnTo>
                  <a:lnTo>
                    <a:pt x="108482" y="4538"/>
                  </a:lnTo>
                  <a:lnTo>
                    <a:pt x="108854" y="3999"/>
                  </a:lnTo>
                  <a:lnTo>
                    <a:pt x="109193" y="3492"/>
                  </a:lnTo>
                  <a:lnTo>
                    <a:pt x="109512" y="3009"/>
                  </a:lnTo>
                  <a:lnTo>
                    <a:pt x="109798" y="2559"/>
                  </a:lnTo>
                  <a:lnTo>
                    <a:pt x="110063" y="2140"/>
                  </a:lnTo>
                  <a:lnTo>
                    <a:pt x="110292" y="1754"/>
                  </a:lnTo>
                  <a:lnTo>
                    <a:pt x="110499" y="1408"/>
                  </a:lnTo>
                  <a:lnTo>
                    <a:pt x="111072" y="362"/>
                  </a:lnTo>
                  <a:lnTo>
                    <a:pt x="111263"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036" name="Google Shape;3529;p66"/>
            <p:cNvSpPr/>
            <p:nvPr/>
          </p:nvSpPr>
          <p:spPr>
            <a:xfrm>
              <a:off x="6615360" y="2256480"/>
              <a:ext cx="1455120" cy="225720"/>
            </a:xfrm>
            <a:custGeom>
              <a:avLst/>
              <a:gdLst/>
              <a:ahLst/>
              <a:cxnLst/>
              <a:rect l="l" t="t" r="r" b="b"/>
              <a:pathLst>
                <a:path w="111263" h="24345" fill="none">
                  <a:moveTo>
                    <a:pt x="1" y="4546"/>
                  </a:moveTo>
                  <a:lnTo>
                    <a:pt x="1" y="4546"/>
                  </a:lnTo>
                  <a:lnTo>
                    <a:pt x="54" y="4626"/>
                  </a:lnTo>
                  <a:lnTo>
                    <a:pt x="112" y="4699"/>
                  </a:lnTo>
                  <a:lnTo>
                    <a:pt x="176" y="4771"/>
                  </a:lnTo>
                  <a:lnTo>
                    <a:pt x="239" y="4835"/>
                  </a:lnTo>
                  <a:lnTo>
                    <a:pt x="988" y="5583"/>
                  </a:lnTo>
                  <a:lnTo>
                    <a:pt x="988" y="5583"/>
                  </a:lnTo>
                  <a:lnTo>
                    <a:pt x="1248" y="5849"/>
                  </a:lnTo>
                  <a:lnTo>
                    <a:pt x="1540" y="6131"/>
                  </a:lnTo>
                  <a:lnTo>
                    <a:pt x="1858" y="6436"/>
                  </a:lnTo>
                  <a:lnTo>
                    <a:pt x="2213" y="6766"/>
                  </a:lnTo>
                  <a:lnTo>
                    <a:pt x="2596" y="7112"/>
                  </a:lnTo>
                  <a:lnTo>
                    <a:pt x="3004" y="7482"/>
                  </a:lnTo>
                  <a:lnTo>
                    <a:pt x="3912" y="8279"/>
                  </a:lnTo>
                  <a:lnTo>
                    <a:pt x="3912" y="8279"/>
                  </a:lnTo>
                  <a:lnTo>
                    <a:pt x="4601" y="8850"/>
                  </a:lnTo>
                  <a:lnTo>
                    <a:pt x="5302" y="9413"/>
                  </a:lnTo>
                  <a:lnTo>
                    <a:pt x="6002" y="9960"/>
                  </a:lnTo>
                  <a:lnTo>
                    <a:pt x="6708" y="10499"/>
                  </a:lnTo>
                  <a:lnTo>
                    <a:pt x="7414" y="11022"/>
                  </a:lnTo>
                  <a:lnTo>
                    <a:pt x="8125" y="11537"/>
                  </a:lnTo>
                  <a:lnTo>
                    <a:pt x="8841" y="12036"/>
                  </a:lnTo>
                  <a:lnTo>
                    <a:pt x="9563" y="12526"/>
                  </a:lnTo>
                  <a:lnTo>
                    <a:pt x="10285" y="13001"/>
                  </a:lnTo>
                  <a:lnTo>
                    <a:pt x="11012" y="13460"/>
                  </a:lnTo>
                  <a:lnTo>
                    <a:pt x="11744" y="13910"/>
                  </a:lnTo>
                  <a:lnTo>
                    <a:pt x="12476" y="14353"/>
                  </a:lnTo>
                  <a:lnTo>
                    <a:pt x="13214" y="14779"/>
                  </a:lnTo>
                  <a:lnTo>
                    <a:pt x="13952" y="15189"/>
                  </a:lnTo>
                  <a:lnTo>
                    <a:pt x="14694" y="15592"/>
                  </a:lnTo>
                  <a:lnTo>
                    <a:pt x="15443" y="15986"/>
                  </a:lnTo>
                  <a:lnTo>
                    <a:pt x="15443" y="15986"/>
                  </a:lnTo>
                  <a:lnTo>
                    <a:pt x="16000" y="16267"/>
                  </a:lnTo>
                  <a:lnTo>
                    <a:pt x="16557" y="16541"/>
                  </a:lnTo>
                  <a:lnTo>
                    <a:pt x="17114" y="16814"/>
                  </a:lnTo>
                  <a:lnTo>
                    <a:pt x="17671" y="17080"/>
                  </a:lnTo>
                  <a:lnTo>
                    <a:pt x="18229" y="17345"/>
                  </a:lnTo>
                  <a:lnTo>
                    <a:pt x="18791" y="17603"/>
                  </a:lnTo>
                  <a:lnTo>
                    <a:pt x="19354" y="17852"/>
                  </a:lnTo>
                  <a:lnTo>
                    <a:pt x="19911" y="18102"/>
                  </a:lnTo>
                  <a:lnTo>
                    <a:pt x="20479" y="18343"/>
                  </a:lnTo>
                  <a:lnTo>
                    <a:pt x="21041" y="18576"/>
                  </a:lnTo>
                  <a:lnTo>
                    <a:pt x="21604" y="18802"/>
                  </a:lnTo>
                  <a:lnTo>
                    <a:pt x="22171" y="19027"/>
                  </a:lnTo>
                  <a:lnTo>
                    <a:pt x="22739" y="19252"/>
                  </a:lnTo>
                  <a:lnTo>
                    <a:pt x="23307" y="19461"/>
                  </a:lnTo>
                  <a:lnTo>
                    <a:pt x="23875" y="19670"/>
                  </a:lnTo>
                  <a:lnTo>
                    <a:pt x="24443" y="19880"/>
                  </a:lnTo>
                  <a:lnTo>
                    <a:pt x="25016" y="20073"/>
                  </a:lnTo>
                  <a:lnTo>
                    <a:pt x="25583" y="20266"/>
                  </a:lnTo>
                  <a:lnTo>
                    <a:pt x="26157" y="20451"/>
                  </a:lnTo>
                  <a:lnTo>
                    <a:pt x="26730" y="20636"/>
                  </a:lnTo>
                  <a:lnTo>
                    <a:pt x="27303" y="20813"/>
                  </a:lnTo>
                  <a:lnTo>
                    <a:pt x="27876" y="20982"/>
                  </a:lnTo>
                  <a:lnTo>
                    <a:pt x="28454" y="21151"/>
                  </a:lnTo>
                  <a:lnTo>
                    <a:pt x="29027" y="21312"/>
                  </a:lnTo>
                  <a:lnTo>
                    <a:pt x="29606" y="21464"/>
                  </a:lnTo>
                  <a:lnTo>
                    <a:pt x="30184" y="21609"/>
                  </a:lnTo>
                  <a:lnTo>
                    <a:pt x="30757" y="21754"/>
                  </a:lnTo>
                  <a:lnTo>
                    <a:pt x="31336" y="21899"/>
                  </a:lnTo>
                  <a:lnTo>
                    <a:pt x="31914" y="22028"/>
                  </a:lnTo>
                  <a:lnTo>
                    <a:pt x="32498" y="22156"/>
                  </a:lnTo>
                  <a:lnTo>
                    <a:pt x="33076" y="22277"/>
                  </a:lnTo>
                  <a:lnTo>
                    <a:pt x="33655" y="22398"/>
                  </a:lnTo>
                  <a:lnTo>
                    <a:pt x="33655" y="22398"/>
                  </a:lnTo>
                  <a:lnTo>
                    <a:pt x="35077" y="22655"/>
                  </a:lnTo>
                  <a:lnTo>
                    <a:pt x="36504" y="22905"/>
                  </a:lnTo>
                  <a:lnTo>
                    <a:pt x="37926" y="23130"/>
                  </a:lnTo>
                  <a:lnTo>
                    <a:pt x="39354" y="23339"/>
                  </a:lnTo>
                  <a:lnTo>
                    <a:pt x="40781" y="23524"/>
                  </a:lnTo>
                  <a:lnTo>
                    <a:pt x="42209" y="23693"/>
                  </a:lnTo>
                  <a:lnTo>
                    <a:pt x="43636" y="23838"/>
                  </a:lnTo>
                  <a:lnTo>
                    <a:pt x="45064" y="23966"/>
                  </a:lnTo>
                  <a:lnTo>
                    <a:pt x="46496" y="24079"/>
                  </a:lnTo>
                  <a:lnTo>
                    <a:pt x="47924" y="24176"/>
                  </a:lnTo>
                  <a:lnTo>
                    <a:pt x="49357" y="24248"/>
                  </a:lnTo>
                  <a:lnTo>
                    <a:pt x="50789" y="24296"/>
                  </a:lnTo>
                  <a:lnTo>
                    <a:pt x="52222" y="24337"/>
                  </a:lnTo>
                  <a:lnTo>
                    <a:pt x="53655" y="24345"/>
                  </a:lnTo>
                  <a:lnTo>
                    <a:pt x="55088" y="24345"/>
                  </a:lnTo>
                  <a:lnTo>
                    <a:pt x="56521" y="24320"/>
                  </a:lnTo>
                  <a:lnTo>
                    <a:pt x="56521" y="24320"/>
                  </a:lnTo>
                  <a:lnTo>
                    <a:pt x="57948" y="24320"/>
                  </a:lnTo>
                  <a:lnTo>
                    <a:pt x="59381" y="24304"/>
                  </a:lnTo>
                  <a:lnTo>
                    <a:pt x="60814" y="24280"/>
                  </a:lnTo>
                  <a:lnTo>
                    <a:pt x="62246" y="24232"/>
                  </a:lnTo>
                  <a:lnTo>
                    <a:pt x="63674" y="24176"/>
                  </a:lnTo>
                  <a:lnTo>
                    <a:pt x="65107" y="24103"/>
                  </a:lnTo>
                  <a:lnTo>
                    <a:pt x="66534" y="24015"/>
                  </a:lnTo>
                  <a:lnTo>
                    <a:pt x="67967" y="23918"/>
                  </a:lnTo>
                  <a:lnTo>
                    <a:pt x="69394" y="23797"/>
                  </a:lnTo>
                  <a:lnTo>
                    <a:pt x="70822" y="23669"/>
                  </a:lnTo>
                  <a:lnTo>
                    <a:pt x="72249" y="23524"/>
                  </a:lnTo>
                  <a:lnTo>
                    <a:pt x="73677" y="23363"/>
                  </a:lnTo>
                  <a:lnTo>
                    <a:pt x="75104" y="23186"/>
                  </a:lnTo>
                  <a:lnTo>
                    <a:pt x="76531" y="22993"/>
                  </a:lnTo>
                  <a:lnTo>
                    <a:pt x="77959" y="22792"/>
                  </a:lnTo>
                  <a:lnTo>
                    <a:pt x="79381" y="22567"/>
                  </a:lnTo>
                  <a:lnTo>
                    <a:pt x="79381" y="22567"/>
                  </a:lnTo>
                  <a:lnTo>
                    <a:pt x="79965" y="22470"/>
                  </a:lnTo>
                  <a:lnTo>
                    <a:pt x="80549" y="22357"/>
                  </a:lnTo>
                  <a:lnTo>
                    <a:pt x="81132" y="22245"/>
                  </a:lnTo>
                  <a:lnTo>
                    <a:pt x="81711" y="22116"/>
                  </a:lnTo>
                  <a:lnTo>
                    <a:pt x="82289" y="21987"/>
                  </a:lnTo>
                  <a:lnTo>
                    <a:pt x="82873" y="21843"/>
                  </a:lnTo>
                  <a:lnTo>
                    <a:pt x="83451" y="21698"/>
                  </a:lnTo>
                  <a:lnTo>
                    <a:pt x="84024" y="21537"/>
                  </a:lnTo>
                  <a:lnTo>
                    <a:pt x="84603" y="21376"/>
                  </a:lnTo>
                  <a:lnTo>
                    <a:pt x="85176" y="21199"/>
                  </a:lnTo>
                  <a:lnTo>
                    <a:pt x="85749" y="21022"/>
                  </a:lnTo>
                  <a:lnTo>
                    <a:pt x="86322" y="20829"/>
                  </a:lnTo>
                  <a:lnTo>
                    <a:pt x="86895" y="20636"/>
                  </a:lnTo>
                  <a:lnTo>
                    <a:pt x="87463" y="20427"/>
                  </a:lnTo>
                  <a:lnTo>
                    <a:pt x="88036" y="20209"/>
                  </a:lnTo>
                  <a:lnTo>
                    <a:pt x="88604" y="19992"/>
                  </a:lnTo>
                  <a:lnTo>
                    <a:pt x="89166" y="19759"/>
                  </a:lnTo>
                  <a:lnTo>
                    <a:pt x="89734" y="19526"/>
                  </a:lnTo>
                  <a:lnTo>
                    <a:pt x="90297" y="19276"/>
                  </a:lnTo>
                  <a:lnTo>
                    <a:pt x="90859" y="19027"/>
                  </a:lnTo>
                  <a:lnTo>
                    <a:pt x="91416" y="18761"/>
                  </a:lnTo>
                  <a:lnTo>
                    <a:pt x="91973" y="18496"/>
                  </a:lnTo>
                  <a:lnTo>
                    <a:pt x="92531" y="18214"/>
                  </a:lnTo>
                  <a:lnTo>
                    <a:pt x="93088" y="17933"/>
                  </a:lnTo>
                  <a:lnTo>
                    <a:pt x="93640" y="17635"/>
                  </a:lnTo>
                  <a:lnTo>
                    <a:pt x="94192" y="17337"/>
                  </a:lnTo>
                  <a:lnTo>
                    <a:pt x="94743" y="17032"/>
                  </a:lnTo>
                  <a:lnTo>
                    <a:pt x="95290" y="16710"/>
                  </a:lnTo>
                  <a:lnTo>
                    <a:pt x="95837" y="16388"/>
                  </a:lnTo>
                  <a:lnTo>
                    <a:pt x="96383" y="16058"/>
                  </a:lnTo>
                  <a:lnTo>
                    <a:pt x="96924" y="15712"/>
                  </a:lnTo>
                  <a:lnTo>
                    <a:pt x="97466" y="15366"/>
                  </a:lnTo>
                  <a:lnTo>
                    <a:pt x="97466" y="15366"/>
                  </a:lnTo>
                  <a:lnTo>
                    <a:pt x="97827" y="15125"/>
                  </a:lnTo>
                  <a:lnTo>
                    <a:pt x="98187" y="14876"/>
                  </a:lnTo>
                  <a:lnTo>
                    <a:pt x="98548" y="14618"/>
                  </a:lnTo>
                  <a:lnTo>
                    <a:pt x="98904" y="14361"/>
                  </a:lnTo>
                  <a:lnTo>
                    <a:pt x="99259" y="14095"/>
                  </a:lnTo>
                  <a:lnTo>
                    <a:pt x="99610" y="13822"/>
                  </a:lnTo>
                  <a:lnTo>
                    <a:pt x="99960" y="13548"/>
                  </a:lnTo>
                  <a:lnTo>
                    <a:pt x="100310" y="13267"/>
                  </a:lnTo>
                  <a:lnTo>
                    <a:pt x="100660" y="12985"/>
                  </a:lnTo>
                  <a:lnTo>
                    <a:pt x="101005" y="12695"/>
                  </a:lnTo>
                  <a:lnTo>
                    <a:pt x="101345" y="12398"/>
                  </a:lnTo>
                  <a:lnTo>
                    <a:pt x="101690" y="12100"/>
                  </a:lnTo>
                  <a:lnTo>
                    <a:pt x="102029" y="11794"/>
                  </a:lnTo>
                  <a:lnTo>
                    <a:pt x="102369" y="11489"/>
                  </a:lnTo>
                  <a:lnTo>
                    <a:pt x="102703" y="11175"/>
                  </a:lnTo>
                  <a:lnTo>
                    <a:pt x="103038" y="10853"/>
                  </a:lnTo>
                  <a:lnTo>
                    <a:pt x="103367" y="10531"/>
                  </a:lnTo>
                  <a:lnTo>
                    <a:pt x="103696" y="10201"/>
                  </a:lnTo>
                  <a:lnTo>
                    <a:pt x="104025" y="9863"/>
                  </a:lnTo>
                  <a:lnTo>
                    <a:pt x="104348" y="9526"/>
                  </a:lnTo>
                  <a:lnTo>
                    <a:pt x="104672" y="9188"/>
                  </a:lnTo>
                  <a:lnTo>
                    <a:pt x="104996" y="8834"/>
                  </a:lnTo>
                  <a:lnTo>
                    <a:pt x="105314" y="8480"/>
                  </a:lnTo>
                  <a:lnTo>
                    <a:pt x="105632" y="8126"/>
                  </a:lnTo>
                  <a:lnTo>
                    <a:pt x="105946" y="7764"/>
                  </a:lnTo>
                  <a:lnTo>
                    <a:pt x="106259" y="7402"/>
                  </a:lnTo>
                  <a:lnTo>
                    <a:pt x="106566" y="7024"/>
                  </a:lnTo>
                  <a:lnTo>
                    <a:pt x="106880" y="6653"/>
                  </a:lnTo>
                  <a:lnTo>
                    <a:pt x="107182" y="6267"/>
                  </a:lnTo>
                  <a:lnTo>
                    <a:pt x="107484" y="5889"/>
                  </a:lnTo>
                  <a:lnTo>
                    <a:pt x="107787" y="5495"/>
                  </a:lnTo>
                  <a:lnTo>
                    <a:pt x="108084" y="5101"/>
                  </a:lnTo>
                  <a:lnTo>
                    <a:pt x="108084" y="5101"/>
                  </a:lnTo>
                  <a:lnTo>
                    <a:pt x="108482" y="4538"/>
                  </a:lnTo>
                  <a:lnTo>
                    <a:pt x="108854" y="3999"/>
                  </a:lnTo>
                  <a:lnTo>
                    <a:pt x="109193" y="3492"/>
                  </a:lnTo>
                  <a:lnTo>
                    <a:pt x="109512" y="3009"/>
                  </a:lnTo>
                  <a:lnTo>
                    <a:pt x="109798" y="2559"/>
                  </a:lnTo>
                  <a:lnTo>
                    <a:pt x="110063" y="2140"/>
                  </a:lnTo>
                  <a:lnTo>
                    <a:pt x="110292" y="1754"/>
                  </a:lnTo>
                  <a:lnTo>
                    <a:pt x="110499" y="1408"/>
                  </a:lnTo>
                  <a:lnTo>
                    <a:pt x="111072" y="362"/>
                  </a:lnTo>
                  <a:lnTo>
                    <a:pt x="111263" y="0"/>
                  </a:lnTo>
                  <a:lnTo>
                    <a:pt x="111263" y="0"/>
                  </a:lnTo>
                  <a:lnTo>
                    <a:pt x="111199" y="73"/>
                  </a:lnTo>
                  <a:lnTo>
                    <a:pt x="111119" y="169"/>
                  </a:lnTo>
                  <a:lnTo>
                    <a:pt x="111019" y="306"/>
                  </a:lnTo>
                  <a:lnTo>
                    <a:pt x="110398" y="1271"/>
                  </a:lnTo>
                  <a:lnTo>
                    <a:pt x="110398" y="1271"/>
                  </a:lnTo>
                  <a:lnTo>
                    <a:pt x="110180" y="1609"/>
                  </a:lnTo>
                  <a:lnTo>
                    <a:pt x="109941" y="1971"/>
                  </a:lnTo>
                  <a:lnTo>
                    <a:pt x="109665" y="2373"/>
                  </a:lnTo>
                  <a:lnTo>
                    <a:pt x="109363" y="2800"/>
                  </a:lnTo>
                  <a:lnTo>
                    <a:pt x="109034" y="3258"/>
                  </a:lnTo>
                  <a:lnTo>
                    <a:pt x="108673" y="3749"/>
                  </a:lnTo>
                  <a:lnTo>
                    <a:pt x="108280" y="4256"/>
                  </a:lnTo>
                  <a:lnTo>
                    <a:pt x="107856" y="4795"/>
                  </a:lnTo>
                  <a:lnTo>
                    <a:pt x="107856" y="4795"/>
                  </a:lnTo>
                  <a:lnTo>
                    <a:pt x="107559" y="5173"/>
                  </a:lnTo>
                  <a:lnTo>
                    <a:pt x="107251" y="5551"/>
                  </a:lnTo>
                  <a:lnTo>
                    <a:pt x="106949" y="5929"/>
                  </a:lnTo>
                  <a:lnTo>
                    <a:pt x="106641" y="6299"/>
                  </a:lnTo>
                  <a:lnTo>
                    <a:pt x="106333" y="6661"/>
                  </a:lnTo>
                  <a:lnTo>
                    <a:pt x="106020" y="7024"/>
                  </a:lnTo>
                  <a:lnTo>
                    <a:pt x="105707" y="7378"/>
                  </a:lnTo>
                  <a:lnTo>
                    <a:pt x="105388" y="7723"/>
                  </a:lnTo>
                  <a:lnTo>
                    <a:pt x="105070" y="8069"/>
                  </a:lnTo>
                  <a:lnTo>
                    <a:pt x="104752" y="8415"/>
                  </a:lnTo>
                  <a:lnTo>
                    <a:pt x="104428" y="8753"/>
                  </a:lnTo>
                  <a:lnTo>
                    <a:pt x="104104" y="9083"/>
                  </a:lnTo>
                  <a:lnTo>
                    <a:pt x="103775" y="9413"/>
                  </a:lnTo>
                  <a:lnTo>
                    <a:pt x="103452" y="9735"/>
                  </a:lnTo>
                  <a:lnTo>
                    <a:pt x="103117" y="10057"/>
                  </a:lnTo>
                  <a:lnTo>
                    <a:pt x="102788" y="10370"/>
                  </a:lnTo>
                  <a:lnTo>
                    <a:pt x="102454" y="10676"/>
                  </a:lnTo>
                  <a:lnTo>
                    <a:pt x="102114" y="10982"/>
                  </a:lnTo>
                  <a:lnTo>
                    <a:pt x="101780" y="11279"/>
                  </a:lnTo>
                  <a:lnTo>
                    <a:pt x="101440" y="11577"/>
                  </a:lnTo>
                  <a:lnTo>
                    <a:pt x="101095" y="11867"/>
                  </a:lnTo>
                  <a:lnTo>
                    <a:pt x="100756" y="12148"/>
                  </a:lnTo>
                  <a:lnTo>
                    <a:pt x="100411" y="12430"/>
                  </a:lnTo>
                  <a:lnTo>
                    <a:pt x="100061" y="12703"/>
                  </a:lnTo>
                  <a:lnTo>
                    <a:pt x="99716" y="12977"/>
                  </a:lnTo>
                  <a:lnTo>
                    <a:pt x="99365" y="13242"/>
                  </a:lnTo>
                  <a:lnTo>
                    <a:pt x="99010" y="13500"/>
                  </a:lnTo>
                  <a:lnTo>
                    <a:pt x="98660" y="13757"/>
                  </a:lnTo>
                  <a:lnTo>
                    <a:pt x="98304" y="14007"/>
                  </a:lnTo>
                  <a:lnTo>
                    <a:pt x="97943" y="14256"/>
                  </a:lnTo>
                  <a:lnTo>
                    <a:pt x="97588" y="14497"/>
                  </a:lnTo>
                  <a:lnTo>
                    <a:pt x="97227" y="14731"/>
                  </a:lnTo>
                  <a:lnTo>
                    <a:pt x="97227" y="14731"/>
                  </a:lnTo>
                  <a:lnTo>
                    <a:pt x="96691" y="15069"/>
                  </a:lnTo>
                  <a:lnTo>
                    <a:pt x="96150" y="15398"/>
                  </a:lnTo>
                  <a:lnTo>
                    <a:pt x="95614" y="15720"/>
                  </a:lnTo>
                  <a:lnTo>
                    <a:pt x="95067" y="16042"/>
                  </a:lnTo>
                  <a:lnTo>
                    <a:pt x="94526" y="16348"/>
                  </a:lnTo>
                  <a:lnTo>
                    <a:pt x="93979" y="16645"/>
                  </a:lnTo>
                  <a:lnTo>
                    <a:pt x="93433" y="16943"/>
                  </a:lnTo>
                  <a:lnTo>
                    <a:pt x="92886" y="17225"/>
                  </a:lnTo>
                  <a:lnTo>
                    <a:pt x="92334" y="17506"/>
                  </a:lnTo>
                  <a:lnTo>
                    <a:pt x="91782" y="17772"/>
                  </a:lnTo>
                  <a:lnTo>
                    <a:pt x="91231" y="18037"/>
                  </a:lnTo>
                  <a:lnTo>
                    <a:pt x="90673" y="18295"/>
                  </a:lnTo>
                  <a:lnTo>
                    <a:pt x="90116" y="18544"/>
                  </a:lnTo>
                  <a:lnTo>
                    <a:pt x="89559" y="18777"/>
                  </a:lnTo>
                  <a:lnTo>
                    <a:pt x="89002" y="19011"/>
                  </a:lnTo>
                  <a:lnTo>
                    <a:pt x="88439" y="19236"/>
                  </a:lnTo>
                  <a:lnTo>
                    <a:pt x="87877" y="19453"/>
                  </a:lnTo>
                  <a:lnTo>
                    <a:pt x="87314" y="19662"/>
                  </a:lnTo>
                  <a:lnTo>
                    <a:pt x="86752" y="19863"/>
                  </a:lnTo>
                  <a:lnTo>
                    <a:pt x="86184" y="20057"/>
                  </a:lnTo>
                  <a:lnTo>
                    <a:pt x="85622" y="20242"/>
                  </a:lnTo>
                  <a:lnTo>
                    <a:pt x="85054" y="20419"/>
                  </a:lnTo>
                  <a:lnTo>
                    <a:pt x="84481" y="20588"/>
                  </a:lnTo>
                  <a:lnTo>
                    <a:pt x="83913" y="20748"/>
                  </a:lnTo>
                  <a:lnTo>
                    <a:pt x="83340" y="20901"/>
                  </a:lnTo>
                  <a:lnTo>
                    <a:pt x="82767" y="21046"/>
                  </a:lnTo>
                  <a:lnTo>
                    <a:pt x="82194" y="21191"/>
                  </a:lnTo>
                  <a:lnTo>
                    <a:pt x="81620" y="21320"/>
                  </a:lnTo>
                  <a:lnTo>
                    <a:pt x="81047" y="21440"/>
                  </a:lnTo>
                  <a:lnTo>
                    <a:pt x="80469" y="21553"/>
                  </a:lnTo>
                  <a:lnTo>
                    <a:pt x="79896" y="21658"/>
                  </a:lnTo>
                  <a:lnTo>
                    <a:pt x="79317" y="21762"/>
                  </a:lnTo>
                  <a:lnTo>
                    <a:pt x="79317" y="21762"/>
                  </a:lnTo>
                  <a:lnTo>
                    <a:pt x="77895" y="21971"/>
                  </a:lnTo>
                  <a:lnTo>
                    <a:pt x="76473" y="22164"/>
                  </a:lnTo>
                  <a:lnTo>
                    <a:pt x="75051" y="22341"/>
                  </a:lnTo>
                  <a:lnTo>
                    <a:pt x="73629" y="22510"/>
                  </a:lnTo>
                  <a:lnTo>
                    <a:pt x="72207" y="22663"/>
                  </a:lnTo>
                  <a:lnTo>
                    <a:pt x="70784" y="22800"/>
                  </a:lnTo>
                  <a:lnTo>
                    <a:pt x="69357" y="22929"/>
                  </a:lnTo>
                  <a:lnTo>
                    <a:pt x="67935" y="23041"/>
                  </a:lnTo>
                  <a:lnTo>
                    <a:pt x="66507" y="23138"/>
                  </a:lnTo>
                  <a:lnTo>
                    <a:pt x="65080" y="23218"/>
                  </a:lnTo>
                  <a:lnTo>
                    <a:pt x="63653" y="23291"/>
                  </a:lnTo>
                  <a:lnTo>
                    <a:pt x="62225" y="23347"/>
                  </a:lnTo>
                  <a:lnTo>
                    <a:pt x="60803" y="23387"/>
                  </a:lnTo>
                  <a:lnTo>
                    <a:pt x="59375" y="23419"/>
                  </a:lnTo>
                  <a:lnTo>
                    <a:pt x="57948" y="23435"/>
                  </a:lnTo>
                  <a:lnTo>
                    <a:pt x="56521" y="23435"/>
                  </a:lnTo>
                  <a:lnTo>
                    <a:pt x="56521" y="23435"/>
                  </a:lnTo>
                  <a:lnTo>
                    <a:pt x="55093" y="23452"/>
                  </a:lnTo>
                  <a:lnTo>
                    <a:pt x="53666" y="23452"/>
                  </a:lnTo>
                  <a:lnTo>
                    <a:pt x="52238" y="23427"/>
                  </a:lnTo>
                  <a:lnTo>
                    <a:pt x="50811" y="23387"/>
                  </a:lnTo>
                  <a:lnTo>
                    <a:pt x="49383" y="23331"/>
                  </a:lnTo>
                  <a:lnTo>
                    <a:pt x="47956" y="23258"/>
                  </a:lnTo>
                  <a:lnTo>
                    <a:pt x="46528" y="23162"/>
                  </a:lnTo>
                  <a:lnTo>
                    <a:pt x="45106" y="23057"/>
                  </a:lnTo>
                  <a:lnTo>
                    <a:pt x="43679" y="22929"/>
                  </a:lnTo>
                  <a:lnTo>
                    <a:pt x="42257" y="22776"/>
                  </a:lnTo>
                  <a:lnTo>
                    <a:pt x="40834" y="22615"/>
                  </a:lnTo>
                  <a:lnTo>
                    <a:pt x="39412" y="22430"/>
                  </a:lnTo>
                  <a:lnTo>
                    <a:pt x="37990" y="22229"/>
                  </a:lnTo>
                  <a:lnTo>
                    <a:pt x="36568" y="22003"/>
                  </a:lnTo>
                  <a:lnTo>
                    <a:pt x="35151" y="21762"/>
                  </a:lnTo>
                  <a:lnTo>
                    <a:pt x="33734" y="21513"/>
                  </a:lnTo>
                  <a:lnTo>
                    <a:pt x="33734" y="21513"/>
                  </a:lnTo>
                  <a:lnTo>
                    <a:pt x="33156" y="21400"/>
                  </a:lnTo>
                  <a:lnTo>
                    <a:pt x="32577" y="21279"/>
                  </a:lnTo>
                  <a:lnTo>
                    <a:pt x="31999" y="21159"/>
                  </a:lnTo>
                  <a:lnTo>
                    <a:pt x="31426" y="21030"/>
                  </a:lnTo>
                  <a:lnTo>
                    <a:pt x="30848" y="20893"/>
                  </a:lnTo>
                  <a:lnTo>
                    <a:pt x="30274" y="20756"/>
                  </a:lnTo>
                  <a:lnTo>
                    <a:pt x="29701" y="20612"/>
                  </a:lnTo>
                  <a:lnTo>
                    <a:pt x="29128" y="20459"/>
                  </a:lnTo>
                  <a:lnTo>
                    <a:pt x="28555" y="20306"/>
                  </a:lnTo>
                  <a:lnTo>
                    <a:pt x="27982" y="20145"/>
                  </a:lnTo>
                  <a:lnTo>
                    <a:pt x="27409" y="19984"/>
                  </a:lnTo>
                  <a:lnTo>
                    <a:pt x="26836" y="19815"/>
                  </a:lnTo>
                  <a:lnTo>
                    <a:pt x="26268" y="19638"/>
                  </a:lnTo>
                  <a:lnTo>
                    <a:pt x="25695" y="19461"/>
                  </a:lnTo>
                  <a:lnTo>
                    <a:pt x="25127" y="19268"/>
                  </a:lnTo>
                  <a:lnTo>
                    <a:pt x="24559" y="19083"/>
                  </a:lnTo>
                  <a:lnTo>
                    <a:pt x="23991" y="18882"/>
                  </a:lnTo>
                  <a:lnTo>
                    <a:pt x="23424" y="18681"/>
                  </a:lnTo>
                  <a:lnTo>
                    <a:pt x="22861" y="18480"/>
                  </a:lnTo>
                  <a:lnTo>
                    <a:pt x="22293" y="18262"/>
                  </a:lnTo>
                  <a:lnTo>
                    <a:pt x="21731" y="18053"/>
                  </a:lnTo>
                  <a:lnTo>
                    <a:pt x="21168" y="17828"/>
                  </a:lnTo>
                  <a:lnTo>
                    <a:pt x="20606" y="17603"/>
                  </a:lnTo>
                  <a:lnTo>
                    <a:pt x="20043" y="17369"/>
                  </a:lnTo>
                  <a:lnTo>
                    <a:pt x="19481" y="17128"/>
                  </a:lnTo>
                  <a:lnTo>
                    <a:pt x="18924" y="16887"/>
                  </a:lnTo>
                  <a:lnTo>
                    <a:pt x="18361" y="16645"/>
                  </a:lnTo>
                  <a:lnTo>
                    <a:pt x="17804" y="16388"/>
                  </a:lnTo>
                  <a:lnTo>
                    <a:pt x="17247" y="16131"/>
                  </a:lnTo>
                  <a:lnTo>
                    <a:pt x="16690" y="15865"/>
                  </a:lnTo>
                  <a:lnTo>
                    <a:pt x="16138" y="15600"/>
                  </a:lnTo>
                  <a:lnTo>
                    <a:pt x="15581" y="15326"/>
                  </a:lnTo>
                  <a:lnTo>
                    <a:pt x="15581" y="15326"/>
                  </a:lnTo>
                  <a:lnTo>
                    <a:pt x="14838" y="14948"/>
                  </a:lnTo>
                  <a:lnTo>
                    <a:pt x="14095" y="14554"/>
                  </a:lnTo>
                  <a:lnTo>
                    <a:pt x="13357" y="14151"/>
                  </a:lnTo>
                  <a:lnTo>
                    <a:pt x="12620" y="13741"/>
                  </a:lnTo>
                  <a:lnTo>
                    <a:pt x="11887" y="13315"/>
                  </a:lnTo>
                  <a:lnTo>
                    <a:pt x="11160" y="12872"/>
                  </a:lnTo>
                  <a:lnTo>
                    <a:pt x="10433" y="12430"/>
                  </a:lnTo>
                  <a:lnTo>
                    <a:pt x="9706" y="11963"/>
                  </a:lnTo>
                  <a:lnTo>
                    <a:pt x="8985" y="11497"/>
                  </a:lnTo>
                  <a:lnTo>
                    <a:pt x="8268" y="11014"/>
                  </a:lnTo>
                  <a:lnTo>
                    <a:pt x="7557" y="10515"/>
                  </a:lnTo>
                  <a:lnTo>
                    <a:pt x="6846" y="10008"/>
                  </a:lnTo>
                  <a:lnTo>
                    <a:pt x="6140" y="9493"/>
                  </a:lnTo>
                  <a:lnTo>
                    <a:pt x="5435" y="8962"/>
                  </a:lnTo>
                  <a:lnTo>
                    <a:pt x="4734" y="8423"/>
                  </a:lnTo>
                  <a:lnTo>
                    <a:pt x="4039" y="7876"/>
                  </a:lnTo>
                  <a:lnTo>
                    <a:pt x="4039" y="7876"/>
                  </a:lnTo>
                  <a:lnTo>
                    <a:pt x="2320" y="6444"/>
                  </a:lnTo>
                  <a:lnTo>
                    <a:pt x="1624" y="5849"/>
                  </a:lnTo>
                  <a:lnTo>
                    <a:pt x="1051" y="5350"/>
                  </a:lnTo>
                  <a:lnTo>
                    <a:pt x="277" y="4699"/>
                  </a:lnTo>
                  <a:lnTo>
                    <a:pt x="277" y="4699"/>
                  </a:lnTo>
                  <a:lnTo>
                    <a:pt x="208" y="4650"/>
                  </a:lnTo>
                  <a:lnTo>
                    <a:pt x="139" y="4610"/>
                  </a:lnTo>
                  <a:lnTo>
                    <a:pt x="70" y="4578"/>
                  </a:lnTo>
                  <a:lnTo>
                    <a:pt x="1" y="4546"/>
                  </a:lnTo>
                </a:path>
              </a:pathLst>
            </a:custGeom>
            <a:noFill/>
            <a:ln w="0">
              <a:noFill/>
            </a:ln>
          </p:spPr>
          <p:style>
            <a:lnRef idx="0">
              <a:scrgbClr r="0" g="0" b="0"/>
            </a:lnRef>
            <a:fillRef idx="0">
              <a:scrgbClr r="0" g="0" b="0"/>
            </a:fillRef>
            <a:effectRef idx="0">
              <a:scrgbClr r="0" g="0" b="0"/>
            </a:effectRef>
            <a:fontRef idx="minor"/>
          </p:style>
        </p:sp>
        <p:sp>
          <p:nvSpPr>
            <p:cNvPr id="1037" name="Google Shape;3530;p66"/>
            <p:cNvSpPr/>
            <p:nvPr/>
          </p:nvSpPr>
          <p:spPr>
            <a:xfrm>
              <a:off x="7076160" y="2464560"/>
              <a:ext cx="549000" cy="459000"/>
            </a:xfrm>
            <a:custGeom>
              <a:avLst/>
              <a:gdLst/>
              <a:ahLst/>
              <a:cxnLst/>
              <a:rect l="l" t="t" r="r" b="b"/>
              <a:pathLst>
                <a:path w="42018" h="49381">
                  <a:moveTo>
                    <a:pt x="90" y="0"/>
                  </a:moveTo>
                  <a:lnTo>
                    <a:pt x="48" y="330"/>
                  </a:lnTo>
                  <a:lnTo>
                    <a:pt x="21" y="652"/>
                  </a:lnTo>
                  <a:lnTo>
                    <a:pt x="5" y="982"/>
                  </a:lnTo>
                  <a:lnTo>
                    <a:pt x="0" y="1312"/>
                  </a:lnTo>
                  <a:lnTo>
                    <a:pt x="0" y="5165"/>
                  </a:lnTo>
                  <a:lnTo>
                    <a:pt x="0" y="6042"/>
                  </a:lnTo>
                  <a:lnTo>
                    <a:pt x="16" y="6919"/>
                  </a:lnTo>
                  <a:lnTo>
                    <a:pt x="32" y="7788"/>
                  </a:lnTo>
                  <a:lnTo>
                    <a:pt x="58" y="8665"/>
                  </a:lnTo>
                  <a:lnTo>
                    <a:pt x="90" y="9542"/>
                  </a:lnTo>
                  <a:lnTo>
                    <a:pt x="133" y="10411"/>
                  </a:lnTo>
                  <a:lnTo>
                    <a:pt x="181" y="11288"/>
                  </a:lnTo>
                  <a:lnTo>
                    <a:pt x="239" y="12156"/>
                  </a:lnTo>
                  <a:lnTo>
                    <a:pt x="303" y="13025"/>
                  </a:lnTo>
                  <a:lnTo>
                    <a:pt x="377" y="13894"/>
                  </a:lnTo>
                  <a:lnTo>
                    <a:pt x="456" y="14763"/>
                  </a:lnTo>
                  <a:lnTo>
                    <a:pt x="541" y="15624"/>
                  </a:lnTo>
                  <a:lnTo>
                    <a:pt x="637" y="16485"/>
                  </a:lnTo>
                  <a:lnTo>
                    <a:pt x="738" y="17354"/>
                  </a:lnTo>
                  <a:lnTo>
                    <a:pt x="849" y="18206"/>
                  </a:lnTo>
                  <a:lnTo>
                    <a:pt x="966" y="19067"/>
                  </a:lnTo>
                  <a:lnTo>
                    <a:pt x="1051" y="19662"/>
                  </a:lnTo>
                  <a:lnTo>
                    <a:pt x="1146" y="20250"/>
                  </a:lnTo>
                  <a:lnTo>
                    <a:pt x="1242" y="20837"/>
                  </a:lnTo>
                  <a:lnTo>
                    <a:pt x="1348" y="21424"/>
                  </a:lnTo>
                  <a:lnTo>
                    <a:pt x="1454" y="22012"/>
                  </a:lnTo>
                  <a:lnTo>
                    <a:pt x="1566" y="22591"/>
                  </a:lnTo>
                  <a:lnTo>
                    <a:pt x="1688" y="23170"/>
                  </a:lnTo>
                  <a:lnTo>
                    <a:pt x="1810" y="23749"/>
                  </a:lnTo>
                  <a:lnTo>
                    <a:pt x="1937" y="24321"/>
                  </a:lnTo>
                  <a:lnTo>
                    <a:pt x="2064" y="24892"/>
                  </a:lnTo>
                  <a:lnTo>
                    <a:pt x="2202" y="25463"/>
                  </a:lnTo>
                  <a:lnTo>
                    <a:pt x="2346" y="26034"/>
                  </a:lnTo>
                  <a:lnTo>
                    <a:pt x="2489" y="26597"/>
                  </a:lnTo>
                  <a:lnTo>
                    <a:pt x="2643" y="27160"/>
                  </a:lnTo>
                  <a:lnTo>
                    <a:pt x="2797" y="27716"/>
                  </a:lnTo>
                  <a:lnTo>
                    <a:pt x="2956" y="28271"/>
                  </a:lnTo>
                  <a:lnTo>
                    <a:pt x="3142" y="28914"/>
                  </a:lnTo>
                  <a:lnTo>
                    <a:pt x="3338" y="29542"/>
                  </a:lnTo>
                  <a:lnTo>
                    <a:pt x="3534" y="30169"/>
                  </a:lnTo>
                  <a:lnTo>
                    <a:pt x="3741" y="30797"/>
                  </a:lnTo>
                  <a:lnTo>
                    <a:pt x="3959" y="31408"/>
                  </a:lnTo>
                  <a:lnTo>
                    <a:pt x="4176" y="32020"/>
                  </a:lnTo>
                  <a:lnTo>
                    <a:pt x="4405" y="32623"/>
                  </a:lnTo>
                  <a:lnTo>
                    <a:pt x="4643" y="33226"/>
                  </a:lnTo>
                  <a:lnTo>
                    <a:pt x="4882" y="33814"/>
                  </a:lnTo>
                  <a:lnTo>
                    <a:pt x="5132" y="34401"/>
                  </a:lnTo>
                  <a:lnTo>
                    <a:pt x="5386" y="34980"/>
                  </a:lnTo>
                  <a:lnTo>
                    <a:pt x="5652" y="35551"/>
                  </a:lnTo>
                  <a:lnTo>
                    <a:pt x="5922" y="36115"/>
                  </a:lnTo>
                  <a:lnTo>
                    <a:pt x="6198" y="36670"/>
                  </a:lnTo>
                  <a:lnTo>
                    <a:pt x="6479" y="37225"/>
                  </a:lnTo>
                  <a:lnTo>
                    <a:pt x="6771" y="37764"/>
                  </a:lnTo>
                  <a:lnTo>
                    <a:pt x="7100" y="38351"/>
                  </a:lnTo>
                  <a:lnTo>
                    <a:pt x="7445" y="38930"/>
                  </a:lnTo>
                  <a:lnTo>
                    <a:pt x="7795" y="39494"/>
                  </a:lnTo>
                  <a:lnTo>
                    <a:pt x="8151" y="40041"/>
                  </a:lnTo>
                  <a:lnTo>
                    <a:pt x="8517" y="40588"/>
                  </a:lnTo>
                  <a:lnTo>
                    <a:pt x="8889" y="41111"/>
                  </a:lnTo>
                  <a:lnTo>
                    <a:pt x="9271" y="41626"/>
                  </a:lnTo>
                  <a:lnTo>
                    <a:pt x="9658" y="42124"/>
                  </a:lnTo>
                  <a:lnTo>
                    <a:pt x="10051" y="42615"/>
                  </a:lnTo>
                  <a:lnTo>
                    <a:pt x="10454" y="43090"/>
                  </a:lnTo>
                  <a:lnTo>
                    <a:pt x="10863" y="43556"/>
                  </a:lnTo>
                  <a:lnTo>
                    <a:pt x="11276" y="44007"/>
                  </a:lnTo>
                  <a:lnTo>
                    <a:pt x="11701" y="44441"/>
                  </a:lnTo>
                  <a:lnTo>
                    <a:pt x="12131" y="44860"/>
                  </a:lnTo>
                  <a:lnTo>
                    <a:pt x="12566" y="45270"/>
                  </a:lnTo>
                  <a:lnTo>
                    <a:pt x="13006" y="45656"/>
                  </a:lnTo>
                  <a:lnTo>
                    <a:pt x="13245" y="45857"/>
                  </a:lnTo>
                  <a:lnTo>
                    <a:pt x="13484" y="46050"/>
                  </a:lnTo>
                  <a:lnTo>
                    <a:pt x="13723" y="46235"/>
                  </a:lnTo>
                  <a:lnTo>
                    <a:pt x="13967" y="46412"/>
                  </a:lnTo>
                  <a:lnTo>
                    <a:pt x="14211" y="46589"/>
                  </a:lnTo>
                  <a:lnTo>
                    <a:pt x="14455" y="46766"/>
                  </a:lnTo>
                  <a:lnTo>
                    <a:pt x="14705" y="46935"/>
                  </a:lnTo>
                  <a:lnTo>
                    <a:pt x="14949" y="47096"/>
                  </a:lnTo>
                  <a:lnTo>
                    <a:pt x="15198" y="47257"/>
                  </a:lnTo>
                  <a:lnTo>
                    <a:pt x="15453" y="47410"/>
                  </a:lnTo>
                  <a:lnTo>
                    <a:pt x="15702" y="47563"/>
                  </a:lnTo>
                  <a:lnTo>
                    <a:pt x="15957" y="47708"/>
                  </a:lnTo>
                  <a:lnTo>
                    <a:pt x="16212" y="47844"/>
                  </a:lnTo>
                  <a:lnTo>
                    <a:pt x="16466" y="47981"/>
                  </a:lnTo>
                  <a:lnTo>
                    <a:pt x="16721" y="48110"/>
                  </a:lnTo>
                  <a:lnTo>
                    <a:pt x="16981" y="48239"/>
                  </a:lnTo>
                  <a:lnTo>
                    <a:pt x="17252" y="48359"/>
                  </a:lnTo>
                  <a:lnTo>
                    <a:pt x="17517" y="48472"/>
                  </a:lnTo>
                  <a:lnTo>
                    <a:pt x="17788" y="48576"/>
                  </a:lnTo>
                  <a:lnTo>
                    <a:pt x="18058" y="48673"/>
                  </a:lnTo>
                  <a:lnTo>
                    <a:pt x="18334" y="48770"/>
                  </a:lnTo>
                  <a:lnTo>
                    <a:pt x="18605" y="48850"/>
                  </a:lnTo>
                  <a:lnTo>
                    <a:pt x="18881" y="48930"/>
                  </a:lnTo>
                  <a:lnTo>
                    <a:pt x="19157" y="49011"/>
                  </a:lnTo>
                  <a:lnTo>
                    <a:pt x="19433" y="49075"/>
                  </a:lnTo>
                  <a:lnTo>
                    <a:pt x="19709" y="49140"/>
                  </a:lnTo>
                  <a:lnTo>
                    <a:pt x="19985" y="49196"/>
                  </a:lnTo>
                  <a:lnTo>
                    <a:pt x="20260" y="49244"/>
                  </a:lnTo>
                  <a:lnTo>
                    <a:pt x="20536" y="49284"/>
                  </a:lnTo>
                  <a:lnTo>
                    <a:pt x="20818" y="49325"/>
                  </a:lnTo>
                  <a:lnTo>
                    <a:pt x="21094" y="49349"/>
                  </a:lnTo>
                  <a:lnTo>
                    <a:pt x="21375" y="49373"/>
                  </a:lnTo>
                  <a:lnTo>
                    <a:pt x="21651" y="49381"/>
                  </a:lnTo>
                  <a:lnTo>
                    <a:pt x="21927" y="49381"/>
                  </a:lnTo>
                  <a:lnTo>
                    <a:pt x="22203" y="49373"/>
                  </a:lnTo>
                  <a:lnTo>
                    <a:pt x="22479" y="49357"/>
                  </a:lnTo>
                  <a:lnTo>
                    <a:pt x="22749" y="49341"/>
                  </a:lnTo>
                  <a:lnTo>
                    <a:pt x="23025" y="49309"/>
                  </a:lnTo>
                  <a:lnTo>
                    <a:pt x="23296" y="49276"/>
                  </a:lnTo>
                  <a:lnTo>
                    <a:pt x="23572" y="49228"/>
                  </a:lnTo>
                  <a:lnTo>
                    <a:pt x="23842" y="49180"/>
                  </a:lnTo>
                  <a:lnTo>
                    <a:pt x="24113" y="49124"/>
                  </a:lnTo>
                  <a:lnTo>
                    <a:pt x="24384" y="49067"/>
                  </a:lnTo>
                  <a:lnTo>
                    <a:pt x="24654" y="48995"/>
                  </a:lnTo>
                  <a:lnTo>
                    <a:pt x="24925" y="48922"/>
                  </a:lnTo>
                  <a:lnTo>
                    <a:pt x="25190" y="48834"/>
                  </a:lnTo>
                  <a:lnTo>
                    <a:pt x="25461" y="48745"/>
                  </a:lnTo>
                  <a:lnTo>
                    <a:pt x="25726" y="48649"/>
                  </a:lnTo>
                  <a:lnTo>
                    <a:pt x="25992" y="48544"/>
                  </a:lnTo>
                  <a:lnTo>
                    <a:pt x="26252" y="48440"/>
                  </a:lnTo>
                  <a:lnTo>
                    <a:pt x="26517" y="48319"/>
                  </a:lnTo>
                  <a:lnTo>
                    <a:pt x="26777" y="48198"/>
                  </a:lnTo>
                  <a:lnTo>
                    <a:pt x="27037" y="48070"/>
                  </a:lnTo>
                  <a:lnTo>
                    <a:pt x="27297" y="47933"/>
                  </a:lnTo>
                  <a:lnTo>
                    <a:pt x="27552" y="47788"/>
                  </a:lnTo>
                  <a:lnTo>
                    <a:pt x="27812" y="47643"/>
                  </a:lnTo>
                  <a:lnTo>
                    <a:pt x="28061" y="47490"/>
                  </a:lnTo>
                  <a:lnTo>
                    <a:pt x="28316" y="47321"/>
                  </a:lnTo>
                  <a:lnTo>
                    <a:pt x="28565" y="47161"/>
                  </a:lnTo>
                  <a:lnTo>
                    <a:pt x="28815" y="46984"/>
                  </a:lnTo>
                  <a:lnTo>
                    <a:pt x="29064" y="46798"/>
                  </a:lnTo>
                  <a:lnTo>
                    <a:pt x="29308" y="46613"/>
                  </a:lnTo>
                  <a:lnTo>
                    <a:pt x="29552" y="46420"/>
                  </a:lnTo>
                  <a:lnTo>
                    <a:pt x="29796" y="46219"/>
                  </a:lnTo>
                  <a:lnTo>
                    <a:pt x="30242" y="45833"/>
                  </a:lnTo>
                  <a:lnTo>
                    <a:pt x="30677" y="45431"/>
                  </a:lnTo>
                  <a:lnTo>
                    <a:pt x="31107" y="45012"/>
                  </a:lnTo>
                  <a:lnTo>
                    <a:pt x="31532" y="44578"/>
                  </a:lnTo>
                  <a:lnTo>
                    <a:pt x="31951" y="44128"/>
                  </a:lnTo>
                  <a:lnTo>
                    <a:pt x="32359" y="43661"/>
                  </a:lnTo>
                  <a:lnTo>
                    <a:pt x="32757" y="43186"/>
                  </a:lnTo>
                  <a:lnTo>
                    <a:pt x="33150" y="42695"/>
                  </a:lnTo>
                  <a:lnTo>
                    <a:pt x="33537" y="42189"/>
                  </a:lnTo>
                  <a:lnTo>
                    <a:pt x="33914" y="41666"/>
                  </a:lnTo>
                  <a:lnTo>
                    <a:pt x="34286" y="41127"/>
                  </a:lnTo>
                  <a:lnTo>
                    <a:pt x="34641" y="40580"/>
                  </a:lnTo>
                  <a:lnTo>
                    <a:pt x="34997" y="40016"/>
                  </a:lnTo>
                  <a:lnTo>
                    <a:pt x="35336" y="39437"/>
                  </a:lnTo>
                  <a:lnTo>
                    <a:pt x="35671" y="38850"/>
                  </a:lnTo>
                  <a:lnTo>
                    <a:pt x="35994" y="38247"/>
                  </a:lnTo>
                  <a:lnTo>
                    <a:pt x="36260" y="37724"/>
                  </a:lnTo>
                  <a:lnTo>
                    <a:pt x="36514" y="37201"/>
                  </a:lnTo>
                  <a:lnTo>
                    <a:pt x="36769" y="36662"/>
                  </a:lnTo>
                  <a:lnTo>
                    <a:pt x="37013" y="36131"/>
                  </a:lnTo>
                  <a:lnTo>
                    <a:pt x="37252" y="35584"/>
                  </a:lnTo>
                  <a:lnTo>
                    <a:pt x="37485" y="35037"/>
                  </a:lnTo>
                  <a:lnTo>
                    <a:pt x="37714" y="34481"/>
                  </a:lnTo>
                  <a:lnTo>
                    <a:pt x="37937" y="33918"/>
                  </a:lnTo>
                  <a:lnTo>
                    <a:pt x="38154" y="33355"/>
                  </a:lnTo>
                  <a:lnTo>
                    <a:pt x="38366" y="32784"/>
                  </a:lnTo>
                  <a:lnTo>
                    <a:pt x="38568" y="32213"/>
                  </a:lnTo>
                  <a:lnTo>
                    <a:pt x="38764" y="31634"/>
                  </a:lnTo>
                  <a:lnTo>
                    <a:pt x="38961" y="31054"/>
                  </a:lnTo>
                  <a:lnTo>
                    <a:pt x="39146" y="30467"/>
                  </a:lnTo>
                  <a:lnTo>
                    <a:pt x="39327" y="29872"/>
                  </a:lnTo>
                  <a:lnTo>
                    <a:pt x="39497" y="29276"/>
                  </a:lnTo>
                  <a:lnTo>
                    <a:pt x="39666" y="28673"/>
                  </a:lnTo>
                  <a:lnTo>
                    <a:pt x="39826" y="28070"/>
                  </a:lnTo>
                  <a:lnTo>
                    <a:pt x="39980" y="27466"/>
                  </a:lnTo>
                  <a:lnTo>
                    <a:pt x="40128" y="26855"/>
                  </a:lnTo>
                  <a:lnTo>
                    <a:pt x="40271" y="26235"/>
                  </a:lnTo>
                  <a:lnTo>
                    <a:pt x="40409" y="25616"/>
                  </a:lnTo>
                  <a:lnTo>
                    <a:pt x="40537" y="24996"/>
                  </a:lnTo>
                  <a:lnTo>
                    <a:pt x="40659" y="24369"/>
                  </a:lnTo>
                  <a:lnTo>
                    <a:pt x="40776" y="23741"/>
                  </a:lnTo>
                  <a:lnTo>
                    <a:pt x="40887" y="23106"/>
                  </a:lnTo>
                  <a:lnTo>
                    <a:pt x="40988" y="22478"/>
                  </a:lnTo>
                  <a:lnTo>
                    <a:pt x="41083" y="21835"/>
                  </a:lnTo>
                  <a:lnTo>
                    <a:pt x="41173" y="21199"/>
                  </a:lnTo>
                  <a:lnTo>
                    <a:pt x="41258" y="20555"/>
                  </a:lnTo>
                  <a:lnTo>
                    <a:pt x="41333" y="19912"/>
                  </a:lnTo>
                  <a:lnTo>
                    <a:pt x="41407" y="19260"/>
                  </a:lnTo>
                  <a:lnTo>
                    <a:pt x="41492" y="18391"/>
                  </a:lnTo>
                  <a:lnTo>
                    <a:pt x="41577" y="17531"/>
                  </a:lnTo>
                  <a:lnTo>
                    <a:pt x="41651" y="16662"/>
                  </a:lnTo>
                  <a:lnTo>
                    <a:pt x="41720" y="15793"/>
                  </a:lnTo>
                  <a:lnTo>
                    <a:pt x="41778" y="14916"/>
                  </a:lnTo>
                  <a:lnTo>
                    <a:pt x="41837" y="14047"/>
                  </a:lnTo>
                  <a:lnTo>
                    <a:pt x="41885" y="13178"/>
                  </a:lnTo>
                  <a:lnTo>
                    <a:pt x="41922" y="12301"/>
                  </a:lnTo>
                  <a:lnTo>
                    <a:pt x="41954" y="11424"/>
                  </a:lnTo>
                  <a:lnTo>
                    <a:pt x="41980" y="10555"/>
                  </a:lnTo>
                  <a:lnTo>
                    <a:pt x="42001" y="9679"/>
                  </a:lnTo>
                  <a:lnTo>
                    <a:pt x="42012" y="8802"/>
                  </a:lnTo>
                  <a:lnTo>
                    <a:pt x="42017" y="7925"/>
                  </a:lnTo>
                  <a:lnTo>
                    <a:pt x="42017" y="7048"/>
                  </a:lnTo>
                  <a:lnTo>
                    <a:pt x="42007" y="6179"/>
                  </a:lnTo>
                  <a:lnTo>
                    <a:pt x="41991" y="5302"/>
                  </a:lnTo>
                  <a:lnTo>
                    <a:pt x="41985" y="4699"/>
                  </a:lnTo>
                  <a:lnTo>
                    <a:pt x="41975" y="4135"/>
                  </a:lnTo>
                  <a:lnTo>
                    <a:pt x="41954" y="3604"/>
                  </a:lnTo>
                  <a:lnTo>
                    <a:pt x="41932" y="3106"/>
                  </a:lnTo>
                  <a:lnTo>
                    <a:pt x="41879" y="2213"/>
                  </a:lnTo>
                  <a:lnTo>
                    <a:pt x="41837" y="1448"/>
                  </a:lnTo>
                  <a:lnTo>
                    <a:pt x="41826" y="1111"/>
                  </a:lnTo>
                  <a:lnTo>
                    <a:pt x="41805" y="781"/>
                  </a:lnTo>
                  <a:lnTo>
                    <a:pt x="41768" y="451"/>
                  </a:lnTo>
                  <a:lnTo>
                    <a:pt x="41720" y="121"/>
                  </a:lnTo>
                  <a:lnTo>
                    <a:pt x="41709" y="451"/>
                  </a:lnTo>
                  <a:lnTo>
                    <a:pt x="41704" y="781"/>
                  </a:lnTo>
                  <a:lnTo>
                    <a:pt x="41709" y="1119"/>
                  </a:lnTo>
                  <a:lnTo>
                    <a:pt x="41720" y="1448"/>
                  </a:lnTo>
                  <a:lnTo>
                    <a:pt x="41720" y="5302"/>
                  </a:lnTo>
                  <a:lnTo>
                    <a:pt x="41725" y="6171"/>
                  </a:lnTo>
                  <a:lnTo>
                    <a:pt x="41715" y="7032"/>
                  </a:lnTo>
                  <a:lnTo>
                    <a:pt x="41704" y="7901"/>
                  </a:lnTo>
                  <a:lnTo>
                    <a:pt x="41683" y="8769"/>
                  </a:lnTo>
                  <a:lnTo>
                    <a:pt x="41656" y="9638"/>
                  </a:lnTo>
                  <a:lnTo>
                    <a:pt x="41625" y="10499"/>
                  </a:lnTo>
                  <a:lnTo>
                    <a:pt x="41587" y="11368"/>
                  </a:lnTo>
                  <a:lnTo>
                    <a:pt x="41540" y="12229"/>
                  </a:lnTo>
                  <a:lnTo>
                    <a:pt x="41487" y="13098"/>
                  </a:lnTo>
                  <a:lnTo>
                    <a:pt x="41428" y="13958"/>
                  </a:lnTo>
                  <a:lnTo>
                    <a:pt x="41365" y="14819"/>
                  </a:lnTo>
                  <a:lnTo>
                    <a:pt x="41290" y="15680"/>
                  </a:lnTo>
                  <a:lnTo>
                    <a:pt x="41211" y="16541"/>
                  </a:lnTo>
                  <a:lnTo>
                    <a:pt x="41126" y="17394"/>
                  </a:lnTo>
                  <a:lnTo>
                    <a:pt x="41036" y="18255"/>
                  </a:lnTo>
                  <a:lnTo>
                    <a:pt x="40935" y="19107"/>
                  </a:lnTo>
                  <a:lnTo>
                    <a:pt x="40860" y="19743"/>
                  </a:lnTo>
                  <a:lnTo>
                    <a:pt x="40781" y="20370"/>
                  </a:lnTo>
                  <a:lnTo>
                    <a:pt x="40696" y="20998"/>
                  </a:lnTo>
                  <a:lnTo>
                    <a:pt x="40600" y="21625"/>
                  </a:lnTo>
                  <a:lnTo>
                    <a:pt x="40505" y="22245"/>
                  </a:lnTo>
                  <a:lnTo>
                    <a:pt x="40399" y="22864"/>
                  </a:lnTo>
                  <a:lnTo>
                    <a:pt x="40287" y="23484"/>
                  </a:lnTo>
                  <a:lnTo>
                    <a:pt x="40171" y="24095"/>
                  </a:lnTo>
                  <a:lnTo>
                    <a:pt x="40043" y="24707"/>
                  </a:lnTo>
                  <a:lnTo>
                    <a:pt x="39916" y="25318"/>
                  </a:lnTo>
                  <a:lnTo>
                    <a:pt x="39778" y="25922"/>
                  </a:lnTo>
                  <a:lnTo>
                    <a:pt x="39635" y="26517"/>
                  </a:lnTo>
                  <a:lnTo>
                    <a:pt x="39486" y="27120"/>
                  </a:lnTo>
                  <a:lnTo>
                    <a:pt x="39327" y="27708"/>
                  </a:lnTo>
                  <a:lnTo>
                    <a:pt x="39168" y="28303"/>
                  </a:lnTo>
                  <a:lnTo>
                    <a:pt x="39003" y="28882"/>
                  </a:lnTo>
                  <a:lnTo>
                    <a:pt x="38828" y="29469"/>
                  </a:lnTo>
                  <a:lnTo>
                    <a:pt x="38648" y="30041"/>
                  </a:lnTo>
                  <a:lnTo>
                    <a:pt x="38462" y="30620"/>
                  </a:lnTo>
                  <a:lnTo>
                    <a:pt x="38271" y="31183"/>
                  </a:lnTo>
                  <a:lnTo>
                    <a:pt x="38074" y="31754"/>
                  </a:lnTo>
                  <a:lnTo>
                    <a:pt x="37873" y="32309"/>
                  </a:lnTo>
                  <a:lnTo>
                    <a:pt x="37661" y="32864"/>
                  </a:lnTo>
                  <a:lnTo>
                    <a:pt x="37448" y="33411"/>
                  </a:lnTo>
                  <a:lnTo>
                    <a:pt x="37225" y="33959"/>
                  </a:lnTo>
                  <a:lnTo>
                    <a:pt x="37003" y="34498"/>
                  </a:lnTo>
                  <a:lnTo>
                    <a:pt x="36769" y="35037"/>
                  </a:lnTo>
                  <a:lnTo>
                    <a:pt x="36530" y="35568"/>
                  </a:lnTo>
                  <a:lnTo>
                    <a:pt x="36286" y="36090"/>
                  </a:lnTo>
                  <a:lnTo>
                    <a:pt x="36037" y="36605"/>
                  </a:lnTo>
                  <a:lnTo>
                    <a:pt x="35782" y="37120"/>
                  </a:lnTo>
                  <a:lnTo>
                    <a:pt x="35522" y="37627"/>
                  </a:lnTo>
                  <a:lnTo>
                    <a:pt x="35209" y="38214"/>
                  </a:lnTo>
                  <a:lnTo>
                    <a:pt x="34880" y="38778"/>
                  </a:lnTo>
                  <a:lnTo>
                    <a:pt x="34551" y="39341"/>
                  </a:lnTo>
                  <a:lnTo>
                    <a:pt x="34206" y="39880"/>
                  </a:lnTo>
                  <a:lnTo>
                    <a:pt x="33856" y="40411"/>
                  </a:lnTo>
                  <a:lnTo>
                    <a:pt x="33495" y="40934"/>
                  </a:lnTo>
                  <a:lnTo>
                    <a:pt x="33129" y="41432"/>
                  </a:lnTo>
                  <a:lnTo>
                    <a:pt x="32752" y="41923"/>
                  </a:lnTo>
                  <a:lnTo>
                    <a:pt x="32370" y="42398"/>
                  </a:lnTo>
                  <a:lnTo>
                    <a:pt x="31983" y="42864"/>
                  </a:lnTo>
                  <a:lnTo>
                    <a:pt x="31585" y="43315"/>
                  </a:lnTo>
                  <a:lnTo>
                    <a:pt x="31181" y="43749"/>
                  </a:lnTo>
                  <a:lnTo>
                    <a:pt x="30767" y="44168"/>
                  </a:lnTo>
                  <a:lnTo>
                    <a:pt x="30348" y="44570"/>
                  </a:lnTo>
                  <a:lnTo>
                    <a:pt x="29924" y="44956"/>
                  </a:lnTo>
                  <a:lnTo>
                    <a:pt x="29489" y="45334"/>
                  </a:lnTo>
                  <a:lnTo>
                    <a:pt x="29255" y="45527"/>
                  </a:lnTo>
                  <a:lnTo>
                    <a:pt x="29022" y="45712"/>
                  </a:lnTo>
                  <a:lnTo>
                    <a:pt x="28783" y="45889"/>
                  </a:lnTo>
                  <a:lnTo>
                    <a:pt x="28544" y="46058"/>
                  </a:lnTo>
                  <a:lnTo>
                    <a:pt x="28300" y="46227"/>
                  </a:lnTo>
                  <a:lnTo>
                    <a:pt x="28056" y="46388"/>
                  </a:lnTo>
                  <a:lnTo>
                    <a:pt x="27812" y="46541"/>
                  </a:lnTo>
                  <a:lnTo>
                    <a:pt x="27568" y="46694"/>
                  </a:lnTo>
                  <a:lnTo>
                    <a:pt x="27318" y="46831"/>
                  </a:lnTo>
                  <a:lnTo>
                    <a:pt x="27069" y="46967"/>
                  </a:lnTo>
                  <a:lnTo>
                    <a:pt x="26819" y="47096"/>
                  </a:lnTo>
                  <a:lnTo>
                    <a:pt x="26570" y="47217"/>
                  </a:lnTo>
                  <a:lnTo>
                    <a:pt x="26315" y="47338"/>
                  </a:lnTo>
                  <a:lnTo>
                    <a:pt x="26060" y="47450"/>
                  </a:lnTo>
                  <a:lnTo>
                    <a:pt x="25806" y="47547"/>
                  </a:lnTo>
                  <a:lnTo>
                    <a:pt x="25551" y="47651"/>
                  </a:lnTo>
                  <a:lnTo>
                    <a:pt x="25296" y="47740"/>
                  </a:lnTo>
                  <a:lnTo>
                    <a:pt x="25036" y="47820"/>
                  </a:lnTo>
                  <a:lnTo>
                    <a:pt x="24776" y="47901"/>
                  </a:lnTo>
                  <a:lnTo>
                    <a:pt x="24516" y="47973"/>
                  </a:lnTo>
                  <a:lnTo>
                    <a:pt x="24256" y="48037"/>
                  </a:lnTo>
                  <a:lnTo>
                    <a:pt x="23996" y="48094"/>
                  </a:lnTo>
                  <a:lnTo>
                    <a:pt x="23731" y="48150"/>
                  </a:lnTo>
                  <a:lnTo>
                    <a:pt x="23471" y="48190"/>
                  </a:lnTo>
                  <a:lnTo>
                    <a:pt x="23206" y="48231"/>
                  </a:lnTo>
                  <a:lnTo>
                    <a:pt x="22940" y="48263"/>
                  </a:lnTo>
                  <a:lnTo>
                    <a:pt x="22680" y="48287"/>
                  </a:lnTo>
                  <a:lnTo>
                    <a:pt x="22415" y="48311"/>
                  </a:lnTo>
                  <a:lnTo>
                    <a:pt x="22150" y="48319"/>
                  </a:lnTo>
                  <a:lnTo>
                    <a:pt x="21884" y="48327"/>
                  </a:lnTo>
                  <a:lnTo>
                    <a:pt x="21614" y="48327"/>
                  </a:lnTo>
                  <a:lnTo>
                    <a:pt x="21348" y="48319"/>
                  </a:lnTo>
                  <a:lnTo>
                    <a:pt x="21083" y="48295"/>
                  </a:lnTo>
                  <a:lnTo>
                    <a:pt x="20812" y="48263"/>
                  </a:lnTo>
                  <a:lnTo>
                    <a:pt x="20547" y="48231"/>
                  </a:lnTo>
                  <a:lnTo>
                    <a:pt x="20276" y="48190"/>
                  </a:lnTo>
                  <a:lnTo>
                    <a:pt x="20011" y="48142"/>
                  </a:lnTo>
                  <a:lnTo>
                    <a:pt x="19746" y="48094"/>
                  </a:lnTo>
                  <a:lnTo>
                    <a:pt x="19480" y="48029"/>
                  </a:lnTo>
                  <a:lnTo>
                    <a:pt x="19215" y="47965"/>
                  </a:lnTo>
                  <a:lnTo>
                    <a:pt x="18950" y="47901"/>
                  </a:lnTo>
                  <a:lnTo>
                    <a:pt x="18684" y="47820"/>
                  </a:lnTo>
                  <a:lnTo>
                    <a:pt x="18424" y="47740"/>
                  </a:lnTo>
                  <a:lnTo>
                    <a:pt x="18159" y="47651"/>
                  </a:lnTo>
                  <a:lnTo>
                    <a:pt x="17899" y="47555"/>
                  </a:lnTo>
                  <a:lnTo>
                    <a:pt x="17639" y="47458"/>
                  </a:lnTo>
                  <a:lnTo>
                    <a:pt x="17379" y="47354"/>
                  </a:lnTo>
                  <a:lnTo>
                    <a:pt x="17119" y="47241"/>
                  </a:lnTo>
                  <a:lnTo>
                    <a:pt x="16875" y="47120"/>
                  </a:lnTo>
                  <a:lnTo>
                    <a:pt x="16625" y="46992"/>
                  </a:lnTo>
                  <a:lnTo>
                    <a:pt x="16381" y="46855"/>
                  </a:lnTo>
                  <a:lnTo>
                    <a:pt x="16137" y="46718"/>
                  </a:lnTo>
                  <a:lnTo>
                    <a:pt x="15893" y="46581"/>
                  </a:lnTo>
                  <a:lnTo>
                    <a:pt x="15654" y="46436"/>
                  </a:lnTo>
                  <a:lnTo>
                    <a:pt x="15410" y="46284"/>
                  </a:lnTo>
                  <a:lnTo>
                    <a:pt x="15171" y="46131"/>
                  </a:lnTo>
                  <a:lnTo>
                    <a:pt x="14938" y="45970"/>
                  </a:lnTo>
                  <a:lnTo>
                    <a:pt x="14699" y="45809"/>
                  </a:lnTo>
                  <a:lnTo>
                    <a:pt x="14466" y="45640"/>
                  </a:lnTo>
                  <a:lnTo>
                    <a:pt x="14232" y="45471"/>
                  </a:lnTo>
                  <a:lnTo>
                    <a:pt x="13999" y="45294"/>
                  </a:lnTo>
                  <a:lnTo>
                    <a:pt x="13765" y="45109"/>
                  </a:lnTo>
                  <a:lnTo>
                    <a:pt x="13537" y="44924"/>
                  </a:lnTo>
                  <a:lnTo>
                    <a:pt x="13309" y="44739"/>
                  </a:lnTo>
                  <a:lnTo>
                    <a:pt x="12879" y="44353"/>
                  </a:lnTo>
                  <a:lnTo>
                    <a:pt x="12455" y="43959"/>
                  </a:lnTo>
                  <a:lnTo>
                    <a:pt x="12035" y="43548"/>
                  </a:lnTo>
                  <a:lnTo>
                    <a:pt x="11621" y="43122"/>
                  </a:lnTo>
                  <a:lnTo>
                    <a:pt x="11218" y="42687"/>
                  </a:lnTo>
                  <a:lnTo>
                    <a:pt x="10820" y="42237"/>
                  </a:lnTo>
                  <a:lnTo>
                    <a:pt x="10427" y="41770"/>
                  </a:lnTo>
                  <a:lnTo>
                    <a:pt x="10040" y="41296"/>
                  </a:lnTo>
                  <a:lnTo>
                    <a:pt x="9663" y="40805"/>
                  </a:lnTo>
                  <a:lnTo>
                    <a:pt x="9292" y="40306"/>
                  </a:lnTo>
                  <a:lnTo>
                    <a:pt x="8931" y="39791"/>
                  </a:lnTo>
                  <a:lnTo>
                    <a:pt x="8570" y="39260"/>
                  </a:lnTo>
                  <a:lnTo>
                    <a:pt x="8225" y="38721"/>
                  </a:lnTo>
                  <a:lnTo>
                    <a:pt x="7886" y="38174"/>
                  </a:lnTo>
                  <a:lnTo>
                    <a:pt x="7551" y="37611"/>
                  </a:lnTo>
                  <a:lnTo>
                    <a:pt x="7228" y="37032"/>
                  </a:lnTo>
                  <a:lnTo>
                    <a:pt x="6936" y="36509"/>
                  </a:lnTo>
                  <a:lnTo>
                    <a:pt x="6655" y="35978"/>
                  </a:lnTo>
                  <a:lnTo>
                    <a:pt x="6379" y="35439"/>
                  </a:lnTo>
                  <a:lnTo>
                    <a:pt x="6108" y="34892"/>
                  </a:lnTo>
                  <a:lnTo>
                    <a:pt x="5848" y="34337"/>
                  </a:lnTo>
                  <a:lnTo>
                    <a:pt x="5593" y="33774"/>
                  </a:lnTo>
                  <a:lnTo>
                    <a:pt x="5344" y="33202"/>
                  </a:lnTo>
                  <a:lnTo>
                    <a:pt x="5100" y="32631"/>
                  </a:lnTo>
                  <a:lnTo>
                    <a:pt x="4866" y="32052"/>
                  </a:lnTo>
                  <a:lnTo>
                    <a:pt x="4638" y="31465"/>
                  </a:lnTo>
                  <a:lnTo>
                    <a:pt x="4415" y="30869"/>
                  </a:lnTo>
                  <a:lnTo>
                    <a:pt x="4203" y="30266"/>
                  </a:lnTo>
                  <a:lnTo>
                    <a:pt x="3996" y="29662"/>
                  </a:lnTo>
                  <a:lnTo>
                    <a:pt x="3794" y="29051"/>
                  </a:lnTo>
                  <a:lnTo>
                    <a:pt x="3603" y="28432"/>
                  </a:lnTo>
                  <a:lnTo>
                    <a:pt x="3418" y="27812"/>
                  </a:lnTo>
                  <a:lnTo>
                    <a:pt x="3253" y="27265"/>
                  </a:lnTo>
                  <a:lnTo>
                    <a:pt x="3094" y="26718"/>
                  </a:lnTo>
                  <a:lnTo>
                    <a:pt x="2940" y="26163"/>
                  </a:lnTo>
                  <a:lnTo>
                    <a:pt x="2791" y="25616"/>
                  </a:lnTo>
                  <a:lnTo>
                    <a:pt x="2648" y="25053"/>
                  </a:lnTo>
                  <a:lnTo>
                    <a:pt x="2510" y="24498"/>
                  </a:lnTo>
                  <a:lnTo>
                    <a:pt x="2372" y="23934"/>
                  </a:lnTo>
                  <a:lnTo>
                    <a:pt x="2245" y="23371"/>
                  </a:lnTo>
                  <a:lnTo>
                    <a:pt x="2117" y="22808"/>
                  </a:lnTo>
                  <a:lnTo>
                    <a:pt x="1995" y="22237"/>
                  </a:lnTo>
                  <a:lnTo>
                    <a:pt x="1879" y="21666"/>
                  </a:lnTo>
                  <a:lnTo>
                    <a:pt x="1767" y="21094"/>
                  </a:lnTo>
                  <a:lnTo>
                    <a:pt x="1661" y="20515"/>
                  </a:lnTo>
                  <a:lnTo>
                    <a:pt x="1560" y="19936"/>
                  </a:lnTo>
                  <a:lnTo>
                    <a:pt x="1465" y="19357"/>
                  </a:lnTo>
                  <a:lnTo>
                    <a:pt x="1369" y="18777"/>
                  </a:lnTo>
                  <a:lnTo>
                    <a:pt x="1247" y="17933"/>
                  </a:lnTo>
                  <a:lnTo>
                    <a:pt x="1130" y="17080"/>
                  </a:lnTo>
                  <a:lnTo>
                    <a:pt x="1019" y="16227"/>
                  </a:lnTo>
                  <a:lnTo>
                    <a:pt x="913" y="15374"/>
                  </a:lnTo>
                  <a:lnTo>
                    <a:pt x="817" y="14522"/>
                  </a:lnTo>
                  <a:lnTo>
                    <a:pt x="727" y="13661"/>
                  </a:lnTo>
                  <a:lnTo>
                    <a:pt x="642" y="12808"/>
                  </a:lnTo>
                  <a:lnTo>
                    <a:pt x="568" y="11947"/>
                  </a:lnTo>
                  <a:lnTo>
                    <a:pt x="499" y="11086"/>
                  </a:lnTo>
                  <a:lnTo>
                    <a:pt x="435" y="10226"/>
                  </a:lnTo>
                  <a:lnTo>
                    <a:pt x="377" y="9357"/>
                  </a:lnTo>
                  <a:lnTo>
                    <a:pt x="329" y="8496"/>
                  </a:lnTo>
                  <a:lnTo>
                    <a:pt x="287" y="7627"/>
                  </a:lnTo>
                  <a:lnTo>
                    <a:pt x="255" y="6766"/>
                  </a:lnTo>
                  <a:lnTo>
                    <a:pt x="223" y="5897"/>
                  </a:lnTo>
                  <a:lnTo>
                    <a:pt x="202" y="5028"/>
                  </a:lnTo>
                  <a:lnTo>
                    <a:pt x="202" y="3918"/>
                  </a:lnTo>
                  <a:lnTo>
                    <a:pt x="196" y="2913"/>
                  </a:lnTo>
                  <a:lnTo>
                    <a:pt x="186" y="2446"/>
                  </a:lnTo>
                  <a:lnTo>
                    <a:pt x="175" y="2004"/>
                  </a:lnTo>
                  <a:lnTo>
                    <a:pt x="159" y="1577"/>
                  </a:lnTo>
                  <a:lnTo>
                    <a:pt x="138" y="1175"/>
                  </a:lnTo>
                  <a:lnTo>
                    <a:pt x="138" y="885"/>
                  </a:lnTo>
                  <a:lnTo>
                    <a:pt x="133" y="588"/>
                  </a:lnTo>
                  <a:lnTo>
                    <a:pt x="117" y="298"/>
                  </a:lnTo>
                  <a:lnTo>
                    <a:pt x="90"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038" name="Google Shape;3531;p66"/>
            <p:cNvSpPr/>
            <p:nvPr/>
          </p:nvSpPr>
          <p:spPr>
            <a:xfrm>
              <a:off x="6895440" y="3115800"/>
              <a:ext cx="919080" cy="398160"/>
            </a:xfrm>
            <a:custGeom>
              <a:avLst/>
              <a:gdLst/>
              <a:ahLst/>
              <a:cxnLst/>
              <a:rect l="l" t="t" r="r" b="b"/>
              <a:pathLst>
                <a:path w="70291" h="42857">
                  <a:moveTo>
                    <a:pt x="34445" y="0"/>
                  </a:moveTo>
                  <a:lnTo>
                    <a:pt x="33872" y="16"/>
                  </a:lnTo>
                  <a:lnTo>
                    <a:pt x="33299" y="41"/>
                  </a:lnTo>
                  <a:lnTo>
                    <a:pt x="32721" y="89"/>
                  </a:lnTo>
                  <a:lnTo>
                    <a:pt x="32147" y="137"/>
                  </a:lnTo>
                  <a:lnTo>
                    <a:pt x="31574" y="209"/>
                  </a:lnTo>
                  <a:lnTo>
                    <a:pt x="31001" y="290"/>
                  </a:lnTo>
                  <a:lnTo>
                    <a:pt x="30428" y="386"/>
                  </a:lnTo>
                  <a:lnTo>
                    <a:pt x="29855" y="499"/>
                  </a:lnTo>
                  <a:lnTo>
                    <a:pt x="29287" y="620"/>
                  </a:lnTo>
                  <a:lnTo>
                    <a:pt x="28719" y="757"/>
                  </a:lnTo>
                  <a:lnTo>
                    <a:pt x="28146" y="909"/>
                  </a:lnTo>
                  <a:lnTo>
                    <a:pt x="27579" y="1070"/>
                  </a:lnTo>
                  <a:lnTo>
                    <a:pt x="27016" y="1255"/>
                  </a:lnTo>
                  <a:lnTo>
                    <a:pt x="26448" y="1440"/>
                  </a:lnTo>
                  <a:lnTo>
                    <a:pt x="25886" y="1650"/>
                  </a:lnTo>
                  <a:lnTo>
                    <a:pt x="25323" y="1867"/>
                  </a:lnTo>
                  <a:lnTo>
                    <a:pt x="24761" y="2100"/>
                  </a:lnTo>
                  <a:lnTo>
                    <a:pt x="24204" y="2349"/>
                  </a:lnTo>
                  <a:lnTo>
                    <a:pt x="23646" y="2607"/>
                  </a:lnTo>
                  <a:lnTo>
                    <a:pt x="23095" y="2880"/>
                  </a:lnTo>
                  <a:lnTo>
                    <a:pt x="22543" y="3170"/>
                  </a:lnTo>
                  <a:lnTo>
                    <a:pt x="21991" y="3468"/>
                  </a:lnTo>
                  <a:lnTo>
                    <a:pt x="21444" y="3781"/>
                  </a:lnTo>
                  <a:lnTo>
                    <a:pt x="20898" y="4111"/>
                  </a:lnTo>
                  <a:lnTo>
                    <a:pt x="20356" y="4457"/>
                  </a:lnTo>
                  <a:lnTo>
                    <a:pt x="19815" y="4811"/>
                  </a:lnTo>
                  <a:lnTo>
                    <a:pt x="19279" y="5181"/>
                  </a:lnTo>
                  <a:lnTo>
                    <a:pt x="18743" y="5567"/>
                  </a:lnTo>
                  <a:lnTo>
                    <a:pt x="18213" y="5962"/>
                  </a:lnTo>
                  <a:lnTo>
                    <a:pt x="17793" y="6300"/>
                  </a:lnTo>
                  <a:lnTo>
                    <a:pt x="17374" y="6637"/>
                  </a:lnTo>
                  <a:lnTo>
                    <a:pt x="16960" y="6991"/>
                  </a:lnTo>
                  <a:lnTo>
                    <a:pt x="16552" y="7345"/>
                  </a:lnTo>
                  <a:lnTo>
                    <a:pt x="16143" y="7716"/>
                  </a:lnTo>
                  <a:lnTo>
                    <a:pt x="15740" y="8086"/>
                  </a:lnTo>
                  <a:lnTo>
                    <a:pt x="15336" y="8464"/>
                  </a:lnTo>
                  <a:lnTo>
                    <a:pt x="14938" y="8858"/>
                  </a:lnTo>
                  <a:lnTo>
                    <a:pt x="14546" y="9252"/>
                  </a:lnTo>
                  <a:lnTo>
                    <a:pt x="14153" y="9654"/>
                  </a:lnTo>
                  <a:lnTo>
                    <a:pt x="13766" y="10065"/>
                  </a:lnTo>
                  <a:lnTo>
                    <a:pt x="13384" y="10483"/>
                  </a:lnTo>
                  <a:lnTo>
                    <a:pt x="13002" y="10909"/>
                  </a:lnTo>
                  <a:lnTo>
                    <a:pt x="12625" y="11344"/>
                  </a:lnTo>
                  <a:lnTo>
                    <a:pt x="12253" y="11778"/>
                  </a:lnTo>
                  <a:lnTo>
                    <a:pt x="11882" y="12229"/>
                  </a:lnTo>
                  <a:lnTo>
                    <a:pt x="11516" y="12687"/>
                  </a:lnTo>
                  <a:lnTo>
                    <a:pt x="11155" y="13146"/>
                  </a:lnTo>
                  <a:lnTo>
                    <a:pt x="10799" y="13613"/>
                  </a:lnTo>
                  <a:lnTo>
                    <a:pt x="10444" y="14087"/>
                  </a:lnTo>
                  <a:lnTo>
                    <a:pt x="10094" y="14570"/>
                  </a:lnTo>
                  <a:lnTo>
                    <a:pt x="9749" y="15061"/>
                  </a:lnTo>
                  <a:lnTo>
                    <a:pt x="9404" y="15551"/>
                  </a:lnTo>
                  <a:lnTo>
                    <a:pt x="9069" y="16058"/>
                  </a:lnTo>
                  <a:lnTo>
                    <a:pt x="8735" y="16565"/>
                  </a:lnTo>
                  <a:lnTo>
                    <a:pt x="8406" y="17080"/>
                  </a:lnTo>
                  <a:lnTo>
                    <a:pt x="8077" y="17603"/>
                  </a:lnTo>
                  <a:lnTo>
                    <a:pt x="7759" y="18134"/>
                  </a:lnTo>
                  <a:lnTo>
                    <a:pt x="7440" y="18665"/>
                  </a:lnTo>
                  <a:lnTo>
                    <a:pt x="7127" y="19204"/>
                  </a:lnTo>
                  <a:lnTo>
                    <a:pt x="6819" y="19751"/>
                  </a:lnTo>
                  <a:lnTo>
                    <a:pt x="6517" y="20306"/>
                  </a:lnTo>
                  <a:lnTo>
                    <a:pt x="6114" y="21062"/>
                  </a:lnTo>
                  <a:lnTo>
                    <a:pt x="5726" y="21827"/>
                  </a:lnTo>
                  <a:lnTo>
                    <a:pt x="5344" y="22599"/>
                  </a:lnTo>
                  <a:lnTo>
                    <a:pt x="4967" y="23379"/>
                  </a:lnTo>
                  <a:lnTo>
                    <a:pt x="4607" y="24176"/>
                  </a:lnTo>
                  <a:lnTo>
                    <a:pt x="4251" y="24980"/>
                  </a:lnTo>
                  <a:lnTo>
                    <a:pt x="3906" y="25793"/>
                  </a:lnTo>
                  <a:lnTo>
                    <a:pt x="3566" y="26613"/>
                  </a:lnTo>
                  <a:lnTo>
                    <a:pt x="3243" y="27442"/>
                  </a:lnTo>
                  <a:lnTo>
                    <a:pt x="2924" y="28279"/>
                  </a:lnTo>
                  <a:lnTo>
                    <a:pt x="2617" y="29123"/>
                  </a:lnTo>
                  <a:lnTo>
                    <a:pt x="2319" y="29984"/>
                  </a:lnTo>
                  <a:lnTo>
                    <a:pt x="2033" y="30845"/>
                  </a:lnTo>
                  <a:lnTo>
                    <a:pt x="1757" y="31714"/>
                  </a:lnTo>
                  <a:lnTo>
                    <a:pt x="1492" y="32591"/>
                  </a:lnTo>
                  <a:lnTo>
                    <a:pt x="1232" y="33476"/>
                  </a:lnTo>
                  <a:lnTo>
                    <a:pt x="924" y="34675"/>
                  </a:lnTo>
                  <a:lnTo>
                    <a:pt x="659" y="35720"/>
                  </a:lnTo>
                  <a:lnTo>
                    <a:pt x="441" y="36605"/>
                  </a:lnTo>
                  <a:lnTo>
                    <a:pt x="356" y="36992"/>
                  </a:lnTo>
                  <a:lnTo>
                    <a:pt x="282" y="37329"/>
                  </a:lnTo>
                  <a:lnTo>
                    <a:pt x="234" y="37506"/>
                  </a:lnTo>
                  <a:lnTo>
                    <a:pt x="192" y="37683"/>
                  </a:lnTo>
                  <a:lnTo>
                    <a:pt x="154" y="37868"/>
                  </a:lnTo>
                  <a:lnTo>
                    <a:pt x="117" y="38053"/>
                  </a:lnTo>
                  <a:lnTo>
                    <a:pt x="80" y="38239"/>
                  </a:lnTo>
                  <a:lnTo>
                    <a:pt x="54" y="38424"/>
                  </a:lnTo>
                  <a:lnTo>
                    <a:pt x="27" y="38609"/>
                  </a:lnTo>
                  <a:lnTo>
                    <a:pt x="1" y="38794"/>
                  </a:lnTo>
                  <a:lnTo>
                    <a:pt x="11" y="38786"/>
                  </a:lnTo>
                  <a:lnTo>
                    <a:pt x="16" y="38769"/>
                  </a:lnTo>
                  <a:lnTo>
                    <a:pt x="43" y="38705"/>
                  </a:lnTo>
                  <a:lnTo>
                    <a:pt x="80" y="38593"/>
                  </a:lnTo>
                  <a:lnTo>
                    <a:pt x="117" y="38440"/>
                  </a:lnTo>
                  <a:lnTo>
                    <a:pt x="229" y="38013"/>
                  </a:lnTo>
                  <a:lnTo>
                    <a:pt x="383" y="37426"/>
                  </a:lnTo>
                  <a:lnTo>
                    <a:pt x="574" y="36686"/>
                  </a:lnTo>
                  <a:lnTo>
                    <a:pt x="818" y="35793"/>
                  </a:lnTo>
                  <a:lnTo>
                    <a:pt x="956" y="35302"/>
                  </a:lnTo>
                  <a:lnTo>
                    <a:pt x="1104" y="34771"/>
                  </a:lnTo>
                  <a:lnTo>
                    <a:pt x="1269" y="34208"/>
                  </a:lnTo>
                  <a:lnTo>
                    <a:pt x="1449" y="33613"/>
                  </a:lnTo>
                  <a:lnTo>
                    <a:pt x="1720" y="32752"/>
                  </a:lnTo>
                  <a:lnTo>
                    <a:pt x="2001" y="31891"/>
                  </a:lnTo>
                  <a:lnTo>
                    <a:pt x="2293" y="31038"/>
                  </a:lnTo>
                  <a:lnTo>
                    <a:pt x="2590" y="30201"/>
                  </a:lnTo>
                  <a:lnTo>
                    <a:pt x="2898" y="29365"/>
                  </a:lnTo>
                  <a:lnTo>
                    <a:pt x="3216" y="28536"/>
                  </a:lnTo>
                  <a:lnTo>
                    <a:pt x="3540" y="27716"/>
                  </a:lnTo>
                  <a:lnTo>
                    <a:pt x="3874" y="26911"/>
                  </a:lnTo>
                  <a:lnTo>
                    <a:pt x="4214" y="26107"/>
                  </a:lnTo>
                  <a:lnTo>
                    <a:pt x="4564" y="25310"/>
                  </a:lnTo>
                  <a:lnTo>
                    <a:pt x="4925" y="24522"/>
                  </a:lnTo>
                  <a:lnTo>
                    <a:pt x="5291" y="23749"/>
                  </a:lnTo>
                  <a:lnTo>
                    <a:pt x="5668" y="22977"/>
                  </a:lnTo>
                  <a:lnTo>
                    <a:pt x="6055" y="22221"/>
                  </a:lnTo>
                  <a:lnTo>
                    <a:pt x="6448" y="21473"/>
                  </a:lnTo>
                  <a:lnTo>
                    <a:pt x="6846" y="20732"/>
                  </a:lnTo>
                  <a:lnTo>
                    <a:pt x="7154" y="20193"/>
                  </a:lnTo>
                  <a:lnTo>
                    <a:pt x="7461" y="19662"/>
                  </a:lnTo>
                  <a:lnTo>
                    <a:pt x="7775" y="19131"/>
                  </a:lnTo>
                  <a:lnTo>
                    <a:pt x="8088" y="18609"/>
                  </a:lnTo>
                  <a:lnTo>
                    <a:pt x="8411" y="18094"/>
                  </a:lnTo>
                  <a:lnTo>
                    <a:pt x="8735" y="17587"/>
                  </a:lnTo>
                  <a:lnTo>
                    <a:pt x="9064" y="17088"/>
                  </a:lnTo>
                  <a:lnTo>
                    <a:pt x="9398" y="16589"/>
                  </a:lnTo>
                  <a:lnTo>
                    <a:pt x="9733" y="16107"/>
                  </a:lnTo>
                  <a:lnTo>
                    <a:pt x="10078" y="15624"/>
                  </a:lnTo>
                  <a:lnTo>
                    <a:pt x="10417" y="15141"/>
                  </a:lnTo>
                  <a:lnTo>
                    <a:pt x="10767" y="14675"/>
                  </a:lnTo>
                  <a:lnTo>
                    <a:pt x="11118" y="14216"/>
                  </a:lnTo>
                  <a:lnTo>
                    <a:pt x="11479" y="13757"/>
                  </a:lnTo>
                  <a:lnTo>
                    <a:pt x="11834" y="13307"/>
                  </a:lnTo>
                  <a:lnTo>
                    <a:pt x="12200" y="12864"/>
                  </a:lnTo>
                  <a:lnTo>
                    <a:pt x="12566" y="12430"/>
                  </a:lnTo>
                  <a:lnTo>
                    <a:pt x="12938" y="12004"/>
                  </a:lnTo>
                  <a:lnTo>
                    <a:pt x="13309" y="11577"/>
                  </a:lnTo>
                  <a:lnTo>
                    <a:pt x="13686" y="11167"/>
                  </a:lnTo>
                  <a:lnTo>
                    <a:pt x="14068" y="10757"/>
                  </a:lnTo>
                  <a:lnTo>
                    <a:pt x="14450" y="10354"/>
                  </a:lnTo>
                  <a:lnTo>
                    <a:pt x="14838" y="9960"/>
                  </a:lnTo>
                  <a:lnTo>
                    <a:pt x="15230" y="9574"/>
                  </a:lnTo>
                  <a:lnTo>
                    <a:pt x="15623" y="9196"/>
                  </a:lnTo>
                  <a:lnTo>
                    <a:pt x="16021" y="8826"/>
                  </a:lnTo>
                  <a:lnTo>
                    <a:pt x="16419" y="8464"/>
                  </a:lnTo>
                  <a:lnTo>
                    <a:pt x="16822" y="8102"/>
                  </a:lnTo>
                  <a:lnTo>
                    <a:pt x="17231" y="7756"/>
                  </a:lnTo>
                  <a:lnTo>
                    <a:pt x="17639" y="7410"/>
                  </a:lnTo>
                  <a:lnTo>
                    <a:pt x="18053" y="7080"/>
                  </a:lnTo>
                  <a:lnTo>
                    <a:pt x="18467" y="6750"/>
                  </a:lnTo>
                  <a:lnTo>
                    <a:pt x="18993" y="6364"/>
                  </a:lnTo>
                  <a:lnTo>
                    <a:pt x="19518" y="5994"/>
                  </a:lnTo>
                  <a:lnTo>
                    <a:pt x="20049" y="5632"/>
                  </a:lnTo>
                  <a:lnTo>
                    <a:pt x="20579" y="5286"/>
                  </a:lnTo>
                  <a:lnTo>
                    <a:pt x="21115" y="4956"/>
                  </a:lnTo>
                  <a:lnTo>
                    <a:pt x="21651" y="4634"/>
                  </a:lnTo>
                  <a:lnTo>
                    <a:pt x="22192" y="4337"/>
                  </a:lnTo>
                  <a:lnTo>
                    <a:pt x="22734" y="4039"/>
                  </a:lnTo>
                  <a:lnTo>
                    <a:pt x="23275" y="3765"/>
                  </a:lnTo>
                  <a:lnTo>
                    <a:pt x="23822" y="3500"/>
                  </a:lnTo>
                  <a:lnTo>
                    <a:pt x="24368" y="3242"/>
                  </a:lnTo>
                  <a:lnTo>
                    <a:pt x="24920" y="3009"/>
                  </a:lnTo>
                  <a:lnTo>
                    <a:pt x="25472" y="2776"/>
                  </a:lnTo>
                  <a:lnTo>
                    <a:pt x="26024" y="2567"/>
                  </a:lnTo>
                  <a:lnTo>
                    <a:pt x="26576" y="2366"/>
                  </a:lnTo>
                  <a:lnTo>
                    <a:pt x="27133" y="2181"/>
                  </a:lnTo>
                  <a:lnTo>
                    <a:pt x="27690" y="2012"/>
                  </a:lnTo>
                  <a:lnTo>
                    <a:pt x="28252" y="1851"/>
                  </a:lnTo>
                  <a:lnTo>
                    <a:pt x="28810" y="1706"/>
                  </a:lnTo>
                  <a:lnTo>
                    <a:pt x="29372" y="1569"/>
                  </a:lnTo>
                  <a:lnTo>
                    <a:pt x="29935" y="1456"/>
                  </a:lnTo>
                  <a:lnTo>
                    <a:pt x="30492" y="1344"/>
                  </a:lnTo>
                  <a:lnTo>
                    <a:pt x="31060" y="1255"/>
                  </a:lnTo>
                  <a:lnTo>
                    <a:pt x="31622" y="1175"/>
                  </a:lnTo>
                  <a:lnTo>
                    <a:pt x="32185" y="1111"/>
                  </a:lnTo>
                  <a:lnTo>
                    <a:pt x="32752" y="1054"/>
                  </a:lnTo>
                  <a:lnTo>
                    <a:pt x="33315" y="1014"/>
                  </a:lnTo>
                  <a:lnTo>
                    <a:pt x="33877" y="990"/>
                  </a:lnTo>
                  <a:lnTo>
                    <a:pt x="34445" y="974"/>
                  </a:lnTo>
                  <a:lnTo>
                    <a:pt x="35008" y="974"/>
                  </a:lnTo>
                  <a:lnTo>
                    <a:pt x="35576" y="990"/>
                  </a:lnTo>
                  <a:lnTo>
                    <a:pt x="36138" y="1014"/>
                  </a:lnTo>
                  <a:lnTo>
                    <a:pt x="36706" y="1054"/>
                  </a:lnTo>
                  <a:lnTo>
                    <a:pt x="37268" y="1102"/>
                  </a:lnTo>
                  <a:lnTo>
                    <a:pt x="37831" y="1167"/>
                  </a:lnTo>
                  <a:lnTo>
                    <a:pt x="38393" y="1247"/>
                  </a:lnTo>
                  <a:lnTo>
                    <a:pt x="38956" y="1344"/>
                  </a:lnTo>
                  <a:lnTo>
                    <a:pt x="39518" y="1448"/>
                  </a:lnTo>
                  <a:lnTo>
                    <a:pt x="40081" y="1561"/>
                  </a:lnTo>
                  <a:lnTo>
                    <a:pt x="40638" y="1698"/>
                  </a:lnTo>
                  <a:lnTo>
                    <a:pt x="41195" y="1843"/>
                  </a:lnTo>
                  <a:lnTo>
                    <a:pt x="41752" y="1995"/>
                  </a:lnTo>
                  <a:lnTo>
                    <a:pt x="42309" y="2164"/>
                  </a:lnTo>
                  <a:lnTo>
                    <a:pt x="42861" y="2349"/>
                  </a:lnTo>
                  <a:lnTo>
                    <a:pt x="43413" y="2551"/>
                  </a:lnTo>
                  <a:lnTo>
                    <a:pt x="43965" y="2760"/>
                  </a:lnTo>
                  <a:lnTo>
                    <a:pt x="44512" y="2985"/>
                  </a:lnTo>
                  <a:lnTo>
                    <a:pt x="45064" y="3218"/>
                  </a:lnTo>
                  <a:lnTo>
                    <a:pt x="45605" y="3468"/>
                  </a:lnTo>
                  <a:lnTo>
                    <a:pt x="46151" y="3733"/>
                  </a:lnTo>
                  <a:lnTo>
                    <a:pt x="46687" y="4007"/>
                  </a:lnTo>
                  <a:lnTo>
                    <a:pt x="47229" y="4296"/>
                  </a:lnTo>
                  <a:lnTo>
                    <a:pt x="47765" y="4594"/>
                  </a:lnTo>
                  <a:lnTo>
                    <a:pt x="48301" y="4908"/>
                  </a:lnTo>
                  <a:lnTo>
                    <a:pt x="48831" y="5238"/>
                  </a:lnTo>
                  <a:lnTo>
                    <a:pt x="49357" y="5576"/>
                  </a:lnTo>
                  <a:lnTo>
                    <a:pt x="49882" y="5930"/>
                  </a:lnTo>
                  <a:lnTo>
                    <a:pt x="50407" y="6300"/>
                  </a:lnTo>
                  <a:lnTo>
                    <a:pt x="50922" y="6678"/>
                  </a:lnTo>
                  <a:lnTo>
                    <a:pt x="51442" y="7072"/>
                  </a:lnTo>
                  <a:lnTo>
                    <a:pt x="51951" y="7474"/>
                  </a:lnTo>
                  <a:lnTo>
                    <a:pt x="52466" y="7901"/>
                  </a:lnTo>
                  <a:lnTo>
                    <a:pt x="52970" y="8327"/>
                  </a:lnTo>
                  <a:lnTo>
                    <a:pt x="53474" y="8769"/>
                  </a:lnTo>
                  <a:lnTo>
                    <a:pt x="53872" y="9148"/>
                  </a:lnTo>
                  <a:lnTo>
                    <a:pt x="54265" y="9526"/>
                  </a:lnTo>
                  <a:lnTo>
                    <a:pt x="54658" y="9912"/>
                  </a:lnTo>
                  <a:lnTo>
                    <a:pt x="55045" y="10306"/>
                  </a:lnTo>
                  <a:lnTo>
                    <a:pt x="55427" y="10708"/>
                  </a:lnTo>
                  <a:lnTo>
                    <a:pt x="55809" y="11119"/>
                  </a:lnTo>
                  <a:lnTo>
                    <a:pt x="56186" y="11537"/>
                  </a:lnTo>
                  <a:lnTo>
                    <a:pt x="56563" y="11955"/>
                  </a:lnTo>
                  <a:lnTo>
                    <a:pt x="56934" y="12390"/>
                  </a:lnTo>
                  <a:lnTo>
                    <a:pt x="57300" y="12824"/>
                  </a:lnTo>
                  <a:lnTo>
                    <a:pt x="57661" y="13267"/>
                  </a:lnTo>
                  <a:lnTo>
                    <a:pt x="58022" y="13717"/>
                  </a:lnTo>
                  <a:lnTo>
                    <a:pt x="58378" y="14176"/>
                  </a:lnTo>
                  <a:lnTo>
                    <a:pt x="58728" y="14634"/>
                  </a:lnTo>
                  <a:lnTo>
                    <a:pt x="59078" y="15109"/>
                  </a:lnTo>
                  <a:lnTo>
                    <a:pt x="59418" y="15584"/>
                  </a:lnTo>
                  <a:lnTo>
                    <a:pt x="59757" y="16066"/>
                  </a:lnTo>
                  <a:lnTo>
                    <a:pt x="60097" y="16557"/>
                  </a:lnTo>
                  <a:lnTo>
                    <a:pt x="60426" y="17048"/>
                  </a:lnTo>
                  <a:lnTo>
                    <a:pt x="60755" y="17555"/>
                  </a:lnTo>
                  <a:lnTo>
                    <a:pt x="61079" y="18061"/>
                  </a:lnTo>
                  <a:lnTo>
                    <a:pt x="61397" y="18576"/>
                  </a:lnTo>
                  <a:lnTo>
                    <a:pt x="61715" y="19091"/>
                  </a:lnTo>
                  <a:lnTo>
                    <a:pt x="62023" y="19622"/>
                  </a:lnTo>
                  <a:lnTo>
                    <a:pt x="62331" y="20153"/>
                  </a:lnTo>
                  <a:lnTo>
                    <a:pt x="62634" y="20692"/>
                  </a:lnTo>
                  <a:lnTo>
                    <a:pt x="62931" y="21239"/>
                  </a:lnTo>
                  <a:lnTo>
                    <a:pt x="63228" y="21786"/>
                  </a:lnTo>
                  <a:lnTo>
                    <a:pt x="63514" y="22341"/>
                  </a:lnTo>
                  <a:lnTo>
                    <a:pt x="63801" y="22905"/>
                  </a:lnTo>
                  <a:lnTo>
                    <a:pt x="64082" y="23468"/>
                  </a:lnTo>
                  <a:lnTo>
                    <a:pt x="64358" y="24047"/>
                  </a:lnTo>
                  <a:lnTo>
                    <a:pt x="64719" y="24827"/>
                  </a:lnTo>
                  <a:lnTo>
                    <a:pt x="65075" y="25624"/>
                  </a:lnTo>
                  <a:lnTo>
                    <a:pt x="65425" y="26420"/>
                  </a:lnTo>
                  <a:lnTo>
                    <a:pt x="65759" y="27233"/>
                  </a:lnTo>
                  <a:lnTo>
                    <a:pt x="66088" y="28045"/>
                  </a:lnTo>
                  <a:lnTo>
                    <a:pt x="66406" y="28874"/>
                  </a:lnTo>
                  <a:lnTo>
                    <a:pt x="66720" y="29703"/>
                  </a:lnTo>
                  <a:lnTo>
                    <a:pt x="67017" y="30547"/>
                  </a:lnTo>
                  <a:lnTo>
                    <a:pt x="67314" y="31392"/>
                  </a:lnTo>
                  <a:lnTo>
                    <a:pt x="67595" y="32253"/>
                  </a:lnTo>
                  <a:lnTo>
                    <a:pt x="67866" y="33114"/>
                  </a:lnTo>
                  <a:lnTo>
                    <a:pt x="68131" y="33983"/>
                  </a:lnTo>
                  <a:lnTo>
                    <a:pt x="68386" y="34860"/>
                  </a:lnTo>
                  <a:lnTo>
                    <a:pt x="68635" y="35737"/>
                  </a:lnTo>
                  <a:lnTo>
                    <a:pt x="68869" y="36630"/>
                  </a:lnTo>
                  <a:lnTo>
                    <a:pt x="69097" y="37523"/>
                  </a:lnTo>
                  <a:lnTo>
                    <a:pt x="69245" y="38142"/>
                  </a:lnTo>
                  <a:lnTo>
                    <a:pt x="69383" y="38729"/>
                  </a:lnTo>
                  <a:lnTo>
                    <a:pt x="69511" y="39276"/>
                  </a:lnTo>
                  <a:lnTo>
                    <a:pt x="69622" y="39791"/>
                  </a:lnTo>
                  <a:lnTo>
                    <a:pt x="69824" y="40708"/>
                  </a:lnTo>
                  <a:lnTo>
                    <a:pt x="69978" y="41465"/>
                  </a:lnTo>
                  <a:lnTo>
                    <a:pt x="70100" y="42068"/>
                  </a:lnTo>
                  <a:lnTo>
                    <a:pt x="70190" y="42510"/>
                  </a:lnTo>
                  <a:lnTo>
                    <a:pt x="70222" y="42663"/>
                  </a:lnTo>
                  <a:lnTo>
                    <a:pt x="70248" y="42768"/>
                  </a:lnTo>
                  <a:lnTo>
                    <a:pt x="70275" y="42840"/>
                  </a:lnTo>
                  <a:lnTo>
                    <a:pt x="70280" y="42848"/>
                  </a:lnTo>
                  <a:lnTo>
                    <a:pt x="70291" y="42856"/>
                  </a:lnTo>
                  <a:lnTo>
                    <a:pt x="70254" y="42494"/>
                  </a:lnTo>
                  <a:lnTo>
                    <a:pt x="70211" y="42124"/>
                  </a:lnTo>
                  <a:lnTo>
                    <a:pt x="70158" y="41770"/>
                  </a:lnTo>
                  <a:lnTo>
                    <a:pt x="70100" y="41408"/>
                  </a:lnTo>
                  <a:lnTo>
                    <a:pt x="70020" y="40901"/>
                  </a:lnTo>
                  <a:lnTo>
                    <a:pt x="69935" y="40395"/>
                  </a:lnTo>
                  <a:lnTo>
                    <a:pt x="69845" y="39888"/>
                  </a:lnTo>
                  <a:lnTo>
                    <a:pt x="69755" y="39381"/>
                  </a:lnTo>
                  <a:lnTo>
                    <a:pt x="69654" y="38882"/>
                  </a:lnTo>
                  <a:lnTo>
                    <a:pt x="69553" y="38383"/>
                  </a:lnTo>
                  <a:lnTo>
                    <a:pt x="69447" y="37885"/>
                  </a:lnTo>
                  <a:lnTo>
                    <a:pt x="69336" y="37386"/>
                  </a:lnTo>
                  <a:lnTo>
                    <a:pt x="69123" y="36477"/>
                  </a:lnTo>
                  <a:lnTo>
                    <a:pt x="68906" y="35568"/>
                  </a:lnTo>
                  <a:lnTo>
                    <a:pt x="68672" y="34667"/>
                  </a:lnTo>
                  <a:lnTo>
                    <a:pt x="68428" y="33774"/>
                  </a:lnTo>
                  <a:lnTo>
                    <a:pt x="68179" y="32889"/>
                  </a:lnTo>
                  <a:lnTo>
                    <a:pt x="67914" y="32012"/>
                  </a:lnTo>
                  <a:lnTo>
                    <a:pt x="67643" y="31143"/>
                  </a:lnTo>
                  <a:lnTo>
                    <a:pt x="67362" y="30274"/>
                  </a:lnTo>
                  <a:lnTo>
                    <a:pt x="67064" y="29421"/>
                  </a:lnTo>
                  <a:lnTo>
                    <a:pt x="66762" y="28568"/>
                  </a:lnTo>
                  <a:lnTo>
                    <a:pt x="66449" y="27732"/>
                  </a:lnTo>
                  <a:lnTo>
                    <a:pt x="66125" y="26895"/>
                  </a:lnTo>
                  <a:lnTo>
                    <a:pt x="65796" y="26074"/>
                  </a:lnTo>
                  <a:lnTo>
                    <a:pt x="65451" y="25262"/>
                  </a:lnTo>
                  <a:lnTo>
                    <a:pt x="65101" y="24457"/>
                  </a:lnTo>
                  <a:lnTo>
                    <a:pt x="64740" y="23661"/>
                  </a:lnTo>
                  <a:lnTo>
                    <a:pt x="64464" y="23074"/>
                  </a:lnTo>
                  <a:lnTo>
                    <a:pt x="64183" y="22486"/>
                  </a:lnTo>
                  <a:lnTo>
                    <a:pt x="63896" y="21915"/>
                  </a:lnTo>
                  <a:lnTo>
                    <a:pt x="63610" y="21344"/>
                  </a:lnTo>
                  <a:lnTo>
                    <a:pt x="63313" y="20781"/>
                  </a:lnTo>
                  <a:lnTo>
                    <a:pt x="63016" y="20218"/>
                  </a:lnTo>
                  <a:lnTo>
                    <a:pt x="62713" y="19670"/>
                  </a:lnTo>
                  <a:lnTo>
                    <a:pt x="62405" y="19123"/>
                  </a:lnTo>
                  <a:lnTo>
                    <a:pt x="62092" y="18584"/>
                  </a:lnTo>
                  <a:lnTo>
                    <a:pt x="61774" y="18045"/>
                  </a:lnTo>
                  <a:lnTo>
                    <a:pt x="61455" y="17522"/>
                  </a:lnTo>
                  <a:lnTo>
                    <a:pt x="61132" y="17000"/>
                  </a:lnTo>
                  <a:lnTo>
                    <a:pt x="60803" y="16485"/>
                  </a:lnTo>
                  <a:lnTo>
                    <a:pt x="60468" y="15978"/>
                  </a:lnTo>
                  <a:lnTo>
                    <a:pt x="60129" y="15479"/>
                  </a:lnTo>
                  <a:lnTo>
                    <a:pt x="59784" y="14980"/>
                  </a:lnTo>
                  <a:lnTo>
                    <a:pt x="59439" y="14489"/>
                  </a:lnTo>
                  <a:lnTo>
                    <a:pt x="59089" y="14015"/>
                  </a:lnTo>
                  <a:lnTo>
                    <a:pt x="58733" y="13532"/>
                  </a:lnTo>
                  <a:lnTo>
                    <a:pt x="58378" y="13065"/>
                  </a:lnTo>
                  <a:lnTo>
                    <a:pt x="58012" y="12607"/>
                  </a:lnTo>
                  <a:lnTo>
                    <a:pt x="57645" y="12148"/>
                  </a:lnTo>
                  <a:lnTo>
                    <a:pt x="57279" y="11706"/>
                  </a:lnTo>
                  <a:lnTo>
                    <a:pt x="56902" y="11263"/>
                  </a:lnTo>
                  <a:lnTo>
                    <a:pt x="56526" y="10829"/>
                  </a:lnTo>
                  <a:lnTo>
                    <a:pt x="56144" y="10403"/>
                  </a:lnTo>
                  <a:lnTo>
                    <a:pt x="55756" y="9984"/>
                  </a:lnTo>
                  <a:lnTo>
                    <a:pt x="55369" y="9574"/>
                  </a:lnTo>
                  <a:lnTo>
                    <a:pt x="54976" y="9172"/>
                  </a:lnTo>
                  <a:lnTo>
                    <a:pt x="54578" y="8777"/>
                  </a:lnTo>
                  <a:lnTo>
                    <a:pt x="54180" y="8383"/>
                  </a:lnTo>
                  <a:lnTo>
                    <a:pt x="53777" y="8005"/>
                  </a:lnTo>
                  <a:lnTo>
                    <a:pt x="53267" y="7547"/>
                  </a:lnTo>
                  <a:lnTo>
                    <a:pt x="52753" y="7104"/>
                  </a:lnTo>
                  <a:lnTo>
                    <a:pt x="52238" y="6670"/>
                  </a:lnTo>
                  <a:lnTo>
                    <a:pt x="51718" y="6251"/>
                  </a:lnTo>
                  <a:lnTo>
                    <a:pt x="51193" y="5849"/>
                  </a:lnTo>
                  <a:lnTo>
                    <a:pt x="50667" y="5463"/>
                  </a:lnTo>
                  <a:lnTo>
                    <a:pt x="50137" y="5085"/>
                  </a:lnTo>
                  <a:lnTo>
                    <a:pt x="49601" y="4723"/>
                  </a:lnTo>
                  <a:lnTo>
                    <a:pt x="49065" y="4369"/>
                  </a:lnTo>
                  <a:lnTo>
                    <a:pt x="48529" y="4031"/>
                  </a:lnTo>
                  <a:lnTo>
                    <a:pt x="47982" y="3709"/>
                  </a:lnTo>
                  <a:lnTo>
                    <a:pt x="47441" y="3403"/>
                  </a:lnTo>
                  <a:lnTo>
                    <a:pt x="46894" y="3106"/>
                  </a:lnTo>
                  <a:lnTo>
                    <a:pt x="46342" y="2824"/>
                  </a:lnTo>
                  <a:lnTo>
                    <a:pt x="45791" y="2551"/>
                  </a:lnTo>
                  <a:lnTo>
                    <a:pt x="45239" y="2301"/>
                  </a:lnTo>
                  <a:lnTo>
                    <a:pt x="44682" y="2052"/>
                  </a:lnTo>
                  <a:lnTo>
                    <a:pt x="44124" y="1827"/>
                  </a:lnTo>
                  <a:lnTo>
                    <a:pt x="43567" y="1609"/>
                  </a:lnTo>
                  <a:lnTo>
                    <a:pt x="43005" y="1408"/>
                  </a:lnTo>
                  <a:lnTo>
                    <a:pt x="42442" y="1223"/>
                  </a:lnTo>
                  <a:lnTo>
                    <a:pt x="41874" y="1046"/>
                  </a:lnTo>
                  <a:lnTo>
                    <a:pt x="41312" y="885"/>
                  </a:lnTo>
                  <a:lnTo>
                    <a:pt x="40744" y="732"/>
                  </a:lnTo>
                  <a:lnTo>
                    <a:pt x="40176" y="604"/>
                  </a:lnTo>
                  <a:lnTo>
                    <a:pt x="39603" y="483"/>
                  </a:lnTo>
                  <a:lnTo>
                    <a:pt x="39035" y="370"/>
                  </a:lnTo>
                  <a:lnTo>
                    <a:pt x="38462" y="282"/>
                  </a:lnTo>
                  <a:lnTo>
                    <a:pt x="37889" y="201"/>
                  </a:lnTo>
                  <a:lnTo>
                    <a:pt x="37316" y="129"/>
                  </a:lnTo>
                  <a:lnTo>
                    <a:pt x="36743" y="81"/>
                  </a:lnTo>
                  <a:lnTo>
                    <a:pt x="36170" y="41"/>
                  </a:lnTo>
                  <a:lnTo>
                    <a:pt x="35597" y="16"/>
                  </a:lnTo>
                  <a:lnTo>
                    <a:pt x="35018"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039" name="Google Shape;3532;p66"/>
            <p:cNvSpPr/>
            <p:nvPr/>
          </p:nvSpPr>
          <p:spPr>
            <a:xfrm>
              <a:off x="6670440" y="2871360"/>
              <a:ext cx="343440" cy="171360"/>
            </a:xfrm>
            <a:custGeom>
              <a:avLst/>
              <a:gdLst/>
              <a:ahLst/>
              <a:cxnLst/>
              <a:rect l="l" t="t" r="r" b="b"/>
              <a:pathLst>
                <a:path w="26289" h="18504">
                  <a:moveTo>
                    <a:pt x="0" y="0"/>
                  </a:moveTo>
                  <a:lnTo>
                    <a:pt x="160" y="1030"/>
                  </a:lnTo>
                  <a:lnTo>
                    <a:pt x="329" y="2076"/>
                  </a:lnTo>
                  <a:lnTo>
                    <a:pt x="505" y="3146"/>
                  </a:lnTo>
                  <a:lnTo>
                    <a:pt x="690" y="4232"/>
                  </a:lnTo>
                  <a:lnTo>
                    <a:pt x="876" y="5342"/>
                  </a:lnTo>
                  <a:lnTo>
                    <a:pt x="1072" y="6460"/>
                  </a:lnTo>
                  <a:lnTo>
                    <a:pt x="1279" y="7603"/>
                  </a:lnTo>
                  <a:lnTo>
                    <a:pt x="1486" y="8761"/>
                  </a:lnTo>
                  <a:lnTo>
                    <a:pt x="1921" y="11119"/>
                  </a:lnTo>
                  <a:lnTo>
                    <a:pt x="2378" y="13532"/>
                  </a:lnTo>
                  <a:lnTo>
                    <a:pt x="2855" y="15994"/>
                  </a:lnTo>
                  <a:lnTo>
                    <a:pt x="3354" y="18504"/>
                  </a:lnTo>
                  <a:lnTo>
                    <a:pt x="26289" y="18214"/>
                  </a:lnTo>
                  <a:lnTo>
                    <a:pt x="23599" y="0"/>
                  </a:lnTo>
                  <a:close/>
                </a:path>
              </a:pathLst>
            </a:custGeom>
            <a:solidFill>
              <a:srgbClr val="FAFAFA"/>
            </a:solidFill>
            <a:ln w="0">
              <a:noFill/>
            </a:ln>
          </p:spPr>
          <p:style>
            <a:lnRef idx="0">
              <a:scrgbClr r="0" g="0" b="0"/>
            </a:lnRef>
            <a:fillRef idx="0">
              <a:scrgbClr r="0" g="0" b="0"/>
            </a:fillRef>
            <a:effectRef idx="0">
              <a:scrgbClr r="0" g="0" b="0"/>
            </a:effectRef>
            <a:fontRef idx="minor"/>
          </p:style>
        </p:sp>
        <p:sp>
          <p:nvSpPr>
            <p:cNvPr id="1040" name="Google Shape;3533;p66"/>
            <p:cNvSpPr/>
            <p:nvPr/>
          </p:nvSpPr>
          <p:spPr>
            <a:xfrm>
              <a:off x="7705080" y="2871360"/>
              <a:ext cx="343440" cy="171360"/>
            </a:xfrm>
            <a:custGeom>
              <a:avLst/>
              <a:gdLst/>
              <a:ahLst/>
              <a:cxnLst/>
              <a:rect l="l" t="t" r="r" b="b"/>
              <a:pathLst>
                <a:path w="26289" h="18504">
                  <a:moveTo>
                    <a:pt x="2680" y="0"/>
                  </a:moveTo>
                  <a:lnTo>
                    <a:pt x="0" y="18214"/>
                  </a:lnTo>
                  <a:lnTo>
                    <a:pt x="23407" y="18504"/>
                  </a:lnTo>
                  <a:lnTo>
                    <a:pt x="23652" y="17241"/>
                  </a:lnTo>
                  <a:lnTo>
                    <a:pt x="23880" y="15994"/>
                  </a:lnTo>
                  <a:lnTo>
                    <a:pt x="24097" y="14755"/>
                  </a:lnTo>
                  <a:lnTo>
                    <a:pt x="24304" y="13532"/>
                  </a:lnTo>
                  <a:lnTo>
                    <a:pt x="24501" y="12317"/>
                  </a:lnTo>
                  <a:lnTo>
                    <a:pt x="24686" y="11119"/>
                  </a:lnTo>
                  <a:lnTo>
                    <a:pt x="24861" y="9928"/>
                  </a:lnTo>
                  <a:lnTo>
                    <a:pt x="25037" y="8761"/>
                  </a:lnTo>
                  <a:lnTo>
                    <a:pt x="25360" y="6460"/>
                  </a:lnTo>
                  <a:lnTo>
                    <a:pt x="25673" y="4232"/>
                  </a:lnTo>
                  <a:lnTo>
                    <a:pt x="25981" y="2076"/>
                  </a:lnTo>
                  <a:lnTo>
                    <a:pt x="26135" y="1030"/>
                  </a:lnTo>
                  <a:lnTo>
                    <a:pt x="26289" y="0"/>
                  </a:lnTo>
                  <a:close/>
                </a:path>
              </a:pathLst>
            </a:custGeom>
            <a:solidFill>
              <a:srgbClr val="FAFAFA"/>
            </a:solidFill>
            <a:ln w="0">
              <a:noFill/>
            </a:ln>
          </p:spPr>
          <p:style>
            <a:lnRef idx="0">
              <a:scrgbClr r="0" g="0" b="0"/>
            </a:lnRef>
            <a:fillRef idx="0">
              <a:scrgbClr r="0" g="0" b="0"/>
            </a:fillRef>
            <a:effectRef idx="0">
              <a:scrgbClr r="0" g="0" b="0"/>
            </a:effectRef>
            <a:fontRef idx="minor"/>
          </p:style>
        </p:sp>
        <p:sp>
          <p:nvSpPr>
            <p:cNvPr id="1041" name="Google Shape;3534;p66"/>
            <p:cNvSpPr/>
            <p:nvPr/>
          </p:nvSpPr>
          <p:spPr>
            <a:xfrm>
              <a:off x="6637320" y="1964880"/>
              <a:ext cx="1366560" cy="291600"/>
            </a:xfrm>
            <a:custGeom>
              <a:avLst/>
              <a:gdLst/>
              <a:ahLst/>
              <a:cxnLst/>
              <a:rect l="l" t="t" r="r" b="b"/>
              <a:pathLst>
                <a:path w="104492" h="31417">
                  <a:moveTo>
                    <a:pt x="68099" y="1"/>
                  </a:moveTo>
                  <a:lnTo>
                    <a:pt x="69208" y="178"/>
                  </a:lnTo>
                  <a:lnTo>
                    <a:pt x="70344" y="371"/>
                  </a:lnTo>
                  <a:lnTo>
                    <a:pt x="71501" y="588"/>
                  </a:lnTo>
                  <a:lnTo>
                    <a:pt x="72668" y="829"/>
                  </a:lnTo>
                  <a:lnTo>
                    <a:pt x="73857" y="1087"/>
                  </a:lnTo>
                  <a:lnTo>
                    <a:pt x="74451" y="1224"/>
                  </a:lnTo>
                  <a:lnTo>
                    <a:pt x="75056" y="1368"/>
                  </a:lnTo>
                  <a:lnTo>
                    <a:pt x="75536" y="1484"/>
                  </a:lnTo>
                  <a:lnTo>
                    <a:pt x="75536" y="1484"/>
                  </a:lnTo>
                  <a:lnTo>
                    <a:pt x="75077" y="1368"/>
                  </a:lnTo>
                  <a:lnTo>
                    <a:pt x="74472" y="1224"/>
                  </a:lnTo>
                  <a:lnTo>
                    <a:pt x="73873" y="1087"/>
                  </a:lnTo>
                  <a:lnTo>
                    <a:pt x="72684" y="829"/>
                  </a:lnTo>
                  <a:lnTo>
                    <a:pt x="71506" y="588"/>
                  </a:lnTo>
                  <a:lnTo>
                    <a:pt x="70349" y="371"/>
                  </a:lnTo>
                  <a:lnTo>
                    <a:pt x="69214" y="178"/>
                  </a:lnTo>
                  <a:lnTo>
                    <a:pt x="68099" y="1"/>
                  </a:lnTo>
                  <a:close/>
                  <a:moveTo>
                    <a:pt x="75536" y="1484"/>
                  </a:moveTo>
                  <a:lnTo>
                    <a:pt x="75682" y="1521"/>
                  </a:lnTo>
                  <a:lnTo>
                    <a:pt x="76287" y="1674"/>
                  </a:lnTo>
                  <a:lnTo>
                    <a:pt x="76897" y="1835"/>
                  </a:lnTo>
                  <a:lnTo>
                    <a:pt x="77513" y="2004"/>
                  </a:lnTo>
                  <a:lnTo>
                    <a:pt x="77653" y="2044"/>
                  </a:lnTo>
                  <a:lnTo>
                    <a:pt x="77653" y="2044"/>
                  </a:lnTo>
                  <a:lnTo>
                    <a:pt x="77487" y="1996"/>
                  </a:lnTo>
                  <a:lnTo>
                    <a:pt x="76871" y="1827"/>
                  </a:lnTo>
                  <a:lnTo>
                    <a:pt x="76266" y="1666"/>
                  </a:lnTo>
                  <a:lnTo>
                    <a:pt x="75656" y="1513"/>
                  </a:lnTo>
                  <a:lnTo>
                    <a:pt x="75536" y="1484"/>
                  </a:lnTo>
                  <a:close/>
                  <a:moveTo>
                    <a:pt x="77653" y="2044"/>
                  </a:moveTo>
                  <a:lnTo>
                    <a:pt x="78097" y="2173"/>
                  </a:lnTo>
                  <a:lnTo>
                    <a:pt x="78712" y="2350"/>
                  </a:lnTo>
                  <a:lnTo>
                    <a:pt x="79328" y="2535"/>
                  </a:lnTo>
                  <a:lnTo>
                    <a:pt x="79943" y="2728"/>
                  </a:lnTo>
                  <a:lnTo>
                    <a:pt x="80559" y="2929"/>
                  </a:lnTo>
                  <a:lnTo>
                    <a:pt x="80904" y="3041"/>
                  </a:lnTo>
                  <a:lnTo>
                    <a:pt x="80904" y="3041"/>
                  </a:lnTo>
                  <a:lnTo>
                    <a:pt x="80596" y="2937"/>
                  </a:lnTo>
                  <a:lnTo>
                    <a:pt x="79981" y="2736"/>
                  </a:lnTo>
                  <a:lnTo>
                    <a:pt x="79360" y="2543"/>
                  </a:lnTo>
                  <a:lnTo>
                    <a:pt x="78744" y="2358"/>
                  </a:lnTo>
                  <a:lnTo>
                    <a:pt x="78129" y="2181"/>
                  </a:lnTo>
                  <a:lnTo>
                    <a:pt x="77653" y="2044"/>
                  </a:lnTo>
                  <a:close/>
                  <a:moveTo>
                    <a:pt x="80904" y="3041"/>
                  </a:moveTo>
                  <a:lnTo>
                    <a:pt x="81217" y="3146"/>
                  </a:lnTo>
                  <a:lnTo>
                    <a:pt x="81838" y="3364"/>
                  </a:lnTo>
                  <a:lnTo>
                    <a:pt x="82459" y="3581"/>
                  </a:lnTo>
                  <a:lnTo>
                    <a:pt x="83080" y="3806"/>
                  </a:lnTo>
                  <a:lnTo>
                    <a:pt x="83700" y="4047"/>
                  </a:lnTo>
                  <a:lnTo>
                    <a:pt x="84316" y="4289"/>
                  </a:lnTo>
                  <a:lnTo>
                    <a:pt x="84937" y="4538"/>
                  </a:lnTo>
                  <a:lnTo>
                    <a:pt x="85552" y="4796"/>
                  </a:lnTo>
                  <a:lnTo>
                    <a:pt x="86168" y="5061"/>
                  </a:lnTo>
                  <a:lnTo>
                    <a:pt x="86784" y="5335"/>
                  </a:lnTo>
                  <a:lnTo>
                    <a:pt x="87394" y="5616"/>
                  </a:lnTo>
                  <a:lnTo>
                    <a:pt x="88004" y="5906"/>
                  </a:lnTo>
                  <a:lnTo>
                    <a:pt x="88614" y="6203"/>
                  </a:lnTo>
                  <a:lnTo>
                    <a:pt x="89156" y="6477"/>
                  </a:lnTo>
                  <a:lnTo>
                    <a:pt x="89156" y="6477"/>
                  </a:lnTo>
                  <a:lnTo>
                    <a:pt x="88556" y="6171"/>
                  </a:lnTo>
                  <a:lnTo>
                    <a:pt x="87946" y="5874"/>
                  </a:lnTo>
                  <a:lnTo>
                    <a:pt x="87341" y="5584"/>
                  </a:lnTo>
                  <a:lnTo>
                    <a:pt x="86730" y="5310"/>
                  </a:lnTo>
                  <a:lnTo>
                    <a:pt x="86115" y="5037"/>
                  </a:lnTo>
                  <a:lnTo>
                    <a:pt x="85505" y="4771"/>
                  </a:lnTo>
                  <a:lnTo>
                    <a:pt x="84889" y="4514"/>
                  </a:lnTo>
                  <a:lnTo>
                    <a:pt x="84268" y="4265"/>
                  </a:lnTo>
                  <a:lnTo>
                    <a:pt x="83653" y="4023"/>
                  </a:lnTo>
                  <a:lnTo>
                    <a:pt x="83037" y="3790"/>
                  </a:lnTo>
                  <a:lnTo>
                    <a:pt x="82416" y="3565"/>
                  </a:lnTo>
                  <a:lnTo>
                    <a:pt x="81795" y="3347"/>
                  </a:lnTo>
                  <a:lnTo>
                    <a:pt x="81180" y="3130"/>
                  </a:lnTo>
                  <a:lnTo>
                    <a:pt x="80904" y="3041"/>
                  </a:lnTo>
                  <a:close/>
                  <a:moveTo>
                    <a:pt x="89156" y="6477"/>
                  </a:moveTo>
                  <a:lnTo>
                    <a:pt x="89404" y="6606"/>
                  </a:lnTo>
                  <a:lnTo>
                    <a:pt x="89404" y="6606"/>
                  </a:lnTo>
                  <a:lnTo>
                    <a:pt x="89219" y="6509"/>
                  </a:lnTo>
                  <a:lnTo>
                    <a:pt x="89156" y="6477"/>
                  </a:lnTo>
                  <a:close/>
                  <a:moveTo>
                    <a:pt x="89404" y="6606"/>
                  </a:moveTo>
                  <a:lnTo>
                    <a:pt x="89819" y="6823"/>
                  </a:lnTo>
                  <a:lnTo>
                    <a:pt x="90419" y="7145"/>
                  </a:lnTo>
                  <a:lnTo>
                    <a:pt x="91013" y="7475"/>
                  </a:lnTo>
                  <a:lnTo>
                    <a:pt x="91607" y="7820"/>
                  </a:lnTo>
                  <a:lnTo>
                    <a:pt x="92196" y="8166"/>
                  </a:lnTo>
                  <a:lnTo>
                    <a:pt x="92780" y="8528"/>
                  </a:lnTo>
                  <a:lnTo>
                    <a:pt x="93358" y="8890"/>
                  </a:lnTo>
                  <a:lnTo>
                    <a:pt x="93931" y="9269"/>
                  </a:lnTo>
                  <a:lnTo>
                    <a:pt x="94505" y="9655"/>
                  </a:lnTo>
                  <a:lnTo>
                    <a:pt x="95067" y="10049"/>
                  </a:lnTo>
                  <a:lnTo>
                    <a:pt x="95624" y="10451"/>
                  </a:lnTo>
                  <a:lnTo>
                    <a:pt x="96181" y="10870"/>
                  </a:lnTo>
                  <a:lnTo>
                    <a:pt x="96728" y="11288"/>
                  </a:lnTo>
                  <a:lnTo>
                    <a:pt x="97269" y="11722"/>
                  </a:lnTo>
                  <a:lnTo>
                    <a:pt x="97805" y="12165"/>
                  </a:lnTo>
                  <a:lnTo>
                    <a:pt x="98336" y="12623"/>
                  </a:lnTo>
                  <a:lnTo>
                    <a:pt x="98856" y="13090"/>
                  </a:lnTo>
                  <a:lnTo>
                    <a:pt x="99371" y="13565"/>
                  </a:lnTo>
                  <a:lnTo>
                    <a:pt x="99880" y="14047"/>
                  </a:lnTo>
                  <a:lnTo>
                    <a:pt x="100379" y="14538"/>
                  </a:lnTo>
                  <a:lnTo>
                    <a:pt x="100299" y="14458"/>
                  </a:lnTo>
                  <a:lnTo>
                    <a:pt x="99800" y="13959"/>
                  </a:lnTo>
                  <a:lnTo>
                    <a:pt x="99291" y="13484"/>
                  </a:lnTo>
                  <a:lnTo>
                    <a:pt x="98776" y="13010"/>
                  </a:lnTo>
                  <a:lnTo>
                    <a:pt x="98256" y="12551"/>
                  </a:lnTo>
                  <a:lnTo>
                    <a:pt x="97731" y="12100"/>
                  </a:lnTo>
                  <a:lnTo>
                    <a:pt x="97195" y="11658"/>
                  </a:lnTo>
                  <a:lnTo>
                    <a:pt x="96654" y="11224"/>
                  </a:lnTo>
                  <a:lnTo>
                    <a:pt x="96107" y="10805"/>
                  </a:lnTo>
                  <a:lnTo>
                    <a:pt x="95555" y="10395"/>
                  </a:lnTo>
                  <a:lnTo>
                    <a:pt x="94993" y="9993"/>
                  </a:lnTo>
                  <a:lnTo>
                    <a:pt x="94430" y="9598"/>
                  </a:lnTo>
                  <a:lnTo>
                    <a:pt x="93862" y="9220"/>
                  </a:lnTo>
                  <a:lnTo>
                    <a:pt x="93289" y="8842"/>
                  </a:lnTo>
                  <a:lnTo>
                    <a:pt x="92711" y="8480"/>
                  </a:lnTo>
                  <a:lnTo>
                    <a:pt x="92127" y="8118"/>
                  </a:lnTo>
                  <a:lnTo>
                    <a:pt x="91538" y="7772"/>
                  </a:lnTo>
                  <a:lnTo>
                    <a:pt x="90949" y="7434"/>
                  </a:lnTo>
                  <a:lnTo>
                    <a:pt x="90355" y="7104"/>
                  </a:lnTo>
                  <a:lnTo>
                    <a:pt x="89761" y="6791"/>
                  </a:lnTo>
                  <a:lnTo>
                    <a:pt x="89404" y="6606"/>
                  </a:lnTo>
                  <a:close/>
                  <a:moveTo>
                    <a:pt x="100379" y="14538"/>
                  </a:moveTo>
                  <a:lnTo>
                    <a:pt x="100872" y="15045"/>
                  </a:lnTo>
                  <a:lnTo>
                    <a:pt x="101355" y="15560"/>
                  </a:lnTo>
                  <a:lnTo>
                    <a:pt x="101828" y="16091"/>
                  </a:lnTo>
                  <a:lnTo>
                    <a:pt x="102295" y="16630"/>
                  </a:lnTo>
                  <a:lnTo>
                    <a:pt x="102756" y="17177"/>
                  </a:lnTo>
                  <a:lnTo>
                    <a:pt x="103202" y="17740"/>
                  </a:lnTo>
                  <a:lnTo>
                    <a:pt x="103642" y="18311"/>
                  </a:lnTo>
                  <a:lnTo>
                    <a:pt x="104072" y="18899"/>
                  </a:lnTo>
                  <a:lnTo>
                    <a:pt x="104491" y="19494"/>
                  </a:lnTo>
                  <a:lnTo>
                    <a:pt x="104417" y="19373"/>
                  </a:lnTo>
                  <a:lnTo>
                    <a:pt x="103993" y="18778"/>
                  </a:lnTo>
                  <a:lnTo>
                    <a:pt x="103563" y="18199"/>
                  </a:lnTo>
                  <a:lnTo>
                    <a:pt x="103122" y="17635"/>
                  </a:lnTo>
                  <a:lnTo>
                    <a:pt x="102677" y="17072"/>
                  </a:lnTo>
                  <a:lnTo>
                    <a:pt x="102215" y="16525"/>
                  </a:lnTo>
                  <a:lnTo>
                    <a:pt x="101748" y="15994"/>
                  </a:lnTo>
                  <a:lnTo>
                    <a:pt x="101276" y="15471"/>
                  </a:lnTo>
                  <a:lnTo>
                    <a:pt x="100793" y="14956"/>
                  </a:lnTo>
                  <a:lnTo>
                    <a:pt x="100379" y="14538"/>
                  </a:lnTo>
                  <a:close/>
                  <a:moveTo>
                    <a:pt x="229" y="30845"/>
                  </a:moveTo>
                  <a:lnTo>
                    <a:pt x="1" y="31409"/>
                  </a:lnTo>
                  <a:lnTo>
                    <a:pt x="6" y="31417"/>
                  </a:lnTo>
                  <a:lnTo>
                    <a:pt x="229" y="30845"/>
                  </a:lnTo>
                  <a:close/>
                </a:path>
              </a:pathLst>
            </a:custGeom>
            <a:solidFill>
              <a:srgbClr val="999999"/>
            </a:solidFill>
            <a:ln w="0">
              <a:noFill/>
            </a:ln>
          </p:spPr>
          <p:style>
            <a:lnRef idx="0">
              <a:scrgbClr r="0" g="0" b="0"/>
            </a:lnRef>
            <a:fillRef idx="0">
              <a:scrgbClr r="0" g="0" b="0"/>
            </a:fillRef>
            <a:effectRef idx="0">
              <a:scrgbClr r="0" g="0" b="0"/>
            </a:effectRef>
            <a:fontRef idx="minor"/>
          </p:style>
        </p:sp>
        <p:sp>
          <p:nvSpPr>
            <p:cNvPr id="1042" name="Google Shape;3535;p66"/>
            <p:cNvSpPr/>
            <p:nvPr/>
          </p:nvSpPr>
          <p:spPr>
            <a:xfrm>
              <a:off x="7328880" y="1955520"/>
              <a:ext cx="360" cy="360"/>
            </a:xfrm>
            <a:custGeom>
              <a:avLst/>
              <a:gdLst/>
              <a:ahLst/>
              <a:cxnLst/>
              <a:rect l="l" t="t" r="r" b="b"/>
              <a:pathLst>
                <a:path w="1" h="1" fill="none">
                  <a:moveTo>
                    <a:pt x="1" y="1"/>
                  </a:moveTo>
                  <a:lnTo>
                    <a:pt x="1" y="1"/>
                  </a:lnTo>
                  <a:lnTo>
                    <a:pt x="1" y="1"/>
                  </a:lnTo>
                  <a:lnTo>
                    <a:pt x="1" y="1"/>
                  </a:lnTo>
                  <a:lnTo>
                    <a:pt x="1" y="1"/>
                  </a:lnTo>
                </a:path>
              </a:pathLst>
            </a:custGeom>
            <a:noFill/>
            <a:ln w="0">
              <a:noFill/>
            </a:ln>
          </p:spPr>
          <p:style>
            <a:lnRef idx="0">
              <a:scrgbClr r="0" g="0" b="0"/>
            </a:lnRef>
            <a:fillRef idx="0">
              <a:scrgbClr r="0" g="0" b="0"/>
            </a:fillRef>
            <a:effectRef idx="0">
              <a:scrgbClr r="0" g="0" b="0"/>
            </a:effectRef>
            <a:fontRef idx="minor"/>
          </p:style>
        </p:sp>
        <p:sp>
          <p:nvSpPr>
            <p:cNvPr id="1043" name="Google Shape;3536;p66"/>
            <p:cNvSpPr/>
            <p:nvPr/>
          </p:nvSpPr>
          <p:spPr>
            <a:xfrm>
              <a:off x="7328880" y="1955520"/>
              <a:ext cx="360" cy="360"/>
            </a:xfrm>
            <a:custGeom>
              <a:avLst/>
              <a:gdLst/>
              <a:ahLst/>
              <a:cxnLst/>
              <a:rect l="l" t="t" r="r" b="b"/>
              <a:pathLst>
                <a:path w="1" h="1" fill="none">
                  <a:moveTo>
                    <a:pt x="0" y="1"/>
                  </a:moveTo>
                  <a:lnTo>
                    <a:pt x="0" y="1"/>
                  </a:lnTo>
                  <a:lnTo>
                    <a:pt x="0" y="1"/>
                  </a:lnTo>
                  <a:lnTo>
                    <a:pt x="0" y="1"/>
                  </a:lnTo>
                  <a:lnTo>
                    <a:pt x="0" y="1"/>
                  </a:lnTo>
                </a:path>
              </a:pathLst>
            </a:custGeom>
            <a:noFill/>
            <a:ln w="0">
              <a:noFill/>
            </a:ln>
          </p:spPr>
          <p:style>
            <a:lnRef idx="0">
              <a:scrgbClr r="0" g="0" b="0"/>
            </a:lnRef>
            <a:fillRef idx="0">
              <a:scrgbClr r="0" g="0" b="0"/>
            </a:fillRef>
            <a:effectRef idx="0">
              <a:scrgbClr r="0" g="0" b="0"/>
            </a:effectRef>
            <a:fontRef idx="minor"/>
          </p:style>
        </p:sp>
        <p:sp>
          <p:nvSpPr>
            <p:cNvPr id="1044" name="Google Shape;3537;p66"/>
            <p:cNvSpPr/>
            <p:nvPr/>
          </p:nvSpPr>
          <p:spPr>
            <a:xfrm>
              <a:off x="7328880" y="1955520"/>
              <a:ext cx="360" cy="360"/>
            </a:xfrm>
            <a:custGeom>
              <a:avLst/>
              <a:gdLst/>
              <a:ahLst/>
              <a:cxnLst/>
              <a:rect l="l" t="t" r="r" b="b"/>
              <a:pathLst>
                <a:path w="1" h="1" fill="none">
                  <a:moveTo>
                    <a:pt x="0" y="1"/>
                  </a:moveTo>
                  <a:lnTo>
                    <a:pt x="0" y="1"/>
                  </a:lnTo>
                  <a:lnTo>
                    <a:pt x="0" y="1"/>
                  </a:lnTo>
                  <a:lnTo>
                    <a:pt x="0" y="1"/>
                  </a:lnTo>
                  <a:lnTo>
                    <a:pt x="0" y="1"/>
                  </a:lnTo>
                </a:path>
              </a:pathLst>
            </a:custGeom>
            <a:noFill/>
            <a:ln w="0">
              <a:noFill/>
            </a:ln>
          </p:spPr>
          <p:style>
            <a:lnRef idx="0">
              <a:scrgbClr r="0" g="0" b="0"/>
            </a:lnRef>
            <a:fillRef idx="0">
              <a:scrgbClr r="0" g="0" b="0"/>
            </a:fillRef>
            <a:effectRef idx="0">
              <a:scrgbClr r="0" g="0" b="0"/>
            </a:effectRef>
            <a:fontRef idx="minor"/>
          </p:style>
        </p:sp>
        <p:sp>
          <p:nvSpPr>
            <p:cNvPr id="1045" name="Google Shape;3538;p66"/>
            <p:cNvSpPr/>
            <p:nvPr/>
          </p:nvSpPr>
          <p:spPr>
            <a:xfrm>
              <a:off x="7528320" y="1964880"/>
              <a:ext cx="475560" cy="180720"/>
            </a:xfrm>
            <a:custGeom>
              <a:avLst/>
              <a:gdLst/>
              <a:ahLst/>
              <a:cxnLst/>
              <a:rect l="l" t="t" r="r" b="b"/>
              <a:pathLst>
                <a:path w="36393" h="19494" fill="none">
                  <a:moveTo>
                    <a:pt x="36392" y="19494"/>
                  </a:moveTo>
                  <a:lnTo>
                    <a:pt x="36392" y="19494"/>
                  </a:lnTo>
                  <a:lnTo>
                    <a:pt x="35973" y="18899"/>
                  </a:lnTo>
                  <a:lnTo>
                    <a:pt x="35543" y="18311"/>
                  </a:lnTo>
                  <a:lnTo>
                    <a:pt x="35103" y="17740"/>
                  </a:lnTo>
                  <a:lnTo>
                    <a:pt x="34657" y="17177"/>
                  </a:lnTo>
                  <a:lnTo>
                    <a:pt x="34196" y="16630"/>
                  </a:lnTo>
                  <a:lnTo>
                    <a:pt x="33729" y="16091"/>
                  </a:lnTo>
                  <a:lnTo>
                    <a:pt x="33256" y="15560"/>
                  </a:lnTo>
                  <a:lnTo>
                    <a:pt x="32773" y="15045"/>
                  </a:lnTo>
                  <a:lnTo>
                    <a:pt x="32280" y="14538"/>
                  </a:lnTo>
                  <a:lnTo>
                    <a:pt x="31781" y="14047"/>
                  </a:lnTo>
                  <a:lnTo>
                    <a:pt x="31272" y="13565"/>
                  </a:lnTo>
                  <a:lnTo>
                    <a:pt x="30757" y="13090"/>
                  </a:lnTo>
                  <a:lnTo>
                    <a:pt x="30237" y="12623"/>
                  </a:lnTo>
                  <a:lnTo>
                    <a:pt x="29706" y="12165"/>
                  </a:lnTo>
                  <a:lnTo>
                    <a:pt x="29170" y="11722"/>
                  </a:lnTo>
                  <a:lnTo>
                    <a:pt x="28629" y="11288"/>
                  </a:lnTo>
                  <a:lnTo>
                    <a:pt x="28082" y="10870"/>
                  </a:lnTo>
                  <a:lnTo>
                    <a:pt x="27525" y="10451"/>
                  </a:lnTo>
                  <a:lnTo>
                    <a:pt x="26968" y="10049"/>
                  </a:lnTo>
                  <a:lnTo>
                    <a:pt x="26406" y="9655"/>
                  </a:lnTo>
                  <a:lnTo>
                    <a:pt x="25832" y="9269"/>
                  </a:lnTo>
                  <a:lnTo>
                    <a:pt x="25259" y="8890"/>
                  </a:lnTo>
                  <a:lnTo>
                    <a:pt x="24681" y="8528"/>
                  </a:lnTo>
                  <a:lnTo>
                    <a:pt x="24097" y="8166"/>
                  </a:lnTo>
                  <a:lnTo>
                    <a:pt x="23508" y="7820"/>
                  </a:lnTo>
                  <a:lnTo>
                    <a:pt x="22914" y="7475"/>
                  </a:lnTo>
                  <a:lnTo>
                    <a:pt x="22320" y="7145"/>
                  </a:lnTo>
                  <a:lnTo>
                    <a:pt x="21720" y="6823"/>
                  </a:lnTo>
                  <a:lnTo>
                    <a:pt x="21120" y="6509"/>
                  </a:lnTo>
                  <a:lnTo>
                    <a:pt x="20515" y="6203"/>
                  </a:lnTo>
                  <a:lnTo>
                    <a:pt x="19905" y="5906"/>
                  </a:lnTo>
                  <a:lnTo>
                    <a:pt x="19295" y="5616"/>
                  </a:lnTo>
                  <a:lnTo>
                    <a:pt x="18685" y="5335"/>
                  </a:lnTo>
                  <a:lnTo>
                    <a:pt x="18069" y="5061"/>
                  </a:lnTo>
                  <a:lnTo>
                    <a:pt x="17453" y="4796"/>
                  </a:lnTo>
                  <a:lnTo>
                    <a:pt x="16838" y="4538"/>
                  </a:lnTo>
                  <a:lnTo>
                    <a:pt x="16217" y="4289"/>
                  </a:lnTo>
                  <a:lnTo>
                    <a:pt x="15601" y="4047"/>
                  </a:lnTo>
                  <a:lnTo>
                    <a:pt x="14981" y="3806"/>
                  </a:lnTo>
                  <a:lnTo>
                    <a:pt x="14360" y="3581"/>
                  </a:lnTo>
                  <a:lnTo>
                    <a:pt x="13739" y="3364"/>
                  </a:lnTo>
                  <a:lnTo>
                    <a:pt x="13118" y="3146"/>
                  </a:lnTo>
                  <a:lnTo>
                    <a:pt x="12497" y="2937"/>
                  </a:lnTo>
                  <a:lnTo>
                    <a:pt x="11882" y="2736"/>
                  </a:lnTo>
                  <a:lnTo>
                    <a:pt x="11261" y="2543"/>
                  </a:lnTo>
                  <a:lnTo>
                    <a:pt x="10645" y="2358"/>
                  </a:lnTo>
                  <a:lnTo>
                    <a:pt x="10030" y="2181"/>
                  </a:lnTo>
                  <a:lnTo>
                    <a:pt x="9414" y="2004"/>
                  </a:lnTo>
                  <a:lnTo>
                    <a:pt x="8798" y="1835"/>
                  </a:lnTo>
                  <a:lnTo>
                    <a:pt x="8188" y="1674"/>
                  </a:lnTo>
                  <a:lnTo>
                    <a:pt x="7583" y="1521"/>
                  </a:lnTo>
                  <a:lnTo>
                    <a:pt x="6978" y="1368"/>
                  </a:lnTo>
                  <a:lnTo>
                    <a:pt x="6373" y="1224"/>
                  </a:lnTo>
                  <a:lnTo>
                    <a:pt x="5774" y="1087"/>
                  </a:lnTo>
                  <a:lnTo>
                    <a:pt x="4585" y="829"/>
                  </a:lnTo>
                  <a:lnTo>
                    <a:pt x="3407" y="588"/>
                  </a:lnTo>
                  <a:lnTo>
                    <a:pt x="2250" y="371"/>
                  </a:lnTo>
                  <a:lnTo>
                    <a:pt x="1115" y="178"/>
                  </a:lnTo>
                  <a:lnTo>
                    <a:pt x="0" y="1"/>
                  </a:lnTo>
                  <a:lnTo>
                    <a:pt x="0" y="1"/>
                  </a:lnTo>
                  <a:lnTo>
                    <a:pt x="1109" y="178"/>
                  </a:lnTo>
                  <a:lnTo>
                    <a:pt x="2245" y="371"/>
                  </a:lnTo>
                  <a:lnTo>
                    <a:pt x="3402" y="588"/>
                  </a:lnTo>
                  <a:lnTo>
                    <a:pt x="4569" y="829"/>
                  </a:lnTo>
                  <a:lnTo>
                    <a:pt x="5758" y="1087"/>
                  </a:lnTo>
                  <a:lnTo>
                    <a:pt x="6352" y="1224"/>
                  </a:lnTo>
                  <a:lnTo>
                    <a:pt x="6957" y="1368"/>
                  </a:lnTo>
                  <a:lnTo>
                    <a:pt x="7557" y="1513"/>
                  </a:lnTo>
                  <a:lnTo>
                    <a:pt x="8167" y="1666"/>
                  </a:lnTo>
                  <a:lnTo>
                    <a:pt x="8772" y="1827"/>
                  </a:lnTo>
                  <a:lnTo>
                    <a:pt x="9388" y="1996"/>
                  </a:lnTo>
                  <a:lnTo>
                    <a:pt x="9998" y="2173"/>
                  </a:lnTo>
                  <a:lnTo>
                    <a:pt x="10613" y="2350"/>
                  </a:lnTo>
                  <a:lnTo>
                    <a:pt x="11229" y="2535"/>
                  </a:lnTo>
                  <a:lnTo>
                    <a:pt x="11844" y="2728"/>
                  </a:lnTo>
                  <a:lnTo>
                    <a:pt x="12460" y="2929"/>
                  </a:lnTo>
                  <a:lnTo>
                    <a:pt x="13081" y="3130"/>
                  </a:lnTo>
                  <a:lnTo>
                    <a:pt x="13696" y="3347"/>
                  </a:lnTo>
                  <a:lnTo>
                    <a:pt x="14317" y="3565"/>
                  </a:lnTo>
                  <a:lnTo>
                    <a:pt x="14938" y="3790"/>
                  </a:lnTo>
                  <a:lnTo>
                    <a:pt x="15554" y="4023"/>
                  </a:lnTo>
                  <a:lnTo>
                    <a:pt x="16169" y="4265"/>
                  </a:lnTo>
                  <a:lnTo>
                    <a:pt x="16790" y="4514"/>
                  </a:lnTo>
                  <a:lnTo>
                    <a:pt x="17406" y="4771"/>
                  </a:lnTo>
                  <a:lnTo>
                    <a:pt x="18016" y="5037"/>
                  </a:lnTo>
                  <a:lnTo>
                    <a:pt x="18631" y="5310"/>
                  </a:lnTo>
                  <a:lnTo>
                    <a:pt x="19242" y="5584"/>
                  </a:lnTo>
                  <a:lnTo>
                    <a:pt x="19847" y="5874"/>
                  </a:lnTo>
                  <a:lnTo>
                    <a:pt x="20457" y="6171"/>
                  </a:lnTo>
                  <a:lnTo>
                    <a:pt x="21057" y="6477"/>
                  </a:lnTo>
                  <a:lnTo>
                    <a:pt x="21662" y="6791"/>
                  </a:lnTo>
                  <a:lnTo>
                    <a:pt x="22256" y="7104"/>
                  </a:lnTo>
                  <a:lnTo>
                    <a:pt x="22850" y="7434"/>
                  </a:lnTo>
                  <a:lnTo>
                    <a:pt x="23439" y="7772"/>
                  </a:lnTo>
                  <a:lnTo>
                    <a:pt x="24028" y="8118"/>
                  </a:lnTo>
                  <a:lnTo>
                    <a:pt x="24612" y="8480"/>
                  </a:lnTo>
                  <a:lnTo>
                    <a:pt x="25190" y="8842"/>
                  </a:lnTo>
                  <a:lnTo>
                    <a:pt x="25763" y="9220"/>
                  </a:lnTo>
                  <a:lnTo>
                    <a:pt x="26331" y="9598"/>
                  </a:lnTo>
                  <a:lnTo>
                    <a:pt x="26894" y="9993"/>
                  </a:lnTo>
                  <a:lnTo>
                    <a:pt x="27456" y="10395"/>
                  </a:lnTo>
                  <a:lnTo>
                    <a:pt x="28008" y="10805"/>
                  </a:lnTo>
                  <a:lnTo>
                    <a:pt x="28555" y="11224"/>
                  </a:lnTo>
                  <a:lnTo>
                    <a:pt x="29096" y="11658"/>
                  </a:lnTo>
                  <a:lnTo>
                    <a:pt x="29632" y="12100"/>
                  </a:lnTo>
                  <a:lnTo>
                    <a:pt x="30157" y="12551"/>
                  </a:lnTo>
                  <a:lnTo>
                    <a:pt x="30677" y="13010"/>
                  </a:lnTo>
                  <a:lnTo>
                    <a:pt x="31192" y="13484"/>
                  </a:lnTo>
                  <a:lnTo>
                    <a:pt x="31701" y="13959"/>
                  </a:lnTo>
                  <a:lnTo>
                    <a:pt x="32200" y="14458"/>
                  </a:lnTo>
                  <a:lnTo>
                    <a:pt x="32694" y="14956"/>
                  </a:lnTo>
                  <a:lnTo>
                    <a:pt x="33177" y="15471"/>
                  </a:lnTo>
                  <a:lnTo>
                    <a:pt x="33649" y="15994"/>
                  </a:lnTo>
                  <a:lnTo>
                    <a:pt x="34116" y="16525"/>
                  </a:lnTo>
                  <a:lnTo>
                    <a:pt x="34578" y="17072"/>
                  </a:lnTo>
                  <a:lnTo>
                    <a:pt x="35023" y="17635"/>
                  </a:lnTo>
                  <a:lnTo>
                    <a:pt x="35464" y="18199"/>
                  </a:lnTo>
                  <a:lnTo>
                    <a:pt x="35894" y="18778"/>
                  </a:lnTo>
                  <a:lnTo>
                    <a:pt x="36318" y="19373"/>
                  </a:lnTo>
                  <a:lnTo>
                    <a:pt x="36318" y="19373"/>
                  </a:lnTo>
                  <a:lnTo>
                    <a:pt x="36392" y="19494"/>
                  </a:lnTo>
                </a:path>
              </a:pathLst>
            </a:custGeom>
            <a:noFill/>
            <a:ln w="0">
              <a:noFill/>
            </a:ln>
          </p:spPr>
          <p:style>
            <a:lnRef idx="0">
              <a:scrgbClr r="0" g="0" b="0"/>
            </a:lnRef>
            <a:fillRef idx="0">
              <a:scrgbClr r="0" g="0" b="0"/>
            </a:fillRef>
            <a:effectRef idx="0">
              <a:scrgbClr r="0" g="0" b="0"/>
            </a:effectRef>
            <a:fontRef idx="minor"/>
          </p:style>
        </p:sp>
        <p:sp>
          <p:nvSpPr>
            <p:cNvPr id="1046" name="Google Shape;3539;p66"/>
            <p:cNvSpPr/>
            <p:nvPr/>
          </p:nvSpPr>
          <p:spPr>
            <a:xfrm>
              <a:off x="6637320" y="2252160"/>
              <a:ext cx="2160" cy="4680"/>
            </a:xfrm>
            <a:custGeom>
              <a:avLst/>
              <a:gdLst/>
              <a:ahLst/>
              <a:cxnLst/>
              <a:rect l="l" t="t" r="r" b="b"/>
              <a:pathLst>
                <a:path w="229" h="572" fill="none">
                  <a:moveTo>
                    <a:pt x="6" y="572"/>
                  </a:moveTo>
                  <a:lnTo>
                    <a:pt x="6" y="572"/>
                  </a:lnTo>
                  <a:lnTo>
                    <a:pt x="1" y="564"/>
                  </a:lnTo>
                  <a:lnTo>
                    <a:pt x="1" y="564"/>
                  </a:lnTo>
                  <a:lnTo>
                    <a:pt x="229" y="0"/>
                  </a:lnTo>
                  <a:lnTo>
                    <a:pt x="229" y="0"/>
                  </a:lnTo>
                  <a:lnTo>
                    <a:pt x="6" y="572"/>
                  </a:lnTo>
                </a:path>
              </a:pathLst>
            </a:custGeom>
            <a:noFill/>
            <a:ln w="0">
              <a:noFill/>
            </a:ln>
          </p:spPr>
          <p:style>
            <a:lnRef idx="0">
              <a:scrgbClr r="0" g="0" b="0"/>
            </a:lnRef>
            <a:fillRef idx="0">
              <a:scrgbClr r="0" g="0" b="0"/>
            </a:fillRef>
            <a:effectRef idx="0">
              <a:scrgbClr r="0" g="0" b="0"/>
            </a:effectRef>
            <a:fontRef idx="minor"/>
          </p:style>
        </p:sp>
        <p:sp>
          <p:nvSpPr>
            <p:cNvPr id="1047" name="Google Shape;3540;p66"/>
            <p:cNvSpPr/>
            <p:nvPr/>
          </p:nvSpPr>
          <p:spPr>
            <a:xfrm>
              <a:off x="6637320" y="1955160"/>
              <a:ext cx="1417680" cy="485280"/>
            </a:xfrm>
            <a:custGeom>
              <a:avLst/>
              <a:gdLst/>
              <a:ahLst/>
              <a:cxnLst/>
              <a:rect l="l" t="t" r="r" b="b"/>
              <a:pathLst>
                <a:path w="108393" h="52222">
                  <a:moveTo>
                    <a:pt x="53974" y="1"/>
                  </a:moveTo>
                  <a:lnTo>
                    <a:pt x="53385" y="17"/>
                  </a:lnTo>
                  <a:lnTo>
                    <a:pt x="52849" y="33"/>
                  </a:lnTo>
                  <a:lnTo>
                    <a:pt x="52843" y="33"/>
                  </a:lnTo>
                  <a:lnTo>
                    <a:pt x="52100" y="89"/>
                  </a:lnTo>
                  <a:lnTo>
                    <a:pt x="51363" y="146"/>
                  </a:lnTo>
                  <a:lnTo>
                    <a:pt x="50636" y="210"/>
                  </a:lnTo>
                  <a:lnTo>
                    <a:pt x="49909" y="282"/>
                  </a:lnTo>
                  <a:lnTo>
                    <a:pt x="49192" y="355"/>
                  </a:lnTo>
                  <a:lnTo>
                    <a:pt x="48476" y="435"/>
                  </a:lnTo>
                  <a:lnTo>
                    <a:pt x="47770" y="516"/>
                  </a:lnTo>
                  <a:lnTo>
                    <a:pt x="47075" y="604"/>
                  </a:lnTo>
                  <a:lnTo>
                    <a:pt x="46380" y="701"/>
                  </a:lnTo>
                  <a:lnTo>
                    <a:pt x="45690" y="797"/>
                  </a:lnTo>
                  <a:lnTo>
                    <a:pt x="45006" y="902"/>
                  </a:lnTo>
                  <a:lnTo>
                    <a:pt x="44332" y="1006"/>
                  </a:lnTo>
                  <a:lnTo>
                    <a:pt x="43663" y="1119"/>
                  </a:lnTo>
                  <a:lnTo>
                    <a:pt x="42994" y="1232"/>
                  </a:lnTo>
                  <a:lnTo>
                    <a:pt x="42336" y="1352"/>
                  </a:lnTo>
                  <a:lnTo>
                    <a:pt x="41684" y="1481"/>
                  </a:lnTo>
                  <a:lnTo>
                    <a:pt x="41036" y="1602"/>
                  </a:lnTo>
                  <a:lnTo>
                    <a:pt x="40399" y="1738"/>
                  </a:lnTo>
                  <a:lnTo>
                    <a:pt x="39763" y="1875"/>
                  </a:lnTo>
                  <a:lnTo>
                    <a:pt x="39131" y="2012"/>
                  </a:lnTo>
                  <a:lnTo>
                    <a:pt x="38510" y="2157"/>
                  </a:lnTo>
                  <a:lnTo>
                    <a:pt x="37889" y="2310"/>
                  </a:lnTo>
                  <a:lnTo>
                    <a:pt x="37279" y="2463"/>
                  </a:lnTo>
                  <a:lnTo>
                    <a:pt x="36669" y="2615"/>
                  </a:lnTo>
                  <a:lnTo>
                    <a:pt x="36069" y="2776"/>
                  </a:lnTo>
                  <a:lnTo>
                    <a:pt x="35475" y="2945"/>
                  </a:lnTo>
                  <a:lnTo>
                    <a:pt x="34886" y="3114"/>
                  </a:lnTo>
                  <a:lnTo>
                    <a:pt x="34302" y="3283"/>
                  </a:lnTo>
                  <a:lnTo>
                    <a:pt x="33719" y="3460"/>
                  </a:lnTo>
                  <a:lnTo>
                    <a:pt x="33145" y="3637"/>
                  </a:lnTo>
                  <a:lnTo>
                    <a:pt x="32578" y="3822"/>
                  </a:lnTo>
                  <a:lnTo>
                    <a:pt x="32015" y="4007"/>
                  </a:lnTo>
                  <a:lnTo>
                    <a:pt x="31458" y="4200"/>
                  </a:lnTo>
                  <a:lnTo>
                    <a:pt x="30911" y="4393"/>
                  </a:lnTo>
                  <a:lnTo>
                    <a:pt x="30365" y="4594"/>
                  </a:lnTo>
                  <a:lnTo>
                    <a:pt x="29824" y="4788"/>
                  </a:lnTo>
                  <a:lnTo>
                    <a:pt x="29288" y="4997"/>
                  </a:lnTo>
                  <a:lnTo>
                    <a:pt x="28757" y="5206"/>
                  </a:lnTo>
                  <a:lnTo>
                    <a:pt x="28232" y="5415"/>
                  </a:lnTo>
                  <a:lnTo>
                    <a:pt x="27712" y="5624"/>
                  </a:lnTo>
                  <a:lnTo>
                    <a:pt x="27197" y="5841"/>
                  </a:lnTo>
                  <a:lnTo>
                    <a:pt x="26693" y="6067"/>
                  </a:lnTo>
                  <a:lnTo>
                    <a:pt x="26189" y="6284"/>
                  </a:lnTo>
                  <a:lnTo>
                    <a:pt x="25690" y="6517"/>
                  </a:lnTo>
                  <a:lnTo>
                    <a:pt x="25196" y="6743"/>
                  </a:lnTo>
                  <a:lnTo>
                    <a:pt x="24708" y="6976"/>
                  </a:lnTo>
                  <a:lnTo>
                    <a:pt x="24225" y="7209"/>
                  </a:lnTo>
                  <a:lnTo>
                    <a:pt x="23748" y="7451"/>
                  </a:lnTo>
                  <a:lnTo>
                    <a:pt x="23275" y="7692"/>
                  </a:lnTo>
                  <a:lnTo>
                    <a:pt x="22808" y="7933"/>
                  </a:lnTo>
                  <a:lnTo>
                    <a:pt x="22347" y="8183"/>
                  </a:lnTo>
                  <a:lnTo>
                    <a:pt x="21890" y="8432"/>
                  </a:lnTo>
                  <a:lnTo>
                    <a:pt x="21434" y="8681"/>
                  </a:lnTo>
                  <a:lnTo>
                    <a:pt x="20988" y="8931"/>
                  </a:lnTo>
                  <a:lnTo>
                    <a:pt x="20548" y="9188"/>
                  </a:lnTo>
                  <a:lnTo>
                    <a:pt x="20107" y="9454"/>
                  </a:lnTo>
                  <a:lnTo>
                    <a:pt x="19677" y="9711"/>
                  </a:lnTo>
                  <a:lnTo>
                    <a:pt x="19248" y="9977"/>
                  </a:lnTo>
                  <a:lnTo>
                    <a:pt x="18828" y="10242"/>
                  </a:lnTo>
                  <a:lnTo>
                    <a:pt x="18409" y="10516"/>
                  </a:lnTo>
                  <a:lnTo>
                    <a:pt x="17995" y="10781"/>
                  </a:lnTo>
                  <a:lnTo>
                    <a:pt x="17587" y="11055"/>
                  </a:lnTo>
                  <a:lnTo>
                    <a:pt x="17183" y="11336"/>
                  </a:lnTo>
                  <a:lnTo>
                    <a:pt x="16785" y="11610"/>
                  </a:lnTo>
                  <a:lnTo>
                    <a:pt x="16393" y="11891"/>
                  </a:lnTo>
                  <a:lnTo>
                    <a:pt x="16005" y="12173"/>
                  </a:lnTo>
                  <a:lnTo>
                    <a:pt x="15618" y="12463"/>
                  </a:lnTo>
                  <a:lnTo>
                    <a:pt x="15241" y="12744"/>
                  </a:lnTo>
                  <a:lnTo>
                    <a:pt x="14864" y="13034"/>
                  </a:lnTo>
                  <a:lnTo>
                    <a:pt x="14493" y="13323"/>
                  </a:lnTo>
                  <a:lnTo>
                    <a:pt x="14127" y="13613"/>
                  </a:lnTo>
                  <a:lnTo>
                    <a:pt x="13766" y="13911"/>
                  </a:lnTo>
                  <a:lnTo>
                    <a:pt x="13410" y="14208"/>
                  </a:lnTo>
                  <a:lnTo>
                    <a:pt x="13060" y="14506"/>
                  </a:lnTo>
                  <a:lnTo>
                    <a:pt x="12710" y="14804"/>
                  </a:lnTo>
                  <a:lnTo>
                    <a:pt x="12370" y="15101"/>
                  </a:lnTo>
                  <a:lnTo>
                    <a:pt x="11696" y="15705"/>
                  </a:lnTo>
                  <a:lnTo>
                    <a:pt x="11044" y="16324"/>
                  </a:lnTo>
                  <a:lnTo>
                    <a:pt x="10407" y="16936"/>
                  </a:lnTo>
                  <a:lnTo>
                    <a:pt x="9786" y="17563"/>
                  </a:lnTo>
                  <a:lnTo>
                    <a:pt x="9186" y="18191"/>
                  </a:lnTo>
                  <a:lnTo>
                    <a:pt x="8603" y="18818"/>
                  </a:lnTo>
                  <a:lnTo>
                    <a:pt x="8035" y="19462"/>
                  </a:lnTo>
                  <a:lnTo>
                    <a:pt x="7483" y="20097"/>
                  </a:lnTo>
                  <a:lnTo>
                    <a:pt x="6947" y="20741"/>
                  </a:lnTo>
                  <a:lnTo>
                    <a:pt x="6427" y="21393"/>
                  </a:lnTo>
                  <a:lnTo>
                    <a:pt x="5928" y="22044"/>
                  </a:lnTo>
                  <a:lnTo>
                    <a:pt x="5440" y="22696"/>
                  </a:lnTo>
                  <a:lnTo>
                    <a:pt x="4973" y="23348"/>
                  </a:lnTo>
                  <a:lnTo>
                    <a:pt x="4517" y="24007"/>
                  </a:lnTo>
                  <a:lnTo>
                    <a:pt x="4076" y="24667"/>
                  </a:lnTo>
                  <a:lnTo>
                    <a:pt x="3657" y="25327"/>
                  </a:lnTo>
                  <a:lnTo>
                    <a:pt x="3248" y="25986"/>
                  </a:lnTo>
                  <a:lnTo>
                    <a:pt x="2850" y="26646"/>
                  </a:lnTo>
                  <a:lnTo>
                    <a:pt x="2474" y="27306"/>
                  </a:lnTo>
                  <a:lnTo>
                    <a:pt x="2113" y="27965"/>
                  </a:lnTo>
                  <a:lnTo>
                    <a:pt x="1763" y="28625"/>
                  </a:lnTo>
                  <a:lnTo>
                    <a:pt x="1428" y="29285"/>
                  </a:lnTo>
                  <a:lnTo>
                    <a:pt x="1105" y="29936"/>
                  </a:lnTo>
                  <a:lnTo>
                    <a:pt x="797" y="30596"/>
                  </a:lnTo>
                  <a:lnTo>
                    <a:pt x="505" y="31248"/>
                  </a:lnTo>
                  <a:lnTo>
                    <a:pt x="224" y="31899"/>
                  </a:lnTo>
                  <a:lnTo>
                    <a:pt x="1" y="32471"/>
                  </a:lnTo>
                  <a:lnTo>
                    <a:pt x="70" y="32575"/>
                  </a:lnTo>
                  <a:lnTo>
                    <a:pt x="208" y="32760"/>
                  </a:lnTo>
                  <a:lnTo>
                    <a:pt x="420" y="33034"/>
                  </a:lnTo>
                  <a:lnTo>
                    <a:pt x="712" y="33388"/>
                  </a:lnTo>
                  <a:lnTo>
                    <a:pt x="887" y="33589"/>
                  </a:lnTo>
                  <a:lnTo>
                    <a:pt x="1083" y="33814"/>
                  </a:lnTo>
                  <a:lnTo>
                    <a:pt x="1301" y="34056"/>
                  </a:lnTo>
                  <a:lnTo>
                    <a:pt x="1540" y="34313"/>
                  </a:lnTo>
                  <a:lnTo>
                    <a:pt x="1800" y="34578"/>
                  </a:lnTo>
                  <a:lnTo>
                    <a:pt x="2081" y="34868"/>
                  </a:lnTo>
                  <a:lnTo>
                    <a:pt x="2389" y="35166"/>
                  </a:lnTo>
                  <a:lnTo>
                    <a:pt x="2718" y="35480"/>
                  </a:lnTo>
                  <a:lnTo>
                    <a:pt x="3068" y="35801"/>
                  </a:lnTo>
                  <a:lnTo>
                    <a:pt x="3445" y="36139"/>
                  </a:lnTo>
                  <a:lnTo>
                    <a:pt x="3848" y="36493"/>
                  </a:lnTo>
                  <a:lnTo>
                    <a:pt x="4273" y="36847"/>
                  </a:lnTo>
                  <a:lnTo>
                    <a:pt x="4724" y="37217"/>
                  </a:lnTo>
                  <a:lnTo>
                    <a:pt x="5207" y="37595"/>
                  </a:lnTo>
                  <a:lnTo>
                    <a:pt x="5711" y="37982"/>
                  </a:lnTo>
                  <a:lnTo>
                    <a:pt x="6241" y="38376"/>
                  </a:lnTo>
                  <a:lnTo>
                    <a:pt x="6798" y="38778"/>
                  </a:lnTo>
                  <a:lnTo>
                    <a:pt x="7382" y="39188"/>
                  </a:lnTo>
                  <a:lnTo>
                    <a:pt x="7998" y="39599"/>
                  </a:lnTo>
                  <a:lnTo>
                    <a:pt x="8640" y="40017"/>
                  </a:lnTo>
                  <a:lnTo>
                    <a:pt x="9314" y="40435"/>
                  </a:lnTo>
                  <a:lnTo>
                    <a:pt x="10014" y="40862"/>
                  </a:lnTo>
                  <a:lnTo>
                    <a:pt x="10747" y="41288"/>
                  </a:lnTo>
                  <a:lnTo>
                    <a:pt x="11511" y="41714"/>
                  </a:lnTo>
                  <a:lnTo>
                    <a:pt x="12301" y="42149"/>
                  </a:lnTo>
                  <a:lnTo>
                    <a:pt x="13124" y="42575"/>
                  </a:lnTo>
                  <a:lnTo>
                    <a:pt x="13978" y="43010"/>
                  </a:lnTo>
                  <a:lnTo>
                    <a:pt x="14864" y="43436"/>
                  </a:lnTo>
                  <a:lnTo>
                    <a:pt x="15788" y="43862"/>
                  </a:lnTo>
                  <a:lnTo>
                    <a:pt x="16738" y="44289"/>
                  </a:lnTo>
                  <a:lnTo>
                    <a:pt x="17725" y="44707"/>
                  </a:lnTo>
                  <a:lnTo>
                    <a:pt x="18749" y="45126"/>
                  </a:lnTo>
                  <a:lnTo>
                    <a:pt x="19799" y="45536"/>
                  </a:lnTo>
                  <a:lnTo>
                    <a:pt x="20893" y="45946"/>
                  </a:lnTo>
                  <a:lnTo>
                    <a:pt x="22012" y="46348"/>
                  </a:lnTo>
                  <a:lnTo>
                    <a:pt x="23174" y="46743"/>
                  </a:lnTo>
                  <a:lnTo>
                    <a:pt x="23769" y="46936"/>
                  </a:lnTo>
                  <a:lnTo>
                    <a:pt x="24368" y="47129"/>
                  </a:lnTo>
                  <a:lnTo>
                    <a:pt x="24984" y="47322"/>
                  </a:lnTo>
                  <a:lnTo>
                    <a:pt x="25605" y="47507"/>
                  </a:lnTo>
                  <a:lnTo>
                    <a:pt x="26231" y="47692"/>
                  </a:lnTo>
                  <a:lnTo>
                    <a:pt x="26873" y="47877"/>
                  </a:lnTo>
                  <a:lnTo>
                    <a:pt x="27520" y="48062"/>
                  </a:lnTo>
                  <a:lnTo>
                    <a:pt x="28179" y="48239"/>
                  </a:lnTo>
                  <a:lnTo>
                    <a:pt x="28847" y="48416"/>
                  </a:lnTo>
                  <a:lnTo>
                    <a:pt x="29526" y="48585"/>
                  </a:lnTo>
                  <a:lnTo>
                    <a:pt x="30211" y="48762"/>
                  </a:lnTo>
                  <a:lnTo>
                    <a:pt x="30906" y="48931"/>
                  </a:lnTo>
                  <a:lnTo>
                    <a:pt x="31612" y="49092"/>
                  </a:lnTo>
                  <a:lnTo>
                    <a:pt x="32328" y="49253"/>
                  </a:lnTo>
                  <a:lnTo>
                    <a:pt x="33055" y="49414"/>
                  </a:lnTo>
                  <a:lnTo>
                    <a:pt x="33788" y="49566"/>
                  </a:lnTo>
                  <a:lnTo>
                    <a:pt x="34536" y="49719"/>
                  </a:lnTo>
                  <a:lnTo>
                    <a:pt x="35289" y="49872"/>
                  </a:lnTo>
                  <a:lnTo>
                    <a:pt x="36053" y="50017"/>
                  </a:lnTo>
                  <a:lnTo>
                    <a:pt x="36828" y="50154"/>
                  </a:lnTo>
                  <a:lnTo>
                    <a:pt x="37614" y="50299"/>
                  </a:lnTo>
                  <a:lnTo>
                    <a:pt x="38410" y="50427"/>
                  </a:lnTo>
                  <a:lnTo>
                    <a:pt x="39216" y="50556"/>
                  </a:lnTo>
                  <a:lnTo>
                    <a:pt x="40033" y="50685"/>
                  </a:lnTo>
                  <a:lnTo>
                    <a:pt x="40861" y="50805"/>
                  </a:lnTo>
                  <a:lnTo>
                    <a:pt x="41694" y="50926"/>
                  </a:lnTo>
                  <a:lnTo>
                    <a:pt x="42543" y="51039"/>
                  </a:lnTo>
                  <a:lnTo>
                    <a:pt x="43403" y="51151"/>
                  </a:lnTo>
                  <a:lnTo>
                    <a:pt x="44268" y="51256"/>
                  </a:lnTo>
                  <a:lnTo>
                    <a:pt x="45149" y="51361"/>
                  </a:lnTo>
                  <a:lnTo>
                    <a:pt x="46035" y="51457"/>
                  </a:lnTo>
                  <a:lnTo>
                    <a:pt x="46937" y="51546"/>
                  </a:lnTo>
                  <a:lnTo>
                    <a:pt x="47850" y="51634"/>
                  </a:lnTo>
                  <a:lnTo>
                    <a:pt x="48773" y="51714"/>
                  </a:lnTo>
                  <a:lnTo>
                    <a:pt x="49702" y="51795"/>
                  </a:lnTo>
                  <a:lnTo>
                    <a:pt x="50646" y="51867"/>
                  </a:lnTo>
                  <a:lnTo>
                    <a:pt x="51602" y="51932"/>
                  </a:lnTo>
                  <a:lnTo>
                    <a:pt x="52567" y="51996"/>
                  </a:lnTo>
                  <a:lnTo>
                    <a:pt x="53544" y="52052"/>
                  </a:lnTo>
                  <a:lnTo>
                    <a:pt x="54531" y="52101"/>
                  </a:lnTo>
                  <a:lnTo>
                    <a:pt x="55804" y="52157"/>
                  </a:lnTo>
                  <a:lnTo>
                    <a:pt x="57057" y="52189"/>
                  </a:lnTo>
                  <a:lnTo>
                    <a:pt x="58293" y="52213"/>
                  </a:lnTo>
                  <a:lnTo>
                    <a:pt x="59508" y="52221"/>
                  </a:lnTo>
                  <a:lnTo>
                    <a:pt x="60389" y="52221"/>
                  </a:lnTo>
                  <a:lnTo>
                    <a:pt x="61265" y="52205"/>
                  </a:lnTo>
                  <a:lnTo>
                    <a:pt x="62124" y="52189"/>
                  </a:lnTo>
                  <a:lnTo>
                    <a:pt x="62979" y="52157"/>
                  </a:lnTo>
                  <a:lnTo>
                    <a:pt x="63822" y="52125"/>
                  </a:lnTo>
                  <a:lnTo>
                    <a:pt x="64661" y="52085"/>
                  </a:lnTo>
                  <a:lnTo>
                    <a:pt x="65483" y="52036"/>
                  </a:lnTo>
                  <a:lnTo>
                    <a:pt x="66301" y="51980"/>
                  </a:lnTo>
                  <a:lnTo>
                    <a:pt x="67107" y="51916"/>
                  </a:lnTo>
                  <a:lnTo>
                    <a:pt x="67909" y="51843"/>
                  </a:lnTo>
                  <a:lnTo>
                    <a:pt x="68694" y="51763"/>
                  </a:lnTo>
                  <a:lnTo>
                    <a:pt x="69474" y="51682"/>
                  </a:lnTo>
                  <a:lnTo>
                    <a:pt x="70243" y="51586"/>
                  </a:lnTo>
                  <a:lnTo>
                    <a:pt x="71008" y="51489"/>
                  </a:lnTo>
                  <a:lnTo>
                    <a:pt x="71761" y="51385"/>
                  </a:lnTo>
                  <a:lnTo>
                    <a:pt x="72504" y="51280"/>
                  </a:lnTo>
                  <a:lnTo>
                    <a:pt x="73242" y="51159"/>
                  </a:lnTo>
                  <a:lnTo>
                    <a:pt x="73963" y="51039"/>
                  </a:lnTo>
                  <a:lnTo>
                    <a:pt x="74685" y="50910"/>
                  </a:lnTo>
                  <a:lnTo>
                    <a:pt x="75391" y="50781"/>
                  </a:lnTo>
                  <a:lnTo>
                    <a:pt x="76091" y="50636"/>
                  </a:lnTo>
                  <a:lnTo>
                    <a:pt x="76781" y="50492"/>
                  </a:lnTo>
                  <a:lnTo>
                    <a:pt x="77466" y="50347"/>
                  </a:lnTo>
                  <a:lnTo>
                    <a:pt x="78140" y="50186"/>
                  </a:lnTo>
                  <a:lnTo>
                    <a:pt x="78803" y="50025"/>
                  </a:lnTo>
                  <a:lnTo>
                    <a:pt x="79461" y="49864"/>
                  </a:lnTo>
                  <a:lnTo>
                    <a:pt x="80108" y="49687"/>
                  </a:lnTo>
                  <a:lnTo>
                    <a:pt x="80750" y="49510"/>
                  </a:lnTo>
                  <a:lnTo>
                    <a:pt x="81382" y="49333"/>
                  </a:lnTo>
                  <a:lnTo>
                    <a:pt x="82003" y="49148"/>
                  </a:lnTo>
                  <a:lnTo>
                    <a:pt x="82618" y="48963"/>
                  </a:lnTo>
                  <a:lnTo>
                    <a:pt x="83223" y="48762"/>
                  </a:lnTo>
                  <a:lnTo>
                    <a:pt x="83823" y="48569"/>
                  </a:lnTo>
                  <a:lnTo>
                    <a:pt x="84412" y="48368"/>
                  </a:lnTo>
                  <a:lnTo>
                    <a:pt x="84990" y="48159"/>
                  </a:lnTo>
                  <a:lnTo>
                    <a:pt x="85563" y="47949"/>
                  </a:lnTo>
                  <a:lnTo>
                    <a:pt x="86131" y="47732"/>
                  </a:lnTo>
                  <a:lnTo>
                    <a:pt x="86688" y="47515"/>
                  </a:lnTo>
                  <a:lnTo>
                    <a:pt x="87235" y="47298"/>
                  </a:lnTo>
                  <a:lnTo>
                    <a:pt x="87776" y="47072"/>
                  </a:lnTo>
                  <a:lnTo>
                    <a:pt x="88312" y="46847"/>
                  </a:lnTo>
                  <a:lnTo>
                    <a:pt x="88837" y="46614"/>
                  </a:lnTo>
                  <a:lnTo>
                    <a:pt x="89352" y="46381"/>
                  </a:lnTo>
                  <a:lnTo>
                    <a:pt x="89862" y="46139"/>
                  </a:lnTo>
                  <a:lnTo>
                    <a:pt x="90360" y="45906"/>
                  </a:lnTo>
                  <a:lnTo>
                    <a:pt x="90854" y="45665"/>
                  </a:lnTo>
                  <a:lnTo>
                    <a:pt x="91342" y="45415"/>
                  </a:lnTo>
                  <a:lnTo>
                    <a:pt x="91820" y="45166"/>
                  </a:lnTo>
                  <a:lnTo>
                    <a:pt x="92292" y="44916"/>
                  </a:lnTo>
                  <a:lnTo>
                    <a:pt x="92754" y="44667"/>
                  </a:lnTo>
                  <a:lnTo>
                    <a:pt x="93210" y="44410"/>
                  </a:lnTo>
                  <a:lnTo>
                    <a:pt x="93656" y="44152"/>
                  </a:lnTo>
                  <a:lnTo>
                    <a:pt x="94096" y="43895"/>
                  </a:lnTo>
                  <a:lnTo>
                    <a:pt x="94526" y="43637"/>
                  </a:lnTo>
                  <a:lnTo>
                    <a:pt x="94956" y="43380"/>
                  </a:lnTo>
                  <a:lnTo>
                    <a:pt x="95370" y="43114"/>
                  </a:lnTo>
                  <a:lnTo>
                    <a:pt x="95784" y="42849"/>
                  </a:lnTo>
                  <a:lnTo>
                    <a:pt x="96182" y="42583"/>
                  </a:lnTo>
                  <a:lnTo>
                    <a:pt x="96580" y="42318"/>
                  </a:lnTo>
                  <a:lnTo>
                    <a:pt x="96967" y="42052"/>
                  </a:lnTo>
                  <a:lnTo>
                    <a:pt x="97349" y="41779"/>
                  </a:lnTo>
                  <a:lnTo>
                    <a:pt x="97721" y="41513"/>
                  </a:lnTo>
                  <a:lnTo>
                    <a:pt x="98092" y="41240"/>
                  </a:lnTo>
                  <a:lnTo>
                    <a:pt x="98448" y="40966"/>
                  </a:lnTo>
                  <a:lnTo>
                    <a:pt x="98803" y="40701"/>
                  </a:lnTo>
                  <a:lnTo>
                    <a:pt x="99148" y="40427"/>
                  </a:lnTo>
                  <a:lnTo>
                    <a:pt x="99488" y="40154"/>
                  </a:lnTo>
                  <a:lnTo>
                    <a:pt x="99817" y="39880"/>
                  </a:lnTo>
                  <a:lnTo>
                    <a:pt x="100140" y="39607"/>
                  </a:lnTo>
                  <a:lnTo>
                    <a:pt x="100459" y="39341"/>
                  </a:lnTo>
                  <a:lnTo>
                    <a:pt x="100772" y="39068"/>
                  </a:lnTo>
                  <a:lnTo>
                    <a:pt x="101074" y="38794"/>
                  </a:lnTo>
                  <a:lnTo>
                    <a:pt x="101372" y="38529"/>
                  </a:lnTo>
                  <a:lnTo>
                    <a:pt x="101663" y="38255"/>
                  </a:lnTo>
                  <a:lnTo>
                    <a:pt x="102221" y="37716"/>
                  </a:lnTo>
                  <a:lnTo>
                    <a:pt x="102757" y="37185"/>
                  </a:lnTo>
                  <a:lnTo>
                    <a:pt x="103261" y="36654"/>
                  </a:lnTo>
                  <a:lnTo>
                    <a:pt x="103744" y="36131"/>
                  </a:lnTo>
                  <a:lnTo>
                    <a:pt x="104200" y="35608"/>
                  </a:lnTo>
                  <a:lnTo>
                    <a:pt x="104630" y="35101"/>
                  </a:lnTo>
                  <a:lnTo>
                    <a:pt x="105038" y="34603"/>
                  </a:lnTo>
                  <a:lnTo>
                    <a:pt x="105420" y="34112"/>
                  </a:lnTo>
                  <a:lnTo>
                    <a:pt x="105776" y="33629"/>
                  </a:lnTo>
                  <a:lnTo>
                    <a:pt x="106105" y="33155"/>
                  </a:lnTo>
                  <a:lnTo>
                    <a:pt x="106413" y="32696"/>
                  </a:lnTo>
                  <a:lnTo>
                    <a:pt x="106699" y="32253"/>
                  </a:lnTo>
                  <a:lnTo>
                    <a:pt x="106959" y="31827"/>
                  </a:lnTo>
                  <a:lnTo>
                    <a:pt x="107198" y="31409"/>
                  </a:lnTo>
                  <a:lnTo>
                    <a:pt x="107416" y="31006"/>
                  </a:lnTo>
                  <a:lnTo>
                    <a:pt x="107607" y="30628"/>
                  </a:lnTo>
                  <a:lnTo>
                    <a:pt x="107782" y="30266"/>
                  </a:lnTo>
                  <a:lnTo>
                    <a:pt x="107930" y="29920"/>
                  </a:lnTo>
                  <a:lnTo>
                    <a:pt x="108058" y="29591"/>
                  </a:lnTo>
                  <a:lnTo>
                    <a:pt x="108164" y="29293"/>
                  </a:lnTo>
                  <a:lnTo>
                    <a:pt x="108212" y="29148"/>
                  </a:lnTo>
                  <a:lnTo>
                    <a:pt x="108254" y="29003"/>
                  </a:lnTo>
                  <a:lnTo>
                    <a:pt x="108286" y="28875"/>
                  </a:lnTo>
                  <a:lnTo>
                    <a:pt x="108318" y="28746"/>
                  </a:lnTo>
                  <a:lnTo>
                    <a:pt x="108344" y="28625"/>
                  </a:lnTo>
                  <a:lnTo>
                    <a:pt x="108360" y="28512"/>
                  </a:lnTo>
                  <a:lnTo>
                    <a:pt x="108376" y="28400"/>
                  </a:lnTo>
                  <a:lnTo>
                    <a:pt x="108387" y="28295"/>
                  </a:lnTo>
                  <a:lnTo>
                    <a:pt x="108392" y="28199"/>
                  </a:lnTo>
                  <a:lnTo>
                    <a:pt x="108392" y="28110"/>
                  </a:lnTo>
                  <a:lnTo>
                    <a:pt x="108387" y="28030"/>
                  </a:lnTo>
                  <a:lnTo>
                    <a:pt x="108381" y="27949"/>
                  </a:lnTo>
                  <a:lnTo>
                    <a:pt x="108366" y="27885"/>
                  </a:lnTo>
                  <a:lnTo>
                    <a:pt x="108344" y="27821"/>
                  </a:lnTo>
                  <a:lnTo>
                    <a:pt x="108132" y="27330"/>
                  </a:lnTo>
                  <a:lnTo>
                    <a:pt x="107914" y="26855"/>
                  </a:lnTo>
                  <a:lnTo>
                    <a:pt x="107692" y="26373"/>
                  </a:lnTo>
                  <a:lnTo>
                    <a:pt x="107463" y="25898"/>
                  </a:lnTo>
                  <a:lnTo>
                    <a:pt x="107235" y="25431"/>
                  </a:lnTo>
                  <a:lnTo>
                    <a:pt x="107002" y="24965"/>
                  </a:lnTo>
                  <a:lnTo>
                    <a:pt x="106768" y="24506"/>
                  </a:lnTo>
                  <a:lnTo>
                    <a:pt x="106529" y="24047"/>
                  </a:lnTo>
                  <a:lnTo>
                    <a:pt x="106285" y="23597"/>
                  </a:lnTo>
                  <a:lnTo>
                    <a:pt x="106036" y="23146"/>
                  </a:lnTo>
                  <a:lnTo>
                    <a:pt x="105787" y="22704"/>
                  </a:lnTo>
                  <a:lnTo>
                    <a:pt x="105532" y="22261"/>
                  </a:lnTo>
                  <a:lnTo>
                    <a:pt x="105277" y="21827"/>
                  </a:lnTo>
                  <a:lnTo>
                    <a:pt x="105017" y="21393"/>
                  </a:lnTo>
                  <a:lnTo>
                    <a:pt x="104752" y="20966"/>
                  </a:lnTo>
                  <a:lnTo>
                    <a:pt x="104486" y="20548"/>
                  </a:lnTo>
                  <a:lnTo>
                    <a:pt x="104067" y="19953"/>
                  </a:lnTo>
                  <a:lnTo>
                    <a:pt x="103637" y="19365"/>
                  </a:lnTo>
                  <a:lnTo>
                    <a:pt x="103197" y="18794"/>
                  </a:lnTo>
                  <a:lnTo>
                    <a:pt x="102751" y="18231"/>
                  </a:lnTo>
                  <a:lnTo>
                    <a:pt x="102290" y="17684"/>
                  </a:lnTo>
                  <a:lnTo>
                    <a:pt x="101823" y="17145"/>
                  </a:lnTo>
                  <a:lnTo>
                    <a:pt x="101350" y="16614"/>
                  </a:lnTo>
                  <a:lnTo>
                    <a:pt x="100867" y="16099"/>
                  </a:lnTo>
                  <a:lnTo>
                    <a:pt x="100374" y="15592"/>
                  </a:lnTo>
                  <a:lnTo>
                    <a:pt x="99875" y="15101"/>
                  </a:lnTo>
                  <a:lnTo>
                    <a:pt x="99366" y="14619"/>
                  </a:lnTo>
                  <a:lnTo>
                    <a:pt x="98851" y="14144"/>
                  </a:lnTo>
                  <a:lnTo>
                    <a:pt x="98331" y="13677"/>
                  </a:lnTo>
                  <a:lnTo>
                    <a:pt x="97800" y="13219"/>
                  </a:lnTo>
                  <a:lnTo>
                    <a:pt x="97264" y="12776"/>
                  </a:lnTo>
                  <a:lnTo>
                    <a:pt x="96723" y="12342"/>
                  </a:lnTo>
                  <a:lnTo>
                    <a:pt x="96176" y="11924"/>
                  </a:lnTo>
                  <a:lnTo>
                    <a:pt x="95619" y="11505"/>
                  </a:lnTo>
                  <a:lnTo>
                    <a:pt x="95062" y="11103"/>
                  </a:lnTo>
                  <a:lnTo>
                    <a:pt x="94500" y="10709"/>
                  </a:lnTo>
                  <a:lnTo>
                    <a:pt x="93926" y="10323"/>
                  </a:lnTo>
                  <a:lnTo>
                    <a:pt x="93353" y="9944"/>
                  </a:lnTo>
                  <a:lnTo>
                    <a:pt x="92775" y="9582"/>
                  </a:lnTo>
                  <a:lnTo>
                    <a:pt x="92191" y="9220"/>
                  </a:lnTo>
                  <a:lnTo>
                    <a:pt x="91602" y="8874"/>
                  </a:lnTo>
                  <a:lnTo>
                    <a:pt x="91008" y="8529"/>
                  </a:lnTo>
                  <a:lnTo>
                    <a:pt x="90414" y="8199"/>
                  </a:lnTo>
                  <a:lnTo>
                    <a:pt x="89814" y="7877"/>
                  </a:lnTo>
                  <a:lnTo>
                    <a:pt x="89214" y="7563"/>
                  </a:lnTo>
                  <a:lnTo>
                    <a:pt x="88609" y="7257"/>
                  </a:lnTo>
                  <a:lnTo>
                    <a:pt x="87999" y="6960"/>
                  </a:lnTo>
                  <a:lnTo>
                    <a:pt x="87389" y="6670"/>
                  </a:lnTo>
                  <a:lnTo>
                    <a:pt x="86779" y="6389"/>
                  </a:lnTo>
                  <a:lnTo>
                    <a:pt x="86163" y="6115"/>
                  </a:lnTo>
                  <a:lnTo>
                    <a:pt x="85547" y="5850"/>
                  </a:lnTo>
                  <a:lnTo>
                    <a:pt x="84932" y="5592"/>
                  </a:lnTo>
                  <a:lnTo>
                    <a:pt x="84311" y="5343"/>
                  </a:lnTo>
                  <a:lnTo>
                    <a:pt x="83695" y="5101"/>
                  </a:lnTo>
                  <a:lnTo>
                    <a:pt x="83075" y="4860"/>
                  </a:lnTo>
                  <a:lnTo>
                    <a:pt x="82454" y="4635"/>
                  </a:lnTo>
                  <a:lnTo>
                    <a:pt x="81833" y="4418"/>
                  </a:lnTo>
                  <a:lnTo>
                    <a:pt x="81212" y="4200"/>
                  </a:lnTo>
                  <a:lnTo>
                    <a:pt x="80591" y="3991"/>
                  </a:lnTo>
                  <a:lnTo>
                    <a:pt x="79976" y="3790"/>
                  </a:lnTo>
                  <a:lnTo>
                    <a:pt x="79355" y="3597"/>
                  </a:lnTo>
                  <a:lnTo>
                    <a:pt x="78739" y="3412"/>
                  </a:lnTo>
                  <a:lnTo>
                    <a:pt x="78124" y="3235"/>
                  </a:lnTo>
                  <a:lnTo>
                    <a:pt x="77508" y="3058"/>
                  </a:lnTo>
                  <a:lnTo>
                    <a:pt x="76892" y="2889"/>
                  </a:lnTo>
                  <a:lnTo>
                    <a:pt x="76282" y="2728"/>
                  </a:lnTo>
                  <a:lnTo>
                    <a:pt x="75677" y="2575"/>
                  </a:lnTo>
                  <a:lnTo>
                    <a:pt x="75072" y="2422"/>
                  </a:lnTo>
                  <a:lnTo>
                    <a:pt x="74467" y="2278"/>
                  </a:lnTo>
                  <a:lnTo>
                    <a:pt x="73868" y="2141"/>
                  </a:lnTo>
                  <a:lnTo>
                    <a:pt x="72679" y="1883"/>
                  </a:lnTo>
                  <a:lnTo>
                    <a:pt x="71501" y="1642"/>
                  </a:lnTo>
                  <a:lnTo>
                    <a:pt x="70344" y="1425"/>
                  </a:lnTo>
                  <a:lnTo>
                    <a:pt x="69209" y="1232"/>
                  </a:lnTo>
                  <a:lnTo>
                    <a:pt x="68094" y="1055"/>
                  </a:lnTo>
                  <a:lnTo>
                    <a:pt x="67001" y="894"/>
                  </a:lnTo>
                  <a:lnTo>
                    <a:pt x="65934" y="749"/>
                  </a:lnTo>
                  <a:lnTo>
                    <a:pt x="64894" y="620"/>
                  </a:lnTo>
                  <a:lnTo>
                    <a:pt x="63886" y="508"/>
                  </a:lnTo>
                  <a:lnTo>
                    <a:pt x="62904" y="403"/>
                  </a:lnTo>
                  <a:lnTo>
                    <a:pt x="61960" y="323"/>
                  </a:lnTo>
                  <a:lnTo>
                    <a:pt x="61047" y="250"/>
                  </a:lnTo>
                  <a:lnTo>
                    <a:pt x="60172" y="186"/>
                  </a:lnTo>
                  <a:lnTo>
                    <a:pt x="59338" y="138"/>
                  </a:lnTo>
                  <a:lnTo>
                    <a:pt x="58542" y="89"/>
                  </a:lnTo>
                  <a:lnTo>
                    <a:pt x="57794" y="57"/>
                  </a:lnTo>
                  <a:lnTo>
                    <a:pt x="57089" y="33"/>
                  </a:lnTo>
                  <a:lnTo>
                    <a:pt x="56430" y="17"/>
                  </a:lnTo>
                  <a:lnTo>
                    <a:pt x="55820" y="9"/>
                  </a:lnTo>
                  <a:lnTo>
                    <a:pt x="54754" y="1"/>
                  </a:lnTo>
                  <a:close/>
                </a:path>
              </a:pathLst>
            </a:custGeom>
            <a:solidFill>
              <a:schemeClr val="lt2"/>
            </a:solidFill>
            <a:ln w="0">
              <a:noFill/>
            </a:ln>
          </p:spPr>
          <p:style>
            <a:lnRef idx="0">
              <a:scrgbClr r="0" g="0" b="0"/>
            </a:lnRef>
            <a:fillRef idx="0">
              <a:scrgbClr r="0" g="0" b="0"/>
            </a:fillRef>
            <a:effectRef idx="0">
              <a:scrgbClr r="0" g="0" b="0"/>
            </a:effectRef>
            <a:fontRef idx="minor"/>
          </p:style>
        </p:sp>
        <p:sp>
          <p:nvSpPr>
            <p:cNvPr id="1048" name="Google Shape;3541;p66"/>
            <p:cNvSpPr/>
            <p:nvPr/>
          </p:nvSpPr>
          <p:spPr>
            <a:xfrm>
              <a:off x="6637320" y="1955160"/>
              <a:ext cx="1417680" cy="485280"/>
            </a:xfrm>
            <a:custGeom>
              <a:avLst/>
              <a:gdLst/>
              <a:ahLst/>
              <a:cxnLst/>
              <a:rect l="l" t="t" r="r" b="b"/>
              <a:pathLst>
                <a:path w="108393" h="52222" fill="none">
                  <a:moveTo>
                    <a:pt x="59508" y="52221"/>
                  </a:moveTo>
                  <a:lnTo>
                    <a:pt x="59508" y="52221"/>
                  </a:lnTo>
                  <a:lnTo>
                    <a:pt x="58293" y="52213"/>
                  </a:lnTo>
                  <a:lnTo>
                    <a:pt x="57057" y="52189"/>
                  </a:lnTo>
                  <a:lnTo>
                    <a:pt x="55804" y="52157"/>
                  </a:lnTo>
                  <a:lnTo>
                    <a:pt x="54531" y="52101"/>
                  </a:lnTo>
                  <a:lnTo>
                    <a:pt x="54531" y="52101"/>
                  </a:lnTo>
                  <a:lnTo>
                    <a:pt x="53544" y="52052"/>
                  </a:lnTo>
                  <a:lnTo>
                    <a:pt x="52567" y="51996"/>
                  </a:lnTo>
                  <a:lnTo>
                    <a:pt x="51602" y="51932"/>
                  </a:lnTo>
                  <a:lnTo>
                    <a:pt x="50646" y="51867"/>
                  </a:lnTo>
                  <a:lnTo>
                    <a:pt x="49702" y="51795"/>
                  </a:lnTo>
                  <a:lnTo>
                    <a:pt x="48773" y="51714"/>
                  </a:lnTo>
                  <a:lnTo>
                    <a:pt x="47850" y="51634"/>
                  </a:lnTo>
                  <a:lnTo>
                    <a:pt x="46937" y="51546"/>
                  </a:lnTo>
                  <a:lnTo>
                    <a:pt x="46035" y="51457"/>
                  </a:lnTo>
                  <a:lnTo>
                    <a:pt x="45149" y="51361"/>
                  </a:lnTo>
                  <a:lnTo>
                    <a:pt x="44268" y="51256"/>
                  </a:lnTo>
                  <a:lnTo>
                    <a:pt x="43403" y="51151"/>
                  </a:lnTo>
                  <a:lnTo>
                    <a:pt x="42543" y="51039"/>
                  </a:lnTo>
                  <a:lnTo>
                    <a:pt x="41694" y="50926"/>
                  </a:lnTo>
                  <a:lnTo>
                    <a:pt x="40861" y="50805"/>
                  </a:lnTo>
                  <a:lnTo>
                    <a:pt x="40033" y="50685"/>
                  </a:lnTo>
                  <a:lnTo>
                    <a:pt x="39216" y="50556"/>
                  </a:lnTo>
                  <a:lnTo>
                    <a:pt x="38410" y="50427"/>
                  </a:lnTo>
                  <a:lnTo>
                    <a:pt x="37614" y="50299"/>
                  </a:lnTo>
                  <a:lnTo>
                    <a:pt x="36828" y="50154"/>
                  </a:lnTo>
                  <a:lnTo>
                    <a:pt x="36053" y="50017"/>
                  </a:lnTo>
                  <a:lnTo>
                    <a:pt x="35289" y="49872"/>
                  </a:lnTo>
                  <a:lnTo>
                    <a:pt x="34536" y="49719"/>
                  </a:lnTo>
                  <a:lnTo>
                    <a:pt x="33788" y="49566"/>
                  </a:lnTo>
                  <a:lnTo>
                    <a:pt x="33055" y="49414"/>
                  </a:lnTo>
                  <a:lnTo>
                    <a:pt x="32328" y="49253"/>
                  </a:lnTo>
                  <a:lnTo>
                    <a:pt x="31612" y="49092"/>
                  </a:lnTo>
                  <a:lnTo>
                    <a:pt x="30906" y="48931"/>
                  </a:lnTo>
                  <a:lnTo>
                    <a:pt x="30211" y="48762"/>
                  </a:lnTo>
                  <a:lnTo>
                    <a:pt x="29526" y="48585"/>
                  </a:lnTo>
                  <a:lnTo>
                    <a:pt x="28847" y="48416"/>
                  </a:lnTo>
                  <a:lnTo>
                    <a:pt x="28179" y="48239"/>
                  </a:lnTo>
                  <a:lnTo>
                    <a:pt x="27520" y="48062"/>
                  </a:lnTo>
                  <a:lnTo>
                    <a:pt x="26873" y="47877"/>
                  </a:lnTo>
                  <a:lnTo>
                    <a:pt x="26231" y="47692"/>
                  </a:lnTo>
                  <a:lnTo>
                    <a:pt x="25605" y="47507"/>
                  </a:lnTo>
                  <a:lnTo>
                    <a:pt x="24984" y="47322"/>
                  </a:lnTo>
                  <a:lnTo>
                    <a:pt x="24368" y="47129"/>
                  </a:lnTo>
                  <a:lnTo>
                    <a:pt x="23769" y="46936"/>
                  </a:lnTo>
                  <a:lnTo>
                    <a:pt x="23174" y="46743"/>
                  </a:lnTo>
                  <a:lnTo>
                    <a:pt x="22012" y="46348"/>
                  </a:lnTo>
                  <a:lnTo>
                    <a:pt x="20893" y="45946"/>
                  </a:lnTo>
                  <a:lnTo>
                    <a:pt x="19799" y="45536"/>
                  </a:lnTo>
                  <a:lnTo>
                    <a:pt x="18749" y="45126"/>
                  </a:lnTo>
                  <a:lnTo>
                    <a:pt x="17725" y="44707"/>
                  </a:lnTo>
                  <a:lnTo>
                    <a:pt x="16738" y="44289"/>
                  </a:lnTo>
                  <a:lnTo>
                    <a:pt x="15788" y="43862"/>
                  </a:lnTo>
                  <a:lnTo>
                    <a:pt x="14864" y="43436"/>
                  </a:lnTo>
                  <a:lnTo>
                    <a:pt x="13978" y="43010"/>
                  </a:lnTo>
                  <a:lnTo>
                    <a:pt x="13124" y="42575"/>
                  </a:lnTo>
                  <a:lnTo>
                    <a:pt x="12301" y="42149"/>
                  </a:lnTo>
                  <a:lnTo>
                    <a:pt x="11511" y="41714"/>
                  </a:lnTo>
                  <a:lnTo>
                    <a:pt x="10747" y="41288"/>
                  </a:lnTo>
                  <a:lnTo>
                    <a:pt x="10014" y="40862"/>
                  </a:lnTo>
                  <a:lnTo>
                    <a:pt x="9314" y="40435"/>
                  </a:lnTo>
                  <a:lnTo>
                    <a:pt x="8640" y="40017"/>
                  </a:lnTo>
                  <a:lnTo>
                    <a:pt x="7998" y="39599"/>
                  </a:lnTo>
                  <a:lnTo>
                    <a:pt x="7382" y="39188"/>
                  </a:lnTo>
                  <a:lnTo>
                    <a:pt x="6798" y="38778"/>
                  </a:lnTo>
                  <a:lnTo>
                    <a:pt x="6241" y="38376"/>
                  </a:lnTo>
                  <a:lnTo>
                    <a:pt x="5711" y="37982"/>
                  </a:lnTo>
                  <a:lnTo>
                    <a:pt x="5207" y="37595"/>
                  </a:lnTo>
                  <a:lnTo>
                    <a:pt x="4724" y="37217"/>
                  </a:lnTo>
                  <a:lnTo>
                    <a:pt x="4273" y="36847"/>
                  </a:lnTo>
                  <a:lnTo>
                    <a:pt x="3848" y="36493"/>
                  </a:lnTo>
                  <a:lnTo>
                    <a:pt x="3445" y="36139"/>
                  </a:lnTo>
                  <a:lnTo>
                    <a:pt x="3068" y="35801"/>
                  </a:lnTo>
                  <a:lnTo>
                    <a:pt x="2718" y="35480"/>
                  </a:lnTo>
                  <a:lnTo>
                    <a:pt x="2389" y="35166"/>
                  </a:lnTo>
                  <a:lnTo>
                    <a:pt x="2081" y="34868"/>
                  </a:lnTo>
                  <a:lnTo>
                    <a:pt x="1800" y="34578"/>
                  </a:lnTo>
                  <a:lnTo>
                    <a:pt x="1540" y="34313"/>
                  </a:lnTo>
                  <a:lnTo>
                    <a:pt x="1301" y="34056"/>
                  </a:lnTo>
                  <a:lnTo>
                    <a:pt x="1083" y="33814"/>
                  </a:lnTo>
                  <a:lnTo>
                    <a:pt x="887" y="33589"/>
                  </a:lnTo>
                  <a:lnTo>
                    <a:pt x="712" y="33388"/>
                  </a:lnTo>
                  <a:lnTo>
                    <a:pt x="420" y="33034"/>
                  </a:lnTo>
                  <a:lnTo>
                    <a:pt x="208" y="32760"/>
                  </a:lnTo>
                  <a:lnTo>
                    <a:pt x="70" y="32575"/>
                  </a:lnTo>
                  <a:lnTo>
                    <a:pt x="1" y="32471"/>
                  </a:lnTo>
                  <a:lnTo>
                    <a:pt x="1" y="32471"/>
                  </a:lnTo>
                  <a:lnTo>
                    <a:pt x="224" y="31899"/>
                  </a:lnTo>
                  <a:lnTo>
                    <a:pt x="224" y="31899"/>
                  </a:lnTo>
                  <a:lnTo>
                    <a:pt x="505" y="31248"/>
                  </a:lnTo>
                  <a:lnTo>
                    <a:pt x="797" y="30596"/>
                  </a:lnTo>
                  <a:lnTo>
                    <a:pt x="1105" y="29936"/>
                  </a:lnTo>
                  <a:lnTo>
                    <a:pt x="1428" y="29285"/>
                  </a:lnTo>
                  <a:lnTo>
                    <a:pt x="1763" y="28625"/>
                  </a:lnTo>
                  <a:lnTo>
                    <a:pt x="2113" y="27965"/>
                  </a:lnTo>
                  <a:lnTo>
                    <a:pt x="2474" y="27306"/>
                  </a:lnTo>
                  <a:lnTo>
                    <a:pt x="2850" y="26646"/>
                  </a:lnTo>
                  <a:lnTo>
                    <a:pt x="3248" y="25986"/>
                  </a:lnTo>
                  <a:lnTo>
                    <a:pt x="3657" y="25327"/>
                  </a:lnTo>
                  <a:lnTo>
                    <a:pt x="4076" y="24667"/>
                  </a:lnTo>
                  <a:lnTo>
                    <a:pt x="4517" y="24007"/>
                  </a:lnTo>
                  <a:lnTo>
                    <a:pt x="4973" y="23348"/>
                  </a:lnTo>
                  <a:lnTo>
                    <a:pt x="5440" y="22696"/>
                  </a:lnTo>
                  <a:lnTo>
                    <a:pt x="5928" y="22044"/>
                  </a:lnTo>
                  <a:lnTo>
                    <a:pt x="6427" y="21393"/>
                  </a:lnTo>
                  <a:lnTo>
                    <a:pt x="6947" y="20741"/>
                  </a:lnTo>
                  <a:lnTo>
                    <a:pt x="7483" y="20097"/>
                  </a:lnTo>
                  <a:lnTo>
                    <a:pt x="8035" y="19462"/>
                  </a:lnTo>
                  <a:lnTo>
                    <a:pt x="8603" y="18818"/>
                  </a:lnTo>
                  <a:lnTo>
                    <a:pt x="9186" y="18191"/>
                  </a:lnTo>
                  <a:lnTo>
                    <a:pt x="9786" y="17563"/>
                  </a:lnTo>
                  <a:lnTo>
                    <a:pt x="10407" y="16936"/>
                  </a:lnTo>
                  <a:lnTo>
                    <a:pt x="11044" y="16324"/>
                  </a:lnTo>
                  <a:lnTo>
                    <a:pt x="11696" y="15705"/>
                  </a:lnTo>
                  <a:lnTo>
                    <a:pt x="12370" y="15101"/>
                  </a:lnTo>
                  <a:lnTo>
                    <a:pt x="12710" y="14804"/>
                  </a:lnTo>
                  <a:lnTo>
                    <a:pt x="13060" y="14506"/>
                  </a:lnTo>
                  <a:lnTo>
                    <a:pt x="13410" y="14208"/>
                  </a:lnTo>
                  <a:lnTo>
                    <a:pt x="13766" y="13911"/>
                  </a:lnTo>
                  <a:lnTo>
                    <a:pt x="14127" y="13613"/>
                  </a:lnTo>
                  <a:lnTo>
                    <a:pt x="14493" y="13323"/>
                  </a:lnTo>
                  <a:lnTo>
                    <a:pt x="14864" y="13034"/>
                  </a:lnTo>
                  <a:lnTo>
                    <a:pt x="15241" y="12744"/>
                  </a:lnTo>
                  <a:lnTo>
                    <a:pt x="15618" y="12463"/>
                  </a:lnTo>
                  <a:lnTo>
                    <a:pt x="16005" y="12173"/>
                  </a:lnTo>
                  <a:lnTo>
                    <a:pt x="16393" y="11891"/>
                  </a:lnTo>
                  <a:lnTo>
                    <a:pt x="16785" y="11610"/>
                  </a:lnTo>
                  <a:lnTo>
                    <a:pt x="17183" y="11336"/>
                  </a:lnTo>
                  <a:lnTo>
                    <a:pt x="17587" y="11055"/>
                  </a:lnTo>
                  <a:lnTo>
                    <a:pt x="17995" y="10781"/>
                  </a:lnTo>
                  <a:lnTo>
                    <a:pt x="18409" y="10516"/>
                  </a:lnTo>
                  <a:lnTo>
                    <a:pt x="18828" y="10242"/>
                  </a:lnTo>
                  <a:lnTo>
                    <a:pt x="19248" y="9977"/>
                  </a:lnTo>
                  <a:lnTo>
                    <a:pt x="19677" y="9711"/>
                  </a:lnTo>
                  <a:lnTo>
                    <a:pt x="20107" y="9454"/>
                  </a:lnTo>
                  <a:lnTo>
                    <a:pt x="20548" y="9188"/>
                  </a:lnTo>
                  <a:lnTo>
                    <a:pt x="20988" y="8931"/>
                  </a:lnTo>
                  <a:lnTo>
                    <a:pt x="21434" y="8681"/>
                  </a:lnTo>
                  <a:lnTo>
                    <a:pt x="21890" y="8432"/>
                  </a:lnTo>
                  <a:lnTo>
                    <a:pt x="22347" y="8183"/>
                  </a:lnTo>
                  <a:lnTo>
                    <a:pt x="22808" y="7933"/>
                  </a:lnTo>
                  <a:lnTo>
                    <a:pt x="23275" y="7692"/>
                  </a:lnTo>
                  <a:lnTo>
                    <a:pt x="23748" y="7451"/>
                  </a:lnTo>
                  <a:lnTo>
                    <a:pt x="24225" y="7209"/>
                  </a:lnTo>
                  <a:lnTo>
                    <a:pt x="24708" y="6976"/>
                  </a:lnTo>
                  <a:lnTo>
                    <a:pt x="25196" y="6743"/>
                  </a:lnTo>
                  <a:lnTo>
                    <a:pt x="25690" y="6517"/>
                  </a:lnTo>
                  <a:lnTo>
                    <a:pt x="26189" y="6284"/>
                  </a:lnTo>
                  <a:lnTo>
                    <a:pt x="26693" y="6067"/>
                  </a:lnTo>
                  <a:lnTo>
                    <a:pt x="27197" y="5841"/>
                  </a:lnTo>
                  <a:lnTo>
                    <a:pt x="27712" y="5624"/>
                  </a:lnTo>
                  <a:lnTo>
                    <a:pt x="28232" y="5415"/>
                  </a:lnTo>
                  <a:lnTo>
                    <a:pt x="28757" y="5206"/>
                  </a:lnTo>
                  <a:lnTo>
                    <a:pt x="29288" y="4997"/>
                  </a:lnTo>
                  <a:lnTo>
                    <a:pt x="29824" y="4788"/>
                  </a:lnTo>
                  <a:lnTo>
                    <a:pt x="30365" y="4594"/>
                  </a:lnTo>
                  <a:lnTo>
                    <a:pt x="30911" y="4393"/>
                  </a:lnTo>
                  <a:lnTo>
                    <a:pt x="31458" y="4200"/>
                  </a:lnTo>
                  <a:lnTo>
                    <a:pt x="32015" y="4007"/>
                  </a:lnTo>
                  <a:lnTo>
                    <a:pt x="32578" y="3822"/>
                  </a:lnTo>
                  <a:lnTo>
                    <a:pt x="33145" y="3637"/>
                  </a:lnTo>
                  <a:lnTo>
                    <a:pt x="33719" y="3460"/>
                  </a:lnTo>
                  <a:lnTo>
                    <a:pt x="34302" y="3283"/>
                  </a:lnTo>
                  <a:lnTo>
                    <a:pt x="34886" y="3114"/>
                  </a:lnTo>
                  <a:lnTo>
                    <a:pt x="35475" y="2945"/>
                  </a:lnTo>
                  <a:lnTo>
                    <a:pt x="36069" y="2776"/>
                  </a:lnTo>
                  <a:lnTo>
                    <a:pt x="36669" y="2615"/>
                  </a:lnTo>
                  <a:lnTo>
                    <a:pt x="37279" y="2463"/>
                  </a:lnTo>
                  <a:lnTo>
                    <a:pt x="37889" y="2310"/>
                  </a:lnTo>
                  <a:lnTo>
                    <a:pt x="38510" y="2157"/>
                  </a:lnTo>
                  <a:lnTo>
                    <a:pt x="39131" y="2012"/>
                  </a:lnTo>
                  <a:lnTo>
                    <a:pt x="39763" y="1875"/>
                  </a:lnTo>
                  <a:lnTo>
                    <a:pt x="40399" y="1738"/>
                  </a:lnTo>
                  <a:lnTo>
                    <a:pt x="41036" y="1602"/>
                  </a:lnTo>
                  <a:lnTo>
                    <a:pt x="41684" y="1481"/>
                  </a:lnTo>
                  <a:lnTo>
                    <a:pt x="42336" y="1352"/>
                  </a:lnTo>
                  <a:lnTo>
                    <a:pt x="42994" y="1232"/>
                  </a:lnTo>
                  <a:lnTo>
                    <a:pt x="43663" y="1119"/>
                  </a:lnTo>
                  <a:lnTo>
                    <a:pt x="44332" y="1006"/>
                  </a:lnTo>
                  <a:lnTo>
                    <a:pt x="45006" y="902"/>
                  </a:lnTo>
                  <a:lnTo>
                    <a:pt x="45690" y="797"/>
                  </a:lnTo>
                  <a:lnTo>
                    <a:pt x="46380" y="701"/>
                  </a:lnTo>
                  <a:lnTo>
                    <a:pt x="47075" y="604"/>
                  </a:lnTo>
                  <a:lnTo>
                    <a:pt x="47770" y="516"/>
                  </a:lnTo>
                  <a:lnTo>
                    <a:pt x="48476" y="435"/>
                  </a:lnTo>
                  <a:lnTo>
                    <a:pt x="49192" y="355"/>
                  </a:lnTo>
                  <a:lnTo>
                    <a:pt x="49909" y="282"/>
                  </a:lnTo>
                  <a:lnTo>
                    <a:pt x="50636" y="210"/>
                  </a:lnTo>
                  <a:lnTo>
                    <a:pt x="51363" y="146"/>
                  </a:lnTo>
                  <a:lnTo>
                    <a:pt x="52100" y="89"/>
                  </a:lnTo>
                  <a:lnTo>
                    <a:pt x="52843" y="33"/>
                  </a:lnTo>
                  <a:lnTo>
                    <a:pt x="52843" y="33"/>
                  </a:lnTo>
                  <a:lnTo>
                    <a:pt x="52843" y="33"/>
                  </a:lnTo>
                  <a:lnTo>
                    <a:pt x="52843" y="33"/>
                  </a:lnTo>
                  <a:lnTo>
                    <a:pt x="52843" y="33"/>
                  </a:lnTo>
                  <a:lnTo>
                    <a:pt x="52843" y="33"/>
                  </a:lnTo>
                  <a:lnTo>
                    <a:pt x="52843" y="33"/>
                  </a:lnTo>
                  <a:lnTo>
                    <a:pt x="52843" y="33"/>
                  </a:lnTo>
                  <a:lnTo>
                    <a:pt x="52843" y="33"/>
                  </a:lnTo>
                  <a:lnTo>
                    <a:pt x="52849" y="33"/>
                  </a:lnTo>
                  <a:lnTo>
                    <a:pt x="52849" y="33"/>
                  </a:lnTo>
                  <a:lnTo>
                    <a:pt x="52849" y="33"/>
                  </a:lnTo>
                  <a:lnTo>
                    <a:pt x="52849" y="33"/>
                  </a:lnTo>
                  <a:lnTo>
                    <a:pt x="53385" y="17"/>
                  </a:lnTo>
                  <a:lnTo>
                    <a:pt x="53974" y="1"/>
                  </a:lnTo>
                  <a:lnTo>
                    <a:pt x="54754" y="1"/>
                  </a:lnTo>
                  <a:lnTo>
                    <a:pt x="54754" y="1"/>
                  </a:lnTo>
                  <a:lnTo>
                    <a:pt x="55820" y="9"/>
                  </a:lnTo>
                  <a:lnTo>
                    <a:pt x="56430" y="17"/>
                  </a:lnTo>
                  <a:lnTo>
                    <a:pt x="57089" y="33"/>
                  </a:lnTo>
                  <a:lnTo>
                    <a:pt x="57794" y="57"/>
                  </a:lnTo>
                  <a:lnTo>
                    <a:pt x="58542" y="89"/>
                  </a:lnTo>
                  <a:lnTo>
                    <a:pt x="59338" y="138"/>
                  </a:lnTo>
                  <a:lnTo>
                    <a:pt x="60172" y="186"/>
                  </a:lnTo>
                  <a:lnTo>
                    <a:pt x="61047" y="250"/>
                  </a:lnTo>
                  <a:lnTo>
                    <a:pt x="61960" y="323"/>
                  </a:lnTo>
                  <a:lnTo>
                    <a:pt x="62904" y="403"/>
                  </a:lnTo>
                  <a:lnTo>
                    <a:pt x="63886" y="508"/>
                  </a:lnTo>
                  <a:lnTo>
                    <a:pt x="64894" y="620"/>
                  </a:lnTo>
                  <a:lnTo>
                    <a:pt x="65934" y="749"/>
                  </a:lnTo>
                  <a:lnTo>
                    <a:pt x="67001" y="894"/>
                  </a:lnTo>
                  <a:lnTo>
                    <a:pt x="68094" y="1055"/>
                  </a:lnTo>
                  <a:lnTo>
                    <a:pt x="68094" y="1055"/>
                  </a:lnTo>
                  <a:lnTo>
                    <a:pt x="69209" y="1232"/>
                  </a:lnTo>
                  <a:lnTo>
                    <a:pt x="70344" y="1425"/>
                  </a:lnTo>
                  <a:lnTo>
                    <a:pt x="71501" y="1642"/>
                  </a:lnTo>
                  <a:lnTo>
                    <a:pt x="72679" y="1883"/>
                  </a:lnTo>
                  <a:lnTo>
                    <a:pt x="73868" y="2141"/>
                  </a:lnTo>
                  <a:lnTo>
                    <a:pt x="74467" y="2278"/>
                  </a:lnTo>
                  <a:lnTo>
                    <a:pt x="75072" y="2422"/>
                  </a:lnTo>
                  <a:lnTo>
                    <a:pt x="75677" y="2575"/>
                  </a:lnTo>
                  <a:lnTo>
                    <a:pt x="76282" y="2728"/>
                  </a:lnTo>
                  <a:lnTo>
                    <a:pt x="76892" y="2889"/>
                  </a:lnTo>
                  <a:lnTo>
                    <a:pt x="77508" y="3058"/>
                  </a:lnTo>
                  <a:lnTo>
                    <a:pt x="78124" y="3235"/>
                  </a:lnTo>
                  <a:lnTo>
                    <a:pt x="78739" y="3412"/>
                  </a:lnTo>
                  <a:lnTo>
                    <a:pt x="79355" y="3597"/>
                  </a:lnTo>
                  <a:lnTo>
                    <a:pt x="79976" y="3790"/>
                  </a:lnTo>
                  <a:lnTo>
                    <a:pt x="80591" y="3991"/>
                  </a:lnTo>
                  <a:lnTo>
                    <a:pt x="81212" y="4200"/>
                  </a:lnTo>
                  <a:lnTo>
                    <a:pt x="81833" y="4418"/>
                  </a:lnTo>
                  <a:lnTo>
                    <a:pt x="82454" y="4635"/>
                  </a:lnTo>
                  <a:lnTo>
                    <a:pt x="83075" y="4860"/>
                  </a:lnTo>
                  <a:lnTo>
                    <a:pt x="83695" y="5101"/>
                  </a:lnTo>
                  <a:lnTo>
                    <a:pt x="84311" y="5343"/>
                  </a:lnTo>
                  <a:lnTo>
                    <a:pt x="84932" y="5592"/>
                  </a:lnTo>
                  <a:lnTo>
                    <a:pt x="85547" y="5850"/>
                  </a:lnTo>
                  <a:lnTo>
                    <a:pt x="86163" y="6115"/>
                  </a:lnTo>
                  <a:lnTo>
                    <a:pt x="86779" y="6389"/>
                  </a:lnTo>
                  <a:lnTo>
                    <a:pt x="87389" y="6670"/>
                  </a:lnTo>
                  <a:lnTo>
                    <a:pt x="87999" y="6960"/>
                  </a:lnTo>
                  <a:lnTo>
                    <a:pt x="88609" y="7257"/>
                  </a:lnTo>
                  <a:lnTo>
                    <a:pt x="89214" y="7563"/>
                  </a:lnTo>
                  <a:lnTo>
                    <a:pt x="89814" y="7877"/>
                  </a:lnTo>
                  <a:lnTo>
                    <a:pt x="90414" y="8199"/>
                  </a:lnTo>
                  <a:lnTo>
                    <a:pt x="91008" y="8529"/>
                  </a:lnTo>
                  <a:lnTo>
                    <a:pt x="91602" y="8874"/>
                  </a:lnTo>
                  <a:lnTo>
                    <a:pt x="92191" y="9220"/>
                  </a:lnTo>
                  <a:lnTo>
                    <a:pt x="92775" y="9582"/>
                  </a:lnTo>
                  <a:lnTo>
                    <a:pt x="93353" y="9944"/>
                  </a:lnTo>
                  <a:lnTo>
                    <a:pt x="93926" y="10323"/>
                  </a:lnTo>
                  <a:lnTo>
                    <a:pt x="94500" y="10709"/>
                  </a:lnTo>
                  <a:lnTo>
                    <a:pt x="95062" y="11103"/>
                  </a:lnTo>
                  <a:lnTo>
                    <a:pt x="95619" y="11505"/>
                  </a:lnTo>
                  <a:lnTo>
                    <a:pt x="96176" y="11924"/>
                  </a:lnTo>
                  <a:lnTo>
                    <a:pt x="96723" y="12342"/>
                  </a:lnTo>
                  <a:lnTo>
                    <a:pt x="97264" y="12776"/>
                  </a:lnTo>
                  <a:lnTo>
                    <a:pt x="97800" y="13219"/>
                  </a:lnTo>
                  <a:lnTo>
                    <a:pt x="98331" y="13677"/>
                  </a:lnTo>
                  <a:lnTo>
                    <a:pt x="98851" y="14144"/>
                  </a:lnTo>
                  <a:lnTo>
                    <a:pt x="99366" y="14619"/>
                  </a:lnTo>
                  <a:lnTo>
                    <a:pt x="99875" y="15101"/>
                  </a:lnTo>
                  <a:lnTo>
                    <a:pt x="100374" y="15592"/>
                  </a:lnTo>
                  <a:lnTo>
                    <a:pt x="100867" y="16099"/>
                  </a:lnTo>
                  <a:lnTo>
                    <a:pt x="101350" y="16614"/>
                  </a:lnTo>
                  <a:lnTo>
                    <a:pt x="101823" y="17145"/>
                  </a:lnTo>
                  <a:lnTo>
                    <a:pt x="102290" y="17684"/>
                  </a:lnTo>
                  <a:lnTo>
                    <a:pt x="102751" y="18231"/>
                  </a:lnTo>
                  <a:lnTo>
                    <a:pt x="103197" y="18794"/>
                  </a:lnTo>
                  <a:lnTo>
                    <a:pt x="103637" y="19365"/>
                  </a:lnTo>
                  <a:lnTo>
                    <a:pt x="104067" y="19953"/>
                  </a:lnTo>
                  <a:lnTo>
                    <a:pt x="104486" y="20548"/>
                  </a:lnTo>
                  <a:lnTo>
                    <a:pt x="104486" y="20548"/>
                  </a:lnTo>
                  <a:lnTo>
                    <a:pt x="104752" y="20966"/>
                  </a:lnTo>
                  <a:lnTo>
                    <a:pt x="105017" y="21393"/>
                  </a:lnTo>
                  <a:lnTo>
                    <a:pt x="105277" y="21827"/>
                  </a:lnTo>
                  <a:lnTo>
                    <a:pt x="105532" y="22261"/>
                  </a:lnTo>
                  <a:lnTo>
                    <a:pt x="105787" y="22704"/>
                  </a:lnTo>
                  <a:lnTo>
                    <a:pt x="106036" y="23146"/>
                  </a:lnTo>
                  <a:lnTo>
                    <a:pt x="106285" y="23597"/>
                  </a:lnTo>
                  <a:lnTo>
                    <a:pt x="106529" y="24047"/>
                  </a:lnTo>
                  <a:lnTo>
                    <a:pt x="106768" y="24506"/>
                  </a:lnTo>
                  <a:lnTo>
                    <a:pt x="107002" y="24965"/>
                  </a:lnTo>
                  <a:lnTo>
                    <a:pt x="107235" y="25431"/>
                  </a:lnTo>
                  <a:lnTo>
                    <a:pt x="107463" y="25898"/>
                  </a:lnTo>
                  <a:lnTo>
                    <a:pt x="107692" y="26373"/>
                  </a:lnTo>
                  <a:lnTo>
                    <a:pt x="107914" y="26855"/>
                  </a:lnTo>
                  <a:lnTo>
                    <a:pt x="108132" y="27330"/>
                  </a:lnTo>
                  <a:lnTo>
                    <a:pt x="108344" y="27821"/>
                  </a:lnTo>
                  <a:lnTo>
                    <a:pt x="108344" y="27821"/>
                  </a:lnTo>
                  <a:lnTo>
                    <a:pt x="108366" y="27885"/>
                  </a:lnTo>
                  <a:lnTo>
                    <a:pt x="108381" y="27949"/>
                  </a:lnTo>
                  <a:lnTo>
                    <a:pt x="108387" y="28030"/>
                  </a:lnTo>
                  <a:lnTo>
                    <a:pt x="108392" y="28110"/>
                  </a:lnTo>
                  <a:lnTo>
                    <a:pt x="108392" y="28199"/>
                  </a:lnTo>
                  <a:lnTo>
                    <a:pt x="108387" y="28295"/>
                  </a:lnTo>
                  <a:lnTo>
                    <a:pt x="108376" y="28400"/>
                  </a:lnTo>
                  <a:lnTo>
                    <a:pt x="108360" y="28512"/>
                  </a:lnTo>
                  <a:lnTo>
                    <a:pt x="108344" y="28625"/>
                  </a:lnTo>
                  <a:lnTo>
                    <a:pt x="108318" y="28746"/>
                  </a:lnTo>
                  <a:lnTo>
                    <a:pt x="108286" y="28875"/>
                  </a:lnTo>
                  <a:lnTo>
                    <a:pt x="108254" y="29003"/>
                  </a:lnTo>
                  <a:lnTo>
                    <a:pt x="108212" y="29148"/>
                  </a:lnTo>
                  <a:lnTo>
                    <a:pt x="108164" y="29293"/>
                  </a:lnTo>
                  <a:lnTo>
                    <a:pt x="108058" y="29591"/>
                  </a:lnTo>
                  <a:lnTo>
                    <a:pt x="107930" y="29920"/>
                  </a:lnTo>
                  <a:lnTo>
                    <a:pt x="107782" y="30266"/>
                  </a:lnTo>
                  <a:lnTo>
                    <a:pt x="107607" y="30628"/>
                  </a:lnTo>
                  <a:lnTo>
                    <a:pt x="107416" y="31006"/>
                  </a:lnTo>
                  <a:lnTo>
                    <a:pt x="107198" y="31409"/>
                  </a:lnTo>
                  <a:lnTo>
                    <a:pt x="106959" y="31827"/>
                  </a:lnTo>
                  <a:lnTo>
                    <a:pt x="106699" y="32253"/>
                  </a:lnTo>
                  <a:lnTo>
                    <a:pt x="106413" y="32696"/>
                  </a:lnTo>
                  <a:lnTo>
                    <a:pt x="106105" y="33155"/>
                  </a:lnTo>
                  <a:lnTo>
                    <a:pt x="105776" y="33629"/>
                  </a:lnTo>
                  <a:lnTo>
                    <a:pt x="105420" y="34112"/>
                  </a:lnTo>
                  <a:lnTo>
                    <a:pt x="105038" y="34603"/>
                  </a:lnTo>
                  <a:lnTo>
                    <a:pt x="104630" y="35101"/>
                  </a:lnTo>
                  <a:lnTo>
                    <a:pt x="104200" y="35608"/>
                  </a:lnTo>
                  <a:lnTo>
                    <a:pt x="103744" y="36131"/>
                  </a:lnTo>
                  <a:lnTo>
                    <a:pt x="103261" y="36654"/>
                  </a:lnTo>
                  <a:lnTo>
                    <a:pt x="102757" y="37185"/>
                  </a:lnTo>
                  <a:lnTo>
                    <a:pt x="102221" y="37716"/>
                  </a:lnTo>
                  <a:lnTo>
                    <a:pt x="101663" y="38255"/>
                  </a:lnTo>
                  <a:lnTo>
                    <a:pt x="101372" y="38529"/>
                  </a:lnTo>
                  <a:lnTo>
                    <a:pt x="101074" y="38794"/>
                  </a:lnTo>
                  <a:lnTo>
                    <a:pt x="100772" y="39068"/>
                  </a:lnTo>
                  <a:lnTo>
                    <a:pt x="100459" y="39341"/>
                  </a:lnTo>
                  <a:lnTo>
                    <a:pt x="100140" y="39607"/>
                  </a:lnTo>
                  <a:lnTo>
                    <a:pt x="99817" y="39880"/>
                  </a:lnTo>
                  <a:lnTo>
                    <a:pt x="99488" y="40154"/>
                  </a:lnTo>
                  <a:lnTo>
                    <a:pt x="99148" y="40427"/>
                  </a:lnTo>
                  <a:lnTo>
                    <a:pt x="98803" y="40701"/>
                  </a:lnTo>
                  <a:lnTo>
                    <a:pt x="98448" y="40966"/>
                  </a:lnTo>
                  <a:lnTo>
                    <a:pt x="98092" y="41240"/>
                  </a:lnTo>
                  <a:lnTo>
                    <a:pt x="97721" y="41513"/>
                  </a:lnTo>
                  <a:lnTo>
                    <a:pt x="97349" y="41779"/>
                  </a:lnTo>
                  <a:lnTo>
                    <a:pt x="96967" y="42052"/>
                  </a:lnTo>
                  <a:lnTo>
                    <a:pt x="96580" y="42318"/>
                  </a:lnTo>
                  <a:lnTo>
                    <a:pt x="96182" y="42583"/>
                  </a:lnTo>
                  <a:lnTo>
                    <a:pt x="95784" y="42849"/>
                  </a:lnTo>
                  <a:lnTo>
                    <a:pt x="95370" y="43114"/>
                  </a:lnTo>
                  <a:lnTo>
                    <a:pt x="94956" y="43380"/>
                  </a:lnTo>
                  <a:lnTo>
                    <a:pt x="94526" y="43637"/>
                  </a:lnTo>
                  <a:lnTo>
                    <a:pt x="94096" y="43895"/>
                  </a:lnTo>
                  <a:lnTo>
                    <a:pt x="93656" y="44152"/>
                  </a:lnTo>
                  <a:lnTo>
                    <a:pt x="93210" y="44410"/>
                  </a:lnTo>
                  <a:lnTo>
                    <a:pt x="92754" y="44667"/>
                  </a:lnTo>
                  <a:lnTo>
                    <a:pt x="92292" y="44916"/>
                  </a:lnTo>
                  <a:lnTo>
                    <a:pt x="91820" y="45166"/>
                  </a:lnTo>
                  <a:lnTo>
                    <a:pt x="91342" y="45415"/>
                  </a:lnTo>
                  <a:lnTo>
                    <a:pt x="90854" y="45665"/>
                  </a:lnTo>
                  <a:lnTo>
                    <a:pt x="90360" y="45906"/>
                  </a:lnTo>
                  <a:lnTo>
                    <a:pt x="89862" y="46139"/>
                  </a:lnTo>
                  <a:lnTo>
                    <a:pt x="89352" y="46381"/>
                  </a:lnTo>
                  <a:lnTo>
                    <a:pt x="88837" y="46614"/>
                  </a:lnTo>
                  <a:lnTo>
                    <a:pt x="88312" y="46847"/>
                  </a:lnTo>
                  <a:lnTo>
                    <a:pt x="87776" y="47072"/>
                  </a:lnTo>
                  <a:lnTo>
                    <a:pt x="87235" y="47298"/>
                  </a:lnTo>
                  <a:lnTo>
                    <a:pt x="86688" y="47515"/>
                  </a:lnTo>
                  <a:lnTo>
                    <a:pt x="86131" y="47732"/>
                  </a:lnTo>
                  <a:lnTo>
                    <a:pt x="85563" y="47949"/>
                  </a:lnTo>
                  <a:lnTo>
                    <a:pt x="84990" y="48159"/>
                  </a:lnTo>
                  <a:lnTo>
                    <a:pt x="84412" y="48368"/>
                  </a:lnTo>
                  <a:lnTo>
                    <a:pt x="83823" y="48569"/>
                  </a:lnTo>
                  <a:lnTo>
                    <a:pt x="83223" y="48762"/>
                  </a:lnTo>
                  <a:lnTo>
                    <a:pt x="82618" y="48963"/>
                  </a:lnTo>
                  <a:lnTo>
                    <a:pt x="82003" y="49148"/>
                  </a:lnTo>
                  <a:lnTo>
                    <a:pt x="81382" y="49333"/>
                  </a:lnTo>
                  <a:lnTo>
                    <a:pt x="80750" y="49510"/>
                  </a:lnTo>
                  <a:lnTo>
                    <a:pt x="80108" y="49687"/>
                  </a:lnTo>
                  <a:lnTo>
                    <a:pt x="79461" y="49864"/>
                  </a:lnTo>
                  <a:lnTo>
                    <a:pt x="78803" y="50025"/>
                  </a:lnTo>
                  <a:lnTo>
                    <a:pt x="78140" y="50186"/>
                  </a:lnTo>
                  <a:lnTo>
                    <a:pt x="77466" y="50347"/>
                  </a:lnTo>
                  <a:lnTo>
                    <a:pt x="76781" y="50492"/>
                  </a:lnTo>
                  <a:lnTo>
                    <a:pt x="76091" y="50636"/>
                  </a:lnTo>
                  <a:lnTo>
                    <a:pt x="75391" y="50781"/>
                  </a:lnTo>
                  <a:lnTo>
                    <a:pt x="74685" y="50910"/>
                  </a:lnTo>
                  <a:lnTo>
                    <a:pt x="73963" y="51039"/>
                  </a:lnTo>
                  <a:lnTo>
                    <a:pt x="73242" y="51159"/>
                  </a:lnTo>
                  <a:lnTo>
                    <a:pt x="72504" y="51280"/>
                  </a:lnTo>
                  <a:lnTo>
                    <a:pt x="71761" y="51385"/>
                  </a:lnTo>
                  <a:lnTo>
                    <a:pt x="71008" y="51489"/>
                  </a:lnTo>
                  <a:lnTo>
                    <a:pt x="70243" y="51586"/>
                  </a:lnTo>
                  <a:lnTo>
                    <a:pt x="69474" y="51682"/>
                  </a:lnTo>
                  <a:lnTo>
                    <a:pt x="68694" y="51763"/>
                  </a:lnTo>
                  <a:lnTo>
                    <a:pt x="67909" y="51843"/>
                  </a:lnTo>
                  <a:lnTo>
                    <a:pt x="67107" y="51916"/>
                  </a:lnTo>
                  <a:lnTo>
                    <a:pt x="66301" y="51980"/>
                  </a:lnTo>
                  <a:lnTo>
                    <a:pt x="65483" y="52036"/>
                  </a:lnTo>
                  <a:lnTo>
                    <a:pt x="64661" y="52085"/>
                  </a:lnTo>
                  <a:lnTo>
                    <a:pt x="63822" y="52125"/>
                  </a:lnTo>
                  <a:lnTo>
                    <a:pt x="62979" y="52157"/>
                  </a:lnTo>
                  <a:lnTo>
                    <a:pt x="62124" y="52189"/>
                  </a:lnTo>
                  <a:lnTo>
                    <a:pt x="61265" y="52205"/>
                  </a:lnTo>
                  <a:lnTo>
                    <a:pt x="60389" y="52221"/>
                  </a:lnTo>
                  <a:lnTo>
                    <a:pt x="59508" y="52221"/>
                  </a:lnTo>
                </a:path>
              </a:pathLst>
            </a:custGeom>
            <a:noFill/>
            <a:ln w="0">
              <a:noFill/>
            </a:ln>
          </p:spPr>
          <p:style>
            <a:lnRef idx="0">
              <a:scrgbClr r="0" g="0" b="0"/>
            </a:lnRef>
            <a:fillRef idx="0">
              <a:scrgbClr r="0" g="0" b="0"/>
            </a:fillRef>
            <a:effectRef idx="0">
              <a:scrgbClr r="0" g="0" b="0"/>
            </a:effectRef>
            <a:fontRef idx="minor"/>
          </p:style>
        </p:sp>
        <p:sp>
          <p:nvSpPr>
            <p:cNvPr id="1049" name="Google Shape;3542;p66"/>
            <p:cNvSpPr/>
            <p:nvPr/>
          </p:nvSpPr>
          <p:spPr>
            <a:xfrm>
              <a:off x="7988400" y="1135440"/>
              <a:ext cx="147600" cy="343440"/>
            </a:xfrm>
            <a:custGeom>
              <a:avLst/>
              <a:gdLst/>
              <a:ahLst/>
              <a:cxnLst/>
              <a:rect l="l" t="t" r="r" b="b"/>
              <a:pathLst>
                <a:path w="11326" h="36992">
                  <a:moveTo>
                    <a:pt x="1" y="0"/>
                  </a:moveTo>
                  <a:lnTo>
                    <a:pt x="9006" y="36992"/>
                  </a:lnTo>
                  <a:lnTo>
                    <a:pt x="9197" y="36324"/>
                  </a:lnTo>
                  <a:lnTo>
                    <a:pt x="9383" y="35656"/>
                  </a:lnTo>
                  <a:lnTo>
                    <a:pt x="9558" y="34988"/>
                  </a:lnTo>
                  <a:lnTo>
                    <a:pt x="9728" y="34305"/>
                  </a:lnTo>
                  <a:lnTo>
                    <a:pt x="9892" y="33629"/>
                  </a:lnTo>
                  <a:lnTo>
                    <a:pt x="10052" y="32937"/>
                  </a:lnTo>
                  <a:lnTo>
                    <a:pt x="10200" y="32245"/>
                  </a:lnTo>
                  <a:lnTo>
                    <a:pt x="10338" y="31553"/>
                  </a:lnTo>
                  <a:lnTo>
                    <a:pt x="10471" y="30853"/>
                  </a:lnTo>
                  <a:lnTo>
                    <a:pt x="10593" y="30153"/>
                  </a:lnTo>
                  <a:lnTo>
                    <a:pt x="10710" y="29445"/>
                  </a:lnTo>
                  <a:lnTo>
                    <a:pt x="10816" y="28737"/>
                  </a:lnTo>
                  <a:lnTo>
                    <a:pt x="10911" y="28029"/>
                  </a:lnTo>
                  <a:lnTo>
                    <a:pt x="10996" y="27321"/>
                  </a:lnTo>
                  <a:lnTo>
                    <a:pt x="11076" y="26605"/>
                  </a:lnTo>
                  <a:lnTo>
                    <a:pt x="11145" y="25889"/>
                  </a:lnTo>
                  <a:lnTo>
                    <a:pt x="11203" y="25173"/>
                  </a:lnTo>
                  <a:lnTo>
                    <a:pt x="11245" y="24457"/>
                  </a:lnTo>
                  <a:lnTo>
                    <a:pt x="11283" y="23741"/>
                  </a:lnTo>
                  <a:lnTo>
                    <a:pt x="11309" y="23025"/>
                  </a:lnTo>
                  <a:lnTo>
                    <a:pt x="11325" y="22309"/>
                  </a:lnTo>
                  <a:lnTo>
                    <a:pt x="11325" y="21593"/>
                  </a:lnTo>
                  <a:lnTo>
                    <a:pt x="11320" y="20877"/>
                  </a:lnTo>
                  <a:lnTo>
                    <a:pt x="11299" y="20161"/>
                  </a:lnTo>
                  <a:lnTo>
                    <a:pt x="11261" y="19445"/>
                  </a:lnTo>
                  <a:lnTo>
                    <a:pt x="11219" y="18737"/>
                  </a:lnTo>
                  <a:lnTo>
                    <a:pt x="11192" y="18375"/>
                  </a:lnTo>
                  <a:lnTo>
                    <a:pt x="11161" y="18021"/>
                  </a:lnTo>
                  <a:lnTo>
                    <a:pt x="11123" y="17667"/>
                  </a:lnTo>
                  <a:lnTo>
                    <a:pt x="11086" y="17313"/>
                  </a:lnTo>
                  <a:lnTo>
                    <a:pt x="11049" y="16967"/>
                  </a:lnTo>
                  <a:lnTo>
                    <a:pt x="11007" y="16613"/>
                  </a:lnTo>
                  <a:lnTo>
                    <a:pt x="10959" y="16259"/>
                  </a:lnTo>
                  <a:lnTo>
                    <a:pt x="10906" y="15914"/>
                  </a:lnTo>
                  <a:lnTo>
                    <a:pt x="10853" y="15560"/>
                  </a:lnTo>
                  <a:lnTo>
                    <a:pt x="10794" y="15214"/>
                  </a:lnTo>
                  <a:lnTo>
                    <a:pt x="10736" y="14868"/>
                  </a:lnTo>
                  <a:lnTo>
                    <a:pt x="10672" y="14514"/>
                  </a:lnTo>
                  <a:lnTo>
                    <a:pt x="10603" y="14168"/>
                  </a:lnTo>
                  <a:lnTo>
                    <a:pt x="10529" y="13830"/>
                  </a:lnTo>
                  <a:lnTo>
                    <a:pt x="10455" y="13484"/>
                  </a:lnTo>
                  <a:lnTo>
                    <a:pt x="10375" y="13146"/>
                  </a:lnTo>
                  <a:lnTo>
                    <a:pt x="10290" y="12800"/>
                  </a:lnTo>
                  <a:lnTo>
                    <a:pt x="10200" y="12462"/>
                  </a:lnTo>
                  <a:lnTo>
                    <a:pt x="10110" y="12132"/>
                  </a:lnTo>
                  <a:lnTo>
                    <a:pt x="10014" y="11794"/>
                  </a:lnTo>
                  <a:lnTo>
                    <a:pt x="9914" y="11465"/>
                  </a:lnTo>
                  <a:lnTo>
                    <a:pt x="9813" y="11135"/>
                  </a:lnTo>
                  <a:lnTo>
                    <a:pt x="9707" y="10813"/>
                  </a:lnTo>
                  <a:lnTo>
                    <a:pt x="9595" y="10491"/>
                  </a:lnTo>
                  <a:lnTo>
                    <a:pt x="9484" y="10169"/>
                  </a:lnTo>
                  <a:lnTo>
                    <a:pt x="9367" y="9848"/>
                  </a:lnTo>
                  <a:lnTo>
                    <a:pt x="9245" y="9534"/>
                  </a:lnTo>
                  <a:lnTo>
                    <a:pt x="9123" y="9220"/>
                  </a:lnTo>
                  <a:lnTo>
                    <a:pt x="8996" y="8914"/>
                  </a:lnTo>
                  <a:lnTo>
                    <a:pt x="8863" y="8609"/>
                  </a:lnTo>
                  <a:lnTo>
                    <a:pt x="8730" y="8311"/>
                  </a:lnTo>
                  <a:lnTo>
                    <a:pt x="8592" y="8005"/>
                  </a:lnTo>
                  <a:lnTo>
                    <a:pt x="8449" y="7716"/>
                  </a:lnTo>
                  <a:lnTo>
                    <a:pt x="8306" y="7426"/>
                  </a:lnTo>
                  <a:lnTo>
                    <a:pt x="8162" y="7136"/>
                  </a:lnTo>
                  <a:lnTo>
                    <a:pt x="8014" y="6855"/>
                  </a:lnTo>
                  <a:lnTo>
                    <a:pt x="7860" y="6573"/>
                  </a:lnTo>
                  <a:lnTo>
                    <a:pt x="7701" y="6300"/>
                  </a:lnTo>
                  <a:lnTo>
                    <a:pt x="7542" y="6026"/>
                  </a:lnTo>
                  <a:lnTo>
                    <a:pt x="7382" y="5761"/>
                  </a:lnTo>
                  <a:lnTo>
                    <a:pt x="7218" y="5495"/>
                  </a:lnTo>
                  <a:lnTo>
                    <a:pt x="7048" y="5238"/>
                  </a:lnTo>
                  <a:lnTo>
                    <a:pt x="6878" y="4988"/>
                  </a:lnTo>
                  <a:lnTo>
                    <a:pt x="6708" y="4739"/>
                  </a:lnTo>
                  <a:lnTo>
                    <a:pt x="6533" y="4498"/>
                  </a:lnTo>
                  <a:lnTo>
                    <a:pt x="6353" y="4256"/>
                  </a:lnTo>
                  <a:lnTo>
                    <a:pt x="6172" y="4023"/>
                  </a:lnTo>
                  <a:lnTo>
                    <a:pt x="5992" y="3798"/>
                  </a:lnTo>
                  <a:lnTo>
                    <a:pt x="5806" y="3572"/>
                  </a:lnTo>
                  <a:lnTo>
                    <a:pt x="5615" y="3355"/>
                  </a:lnTo>
                  <a:lnTo>
                    <a:pt x="5424" y="3146"/>
                  </a:lnTo>
                  <a:lnTo>
                    <a:pt x="5233" y="2937"/>
                  </a:lnTo>
                  <a:lnTo>
                    <a:pt x="5037" y="2736"/>
                  </a:lnTo>
                  <a:lnTo>
                    <a:pt x="4841" y="2543"/>
                  </a:lnTo>
                  <a:lnTo>
                    <a:pt x="4639" y="2358"/>
                  </a:lnTo>
                  <a:lnTo>
                    <a:pt x="4437" y="2173"/>
                  </a:lnTo>
                  <a:lnTo>
                    <a:pt x="4236" y="1996"/>
                  </a:lnTo>
                  <a:lnTo>
                    <a:pt x="4029" y="1827"/>
                  </a:lnTo>
                  <a:lnTo>
                    <a:pt x="3816" y="1666"/>
                  </a:lnTo>
                  <a:lnTo>
                    <a:pt x="3609" y="1513"/>
                  </a:lnTo>
                  <a:lnTo>
                    <a:pt x="3397" y="1360"/>
                  </a:lnTo>
                  <a:lnTo>
                    <a:pt x="3180" y="1215"/>
                  </a:lnTo>
                  <a:lnTo>
                    <a:pt x="2967" y="1086"/>
                  </a:lnTo>
                  <a:lnTo>
                    <a:pt x="2744" y="958"/>
                  </a:lnTo>
                  <a:lnTo>
                    <a:pt x="2527" y="829"/>
                  </a:lnTo>
                  <a:lnTo>
                    <a:pt x="2304" y="716"/>
                  </a:lnTo>
                  <a:lnTo>
                    <a:pt x="2081" y="612"/>
                  </a:lnTo>
                  <a:lnTo>
                    <a:pt x="1858" y="515"/>
                  </a:lnTo>
                  <a:lnTo>
                    <a:pt x="1630" y="419"/>
                  </a:lnTo>
                  <a:lnTo>
                    <a:pt x="1402" y="338"/>
                  </a:lnTo>
                  <a:lnTo>
                    <a:pt x="1174" y="258"/>
                  </a:lnTo>
                  <a:lnTo>
                    <a:pt x="940" y="193"/>
                  </a:lnTo>
                  <a:lnTo>
                    <a:pt x="707" y="129"/>
                  </a:lnTo>
                  <a:lnTo>
                    <a:pt x="473" y="81"/>
                  </a:lnTo>
                  <a:lnTo>
                    <a:pt x="240" y="33"/>
                  </a:lnTo>
                  <a:lnTo>
                    <a:pt x="1"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050" name="Google Shape;3543;p66"/>
            <p:cNvSpPr/>
            <p:nvPr/>
          </p:nvSpPr>
          <p:spPr>
            <a:xfrm>
              <a:off x="7988400" y="1135440"/>
              <a:ext cx="147600" cy="343440"/>
            </a:xfrm>
            <a:custGeom>
              <a:avLst/>
              <a:gdLst/>
              <a:ahLst/>
              <a:cxnLst/>
              <a:rect l="l" t="t" r="r" b="b"/>
              <a:pathLst>
                <a:path w="11326" h="36992" fill="none">
                  <a:moveTo>
                    <a:pt x="9006" y="36992"/>
                  </a:moveTo>
                  <a:lnTo>
                    <a:pt x="9006" y="36992"/>
                  </a:lnTo>
                  <a:lnTo>
                    <a:pt x="9197" y="36324"/>
                  </a:lnTo>
                  <a:lnTo>
                    <a:pt x="9383" y="35656"/>
                  </a:lnTo>
                  <a:lnTo>
                    <a:pt x="9558" y="34988"/>
                  </a:lnTo>
                  <a:lnTo>
                    <a:pt x="9728" y="34305"/>
                  </a:lnTo>
                  <a:lnTo>
                    <a:pt x="9892" y="33629"/>
                  </a:lnTo>
                  <a:lnTo>
                    <a:pt x="10052" y="32937"/>
                  </a:lnTo>
                  <a:lnTo>
                    <a:pt x="10200" y="32245"/>
                  </a:lnTo>
                  <a:lnTo>
                    <a:pt x="10338" y="31553"/>
                  </a:lnTo>
                  <a:lnTo>
                    <a:pt x="10471" y="30853"/>
                  </a:lnTo>
                  <a:lnTo>
                    <a:pt x="10593" y="30153"/>
                  </a:lnTo>
                  <a:lnTo>
                    <a:pt x="10710" y="29445"/>
                  </a:lnTo>
                  <a:lnTo>
                    <a:pt x="10816" y="28737"/>
                  </a:lnTo>
                  <a:lnTo>
                    <a:pt x="10911" y="28029"/>
                  </a:lnTo>
                  <a:lnTo>
                    <a:pt x="10996" y="27321"/>
                  </a:lnTo>
                  <a:lnTo>
                    <a:pt x="11076" y="26605"/>
                  </a:lnTo>
                  <a:lnTo>
                    <a:pt x="11145" y="25889"/>
                  </a:lnTo>
                  <a:lnTo>
                    <a:pt x="11203" y="25173"/>
                  </a:lnTo>
                  <a:lnTo>
                    <a:pt x="11245" y="24457"/>
                  </a:lnTo>
                  <a:lnTo>
                    <a:pt x="11283" y="23741"/>
                  </a:lnTo>
                  <a:lnTo>
                    <a:pt x="11309" y="23025"/>
                  </a:lnTo>
                  <a:lnTo>
                    <a:pt x="11325" y="22309"/>
                  </a:lnTo>
                  <a:lnTo>
                    <a:pt x="11325" y="21593"/>
                  </a:lnTo>
                  <a:lnTo>
                    <a:pt x="11320" y="20877"/>
                  </a:lnTo>
                  <a:lnTo>
                    <a:pt x="11299" y="20161"/>
                  </a:lnTo>
                  <a:lnTo>
                    <a:pt x="11261" y="19445"/>
                  </a:lnTo>
                  <a:lnTo>
                    <a:pt x="11219" y="18737"/>
                  </a:lnTo>
                  <a:lnTo>
                    <a:pt x="11192" y="18375"/>
                  </a:lnTo>
                  <a:lnTo>
                    <a:pt x="11161" y="18021"/>
                  </a:lnTo>
                  <a:lnTo>
                    <a:pt x="11123" y="17667"/>
                  </a:lnTo>
                  <a:lnTo>
                    <a:pt x="11086" y="17313"/>
                  </a:lnTo>
                  <a:lnTo>
                    <a:pt x="11049" y="16967"/>
                  </a:lnTo>
                  <a:lnTo>
                    <a:pt x="11007" y="16613"/>
                  </a:lnTo>
                  <a:lnTo>
                    <a:pt x="10959" y="16259"/>
                  </a:lnTo>
                  <a:lnTo>
                    <a:pt x="10906" y="15914"/>
                  </a:lnTo>
                  <a:lnTo>
                    <a:pt x="10853" y="15560"/>
                  </a:lnTo>
                  <a:lnTo>
                    <a:pt x="10794" y="15214"/>
                  </a:lnTo>
                  <a:lnTo>
                    <a:pt x="10736" y="14868"/>
                  </a:lnTo>
                  <a:lnTo>
                    <a:pt x="10672" y="14514"/>
                  </a:lnTo>
                  <a:lnTo>
                    <a:pt x="10672" y="14514"/>
                  </a:lnTo>
                  <a:lnTo>
                    <a:pt x="10603" y="14168"/>
                  </a:lnTo>
                  <a:lnTo>
                    <a:pt x="10529" y="13830"/>
                  </a:lnTo>
                  <a:lnTo>
                    <a:pt x="10455" y="13484"/>
                  </a:lnTo>
                  <a:lnTo>
                    <a:pt x="10375" y="13146"/>
                  </a:lnTo>
                  <a:lnTo>
                    <a:pt x="10290" y="12800"/>
                  </a:lnTo>
                  <a:lnTo>
                    <a:pt x="10200" y="12462"/>
                  </a:lnTo>
                  <a:lnTo>
                    <a:pt x="10110" y="12132"/>
                  </a:lnTo>
                  <a:lnTo>
                    <a:pt x="10014" y="11794"/>
                  </a:lnTo>
                  <a:lnTo>
                    <a:pt x="9914" y="11465"/>
                  </a:lnTo>
                  <a:lnTo>
                    <a:pt x="9813" y="11135"/>
                  </a:lnTo>
                  <a:lnTo>
                    <a:pt x="9707" y="10813"/>
                  </a:lnTo>
                  <a:lnTo>
                    <a:pt x="9595" y="10491"/>
                  </a:lnTo>
                  <a:lnTo>
                    <a:pt x="9484" y="10169"/>
                  </a:lnTo>
                  <a:lnTo>
                    <a:pt x="9367" y="9848"/>
                  </a:lnTo>
                  <a:lnTo>
                    <a:pt x="9245" y="9534"/>
                  </a:lnTo>
                  <a:lnTo>
                    <a:pt x="9123" y="9220"/>
                  </a:lnTo>
                  <a:lnTo>
                    <a:pt x="8996" y="8914"/>
                  </a:lnTo>
                  <a:lnTo>
                    <a:pt x="8863" y="8609"/>
                  </a:lnTo>
                  <a:lnTo>
                    <a:pt x="8730" y="8311"/>
                  </a:lnTo>
                  <a:lnTo>
                    <a:pt x="8592" y="8005"/>
                  </a:lnTo>
                  <a:lnTo>
                    <a:pt x="8449" y="7716"/>
                  </a:lnTo>
                  <a:lnTo>
                    <a:pt x="8306" y="7426"/>
                  </a:lnTo>
                  <a:lnTo>
                    <a:pt x="8162" y="7136"/>
                  </a:lnTo>
                  <a:lnTo>
                    <a:pt x="8014" y="6855"/>
                  </a:lnTo>
                  <a:lnTo>
                    <a:pt x="7860" y="6573"/>
                  </a:lnTo>
                  <a:lnTo>
                    <a:pt x="7701" y="6300"/>
                  </a:lnTo>
                  <a:lnTo>
                    <a:pt x="7542" y="6026"/>
                  </a:lnTo>
                  <a:lnTo>
                    <a:pt x="7382" y="5761"/>
                  </a:lnTo>
                  <a:lnTo>
                    <a:pt x="7218" y="5495"/>
                  </a:lnTo>
                  <a:lnTo>
                    <a:pt x="7048" y="5238"/>
                  </a:lnTo>
                  <a:lnTo>
                    <a:pt x="6878" y="4988"/>
                  </a:lnTo>
                  <a:lnTo>
                    <a:pt x="6708" y="4739"/>
                  </a:lnTo>
                  <a:lnTo>
                    <a:pt x="6533" y="4498"/>
                  </a:lnTo>
                  <a:lnTo>
                    <a:pt x="6353" y="4256"/>
                  </a:lnTo>
                  <a:lnTo>
                    <a:pt x="6172" y="4023"/>
                  </a:lnTo>
                  <a:lnTo>
                    <a:pt x="5992" y="3798"/>
                  </a:lnTo>
                  <a:lnTo>
                    <a:pt x="5806" y="3572"/>
                  </a:lnTo>
                  <a:lnTo>
                    <a:pt x="5615" y="3355"/>
                  </a:lnTo>
                  <a:lnTo>
                    <a:pt x="5424" y="3146"/>
                  </a:lnTo>
                  <a:lnTo>
                    <a:pt x="5233" y="2937"/>
                  </a:lnTo>
                  <a:lnTo>
                    <a:pt x="5037" y="2736"/>
                  </a:lnTo>
                  <a:lnTo>
                    <a:pt x="4841" y="2543"/>
                  </a:lnTo>
                  <a:lnTo>
                    <a:pt x="4639" y="2358"/>
                  </a:lnTo>
                  <a:lnTo>
                    <a:pt x="4437" y="2173"/>
                  </a:lnTo>
                  <a:lnTo>
                    <a:pt x="4236" y="1996"/>
                  </a:lnTo>
                  <a:lnTo>
                    <a:pt x="4029" y="1827"/>
                  </a:lnTo>
                  <a:lnTo>
                    <a:pt x="3816" y="1666"/>
                  </a:lnTo>
                  <a:lnTo>
                    <a:pt x="3609" y="1513"/>
                  </a:lnTo>
                  <a:lnTo>
                    <a:pt x="3397" y="1360"/>
                  </a:lnTo>
                  <a:lnTo>
                    <a:pt x="3180" y="1215"/>
                  </a:lnTo>
                  <a:lnTo>
                    <a:pt x="2967" y="1086"/>
                  </a:lnTo>
                  <a:lnTo>
                    <a:pt x="2744" y="958"/>
                  </a:lnTo>
                  <a:lnTo>
                    <a:pt x="2527" y="829"/>
                  </a:lnTo>
                  <a:lnTo>
                    <a:pt x="2304" y="716"/>
                  </a:lnTo>
                  <a:lnTo>
                    <a:pt x="2081" y="612"/>
                  </a:lnTo>
                  <a:lnTo>
                    <a:pt x="1858" y="515"/>
                  </a:lnTo>
                  <a:lnTo>
                    <a:pt x="1630" y="419"/>
                  </a:lnTo>
                  <a:lnTo>
                    <a:pt x="1402" y="338"/>
                  </a:lnTo>
                  <a:lnTo>
                    <a:pt x="1174" y="258"/>
                  </a:lnTo>
                  <a:lnTo>
                    <a:pt x="940" y="193"/>
                  </a:lnTo>
                  <a:lnTo>
                    <a:pt x="707" y="129"/>
                  </a:lnTo>
                  <a:lnTo>
                    <a:pt x="473" y="81"/>
                  </a:lnTo>
                  <a:lnTo>
                    <a:pt x="240" y="33"/>
                  </a:lnTo>
                  <a:lnTo>
                    <a:pt x="1" y="0"/>
                  </a:lnTo>
                </a:path>
              </a:pathLst>
            </a:custGeom>
            <a:noFill/>
            <a:ln w="0">
              <a:noFill/>
            </a:ln>
          </p:spPr>
          <p:style>
            <a:lnRef idx="0">
              <a:scrgbClr r="0" g="0" b="0"/>
            </a:lnRef>
            <a:fillRef idx="0">
              <a:scrgbClr r="0" g="0" b="0"/>
            </a:fillRef>
            <a:effectRef idx="0">
              <a:scrgbClr r="0" g="0" b="0"/>
            </a:effectRef>
            <a:fontRef idx="minor"/>
          </p:style>
        </p:sp>
        <p:sp>
          <p:nvSpPr>
            <p:cNvPr id="1051" name="Google Shape;3544;p66"/>
            <p:cNvSpPr/>
            <p:nvPr/>
          </p:nvSpPr>
          <p:spPr>
            <a:xfrm>
              <a:off x="8010720" y="1139760"/>
              <a:ext cx="120960" cy="249480"/>
            </a:xfrm>
            <a:custGeom>
              <a:avLst/>
              <a:gdLst/>
              <a:ahLst/>
              <a:cxnLst/>
              <a:rect l="l" t="t" r="r" b="b"/>
              <a:pathLst>
                <a:path w="9303" h="26864">
                  <a:moveTo>
                    <a:pt x="0" y="1"/>
                  </a:moveTo>
                  <a:lnTo>
                    <a:pt x="6" y="17"/>
                  </a:lnTo>
                  <a:lnTo>
                    <a:pt x="11" y="33"/>
                  </a:lnTo>
                  <a:lnTo>
                    <a:pt x="43" y="89"/>
                  </a:lnTo>
                  <a:lnTo>
                    <a:pt x="154" y="274"/>
                  </a:lnTo>
                  <a:lnTo>
                    <a:pt x="579" y="902"/>
                  </a:lnTo>
                  <a:lnTo>
                    <a:pt x="881" y="1352"/>
                  </a:lnTo>
                  <a:lnTo>
                    <a:pt x="1232" y="1891"/>
                  </a:lnTo>
                  <a:lnTo>
                    <a:pt x="1423" y="2205"/>
                  </a:lnTo>
                  <a:lnTo>
                    <a:pt x="1624" y="2535"/>
                  </a:lnTo>
                  <a:lnTo>
                    <a:pt x="1836" y="2889"/>
                  </a:lnTo>
                  <a:lnTo>
                    <a:pt x="2059" y="3275"/>
                  </a:lnTo>
                  <a:lnTo>
                    <a:pt x="2357" y="3782"/>
                  </a:lnTo>
                  <a:lnTo>
                    <a:pt x="2643" y="4297"/>
                  </a:lnTo>
                  <a:lnTo>
                    <a:pt x="2924" y="4828"/>
                  </a:lnTo>
                  <a:lnTo>
                    <a:pt x="3200" y="5359"/>
                  </a:lnTo>
                  <a:lnTo>
                    <a:pt x="3471" y="5898"/>
                  </a:lnTo>
                  <a:lnTo>
                    <a:pt x="3731" y="6445"/>
                  </a:lnTo>
                  <a:lnTo>
                    <a:pt x="3991" y="7000"/>
                  </a:lnTo>
                  <a:lnTo>
                    <a:pt x="4240" y="7555"/>
                  </a:lnTo>
                  <a:lnTo>
                    <a:pt x="4484" y="8126"/>
                  </a:lnTo>
                  <a:lnTo>
                    <a:pt x="4718" y="8698"/>
                  </a:lnTo>
                  <a:lnTo>
                    <a:pt x="4951" y="9277"/>
                  </a:lnTo>
                  <a:lnTo>
                    <a:pt x="5174" y="9864"/>
                  </a:lnTo>
                  <a:lnTo>
                    <a:pt x="5387" y="10451"/>
                  </a:lnTo>
                  <a:lnTo>
                    <a:pt x="5599" y="11055"/>
                  </a:lnTo>
                  <a:lnTo>
                    <a:pt x="5800" y="11658"/>
                  </a:lnTo>
                  <a:lnTo>
                    <a:pt x="5997" y="12262"/>
                  </a:lnTo>
                  <a:lnTo>
                    <a:pt x="6177" y="12889"/>
                  </a:lnTo>
                  <a:lnTo>
                    <a:pt x="6352" y="13517"/>
                  </a:lnTo>
                  <a:lnTo>
                    <a:pt x="6522" y="14144"/>
                  </a:lnTo>
                  <a:lnTo>
                    <a:pt x="6692" y="14780"/>
                  </a:lnTo>
                  <a:lnTo>
                    <a:pt x="6856" y="15407"/>
                  </a:lnTo>
                  <a:lnTo>
                    <a:pt x="7021" y="16043"/>
                  </a:lnTo>
                  <a:lnTo>
                    <a:pt x="7180" y="16678"/>
                  </a:lnTo>
                  <a:lnTo>
                    <a:pt x="7334" y="17322"/>
                  </a:lnTo>
                  <a:lnTo>
                    <a:pt x="7488" y="17957"/>
                  </a:lnTo>
                  <a:lnTo>
                    <a:pt x="7637" y="18601"/>
                  </a:lnTo>
                  <a:lnTo>
                    <a:pt x="7785" y="19245"/>
                  </a:lnTo>
                  <a:lnTo>
                    <a:pt x="7923" y="19888"/>
                  </a:lnTo>
                  <a:lnTo>
                    <a:pt x="8066" y="20540"/>
                  </a:lnTo>
                  <a:lnTo>
                    <a:pt x="8199" y="21184"/>
                  </a:lnTo>
                  <a:lnTo>
                    <a:pt x="8332" y="21835"/>
                  </a:lnTo>
                  <a:lnTo>
                    <a:pt x="8459" y="22487"/>
                  </a:lnTo>
                  <a:lnTo>
                    <a:pt x="8544" y="23042"/>
                  </a:lnTo>
                  <a:lnTo>
                    <a:pt x="8634" y="23597"/>
                  </a:lnTo>
                  <a:lnTo>
                    <a:pt x="8730" y="24152"/>
                  </a:lnTo>
                  <a:lnTo>
                    <a:pt x="8830" y="24699"/>
                  </a:lnTo>
                  <a:lnTo>
                    <a:pt x="8937" y="25246"/>
                  </a:lnTo>
                  <a:lnTo>
                    <a:pt x="9053" y="25785"/>
                  </a:lnTo>
                  <a:lnTo>
                    <a:pt x="9175" y="26324"/>
                  </a:lnTo>
                  <a:lnTo>
                    <a:pt x="9297" y="26863"/>
                  </a:lnTo>
                  <a:lnTo>
                    <a:pt x="9303" y="26574"/>
                  </a:lnTo>
                  <a:lnTo>
                    <a:pt x="9303" y="26284"/>
                  </a:lnTo>
                  <a:lnTo>
                    <a:pt x="9303" y="25995"/>
                  </a:lnTo>
                  <a:lnTo>
                    <a:pt x="9292" y="25713"/>
                  </a:lnTo>
                  <a:lnTo>
                    <a:pt x="9282" y="25423"/>
                  </a:lnTo>
                  <a:lnTo>
                    <a:pt x="9266" y="25134"/>
                  </a:lnTo>
                  <a:lnTo>
                    <a:pt x="9250" y="24852"/>
                  </a:lnTo>
                  <a:lnTo>
                    <a:pt x="9228" y="24562"/>
                  </a:lnTo>
                  <a:lnTo>
                    <a:pt x="9202" y="24281"/>
                  </a:lnTo>
                  <a:lnTo>
                    <a:pt x="9170" y="23999"/>
                  </a:lnTo>
                  <a:lnTo>
                    <a:pt x="9138" y="23718"/>
                  </a:lnTo>
                  <a:lnTo>
                    <a:pt x="9101" y="23436"/>
                  </a:lnTo>
                  <a:lnTo>
                    <a:pt x="9064" y="23155"/>
                  </a:lnTo>
                  <a:lnTo>
                    <a:pt x="9016" y="22873"/>
                  </a:lnTo>
                  <a:lnTo>
                    <a:pt x="8968" y="22591"/>
                  </a:lnTo>
                  <a:lnTo>
                    <a:pt x="8921" y="22318"/>
                  </a:lnTo>
                  <a:lnTo>
                    <a:pt x="8815" y="21642"/>
                  </a:lnTo>
                  <a:lnTo>
                    <a:pt x="8703" y="20974"/>
                  </a:lnTo>
                  <a:lnTo>
                    <a:pt x="8586" y="20307"/>
                  </a:lnTo>
                  <a:lnTo>
                    <a:pt x="8464" y="19639"/>
                  </a:lnTo>
                  <a:lnTo>
                    <a:pt x="8337" y="18971"/>
                  </a:lnTo>
                  <a:lnTo>
                    <a:pt x="8204" y="18311"/>
                  </a:lnTo>
                  <a:lnTo>
                    <a:pt x="8066" y="17652"/>
                  </a:lnTo>
                  <a:lnTo>
                    <a:pt x="7923" y="17000"/>
                  </a:lnTo>
                  <a:lnTo>
                    <a:pt x="7774" y="16340"/>
                  </a:lnTo>
                  <a:lnTo>
                    <a:pt x="7626" y="15689"/>
                  </a:lnTo>
                  <a:lnTo>
                    <a:pt x="7467" y="15045"/>
                  </a:lnTo>
                  <a:lnTo>
                    <a:pt x="7308" y="14394"/>
                  </a:lnTo>
                  <a:lnTo>
                    <a:pt x="7138" y="13750"/>
                  </a:lnTo>
                  <a:lnTo>
                    <a:pt x="6968" y="13114"/>
                  </a:lnTo>
                  <a:lnTo>
                    <a:pt x="6787" y="12479"/>
                  </a:lnTo>
                  <a:lnTo>
                    <a:pt x="6607" y="11843"/>
                  </a:lnTo>
                  <a:lnTo>
                    <a:pt x="6405" y="11216"/>
                  </a:lnTo>
                  <a:lnTo>
                    <a:pt x="6193" y="10596"/>
                  </a:lnTo>
                  <a:lnTo>
                    <a:pt x="5976" y="9985"/>
                  </a:lnTo>
                  <a:lnTo>
                    <a:pt x="5747" y="9381"/>
                  </a:lnTo>
                  <a:lnTo>
                    <a:pt x="5514" y="8786"/>
                  </a:lnTo>
                  <a:lnTo>
                    <a:pt x="5270" y="8199"/>
                  </a:lnTo>
                  <a:lnTo>
                    <a:pt x="5020" y="7620"/>
                  </a:lnTo>
                  <a:lnTo>
                    <a:pt x="4760" y="7048"/>
                  </a:lnTo>
                  <a:lnTo>
                    <a:pt x="4490" y="6477"/>
                  </a:lnTo>
                  <a:lnTo>
                    <a:pt x="4214" y="5930"/>
                  </a:lnTo>
                  <a:lnTo>
                    <a:pt x="3933" y="5383"/>
                  </a:lnTo>
                  <a:lnTo>
                    <a:pt x="3641" y="4844"/>
                  </a:lnTo>
                  <a:lnTo>
                    <a:pt x="3344" y="4313"/>
                  </a:lnTo>
                  <a:lnTo>
                    <a:pt x="3036" y="3798"/>
                  </a:lnTo>
                  <a:lnTo>
                    <a:pt x="2723" y="3291"/>
                  </a:lnTo>
                  <a:lnTo>
                    <a:pt x="2404" y="2793"/>
                  </a:lnTo>
                  <a:lnTo>
                    <a:pt x="2277" y="2575"/>
                  </a:lnTo>
                  <a:lnTo>
                    <a:pt x="2144" y="2366"/>
                  </a:lnTo>
                  <a:lnTo>
                    <a:pt x="2012" y="2157"/>
                  </a:lnTo>
                  <a:lnTo>
                    <a:pt x="1874" y="1956"/>
                  </a:lnTo>
                  <a:lnTo>
                    <a:pt x="1736" y="1763"/>
                  </a:lnTo>
                  <a:lnTo>
                    <a:pt x="1592" y="1578"/>
                  </a:lnTo>
                  <a:lnTo>
                    <a:pt x="1444" y="1393"/>
                  </a:lnTo>
                  <a:lnTo>
                    <a:pt x="1295" y="1216"/>
                  </a:lnTo>
                  <a:lnTo>
                    <a:pt x="1141" y="1039"/>
                  </a:lnTo>
                  <a:lnTo>
                    <a:pt x="987" y="870"/>
                  </a:lnTo>
                  <a:lnTo>
                    <a:pt x="828" y="709"/>
                  </a:lnTo>
                  <a:lnTo>
                    <a:pt x="669" y="556"/>
                  </a:lnTo>
                  <a:lnTo>
                    <a:pt x="505" y="411"/>
                  </a:lnTo>
                  <a:lnTo>
                    <a:pt x="340" y="266"/>
                  </a:lnTo>
                  <a:lnTo>
                    <a:pt x="176" y="130"/>
                  </a:lnTo>
                  <a:lnTo>
                    <a:pt x="0" y="1"/>
                  </a:lnTo>
                  <a:close/>
                </a:path>
              </a:pathLst>
            </a:custGeom>
            <a:solidFill>
              <a:srgbClr val="5ECDFF"/>
            </a:solidFill>
            <a:ln w="0">
              <a:noFill/>
            </a:ln>
          </p:spPr>
          <p:style>
            <a:lnRef idx="0">
              <a:scrgbClr r="0" g="0" b="0"/>
            </a:lnRef>
            <a:fillRef idx="0">
              <a:scrgbClr r="0" g="0" b="0"/>
            </a:fillRef>
            <a:effectRef idx="0">
              <a:scrgbClr r="0" g="0" b="0"/>
            </a:effectRef>
            <a:fontRef idx="minor"/>
          </p:style>
        </p:sp>
        <p:sp>
          <p:nvSpPr>
            <p:cNvPr id="1052" name="Google Shape;3545;p66"/>
            <p:cNvSpPr/>
            <p:nvPr/>
          </p:nvSpPr>
          <p:spPr>
            <a:xfrm>
              <a:off x="6547680" y="1135440"/>
              <a:ext cx="147240" cy="343440"/>
            </a:xfrm>
            <a:custGeom>
              <a:avLst/>
              <a:gdLst/>
              <a:ahLst/>
              <a:cxnLst/>
              <a:rect l="l" t="t" r="r" b="b"/>
              <a:pathLst>
                <a:path w="11309" h="36992">
                  <a:moveTo>
                    <a:pt x="11308" y="0"/>
                  </a:moveTo>
                  <a:lnTo>
                    <a:pt x="11075" y="33"/>
                  </a:lnTo>
                  <a:lnTo>
                    <a:pt x="10841" y="81"/>
                  </a:lnTo>
                  <a:lnTo>
                    <a:pt x="10608" y="129"/>
                  </a:lnTo>
                  <a:lnTo>
                    <a:pt x="10374" y="193"/>
                  </a:lnTo>
                  <a:lnTo>
                    <a:pt x="10141" y="258"/>
                  </a:lnTo>
                  <a:lnTo>
                    <a:pt x="9913" y="338"/>
                  </a:lnTo>
                  <a:lnTo>
                    <a:pt x="9684" y="419"/>
                  </a:lnTo>
                  <a:lnTo>
                    <a:pt x="9462" y="515"/>
                  </a:lnTo>
                  <a:lnTo>
                    <a:pt x="9233" y="612"/>
                  </a:lnTo>
                  <a:lnTo>
                    <a:pt x="9010" y="716"/>
                  </a:lnTo>
                  <a:lnTo>
                    <a:pt x="8793" y="829"/>
                  </a:lnTo>
                  <a:lnTo>
                    <a:pt x="8570" y="958"/>
                  </a:lnTo>
                  <a:lnTo>
                    <a:pt x="8352" y="1086"/>
                  </a:lnTo>
                  <a:lnTo>
                    <a:pt x="8135" y="1215"/>
                  </a:lnTo>
                  <a:lnTo>
                    <a:pt x="7923" y="1360"/>
                  </a:lnTo>
                  <a:lnTo>
                    <a:pt x="7710" y="1513"/>
                  </a:lnTo>
                  <a:lnTo>
                    <a:pt x="7503" y="1666"/>
                  </a:lnTo>
                  <a:lnTo>
                    <a:pt x="7291" y="1827"/>
                  </a:lnTo>
                  <a:lnTo>
                    <a:pt x="7090" y="1996"/>
                  </a:lnTo>
                  <a:lnTo>
                    <a:pt x="6883" y="2173"/>
                  </a:lnTo>
                  <a:lnTo>
                    <a:pt x="6681" y="2358"/>
                  </a:lnTo>
                  <a:lnTo>
                    <a:pt x="6479" y="2543"/>
                  </a:lnTo>
                  <a:lnTo>
                    <a:pt x="6283" y="2736"/>
                  </a:lnTo>
                  <a:lnTo>
                    <a:pt x="6087" y="2937"/>
                  </a:lnTo>
                  <a:lnTo>
                    <a:pt x="5896" y="3146"/>
                  </a:lnTo>
                  <a:lnTo>
                    <a:pt x="5705" y="3355"/>
                  </a:lnTo>
                  <a:lnTo>
                    <a:pt x="5519" y="3572"/>
                  </a:lnTo>
                  <a:lnTo>
                    <a:pt x="5333" y="3798"/>
                  </a:lnTo>
                  <a:lnTo>
                    <a:pt x="5147" y="4023"/>
                  </a:lnTo>
                  <a:lnTo>
                    <a:pt x="4967" y="4256"/>
                  </a:lnTo>
                  <a:lnTo>
                    <a:pt x="4792" y="4498"/>
                  </a:lnTo>
                  <a:lnTo>
                    <a:pt x="4617" y="4739"/>
                  </a:lnTo>
                  <a:lnTo>
                    <a:pt x="4442" y="4988"/>
                  </a:lnTo>
                  <a:lnTo>
                    <a:pt x="4272" y="5238"/>
                  </a:lnTo>
                  <a:lnTo>
                    <a:pt x="4107" y="5495"/>
                  </a:lnTo>
                  <a:lnTo>
                    <a:pt x="3943" y="5761"/>
                  </a:lnTo>
                  <a:lnTo>
                    <a:pt x="3778" y="6026"/>
                  </a:lnTo>
                  <a:lnTo>
                    <a:pt x="3619" y="6300"/>
                  </a:lnTo>
                  <a:lnTo>
                    <a:pt x="3465" y="6573"/>
                  </a:lnTo>
                  <a:lnTo>
                    <a:pt x="3311" y="6855"/>
                  </a:lnTo>
                  <a:lnTo>
                    <a:pt x="3163" y="7136"/>
                  </a:lnTo>
                  <a:lnTo>
                    <a:pt x="3014" y="7426"/>
                  </a:lnTo>
                  <a:lnTo>
                    <a:pt x="2871" y="7716"/>
                  </a:lnTo>
                  <a:lnTo>
                    <a:pt x="2733" y="8005"/>
                  </a:lnTo>
                  <a:lnTo>
                    <a:pt x="2595" y="8311"/>
                  </a:lnTo>
                  <a:lnTo>
                    <a:pt x="2462" y="8609"/>
                  </a:lnTo>
                  <a:lnTo>
                    <a:pt x="2330" y="8914"/>
                  </a:lnTo>
                  <a:lnTo>
                    <a:pt x="2202" y="9220"/>
                  </a:lnTo>
                  <a:lnTo>
                    <a:pt x="2080" y="9534"/>
                  </a:lnTo>
                  <a:lnTo>
                    <a:pt x="1958" y="9848"/>
                  </a:lnTo>
                  <a:lnTo>
                    <a:pt x="1841" y="10169"/>
                  </a:lnTo>
                  <a:lnTo>
                    <a:pt x="1730" y="10491"/>
                  </a:lnTo>
                  <a:lnTo>
                    <a:pt x="1618" y="10813"/>
                  </a:lnTo>
                  <a:lnTo>
                    <a:pt x="1512" y="11135"/>
                  </a:lnTo>
                  <a:lnTo>
                    <a:pt x="1406" y="11465"/>
                  </a:lnTo>
                  <a:lnTo>
                    <a:pt x="1311" y="11794"/>
                  </a:lnTo>
                  <a:lnTo>
                    <a:pt x="1215" y="12132"/>
                  </a:lnTo>
                  <a:lnTo>
                    <a:pt x="1125" y="12462"/>
                  </a:lnTo>
                  <a:lnTo>
                    <a:pt x="1035" y="12800"/>
                  </a:lnTo>
                  <a:lnTo>
                    <a:pt x="950" y="13146"/>
                  </a:lnTo>
                  <a:lnTo>
                    <a:pt x="870" y="13484"/>
                  </a:lnTo>
                  <a:lnTo>
                    <a:pt x="796" y="13830"/>
                  </a:lnTo>
                  <a:lnTo>
                    <a:pt x="722" y="14168"/>
                  </a:lnTo>
                  <a:lnTo>
                    <a:pt x="653" y="14514"/>
                  </a:lnTo>
                  <a:lnTo>
                    <a:pt x="589" y="14868"/>
                  </a:lnTo>
                  <a:lnTo>
                    <a:pt x="531" y="15214"/>
                  </a:lnTo>
                  <a:lnTo>
                    <a:pt x="472" y="15560"/>
                  </a:lnTo>
                  <a:lnTo>
                    <a:pt x="419" y="15914"/>
                  </a:lnTo>
                  <a:lnTo>
                    <a:pt x="366" y="16259"/>
                  </a:lnTo>
                  <a:lnTo>
                    <a:pt x="318" y="16613"/>
                  </a:lnTo>
                  <a:lnTo>
                    <a:pt x="276" y="16967"/>
                  </a:lnTo>
                  <a:lnTo>
                    <a:pt x="233" y="17313"/>
                  </a:lnTo>
                  <a:lnTo>
                    <a:pt x="196" y="17667"/>
                  </a:lnTo>
                  <a:lnTo>
                    <a:pt x="165" y="18021"/>
                  </a:lnTo>
                  <a:lnTo>
                    <a:pt x="133" y="18375"/>
                  </a:lnTo>
                  <a:lnTo>
                    <a:pt x="106" y="18737"/>
                  </a:lnTo>
                  <a:lnTo>
                    <a:pt x="64" y="19445"/>
                  </a:lnTo>
                  <a:lnTo>
                    <a:pt x="27" y="20161"/>
                  </a:lnTo>
                  <a:lnTo>
                    <a:pt x="5" y="20877"/>
                  </a:lnTo>
                  <a:lnTo>
                    <a:pt x="0" y="21593"/>
                  </a:lnTo>
                  <a:lnTo>
                    <a:pt x="0" y="22309"/>
                  </a:lnTo>
                  <a:lnTo>
                    <a:pt x="16" y="23025"/>
                  </a:lnTo>
                  <a:lnTo>
                    <a:pt x="42" y="23741"/>
                  </a:lnTo>
                  <a:lnTo>
                    <a:pt x="74" y="24457"/>
                  </a:lnTo>
                  <a:lnTo>
                    <a:pt x="122" y="25173"/>
                  </a:lnTo>
                  <a:lnTo>
                    <a:pt x="180" y="25889"/>
                  </a:lnTo>
                  <a:lnTo>
                    <a:pt x="249" y="26605"/>
                  </a:lnTo>
                  <a:lnTo>
                    <a:pt x="324" y="27321"/>
                  </a:lnTo>
                  <a:lnTo>
                    <a:pt x="414" y="28029"/>
                  </a:lnTo>
                  <a:lnTo>
                    <a:pt x="509" y="28737"/>
                  </a:lnTo>
                  <a:lnTo>
                    <a:pt x="616" y="29445"/>
                  </a:lnTo>
                  <a:lnTo>
                    <a:pt x="732" y="30153"/>
                  </a:lnTo>
                  <a:lnTo>
                    <a:pt x="854" y="30853"/>
                  </a:lnTo>
                  <a:lnTo>
                    <a:pt x="987" y="31553"/>
                  </a:lnTo>
                  <a:lnTo>
                    <a:pt x="1125" y="32245"/>
                  </a:lnTo>
                  <a:lnTo>
                    <a:pt x="1274" y="32937"/>
                  </a:lnTo>
                  <a:lnTo>
                    <a:pt x="1433" y="33629"/>
                  </a:lnTo>
                  <a:lnTo>
                    <a:pt x="1592" y="34305"/>
                  </a:lnTo>
                  <a:lnTo>
                    <a:pt x="1767" y="34988"/>
                  </a:lnTo>
                  <a:lnTo>
                    <a:pt x="1942" y="35656"/>
                  </a:lnTo>
                  <a:lnTo>
                    <a:pt x="2128" y="36324"/>
                  </a:lnTo>
                  <a:lnTo>
                    <a:pt x="2319" y="36992"/>
                  </a:lnTo>
                  <a:lnTo>
                    <a:pt x="11308"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053" name="Google Shape;3546;p66"/>
            <p:cNvSpPr/>
            <p:nvPr/>
          </p:nvSpPr>
          <p:spPr>
            <a:xfrm>
              <a:off x="6547680" y="1135440"/>
              <a:ext cx="147240" cy="343440"/>
            </a:xfrm>
            <a:custGeom>
              <a:avLst/>
              <a:gdLst/>
              <a:ahLst/>
              <a:cxnLst/>
              <a:rect l="l" t="t" r="r" b="b"/>
              <a:pathLst>
                <a:path w="11309" h="36992" fill="none">
                  <a:moveTo>
                    <a:pt x="2319" y="36992"/>
                  </a:moveTo>
                  <a:lnTo>
                    <a:pt x="2319" y="36992"/>
                  </a:lnTo>
                  <a:lnTo>
                    <a:pt x="2128" y="36324"/>
                  </a:lnTo>
                  <a:lnTo>
                    <a:pt x="1942" y="35656"/>
                  </a:lnTo>
                  <a:lnTo>
                    <a:pt x="1767" y="34988"/>
                  </a:lnTo>
                  <a:lnTo>
                    <a:pt x="1592" y="34305"/>
                  </a:lnTo>
                  <a:lnTo>
                    <a:pt x="1433" y="33629"/>
                  </a:lnTo>
                  <a:lnTo>
                    <a:pt x="1274" y="32937"/>
                  </a:lnTo>
                  <a:lnTo>
                    <a:pt x="1125" y="32245"/>
                  </a:lnTo>
                  <a:lnTo>
                    <a:pt x="987" y="31553"/>
                  </a:lnTo>
                  <a:lnTo>
                    <a:pt x="854" y="30853"/>
                  </a:lnTo>
                  <a:lnTo>
                    <a:pt x="732" y="30153"/>
                  </a:lnTo>
                  <a:lnTo>
                    <a:pt x="616" y="29445"/>
                  </a:lnTo>
                  <a:lnTo>
                    <a:pt x="509" y="28737"/>
                  </a:lnTo>
                  <a:lnTo>
                    <a:pt x="414" y="28029"/>
                  </a:lnTo>
                  <a:lnTo>
                    <a:pt x="324" y="27321"/>
                  </a:lnTo>
                  <a:lnTo>
                    <a:pt x="249" y="26605"/>
                  </a:lnTo>
                  <a:lnTo>
                    <a:pt x="180" y="25889"/>
                  </a:lnTo>
                  <a:lnTo>
                    <a:pt x="122" y="25173"/>
                  </a:lnTo>
                  <a:lnTo>
                    <a:pt x="74" y="24457"/>
                  </a:lnTo>
                  <a:lnTo>
                    <a:pt x="42" y="23741"/>
                  </a:lnTo>
                  <a:lnTo>
                    <a:pt x="16" y="23025"/>
                  </a:lnTo>
                  <a:lnTo>
                    <a:pt x="0" y="22309"/>
                  </a:lnTo>
                  <a:lnTo>
                    <a:pt x="0" y="21593"/>
                  </a:lnTo>
                  <a:lnTo>
                    <a:pt x="5" y="20877"/>
                  </a:lnTo>
                  <a:lnTo>
                    <a:pt x="27" y="20161"/>
                  </a:lnTo>
                  <a:lnTo>
                    <a:pt x="64" y="19445"/>
                  </a:lnTo>
                  <a:lnTo>
                    <a:pt x="106" y="18737"/>
                  </a:lnTo>
                  <a:lnTo>
                    <a:pt x="133" y="18375"/>
                  </a:lnTo>
                  <a:lnTo>
                    <a:pt x="165" y="18021"/>
                  </a:lnTo>
                  <a:lnTo>
                    <a:pt x="196" y="17667"/>
                  </a:lnTo>
                  <a:lnTo>
                    <a:pt x="233" y="17313"/>
                  </a:lnTo>
                  <a:lnTo>
                    <a:pt x="276" y="16967"/>
                  </a:lnTo>
                  <a:lnTo>
                    <a:pt x="318" y="16613"/>
                  </a:lnTo>
                  <a:lnTo>
                    <a:pt x="366" y="16259"/>
                  </a:lnTo>
                  <a:lnTo>
                    <a:pt x="419" y="15914"/>
                  </a:lnTo>
                  <a:lnTo>
                    <a:pt x="472" y="15560"/>
                  </a:lnTo>
                  <a:lnTo>
                    <a:pt x="531" y="15214"/>
                  </a:lnTo>
                  <a:lnTo>
                    <a:pt x="589" y="14868"/>
                  </a:lnTo>
                  <a:lnTo>
                    <a:pt x="653" y="14514"/>
                  </a:lnTo>
                  <a:lnTo>
                    <a:pt x="653" y="14514"/>
                  </a:lnTo>
                  <a:lnTo>
                    <a:pt x="722" y="14168"/>
                  </a:lnTo>
                  <a:lnTo>
                    <a:pt x="796" y="13830"/>
                  </a:lnTo>
                  <a:lnTo>
                    <a:pt x="870" y="13484"/>
                  </a:lnTo>
                  <a:lnTo>
                    <a:pt x="950" y="13146"/>
                  </a:lnTo>
                  <a:lnTo>
                    <a:pt x="1035" y="12800"/>
                  </a:lnTo>
                  <a:lnTo>
                    <a:pt x="1125" y="12462"/>
                  </a:lnTo>
                  <a:lnTo>
                    <a:pt x="1215" y="12132"/>
                  </a:lnTo>
                  <a:lnTo>
                    <a:pt x="1311" y="11794"/>
                  </a:lnTo>
                  <a:lnTo>
                    <a:pt x="1406" y="11465"/>
                  </a:lnTo>
                  <a:lnTo>
                    <a:pt x="1512" y="11135"/>
                  </a:lnTo>
                  <a:lnTo>
                    <a:pt x="1618" y="10813"/>
                  </a:lnTo>
                  <a:lnTo>
                    <a:pt x="1730" y="10491"/>
                  </a:lnTo>
                  <a:lnTo>
                    <a:pt x="1841" y="10169"/>
                  </a:lnTo>
                  <a:lnTo>
                    <a:pt x="1958" y="9848"/>
                  </a:lnTo>
                  <a:lnTo>
                    <a:pt x="2080" y="9534"/>
                  </a:lnTo>
                  <a:lnTo>
                    <a:pt x="2202" y="9220"/>
                  </a:lnTo>
                  <a:lnTo>
                    <a:pt x="2330" y="8914"/>
                  </a:lnTo>
                  <a:lnTo>
                    <a:pt x="2462" y="8609"/>
                  </a:lnTo>
                  <a:lnTo>
                    <a:pt x="2595" y="8311"/>
                  </a:lnTo>
                  <a:lnTo>
                    <a:pt x="2733" y="8005"/>
                  </a:lnTo>
                  <a:lnTo>
                    <a:pt x="2871" y="7716"/>
                  </a:lnTo>
                  <a:lnTo>
                    <a:pt x="3014" y="7426"/>
                  </a:lnTo>
                  <a:lnTo>
                    <a:pt x="3163" y="7136"/>
                  </a:lnTo>
                  <a:lnTo>
                    <a:pt x="3311" y="6855"/>
                  </a:lnTo>
                  <a:lnTo>
                    <a:pt x="3465" y="6573"/>
                  </a:lnTo>
                  <a:lnTo>
                    <a:pt x="3619" y="6300"/>
                  </a:lnTo>
                  <a:lnTo>
                    <a:pt x="3778" y="6026"/>
                  </a:lnTo>
                  <a:lnTo>
                    <a:pt x="3943" y="5761"/>
                  </a:lnTo>
                  <a:lnTo>
                    <a:pt x="4107" y="5495"/>
                  </a:lnTo>
                  <a:lnTo>
                    <a:pt x="4272" y="5238"/>
                  </a:lnTo>
                  <a:lnTo>
                    <a:pt x="4442" y="4988"/>
                  </a:lnTo>
                  <a:lnTo>
                    <a:pt x="4617" y="4739"/>
                  </a:lnTo>
                  <a:lnTo>
                    <a:pt x="4792" y="4498"/>
                  </a:lnTo>
                  <a:lnTo>
                    <a:pt x="4967" y="4256"/>
                  </a:lnTo>
                  <a:lnTo>
                    <a:pt x="5147" y="4023"/>
                  </a:lnTo>
                  <a:lnTo>
                    <a:pt x="5333" y="3798"/>
                  </a:lnTo>
                  <a:lnTo>
                    <a:pt x="5519" y="3572"/>
                  </a:lnTo>
                  <a:lnTo>
                    <a:pt x="5705" y="3355"/>
                  </a:lnTo>
                  <a:lnTo>
                    <a:pt x="5896" y="3146"/>
                  </a:lnTo>
                  <a:lnTo>
                    <a:pt x="6087" y="2937"/>
                  </a:lnTo>
                  <a:lnTo>
                    <a:pt x="6283" y="2736"/>
                  </a:lnTo>
                  <a:lnTo>
                    <a:pt x="6479" y="2543"/>
                  </a:lnTo>
                  <a:lnTo>
                    <a:pt x="6681" y="2358"/>
                  </a:lnTo>
                  <a:lnTo>
                    <a:pt x="6883" y="2173"/>
                  </a:lnTo>
                  <a:lnTo>
                    <a:pt x="7090" y="1996"/>
                  </a:lnTo>
                  <a:lnTo>
                    <a:pt x="7291" y="1827"/>
                  </a:lnTo>
                  <a:lnTo>
                    <a:pt x="7503" y="1666"/>
                  </a:lnTo>
                  <a:lnTo>
                    <a:pt x="7710" y="1513"/>
                  </a:lnTo>
                  <a:lnTo>
                    <a:pt x="7923" y="1360"/>
                  </a:lnTo>
                  <a:lnTo>
                    <a:pt x="8135" y="1215"/>
                  </a:lnTo>
                  <a:lnTo>
                    <a:pt x="8352" y="1086"/>
                  </a:lnTo>
                  <a:lnTo>
                    <a:pt x="8570" y="958"/>
                  </a:lnTo>
                  <a:lnTo>
                    <a:pt x="8793" y="829"/>
                  </a:lnTo>
                  <a:lnTo>
                    <a:pt x="9010" y="716"/>
                  </a:lnTo>
                  <a:lnTo>
                    <a:pt x="9233" y="612"/>
                  </a:lnTo>
                  <a:lnTo>
                    <a:pt x="9462" y="515"/>
                  </a:lnTo>
                  <a:lnTo>
                    <a:pt x="9684" y="419"/>
                  </a:lnTo>
                  <a:lnTo>
                    <a:pt x="9913" y="338"/>
                  </a:lnTo>
                  <a:lnTo>
                    <a:pt x="10141" y="258"/>
                  </a:lnTo>
                  <a:lnTo>
                    <a:pt x="10374" y="193"/>
                  </a:lnTo>
                  <a:lnTo>
                    <a:pt x="10608" y="129"/>
                  </a:lnTo>
                  <a:lnTo>
                    <a:pt x="10841" y="81"/>
                  </a:lnTo>
                  <a:lnTo>
                    <a:pt x="11075" y="33"/>
                  </a:lnTo>
                  <a:lnTo>
                    <a:pt x="11308" y="0"/>
                  </a:lnTo>
                </a:path>
              </a:pathLst>
            </a:custGeom>
            <a:noFill/>
            <a:ln w="0">
              <a:noFill/>
            </a:ln>
          </p:spPr>
          <p:style>
            <a:lnRef idx="0">
              <a:scrgbClr r="0" g="0" b="0"/>
            </a:lnRef>
            <a:fillRef idx="0">
              <a:scrgbClr r="0" g="0" b="0"/>
            </a:fillRef>
            <a:effectRef idx="0">
              <a:scrgbClr r="0" g="0" b="0"/>
            </a:effectRef>
            <a:fontRef idx="minor"/>
          </p:style>
        </p:sp>
        <p:sp>
          <p:nvSpPr>
            <p:cNvPr id="1054" name="Google Shape;3547;p66"/>
            <p:cNvSpPr/>
            <p:nvPr/>
          </p:nvSpPr>
          <p:spPr>
            <a:xfrm>
              <a:off x="6552360" y="1139760"/>
              <a:ext cx="120960" cy="249480"/>
            </a:xfrm>
            <a:custGeom>
              <a:avLst/>
              <a:gdLst/>
              <a:ahLst/>
              <a:cxnLst/>
              <a:rect l="l" t="t" r="r" b="b"/>
              <a:pathLst>
                <a:path w="9303" h="26864">
                  <a:moveTo>
                    <a:pt x="9303" y="1"/>
                  </a:moveTo>
                  <a:lnTo>
                    <a:pt x="9128" y="130"/>
                  </a:lnTo>
                  <a:lnTo>
                    <a:pt x="8963" y="266"/>
                  </a:lnTo>
                  <a:lnTo>
                    <a:pt x="8793" y="403"/>
                  </a:lnTo>
                  <a:lnTo>
                    <a:pt x="8629" y="556"/>
                  </a:lnTo>
                  <a:lnTo>
                    <a:pt x="8470" y="709"/>
                  </a:lnTo>
                  <a:lnTo>
                    <a:pt x="8310" y="870"/>
                  </a:lnTo>
                  <a:lnTo>
                    <a:pt x="8156" y="1031"/>
                  </a:lnTo>
                  <a:lnTo>
                    <a:pt x="8003" y="1208"/>
                  </a:lnTo>
                  <a:lnTo>
                    <a:pt x="7854" y="1385"/>
                  </a:lnTo>
                  <a:lnTo>
                    <a:pt x="7711" y="1570"/>
                  </a:lnTo>
                  <a:lnTo>
                    <a:pt x="7567" y="1763"/>
                  </a:lnTo>
                  <a:lnTo>
                    <a:pt x="7424" y="1956"/>
                  </a:lnTo>
                  <a:lnTo>
                    <a:pt x="7291" y="2157"/>
                  </a:lnTo>
                  <a:lnTo>
                    <a:pt x="7154" y="2358"/>
                  </a:lnTo>
                  <a:lnTo>
                    <a:pt x="7026" y="2575"/>
                  </a:lnTo>
                  <a:lnTo>
                    <a:pt x="6899" y="2793"/>
                  </a:lnTo>
                  <a:lnTo>
                    <a:pt x="6580" y="3291"/>
                  </a:lnTo>
                  <a:lnTo>
                    <a:pt x="6262" y="3798"/>
                  </a:lnTo>
                  <a:lnTo>
                    <a:pt x="5960" y="4313"/>
                  </a:lnTo>
                  <a:lnTo>
                    <a:pt x="5657" y="4844"/>
                  </a:lnTo>
                  <a:lnTo>
                    <a:pt x="5365" y="5375"/>
                  </a:lnTo>
                  <a:lnTo>
                    <a:pt x="5084" y="5922"/>
                  </a:lnTo>
                  <a:lnTo>
                    <a:pt x="4808" y="6477"/>
                  </a:lnTo>
                  <a:lnTo>
                    <a:pt x="4543" y="7040"/>
                  </a:lnTo>
                  <a:lnTo>
                    <a:pt x="4283" y="7612"/>
                  </a:lnTo>
                  <a:lnTo>
                    <a:pt x="4028" y="8191"/>
                  </a:lnTo>
                  <a:lnTo>
                    <a:pt x="3784" y="8786"/>
                  </a:lnTo>
                  <a:lnTo>
                    <a:pt x="3550" y="9381"/>
                  </a:lnTo>
                  <a:lnTo>
                    <a:pt x="3322" y="9985"/>
                  </a:lnTo>
                  <a:lnTo>
                    <a:pt x="3105" y="10596"/>
                  </a:lnTo>
                  <a:lnTo>
                    <a:pt x="2898" y="11216"/>
                  </a:lnTo>
                  <a:lnTo>
                    <a:pt x="2696" y="11843"/>
                  </a:lnTo>
                  <a:lnTo>
                    <a:pt x="2516" y="12479"/>
                  </a:lnTo>
                  <a:lnTo>
                    <a:pt x="2335" y="13114"/>
                  </a:lnTo>
                  <a:lnTo>
                    <a:pt x="2165" y="13750"/>
                  </a:lnTo>
                  <a:lnTo>
                    <a:pt x="1996" y="14394"/>
                  </a:lnTo>
                  <a:lnTo>
                    <a:pt x="1836" y="15045"/>
                  </a:lnTo>
                  <a:lnTo>
                    <a:pt x="1677" y="15689"/>
                  </a:lnTo>
                  <a:lnTo>
                    <a:pt x="1523" y="16340"/>
                  </a:lnTo>
                  <a:lnTo>
                    <a:pt x="1380" y="17000"/>
                  </a:lnTo>
                  <a:lnTo>
                    <a:pt x="1237" y="17652"/>
                  </a:lnTo>
                  <a:lnTo>
                    <a:pt x="1099" y="18311"/>
                  </a:lnTo>
                  <a:lnTo>
                    <a:pt x="966" y="18971"/>
                  </a:lnTo>
                  <a:lnTo>
                    <a:pt x="839" y="19639"/>
                  </a:lnTo>
                  <a:lnTo>
                    <a:pt x="717" y="20307"/>
                  </a:lnTo>
                  <a:lnTo>
                    <a:pt x="600" y="20974"/>
                  </a:lnTo>
                  <a:lnTo>
                    <a:pt x="489" y="21642"/>
                  </a:lnTo>
                  <a:lnTo>
                    <a:pt x="382" y="22318"/>
                  </a:lnTo>
                  <a:lnTo>
                    <a:pt x="335" y="22591"/>
                  </a:lnTo>
                  <a:lnTo>
                    <a:pt x="287" y="22873"/>
                  </a:lnTo>
                  <a:lnTo>
                    <a:pt x="239" y="23155"/>
                  </a:lnTo>
                  <a:lnTo>
                    <a:pt x="202" y="23436"/>
                  </a:lnTo>
                  <a:lnTo>
                    <a:pt x="165" y="23718"/>
                  </a:lnTo>
                  <a:lnTo>
                    <a:pt x="133" y="23999"/>
                  </a:lnTo>
                  <a:lnTo>
                    <a:pt x="101" y="24281"/>
                  </a:lnTo>
                  <a:lnTo>
                    <a:pt x="75" y="24562"/>
                  </a:lnTo>
                  <a:lnTo>
                    <a:pt x="53" y="24852"/>
                  </a:lnTo>
                  <a:lnTo>
                    <a:pt x="37" y="25134"/>
                  </a:lnTo>
                  <a:lnTo>
                    <a:pt x="22" y="25423"/>
                  </a:lnTo>
                  <a:lnTo>
                    <a:pt x="11" y="25713"/>
                  </a:lnTo>
                  <a:lnTo>
                    <a:pt x="0" y="25995"/>
                  </a:lnTo>
                  <a:lnTo>
                    <a:pt x="0" y="26284"/>
                  </a:lnTo>
                  <a:lnTo>
                    <a:pt x="0" y="26574"/>
                  </a:lnTo>
                  <a:lnTo>
                    <a:pt x="0" y="26863"/>
                  </a:lnTo>
                  <a:lnTo>
                    <a:pt x="128" y="26324"/>
                  </a:lnTo>
                  <a:lnTo>
                    <a:pt x="244" y="25785"/>
                  </a:lnTo>
                  <a:lnTo>
                    <a:pt x="361" y="25238"/>
                  </a:lnTo>
                  <a:lnTo>
                    <a:pt x="467" y="24691"/>
                  </a:lnTo>
                  <a:lnTo>
                    <a:pt x="568" y="24144"/>
                  </a:lnTo>
                  <a:lnTo>
                    <a:pt x="664" y="23597"/>
                  </a:lnTo>
                  <a:lnTo>
                    <a:pt x="754" y="23042"/>
                  </a:lnTo>
                  <a:lnTo>
                    <a:pt x="839" y="22487"/>
                  </a:lnTo>
                  <a:lnTo>
                    <a:pt x="971" y="21835"/>
                  </a:lnTo>
                  <a:lnTo>
                    <a:pt x="1099" y="21184"/>
                  </a:lnTo>
                  <a:lnTo>
                    <a:pt x="1237" y="20540"/>
                  </a:lnTo>
                  <a:lnTo>
                    <a:pt x="1375" y="19888"/>
                  </a:lnTo>
                  <a:lnTo>
                    <a:pt x="1513" y="19245"/>
                  </a:lnTo>
                  <a:lnTo>
                    <a:pt x="1661" y="18601"/>
                  </a:lnTo>
                  <a:lnTo>
                    <a:pt x="1810" y="17957"/>
                  </a:lnTo>
                  <a:lnTo>
                    <a:pt x="1958" y="17322"/>
                  </a:lnTo>
                  <a:lnTo>
                    <a:pt x="2118" y="16678"/>
                  </a:lnTo>
                  <a:lnTo>
                    <a:pt x="2272" y="16043"/>
                  </a:lnTo>
                  <a:lnTo>
                    <a:pt x="2436" y="15407"/>
                  </a:lnTo>
                  <a:lnTo>
                    <a:pt x="2601" y="14780"/>
                  </a:lnTo>
                  <a:lnTo>
                    <a:pt x="2770" y="14144"/>
                  </a:lnTo>
                  <a:lnTo>
                    <a:pt x="2940" y="13517"/>
                  </a:lnTo>
                  <a:lnTo>
                    <a:pt x="3115" y="12889"/>
                  </a:lnTo>
                  <a:lnTo>
                    <a:pt x="3290" y="12262"/>
                  </a:lnTo>
                  <a:lnTo>
                    <a:pt x="3492" y="11658"/>
                  </a:lnTo>
                  <a:lnTo>
                    <a:pt x="3694" y="11055"/>
                  </a:lnTo>
                  <a:lnTo>
                    <a:pt x="3906" y="10459"/>
                  </a:lnTo>
                  <a:lnTo>
                    <a:pt x="4123" y="9864"/>
                  </a:lnTo>
                  <a:lnTo>
                    <a:pt x="4346" y="9277"/>
                  </a:lnTo>
                  <a:lnTo>
                    <a:pt x="4580" y="8698"/>
                  </a:lnTo>
                  <a:lnTo>
                    <a:pt x="4819" y="8126"/>
                  </a:lnTo>
                  <a:lnTo>
                    <a:pt x="5063" y="7563"/>
                  </a:lnTo>
                  <a:lnTo>
                    <a:pt x="5312" y="7000"/>
                  </a:lnTo>
                  <a:lnTo>
                    <a:pt x="5567" y="6445"/>
                  </a:lnTo>
                  <a:lnTo>
                    <a:pt x="5832" y="5898"/>
                  </a:lnTo>
                  <a:lnTo>
                    <a:pt x="6103" y="5359"/>
                  </a:lnTo>
                  <a:lnTo>
                    <a:pt x="6379" y="4828"/>
                  </a:lnTo>
                  <a:lnTo>
                    <a:pt x="6660" y="4305"/>
                  </a:lnTo>
                  <a:lnTo>
                    <a:pt x="6947" y="3782"/>
                  </a:lnTo>
                  <a:lnTo>
                    <a:pt x="7244" y="3275"/>
                  </a:lnTo>
                  <a:lnTo>
                    <a:pt x="7467" y="2897"/>
                  </a:lnTo>
                  <a:lnTo>
                    <a:pt x="7679" y="2543"/>
                  </a:lnTo>
                  <a:lnTo>
                    <a:pt x="7886" y="2213"/>
                  </a:lnTo>
                  <a:lnTo>
                    <a:pt x="8082" y="1900"/>
                  </a:lnTo>
                  <a:lnTo>
                    <a:pt x="8443" y="1361"/>
                  </a:lnTo>
                  <a:lnTo>
                    <a:pt x="8745" y="910"/>
                  </a:lnTo>
                  <a:lnTo>
                    <a:pt x="8995" y="548"/>
                  </a:lnTo>
                  <a:lnTo>
                    <a:pt x="9175" y="274"/>
                  </a:lnTo>
                  <a:lnTo>
                    <a:pt x="9239" y="170"/>
                  </a:lnTo>
                  <a:lnTo>
                    <a:pt x="9281" y="89"/>
                  </a:lnTo>
                  <a:lnTo>
                    <a:pt x="9303" y="33"/>
                  </a:lnTo>
                  <a:lnTo>
                    <a:pt x="9303" y="17"/>
                  </a:lnTo>
                  <a:lnTo>
                    <a:pt x="9303" y="1"/>
                  </a:lnTo>
                  <a:close/>
                </a:path>
              </a:pathLst>
            </a:custGeom>
            <a:solidFill>
              <a:srgbClr val="5ECDFF"/>
            </a:solidFill>
            <a:ln w="0">
              <a:noFill/>
            </a:ln>
          </p:spPr>
          <p:style>
            <a:lnRef idx="0">
              <a:scrgbClr r="0" g="0" b="0"/>
            </a:lnRef>
            <a:fillRef idx="0">
              <a:scrgbClr r="0" g="0" b="0"/>
            </a:fillRef>
            <a:effectRef idx="0">
              <a:scrgbClr r="0" g="0" b="0"/>
            </a:effectRef>
            <a:fontRef idx="minor"/>
          </p:style>
        </p:sp>
        <p:sp>
          <p:nvSpPr>
            <p:cNvPr id="1055" name="Google Shape;3548;p66"/>
            <p:cNvSpPr/>
            <p:nvPr/>
          </p:nvSpPr>
          <p:spPr>
            <a:xfrm>
              <a:off x="6564960" y="829440"/>
              <a:ext cx="1571040" cy="1234440"/>
            </a:xfrm>
            <a:custGeom>
              <a:avLst/>
              <a:gdLst/>
              <a:ahLst/>
              <a:cxnLst/>
              <a:rect l="l" t="t" r="r" b="b"/>
              <a:pathLst>
                <a:path w="120130" h="132688">
                  <a:moveTo>
                    <a:pt x="59429" y="0"/>
                  </a:moveTo>
                  <a:lnTo>
                    <a:pt x="58367" y="16"/>
                  </a:lnTo>
                  <a:lnTo>
                    <a:pt x="57253" y="48"/>
                  </a:lnTo>
                  <a:lnTo>
                    <a:pt x="56154" y="97"/>
                  </a:lnTo>
                  <a:lnTo>
                    <a:pt x="55072" y="169"/>
                  </a:lnTo>
                  <a:lnTo>
                    <a:pt x="54005" y="250"/>
                  </a:lnTo>
                  <a:lnTo>
                    <a:pt x="52949" y="354"/>
                  </a:lnTo>
                  <a:lnTo>
                    <a:pt x="51904" y="475"/>
                  </a:lnTo>
                  <a:lnTo>
                    <a:pt x="50874" y="612"/>
                  </a:lnTo>
                  <a:lnTo>
                    <a:pt x="49861" y="764"/>
                  </a:lnTo>
                  <a:lnTo>
                    <a:pt x="48858" y="933"/>
                  </a:lnTo>
                  <a:lnTo>
                    <a:pt x="47871" y="1118"/>
                  </a:lnTo>
                  <a:lnTo>
                    <a:pt x="46895" y="1320"/>
                  </a:lnTo>
                  <a:lnTo>
                    <a:pt x="45934" y="1537"/>
                  </a:lnTo>
                  <a:lnTo>
                    <a:pt x="44990" y="1770"/>
                  </a:lnTo>
                  <a:lnTo>
                    <a:pt x="44050" y="2011"/>
                  </a:lnTo>
                  <a:lnTo>
                    <a:pt x="43127" y="2277"/>
                  </a:lnTo>
                  <a:lnTo>
                    <a:pt x="42219" y="2550"/>
                  </a:lnTo>
                  <a:lnTo>
                    <a:pt x="41323" y="2848"/>
                  </a:lnTo>
                  <a:lnTo>
                    <a:pt x="40437" y="3154"/>
                  </a:lnTo>
                  <a:lnTo>
                    <a:pt x="39566" y="3468"/>
                  </a:lnTo>
                  <a:lnTo>
                    <a:pt x="38707" y="3805"/>
                  </a:lnTo>
                  <a:lnTo>
                    <a:pt x="37863" y="4151"/>
                  </a:lnTo>
                  <a:lnTo>
                    <a:pt x="37024" y="4513"/>
                  </a:lnTo>
                  <a:lnTo>
                    <a:pt x="36202" y="4884"/>
                  </a:lnTo>
                  <a:lnTo>
                    <a:pt x="35395" y="5270"/>
                  </a:lnTo>
                  <a:lnTo>
                    <a:pt x="34594" y="5672"/>
                  </a:lnTo>
                  <a:lnTo>
                    <a:pt x="33809" y="6082"/>
                  </a:lnTo>
                  <a:lnTo>
                    <a:pt x="33034" y="6509"/>
                  </a:lnTo>
                  <a:lnTo>
                    <a:pt x="32275" y="6943"/>
                  </a:lnTo>
                  <a:lnTo>
                    <a:pt x="31522" y="7394"/>
                  </a:lnTo>
                  <a:lnTo>
                    <a:pt x="30784" y="7852"/>
                  </a:lnTo>
                  <a:lnTo>
                    <a:pt x="30057" y="8327"/>
                  </a:lnTo>
                  <a:lnTo>
                    <a:pt x="29341" y="8810"/>
                  </a:lnTo>
                  <a:lnTo>
                    <a:pt x="28635" y="9308"/>
                  </a:lnTo>
                  <a:lnTo>
                    <a:pt x="27940" y="9815"/>
                  </a:lnTo>
                  <a:lnTo>
                    <a:pt x="27260" y="10330"/>
                  </a:lnTo>
                  <a:lnTo>
                    <a:pt x="26586" y="10853"/>
                  </a:lnTo>
                  <a:lnTo>
                    <a:pt x="25928" y="11392"/>
                  </a:lnTo>
                  <a:lnTo>
                    <a:pt x="25276" y="11939"/>
                  </a:lnTo>
                  <a:lnTo>
                    <a:pt x="24639" y="12494"/>
                  </a:lnTo>
                  <a:lnTo>
                    <a:pt x="24013" y="13065"/>
                  </a:lnTo>
                  <a:lnTo>
                    <a:pt x="23392" y="13637"/>
                  </a:lnTo>
                  <a:lnTo>
                    <a:pt x="22787" y="14224"/>
                  </a:lnTo>
                  <a:lnTo>
                    <a:pt x="22187" y="14819"/>
                  </a:lnTo>
                  <a:lnTo>
                    <a:pt x="21604" y="15423"/>
                  </a:lnTo>
                  <a:lnTo>
                    <a:pt x="21031" y="16034"/>
                  </a:lnTo>
                  <a:lnTo>
                    <a:pt x="20463" y="16653"/>
                  </a:lnTo>
                  <a:lnTo>
                    <a:pt x="19906" y="17281"/>
                  </a:lnTo>
                  <a:lnTo>
                    <a:pt x="19359" y="17917"/>
                  </a:lnTo>
                  <a:lnTo>
                    <a:pt x="18823" y="18552"/>
                  </a:lnTo>
                  <a:lnTo>
                    <a:pt x="18298" y="19204"/>
                  </a:lnTo>
                  <a:lnTo>
                    <a:pt x="17783" y="19863"/>
                  </a:lnTo>
                  <a:lnTo>
                    <a:pt x="17279" y="20531"/>
                  </a:lnTo>
                  <a:lnTo>
                    <a:pt x="16780" y="21199"/>
                  </a:lnTo>
                  <a:lnTo>
                    <a:pt x="16292" y="21883"/>
                  </a:lnTo>
                  <a:lnTo>
                    <a:pt x="15814" y="22567"/>
                  </a:lnTo>
                  <a:lnTo>
                    <a:pt x="15342" y="23258"/>
                  </a:lnTo>
                  <a:lnTo>
                    <a:pt x="14886" y="23950"/>
                  </a:lnTo>
                  <a:lnTo>
                    <a:pt x="14434" y="24650"/>
                  </a:lnTo>
                  <a:lnTo>
                    <a:pt x="13994" y="25358"/>
                  </a:lnTo>
                  <a:lnTo>
                    <a:pt x="13559" y="26074"/>
                  </a:lnTo>
                  <a:lnTo>
                    <a:pt x="13134" y="26790"/>
                  </a:lnTo>
                  <a:lnTo>
                    <a:pt x="12720" y="27514"/>
                  </a:lnTo>
                  <a:lnTo>
                    <a:pt x="12312" y="28246"/>
                  </a:lnTo>
                  <a:lnTo>
                    <a:pt x="11914" y="28979"/>
                  </a:lnTo>
                  <a:lnTo>
                    <a:pt x="11527" y="29711"/>
                  </a:lnTo>
                  <a:lnTo>
                    <a:pt x="11144" y="30451"/>
                  </a:lnTo>
                  <a:lnTo>
                    <a:pt x="10773" y="31199"/>
                  </a:lnTo>
                  <a:lnTo>
                    <a:pt x="10407" y="31947"/>
                  </a:lnTo>
                  <a:lnTo>
                    <a:pt x="10051" y="32695"/>
                  </a:lnTo>
                  <a:lnTo>
                    <a:pt x="9701" y="33452"/>
                  </a:lnTo>
                  <a:lnTo>
                    <a:pt x="9361" y="34208"/>
                  </a:lnTo>
                  <a:lnTo>
                    <a:pt x="9027" y="34972"/>
                  </a:lnTo>
                  <a:lnTo>
                    <a:pt x="8703" y="35736"/>
                  </a:lnTo>
                  <a:lnTo>
                    <a:pt x="8385" y="36501"/>
                  </a:lnTo>
                  <a:lnTo>
                    <a:pt x="8077" y="37265"/>
                  </a:lnTo>
                  <a:lnTo>
                    <a:pt x="7775" y="38037"/>
                  </a:lnTo>
                  <a:lnTo>
                    <a:pt x="7478" y="38802"/>
                  </a:lnTo>
                  <a:lnTo>
                    <a:pt x="7191" y="39574"/>
                  </a:lnTo>
                  <a:lnTo>
                    <a:pt x="6910" y="40346"/>
                  </a:lnTo>
                  <a:lnTo>
                    <a:pt x="6634" y="41127"/>
                  </a:lnTo>
                  <a:lnTo>
                    <a:pt x="6369" y="41899"/>
                  </a:lnTo>
                  <a:lnTo>
                    <a:pt x="6109" y="42671"/>
                  </a:lnTo>
                  <a:lnTo>
                    <a:pt x="5859" y="43452"/>
                  </a:lnTo>
                  <a:lnTo>
                    <a:pt x="5610" y="44224"/>
                  </a:lnTo>
                  <a:lnTo>
                    <a:pt x="5371" y="45004"/>
                  </a:lnTo>
                  <a:lnTo>
                    <a:pt x="5137" y="45777"/>
                  </a:lnTo>
                  <a:lnTo>
                    <a:pt x="4915" y="46557"/>
                  </a:lnTo>
                  <a:lnTo>
                    <a:pt x="4692" y="47329"/>
                  </a:lnTo>
                  <a:lnTo>
                    <a:pt x="4479" y="48102"/>
                  </a:lnTo>
                  <a:lnTo>
                    <a:pt x="4272" y="48874"/>
                  </a:lnTo>
                  <a:lnTo>
                    <a:pt x="4071" y="49646"/>
                  </a:lnTo>
                  <a:lnTo>
                    <a:pt x="3874" y="50419"/>
                  </a:lnTo>
                  <a:lnTo>
                    <a:pt x="3689" y="51183"/>
                  </a:lnTo>
                  <a:lnTo>
                    <a:pt x="3503" y="51947"/>
                  </a:lnTo>
                  <a:lnTo>
                    <a:pt x="3328" y="52711"/>
                  </a:lnTo>
                  <a:lnTo>
                    <a:pt x="3153" y="53476"/>
                  </a:lnTo>
                  <a:lnTo>
                    <a:pt x="2988" y="54232"/>
                  </a:lnTo>
                  <a:lnTo>
                    <a:pt x="2829" y="54988"/>
                  </a:lnTo>
                  <a:lnTo>
                    <a:pt x="2670" y="55744"/>
                  </a:lnTo>
                  <a:lnTo>
                    <a:pt x="2521" y="56493"/>
                  </a:lnTo>
                  <a:lnTo>
                    <a:pt x="2378" y="57241"/>
                  </a:lnTo>
                  <a:lnTo>
                    <a:pt x="2240" y="57981"/>
                  </a:lnTo>
                  <a:lnTo>
                    <a:pt x="2102" y="58721"/>
                  </a:lnTo>
                  <a:lnTo>
                    <a:pt x="1975" y="59453"/>
                  </a:lnTo>
                  <a:lnTo>
                    <a:pt x="1847" y="60177"/>
                  </a:lnTo>
                  <a:lnTo>
                    <a:pt x="1731" y="60909"/>
                  </a:lnTo>
                  <a:lnTo>
                    <a:pt x="1614" y="61625"/>
                  </a:lnTo>
                  <a:lnTo>
                    <a:pt x="1502" y="62341"/>
                  </a:lnTo>
                  <a:lnTo>
                    <a:pt x="1396" y="63049"/>
                  </a:lnTo>
                  <a:lnTo>
                    <a:pt x="1296" y="63757"/>
                  </a:lnTo>
                  <a:lnTo>
                    <a:pt x="1200" y="64457"/>
                  </a:lnTo>
                  <a:lnTo>
                    <a:pt x="1104" y="65149"/>
                  </a:lnTo>
                  <a:lnTo>
                    <a:pt x="1014" y="65833"/>
                  </a:lnTo>
                  <a:lnTo>
                    <a:pt x="929" y="66517"/>
                  </a:lnTo>
                  <a:lnTo>
                    <a:pt x="775" y="67860"/>
                  </a:lnTo>
                  <a:lnTo>
                    <a:pt x="632" y="69172"/>
                  </a:lnTo>
                  <a:lnTo>
                    <a:pt x="500" y="70459"/>
                  </a:lnTo>
                  <a:lnTo>
                    <a:pt x="388" y="71714"/>
                  </a:lnTo>
                  <a:lnTo>
                    <a:pt x="287" y="72929"/>
                  </a:lnTo>
                  <a:lnTo>
                    <a:pt x="197" y="74119"/>
                  </a:lnTo>
                  <a:lnTo>
                    <a:pt x="117" y="75270"/>
                  </a:lnTo>
                  <a:lnTo>
                    <a:pt x="91" y="75736"/>
                  </a:lnTo>
                  <a:lnTo>
                    <a:pt x="64" y="76203"/>
                  </a:lnTo>
                  <a:lnTo>
                    <a:pt x="43" y="76670"/>
                  </a:lnTo>
                  <a:lnTo>
                    <a:pt x="27" y="77136"/>
                  </a:lnTo>
                  <a:lnTo>
                    <a:pt x="17" y="77603"/>
                  </a:lnTo>
                  <a:lnTo>
                    <a:pt x="6" y="78070"/>
                  </a:lnTo>
                  <a:lnTo>
                    <a:pt x="1" y="78536"/>
                  </a:lnTo>
                  <a:lnTo>
                    <a:pt x="1" y="79003"/>
                  </a:lnTo>
                  <a:lnTo>
                    <a:pt x="1" y="79469"/>
                  </a:lnTo>
                  <a:lnTo>
                    <a:pt x="6" y="79936"/>
                  </a:lnTo>
                  <a:lnTo>
                    <a:pt x="17" y="80395"/>
                  </a:lnTo>
                  <a:lnTo>
                    <a:pt x="33" y="80861"/>
                  </a:lnTo>
                  <a:lnTo>
                    <a:pt x="48" y="81328"/>
                  </a:lnTo>
                  <a:lnTo>
                    <a:pt x="70" y="81786"/>
                  </a:lnTo>
                  <a:lnTo>
                    <a:pt x="96" y="82245"/>
                  </a:lnTo>
                  <a:lnTo>
                    <a:pt x="123" y="82712"/>
                  </a:lnTo>
                  <a:lnTo>
                    <a:pt x="155" y="83170"/>
                  </a:lnTo>
                  <a:lnTo>
                    <a:pt x="192" y="83629"/>
                  </a:lnTo>
                  <a:lnTo>
                    <a:pt x="229" y="84087"/>
                  </a:lnTo>
                  <a:lnTo>
                    <a:pt x="277" y="84546"/>
                  </a:lnTo>
                  <a:lnTo>
                    <a:pt x="319" y="84996"/>
                  </a:lnTo>
                  <a:lnTo>
                    <a:pt x="372" y="85455"/>
                  </a:lnTo>
                  <a:lnTo>
                    <a:pt x="425" y="85913"/>
                  </a:lnTo>
                  <a:lnTo>
                    <a:pt x="484" y="86364"/>
                  </a:lnTo>
                  <a:lnTo>
                    <a:pt x="547" y="86815"/>
                  </a:lnTo>
                  <a:lnTo>
                    <a:pt x="611" y="87265"/>
                  </a:lnTo>
                  <a:lnTo>
                    <a:pt x="680" y="87716"/>
                  </a:lnTo>
                  <a:lnTo>
                    <a:pt x="754" y="88158"/>
                  </a:lnTo>
                  <a:lnTo>
                    <a:pt x="829" y="88609"/>
                  </a:lnTo>
                  <a:lnTo>
                    <a:pt x="908" y="89051"/>
                  </a:lnTo>
                  <a:lnTo>
                    <a:pt x="993" y="89494"/>
                  </a:lnTo>
                  <a:lnTo>
                    <a:pt x="1078" y="89936"/>
                  </a:lnTo>
                  <a:lnTo>
                    <a:pt x="1168" y="90378"/>
                  </a:lnTo>
                  <a:lnTo>
                    <a:pt x="1264" y="90813"/>
                  </a:lnTo>
                  <a:lnTo>
                    <a:pt x="1359" y="91247"/>
                  </a:lnTo>
                  <a:lnTo>
                    <a:pt x="1460" y="91682"/>
                  </a:lnTo>
                  <a:lnTo>
                    <a:pt x="1566" y="92116"/>
                  </a:lnTo>
                  <a:lnTo>
                    <a:pt x="1672" y="92551"/>
                  </a:lnTo>
                  <a:lnTo>
                    <a:pt x="1784" y="92977"/>
                  </a:lnTo>
                  <a:lnTo>
                    <a:pt x="1900" y="93403"/>
                  </a:lnTo>
                  <a:lnTo>
                    <a:pt x="2017" y="93830"/>
                  </a:lnTo>
                  <a:lnTo>
                    <a:pt x="2139" y="94248"/>
                  </a:lnTo>
                  <a:lnTo>
                    <a:pt x="2267" y="94675"/>
                  </a:lnTo>
                  <a:lnTo>
                    <a:pt x="2394" y="95093"/>
                  </a:lnTo>
                  <a:lnTo>
                    <a:pt x="2527" y="95511"/>
                  </a:lnTo>
                  <a:lnTo>
                    <a:pt x="2665" y="95922"/>
                  </a:lnTo>
                  <a:lnTo>
                    <a:pt x="2803" y="96332"/>
                  </a:lnTo>
                  <a:lnTo>
                    <a:pt x="2946" y="96742"/>
                  </a:lnTo>
                  <a:lnTo>
                    <a:pt x="3094" y="97152"/>
                  </a:lnTo>
                  <a:lnTo>
                    <a:pt x="3243" y="97555"/>
                  </a:lnTo>
                  <a:lnTo>
                    <a:pt x="3392" y="97957"/>
                  </a:lnTo>
                  <a:lnTo>
                    <a:pt x="3551" y="98351"/>
                  </a:lnTo>
                  <a:lnTo>
                    <a:pt x="3710" y="98753"/>
                  </a:lnTo>
                  <a:lnTo>
                    <a:pt x="3874" y="99140"/>
                  </a:lnTo>
                  <a:lnTo>
                    <a:pt x="4039" y="99534"/>
                  </a:lnTo>
                  <a:lnTo>
                    <a:pt x="4209" y="99920"/>
                  </a:lnTo>
                  <a:lnTo>
                    <a:pt x="4379" y="100306"/>
                  </a:lnTo>
                  <a:lnTo>
                    <a:pt x="4559" y="100692"/>
                  </a:lnTo>
                  <a:lnTo>
                    <a:pt x="4734" y="101070"/>
                  </a:lnTo>
                  <a:lnTo>
                    <a:pt x="4920" y="101449"/>
                  </a:lnTo>
                  <a:lnTo>
                    <a:pt x="5106" y="101819"/>
                  </a:lnTo>
                  <a:lnTo>
                    <a:pt x="5297" y="102189"/>
                  </a:lnTo>
                  <a:lnTo>
                    <a:pt x="5488" y="102559"/>
                  </a:lnTo>
                  <a:lnTo>
                    <a:pt x="5684" y="102921"/>
                  </a:lnTo>
                  <a:lnTo>
                    <a:pt x="6018" y="103532"/>
                  </a:lnTo>
                  <a:lnTo>
                    <a:pt x="6374" y="104152"/>
                  </a:lnTo>
                  <a:lnTo>
                    <a:pt x="6735" y="104771"/>
                  </a:lnTo>
                  <a:lnTo>
                    <a:pt x="7106" y="105399"/>
                  </a:lnTo>
                  <a:lnTo>
                    <a:pt x="7494" y="106026"/>
                  </a:lnTo>
                  <a:lnTo>
                    <a:pt x="7897" y="106662"/>
                  </a:lnTo>
                  <a:lnTo>
                    <a:pt x="8305" y="107297"/>
                  </a:lnTo>
                  <a:lnTo>
                    <a:pt x="8735" y="107933"/>
                  </a:lnTo>
                  <a:lnTo>
                    <a:pt x="9170" y="108568"/>
                  </a:lnTo>
                  <a:lnTo>
                    <a:pt x="9621" y="109212"/>
                  </a:lnTo>
                  <a:lnTo>
                    <a:pt x="10088" y="109856"/>
                  </a:lnTo>
                  <a:lnTo>
                    <a:pt x="10566" y="110491"/>
                  </a:lnTo>
                  <a:lnTo>
                    <a:pt x="11060" y="111135"/>
                  </a:lnTo>
                  <a:lnTo>
                    <a:pt x="11564" y="111778"/>
                  </a:lnTo>
                  <a:lnTo>
                    <a:pt x="12084" y="112422"/>
                  </a:lnTo>
                  <a:lnTo>
                    <a:pt x="12620" y="113058"/>
                  </a:lnTo>
                  <a:lnTo>
                    <a:pt x="13166" y="113693"/>
                  </a:lnTo>
                  <a:lnTo>
                    <a:pt x="13734" y="114329"/>
                  </a:lnTo>
                  <a:lnTo>
                    <a:pt x="14307" y="114956"/>
                  </a:lnTo>
                  <a:lnTo>
                    <a:pt x="14901" y="115584"/>
                  </a:lnTo>
                  <a:lnTo>
                    <a:pt x="15512" y="116211"/>
                  </a:lnTo>
                  <a:lnTo>
                    <a:pt x="16133" y="116831"/>
                  </a:lnTo>
                  <a:lnTo>
                    <a:pt x="16775" y="117442"/>
                  </a:lnTo>
                  <a:lnTo>
                    <a:pt x="17427" y="118054"/>
                  </a:lnTo>
                  <a:lnTo>
                    <a:pt x="18096" y="118657"/>
                  </a:lnTo>
                  <a:lnTo>
                    <a:pt x="18786" y="119260"/>
                  </a:lnTo>
                  <a:lnTo>
                    <a:pt x="19486" y="119848"/>
                  </a:lnTo>
                  <a:lnTo>
                    <a:pt x="20208" y="120435"/>
                  </a:lnTo>
                  <a:lnTo>
                    <a:pt x="20940" y="121006"/>
                  </a:lnTo>
                  <a:lnTo>
                    <a:pt x="21694" y="121577"/>
                  </a:lnTo>
                  <a:lnTo>
                    <a:pt x="22463" y="122132"/>
                  </a:lnTo>
                  <a:lnTo>
                    <a:pt x="22851" y="122414"/>
                  </a:lnTo>
                  <a:lnTo>
                    <a:pt x="23249" y="122687"/>
                  </a:lnTo>
                  <a:lnTo>
                    <a:pt x="23647" y="122961"/>
                  </a:lnTo>
                  <a:lnTo>
                    <a:pt x="24050" y="123227"/>
                  </a:lnTo>
                  <a:lnTo>
                    <a:pt x="24459" y="123492"/>
                  </a:lnTo>
                  <a:lnTo>
                    <a:pt x="24867" y="123757"/>
                  </a:lnTo>
                  <a:lnTo>
                    <a:pt x="25286" y="124015"/>
                  </a:lnTo>
                  <a:lnTo>
                    <a:pt x="25706" y="124280"/>
                  </a:lnTo>
                  <a:lnTo>
                    <a:pt x="26130" y="124530"/>
                  </a:lnTo>
                  <a:lnTo>
                    <a:pt x="26560" y="124787"/>
                  </a:lnTo>
                  <a:lnTo>
                    <a:pt x="26995" y="125037"/>
                  </a:lnTo>
                  <a:lnTo>
                    <a:pt x="27435" y="125286"/>
                  </a:lnTo>
                  <a:lnTo>
                    <a:pt x="27876" y="125527"/>
                  </a:lnTo>
                  <a:lnTo>
                    <a:pt x="28327" y="125769"/>
                  </a:lnTo>
                  <a:lnTo>
                    <a:pt x="28778" y="126010"/>
                  </a:lnTo>
                  <a:lnTo>
                    <a:pt x="29234" y="126243"/>
                  </a:lnTo>
                  <a:lnTo>
                    <a:pt x="29696" y="126477"/>
                  </a:lnTo>
                  <a:lnTo>
                    <a:pt x="30163" y="126702"/>
                  </a:lnTo>
                  <a:lnTo>
                    <a:pt x="30635" y="126927"/>
                  </a:lnTo>
                  <a:lnTo>
                    <a:pt x="31108" y="127153"/>
                  </a:lnTo>
                  <a:lnTo>
                    <a:pt x="31591" y="127370"/>
                  </a:lnTo>
                  <a:lnTo>
                    <a:pt x="32073" y="127587"/>
                  </a:lnTo>
                  <a:lnTo>
                    <a:pt x="32562" y="127796"/>
                  </a:lnTo>
                  <a:lnTo>
                    <a:pt x="33055" y="128005"/>
                  </a:lnTo>
                  <a:lnTo>
                    <a:pt x="33554" y="128214"/>
                  </a:lnTo>
                  <a:lnTo>
                    <a:pt x="34058" y="128408"/>
                  </a:lnTo>
                  <a:lnTo>
                    <a:pt x="34567" y="128609"/>
                  </a:lnTo>
                  <a:lnTo>
                    <a:pt x="35082" y="128802"/>
                  </a:lnTo>
                  <a:lnTo>
                    <a:pt x="35597" y="128987"/>
                  </a:lnTo>
                  <a:lnTo>
                    <a:pt x="36122" y="129172"/>
                  </a:lnTo>
                  <a:lnTo>
                    <a:pt x="36648" y="129357"/>
                  </a:lnTo>
                  <a:lnTo>
                    <a:pt x="37184" y="129534"/>
                  </a:lnTo>
                  <a:lnTo>
                    <a:pt x="37720" y="129703"/>
                  </a:lnTo>
                  <a:lnTo>
                    <a:pt x="38261" y="129872"/>
                  </a:lnTo>
                  <a:lnTo>
                    <a:pt x="38813" y="130041"/>
                  </a:lnTo>
                  <a:lnTo>
                    <a:pt x="39365" y="130202"/>
                  </a:lnTo>
                  <a:lnTo>
                    <a:pt x="39922" y="130354"/>
                  </a:lnTo>
                  <a:lnTo>
                    <a:pt x="40484" y="130507"/>
                  </a:lnTo>
                  <a:lnTo>
                    <a:pt x="41052" y="130652"/>
                  </a:lnTo>
                  <a:lnTo>
                    <a:pt x="41625" y="130789"/>
                  </a:lnTo>
                  <a:lnTo>
                    <a:pt x="42204" y="130934"/>
                  </a:lnTo>
                  <a:lnTo>
                    <a:pt x="42782" y="131062"/>
                  </a:lnTo>
                  <a:lnTo>
                    <a:pt x="43371" y="131191"/>
                  </a:lnTo>
                  <a:lnTo>
                    <a:pt x="43965" y="131312"/>
                  </a:lnTo>
                  <a:lnTo>
                    <a:pt x="44565" y="131432"/>
                  </a:lnTo>
                  <a:lnTo>
                    <a:pt x="45170" y="131545"/>
                  </a:lnTo>
                  <a:lnTo>
                    <a:pt x="45775" y="131658"/>
                  </a:lnTo>
                  <a:lnTo>
                    <a:pt x="46390" y="131754"/>
                  </a:lnTo>
                  <a:lnTo>
                    <a:pt x="47011" y="131859"/>
                  </a:lnTo>
                  <a:lnTo>
                    <a:pt x="47637" y="131947"/>
                  </a:lnTo>
                  <a:lnTo>
                    <a:pt x="48264" y="132036"/>
                  </a:lnTo>
                  <a:lnTo>
                    <a:pt x="48900" y="132116"/>
                  </a:lnTo>
                  <a:lnTo>
                    <a:pt x="49543" y="132197"/>
                  </a:lnTo>
                  <a:lnTo>
                    <a:pt x="50185" y="132269"/>
                  </a:lnTo>
                  <a:lnTo>
                    <a:pt x="50837" y="132334"/>
                  </a:lnTo>
                  <a:lnTo>
                    <a:pt x="51495" y="132398"/>
                  </a:lnTo>
                  <a:lnTo>
                    <a:pt x="52159" y="132454"/>
                  </a:lnTo>
                  <a:lnTo>
                    <a:pt x="52827" y="132502"/>
                  </a:lnTo>
                  <a:lnTo>
                    <a:pt x="53501" y="132543"/>
                  </a:lnTo>
                  <a:lnTo>
                    <a:pt x="54175" y="132583"/>
                  </a:lnTo>
                  <a:lnTo>
                    <a:pt x="54860" y="132615"/>
                  </a:lnTo>
                  <a:lnTo>
                    <a:pt x="55550" y="132639"/>
                  </a:lnTo>
                  <a:lnTo>
                    <a:pt x="56245" y="132663"/>
                  </a:lnTo>
                  <a:lnTo>
                    <a:pt x="56950" y="132679"/>
                  </a:lnTo>
                  <a:lnTo>
                    <a:pt x="57656" y="132688"/>
                  </a:lnTo>
                  <a:lnTo>
                    <a:pt x="59073" y="132688"/>
                  </a:lnTo>
                  <a:lnTo>
                    <a:pt x="59774" y="132679"/>
                  </a:lnTo>
                  <a:lnTo>
                    <a:pt x="60469" y="132663"/>
                  </a:lnTo>
                  <a:lnTo>
                    <a:pt x="61159" y="132647"/>
                  </a:lnTo>
                  <a:lnTo>
                    <a:pt x="61843" y="132623"/>
                  </a:lnTo>
                  <a:lnTo>
                    <a:pt x="62522" y="132599"/>
                  </a:lnTo>
                  <a:lnTo>
                    <a:pt x="63202" y="132559"/>
                  </a:lnTo>
                  <a:lnTo>
                    <a:pt x="63870" y="132519"/>
                  </a:lnTo>
                  <a:lnTo>
                    <a:pt x="64533" y="132478"/>
                  </a:lnTo>
                  <a:lnTo>
                    <a:pt x="65197" y="132422"/>
                  </a:lnTo>
                  <a:lnTo>
                    <a:pt x="65849" y="132374"/>
                  </a:lnTo>
                  <a:lnTo>
                    <a:pt x="66502" y="132309"/>
                  </a:lnTo>
                  <a:lnTo>
                    <a:pt x="67150" y="132245"/>
                  </a:lnTo>
                  <a:lnTo>
                    <a:pt x="67786" y="132173"/>
                  </a:lnTo>
                  <a:lnTo>
                    <a:pt x="68423" y="132100"/>
                  </a:lnTo>
                  <a:lnTo>
                    <a:pt x="69055" y="132020"/>
                  </a:lnTo>
                  <a:lnTo>
                    <a:pt x="69681" y="131939"/>
                  </a:lnTo>
                  <a:lnTo>
                    <a:pt x="70302" y="131843"/>
                  </a:lnTo>
                  <a:lnTo>
                    <a:pt x="70917" y="131754"/>
                  </a:lnTo>
                  <a:lnTo>
                    <a:pt x="71533" y="131650"/>
                  </a:lnTo>
                  <a:lnTo>
                    <a:pt x="72138" y="131553"/>
                  </a:lnTo>
                  <a:lnTo>
                    <a:pt x="72737" y="131441"/>
                  </a:lnTo>
                  <a:lnTo>
                    <a:pt x="73337" y="131328"/>
                  </a:lnTo>
                  <a:lnTo>
                    <a:pt x="73931" y="131215"/>
                  </a:lnTo>
                  <a:lnTo>
                    <a:pt x="74515" y="131095"/>
                  </a:lnTo>
                  <a:lnTo>
                    <a:pt x="75099" y="130966"/>
                  </a:lnTo>
                  <a:lnTo>
                    <a:pt x="75677" y="130837"/>
                  </a:lnTo>
                  <a:lnTo>
                    <a:pt x="76256" y="130700"/>
                  </a:lnTo>
                  <a:lnTo>
                    <a:pt x="76823" y="130564"/>
                  </a:lnTo>
                  <a:lnTo>
                    <a:pt x="77386" y="130419"/>
                  </a:lnTo>
                  <a:lnTo>
                    <a:pt x="77948" y="130274"/>
                  </a:lnTo>
                  <a:lnTo>
                    <a:pt x="78506" y="130121"/>
                  </a:lnTo>
                  <a:lnTo>
                    <a:pt x="79052" y="129968"/>
                  </a:lnTo>
                  <a:lnTo>
                    <a:pt x="79599" y="129815"/>
                  </a:lnTo>
                  <a:lnTo>
                    <a:pt x="80140" y="129646"/>
                  </a:lnTo>
                  <a:lnTo>
                    <a:pt x="80681" y="129486"/>
                  </a:lnTo>
                  <a:lnTo>
                    <a:pt x="81212" y="129317"/>
                  </a:lnTo>
                  <a:lnTo>
                    <a:pt x="81743" y="129140"/>
                  </a:lnTo>
                  <a:lnTo>
                    <a:pt x="82263" y="128963"/>
                  </a:lnTo>
                  <a:lnTo>
                    <a:pt x="82783" y="128786"/>
                  </a:lnTo>
                  <a:lnTo>
                    <a:pt x="83297" y="128601"/>
                  </a:lnTo>
                  <a:lnTo>
                    <a:pt x="83812" y="128408"/>
                  </a:lnTo>
                  <a:lnTo>
                    <a:pt x="84316" y="128223"/>
                  </a:lnTo>
                  <a:lnTo>
                    <a:pt x="84820" y="128021"/>
                  </a:lnTo>
                  <a:lnTo>
                    <a:pt x="85314" y="127828"/>
                  </a:lnTo>
                  <a:lnTo>
                    <a:pt x="85807" y="127627"/>
                  </a:lnTo>
                  <a:lnTo>
                    <a:pt x="86296" y="127418"/>
                  </a:lnTo>
                  <a:lnTo>
                    <a:pt x="86784" y="127209"/>
                  </a:lnTo>
                  <a:lnTo>
                    <a:pt x="87739" y="126790"/>
                  </a:lnTo>
                  <a:lnTo>
                    <a:pt x="88678" y="126348"/>
                  </a:lnTo>
                  <a:lnTo>
                    <a:pt x="89602" y="125897"/>
                  </a:lnTo>
                  <a:lnTo>
                    <a:pt x="90504" y="125439"/>
                  </a:lnTo>
                  <a:lnTo>
                    <a:pt x="91395" y="124972"/>
                  </a:lnTo>
                  <a:lnTo>
                    <a:pt x="92265" y="124490"/>
                  </a:lnTo>
                  <a:lnTo>
                    <a:pt x="93125" y="123999"/>
                  </a:lnTo>
                  <a:lnTo>
                    <a:pt x="93963" y="123492"/>
                  </a:lnTo>
                  <a:lnTo>
                    <a:pt x="94786" y="122985"/>
                  </a:lnTo>
                  <a:lnTo>
                    <a:pt x="95593" y="122462"/>
                  </a:lnTo>
                  <a:lnTo>
                    <a:pt x="96389" y="121931"/>
                  </a:lnTo>
                  <a:lnTo>
                    <a:pt x="97163" y="121400"/>
                  </a:lnTo>
                  <a:lnTo>
                    <a:pt x="97922" y="120853"/>
                  </a:lnTo>
                  <a:lnTo>
                    <a:pt x="98670" y="120306"/>
                  </a:lnTo>
                  <a:lnTo>
                    <a:pt x="99403" y="119743"/>
                  </a:lnTo>
                  <a:lnTo>
                    <a:pt x="100114" y="119180"/>
                  </a:lnTo>
                  <a:lnTo>
                    <a:pt x="100814" y="118609"/>
                  </a:lnTo>
                  <a:lnTo>
                    <a:pt x="101504" y="118037"/>
                  </a:lnTo>
                  <a:lnTo>
                    <a:pt x="102173" y="117450"/>
                  </a:lnTo>
                  <a:lnTo>
                    <a:pt x="102831" y="116863"/>
                  </a:lnTo>
                  <a:lnTo>
                    <a:pt x="103473" y="116276"/>
                  </a:lnTo>
                  <a:lnTo>
                    <a:pt x="104099" y="115680"/>
                  </a:lnTo>
                  <a:lnTo>
                    <a:pt x="104709" y="115085"/>
                  </a:lnTo>
                  <a:lnTo>
                    <a:pt x="105309" y="114482"/>
                  </a:lnTo>
                  <a:lnTo>
                    <a:pt x="105898" y="113878"/>
                  </a:lnTo>
                  <a:lnTo>
                    <a:pt x="106466" y="113275"/>
                  </a:lnTo>
                  <a:lnTo>
                    <a:pt x="107028" y="112663"/>
                  </a:lnTo>
                  <a:lnTo>
                    <a:pt x="107569" y="112052"/>
                  </a:lnTo>
                  <a:lnTo>
                    <a:pt x="108100" y="111440"/>
                  </a:lnTo>
                  <a:lnTo>
                    <a:pt x="108620" y="110829"/>
                  </a:lnTo>
                  <a:lnTo>
                    <a:pt x="109124" y="110218"/>
                  </a:lnTo>
                  <a:lnTo>
                    <a:pt x="109618" y="109606"/>
                  </a:lnTo>
                  <a:lnTo>
                    <a:pt x="110095" y="108995"/>
                  </a:lnTo>
                  <a:lnTo>
                    <a:pt x="110562" y="108383"/>
                  </a:lnTo>
                  <a:lnTo>
                    <a:pt x="111019" y="107780"/>
                  </a:lnTo>
                  <a:lnTo>
                    <a:pt x="111459" y="107169"/>
                  </a:lnTo>
                  <a:lnTo>
                    <a:pt x="111889" y="106565"/>
                  </a:lnTo>
                  <a:lnTo>
                    <a:pt x="112308" y="105962"/>
                  </a:lnTo>
                  <a:lnTo>
                    <a:pt x="112717" y="105366"/>
                  </a:lnTo>
                  <a:lnTo>
                    <a:pt x="113109" y="104771"/>
                  </a:lnTo>
                  <a:lnTo>
                    <a:pt x="113375" y="104353"/>
                  </a:lnTo>
                  <a:lnTo>
                    <a:pt x="113635" y="103926"/>
                  </a:lnTo>
                  <a:lnTo>
                    <a:pt x="113890" y="103500"/>
                  </a:lnTo>
                  <a:lnTo>
                    <a:pt x="114139" y="103066"/>
                  </a:lnTo>
                  <a:lnTo>
                    <a:pt x="114388" y="102631"/>
                  </a:lnTo>
                  <a:lnTo>
                    <a:pt x="114627" y="102189"/>
                  </a:lnTo>
                  <a:lnTo>
                    <a:pt x="114866" y="101738"/>
                  </a:lnTo>
                  <a:lnTo>
                    <a:pt x="115094" y="101288"/>
                  </a:lnTo>
                  <a:lnTo>
                    <a:pt x="115322" y="100829"/>
                  </a:lnTo>
                  <a:lnTo>
                    <a:pt x="115540" y="100370"/>
                  </a:lnTo>
                  <a:lnTo>
                    <a:pt x="115757" y="99904"/>
                  </a:lnTo>
                  <a:lnTo>
                    <a:pt x="115970" y="99437"/>
                  </a:lnTo>
                  <a:lnTo>
                    <a:pt x="116177" y="98963"/>
                  </a:lnTo>
                  <a:lnTo>
                    <a:pt x="116378" y="98480"/>
                  </a:lnTo>
                  <a:lnTo>
                    <a:pt x="116575" y="97997"/>
                  </a:lnTo>
                  <a:lnTo>
                    <a:pt x="116766" y="97506"/>
                  </a:lnTo>
                  <a:lnTo>
                    <a:pt x="116951" y="97016"/>
                  </a:lnTo>
                  <a:lnTo>
                    <a:pt x="117132" y="96525"/>
                  </a:lnTo>
                  <a:lnTo>
                    <a:pt x="117307" y="96026"/>
                  </a:lnTo>
                  <a:lnTo>
                    <a:pt x="117477" y="95519"/>
                  </a:lnTo>
                  <a:lnTo>
                    <a:pt x="117647" y="95020"/>
                  </a:lnTo>
                  <a:lnTo>
                    <a:pt x="117806" y="94506"/>
                  </a:lnTo>
                  <a:lnTo>
                    <a:pt x="117960" y="93999"/>
                  </a:lnTo>
                  <a:lnTo>
                    <a:pt x="118108" y="93476"/>
                  </a:lnTo>
                  <a:lnTo>
                    <a:pt x="118257" y="92961"/>
                  </a:lnTo>
                  <a:lnTo>
                    <a:pt x="118395" y="92438"/>
                  </a:lnTo>
                  <a:lnTo>
                    <a:pt x="118527" y="91915"/>
                  </a:lnTo>
                  <a:lnTo>
                    <a:pt x="118660" y="91384"/>
                  </a:lnTo>
                  <a:lnTo>
                    <a:pt x="118782" y="90853"/>
                  </a:lnTo>
                  <a:lnTo>
                    <a:pt x="118899" y="90322"/>
                  </a:lnTo>
                  <a:lnTo>
                    <a:pt x="119016" y="89783"/>
                  </a:lnTo>
                  <a:lnTo>
                    <a:pt x="119122" y="89244"/>
                  </a:lnTo>
                  <a:lnTo>
                    <a:pt x="119223" y="88705"/>
                  </a:lnTo>
                  <a:lnTo>
                    <a:pt x="119323" y="88166"/>
                  </a:lnTo>
                  <a:lnTo>
                    <a:pt x="119414" y="87619"/>
                  </a:lnTo>
                  <a:lnTo>
                    <a:pt x="119499" y="87072"/>
                  </a:lnTo>
                  <a:lnTo>
                    <a:pt x="119578" y="86517"/>
                  </a:lnTo>
                  <a:lnTo>
                    <a:pt x="119658" y="85970"/>
                  </a:lnTo>
                  <a:lnTo>
                    <a:pt x="119727" y="85415"/>
                  </a:lnTo>
                  <a:lnTo>
                    <a:pt x="119790" y="84860"/>
                  </a:lnTo>
                  <a:lnTo>
                    <a:pt x="119849" y="84304"/>
                  </a:lnTo>
                  <a:lnTo>
                    <a:pt x="119902" y="83741"/>
                  </a:lnTo>
                  <a:lnTo>
                    <a:pt x="119950" y="83186"/>
                  </a:lnTo>
                  <a:lnTo>
                    <a:pt x="119992" y="82623"/>
                  </a:lnTo>
                  <a:lnTo>
                    <a:pt x="120029" y="82060"/>
                  </a:lnTo>
                  <a:lnTo>
                    <a:pt x="120061" y="81497"/>
                  </a:lnTo>
                  <a:lnTo>
                    <a:pt x="120088" y="80934"/>
                  </a:lnTo>
                  <a:lnTo>
                    <a:pt x="120103" y="80370"/>
                  </a:lnTo>
                  <a:lnTo>
                    <a:pt x="120119" y="79799"/>
                  </a:lnTo>
                  <a:lnTo>
                    <a:pt x="120125" y="79236"/>
                  </a:lnTo>
                  <a:lnTo>
                    <a:pt x="120130" y="78665"/>
                  </a:lnTo>
                  <a:lnTo>
                    <a:pt x="120125" y="78102"/>
                  </a:lnTo>
                  <a:lnTo>
                    <a:pt x="120119" y="77531"/>
                  </a:lnTo>
                  <a:lnTo>
                    <a:pt x="120103" y="76959"/>
                  </a:lnTo>
                  <a:lnTo>
                    <a:pt x="120082" y="76388"/>
                  </a:lnTo>
                  <a:lnTo>
                    <a:pt x="120056" y="75817"/>
                  </a:lnTo>
                  <a:lnTo>
                    <a:pt x="120024" y="75246"/>
                  </a:lnTo>
                  <a:lnTo>
                    <a:pt x="119987" y="74683"/>
                  </a:lnTo>
                  <a:lnTo>
                    <a:pt x="119944" y="74111"/>
                  </a:lnTo>
                  <a:lnTo>
                    <a:pt x="119897" y="73540"/>
                  </a:lnTo>
                  <a:lnTo>
                    <a:pt x="119838" y="72969"/>
                  </a:lnTo>
                  <a:lnTo>
                    <a:pt x="119780" y="72398"/>
                  </a:lnTo>
                  <a:lnTo>
                    <a:pt x="119711" y="71835"/>
                  </a:lnTo>
                  <a:lnTo>
                    <a:pt x="119637" y="71263"/>
                  </a:lnTo>
                  <a:lnTo>
                    <a:pt x="119472" y="70041"/>
                  </a:lnTo>
                  <a:lnTo>
                    <a:pt x="119292" y="68786"/>
                  </a:lnTo>
                  <a:lnTo>
                    <a:pt x="119101" y="67506"/>
                  </a:lnTo>
                  <a:lnTo>
                    <a:pt x="118894" y="66203"/>
                  </a:lnTo>
                  <a:lnTo>
                    <a:pt x="118671" y="64868"/>
                  </a:lnTo>
                  <a:lnTo>
                    <a:pt x="118432" y="63516"/>
                  </a:lnTo>
                  <a:lnTo>
                    <a:pt x="118172" y="62148"/>
                  </a:lnTo>
                  <a:lnTo>
                    <a:pt x="118039" y="61448"/>
                  </a:lnTo>
                  <a:lnTo>
                    <a:pt x="117901" y="60748"/>
                  </a:lnTo>
                  <a:lnTo>
                    <a:pt x="117758" y="60049"/>
                  </a:lnTo>
                  <a:lnTo>
                    <a:pt x="117609" y="59341"/>
                  </a:lnTo>
                  <a:lnTo>
                    <a:pt x="117461" y="58633"/>
                  </a:lnTo>
                  <a:lnTo>
                    <a:pt x="117302" y="57917"/>
                  </a:lnTo>
                  <a:lnTo>
                    <a:pt x="117142" y="57201"/>
                  </a:lnTo>
                  <a:lnTo>
                    <a:pt x="116973" y="56477"/>
                  </a:lnTo>
                  <a:lnTo>
                    <a:pt x="116803" y="55752"/>
                  </a:lnTo>
                  <a:lnTo>
                    <a:pt x="116628" y="55020"/>
                  </a:lnTo>
                  <a:lnTo>
                    <a:pt x="116447" y="54288"/>
                  </a:lnTo>
                  <a:lnTo>
                    <a:pt x="116262" y="53556"/>
                  </a:lnTo>
                  <a:lnTo>
                    <a:pt x="116071" y="52816"/>
                  </a:lnTo>
                  <a:lnTo>
                    <a:pt x="115874" y="52076"/>
                  </a:lnTo>
                  <a:lnTo>
                    <a:pt x="115673" y="51336"/>
                  </a:lnTo>
                  <a:lnTo>
                    <a:pt x="115466" y="50596"/>
                  </a:lnTo>
                  <a:lnTo>
                    <a:pt x="115253" y="49847"/>
                  </a:lnTo>
                  <a:lnTo>
                    <a:pt x="115036" y="49107"/>
                  </a:lnTo>
                  <a:lnTo>
                    <a:pt x="114813" y="48359"/>
                  </a:lnTo>
                  <a:lnTo>
                    <a:pt x="114585" y="47611"/>
                  </a:lnTo>
                  <a:lnTo>
                    <a:pt x="114351" y="46855"/>
                  </a:lnTo>
                  <a:lnTo>
                    <a:pt x="114112" y="46106"/>
                  </a:lnTo>
                  <a:lnTo>
                    <a:pt x="113868" y="45358"/>
                  </a:lnTo>
                  <a:lnTo>
                    <a:pt x="113614" y="44602"/>
                  </a:lnTo>
                  <a:lnTo>
                    <a:pt x="113359" y="43854"/>
                  </a:lnTo>
                  <a:lnTo>
                    <a:pt x="113094" y="43106"/>
                  </a:lnTo>
                  <a:lnTo>
                    <a:pt x="112828" y="42349"/>
                  </a:lnTo>
                  <a:lnTo>
                    <a:pt x="112552" y="41601"/>
                  </a:lnTo>
                  <a:lnTo>
                    <a:pt x="112271" y="40853"/>
                  </a:lnTo>
                  <a:lnTo>
                    <a:pt x="111979" y="40105"/>
                  </a:lnTo>
                  <a:lnTo>
                    <a:pt x="111687" y="39357"/>
                  </a:lnTo>
                  <a:lnTo>
                    <a:pt x="111385" y="38608"/>
                  </a:lnTo>
                  <a:lnTo>
                    <a:pt x="111077" y="37860"/>
                  </a:lnTo>
                  <a:lnTo>
                    <a:pt x="110764" y="37120"/>
                  </a:lnTo>
                  <a:lnTo>
                    <a:pt x="110446" y="36372"/>
                  </a:lnTo>
                  <a:lnTo>
                    <a:pt x="110117" y="35632"/>
                  </a:lnTo>
                  <a:lnTo>
                    <a:pt x="109782" y="34900"/>
                  </a:lnTo>
                  <a:lnTo>
                    <a:pt x="109443" y="34160"/>
                  </a:lnTo>
                  <a:lnTo>
                    <a:pt x="109098" y="33427"/>
                  </a:lnTo>
                  <a:lnTo>
                    <a:pt x="108742" y="32695"/>
                  </a:lnTo>
                  <a:lnTo>
                    <a:pt x="108381" y="31971"/>
                  </a:lnTo>
                  <a:lnTo>
                    <a:pt x="108010" y="31247"/>
                  </a:lnTo>
                  <a:lnTo>
                    <a:pt x="107638" y="30523"/>
                  </a:lnTo>
                  <a:lnTo>
                    <a:pt x="107251" y="29807"/>
                  </a:lnTo>
                  <a:lnTo>
                    <a:pt x="106864" y="29091"/>
                  </a:lnTo>
                  <a:lnTo>
                    <a:pt x="106466" y="28383"/>
                  </a:lnTo>
                  <a:lnTo>
                    <a:pt x="106062" y="27675"/>
                  </a:lnTo>
                  <a:lnTo>
                    <a:pt x="105648" y="26975"/>
                  </a:lnTo>
                  <a:lnTo>
                    <a:pt x="105229" y="26283"/>
                  </a:lnTo>
                  <a:lnTo>
                    <a:pt x="104799" y="25592"/>
                  </a:lnTo>
                  <a:lnTo>
                    <a:pt x="104364" y="24900"/>
                  </a:lnTo>
                  <a:lnTo>
                    <a:pt x="103924" y="24216"/>
                  </a:lnTo>
                  <a:lnTo>
                    <a:pt x="103473" y="23540"/>
                  </a:lnTo>
                  <a:lnTo>
                    <a:pt x="103011" y="22872"/>
                  </a:lnTo>
                  <a:lnTo>
                    <a:pt x="102544" y="22205"/>
                  </a:lnTo>
                  <a:lnTo>
                    <a:pt x="102072" y="21545"/>
                  </a:lnTo>
                  <a:lnTo>
                    <a:pt x="101589" y="20893"/>
                  </a:lnTo>
                  <a:lnTo>
                    <a:pt x="101095" y="20242"/>
                  </a:lnTo>
                  <a:lnTo>
                    <a:pt x="100597" y="19606"/>
                  </a:lnTo>
                  <a:lnTo>
                    <a:pt x="100087" y="18970"/>
                  </a:lnTo>
                  <a:lnTo>
                    <a:pt x="99573" y="18343"/>
                  </a:lnTo>
                  <a:lnTo>
                    <a:pt x="99047" y="17723"/>
                  </a:lnTo>
                  <a:lnTo>
                    <a:pt x="98511" y="17112"/>
                  </a:lnTo>
                  <a:lnTo>
                    <a:pt x="97970" y="16501"/>
                  </a:lnTo>
                  <a:lnTo>
                    <a:pt x="97418" y="15905"/>
                  </a:lnTo>
                  <a:lnTo>
                    <a:pt x="96861" y="15318"/>
                  </a:lnTo>
                  <a:lnTo>
                    <a:pt x="96293" y="14731"/>
                  </a:lnTo>
                  <a:lnTo>
                    <a:pt x="95715" y="14159"/>
                  </a:lnTo>
                  <a:lnTo>
                    <a:pt x="95131" y="13596"/>
                  </a:lnTo>
                  <a:lnTo>
                    <a:pt x="94537" y="13041"/>
                  </a:lnTo>
                  <a:lnTo>
                    <a:pt x="93932" y="12486"/>
                  </a:lnTo>
                  <a:lnTo>
                    <a:pt x="93316" y="11947"/>
                  </a:lnTo>
                  <a:lnTo>
                    <a:pt x="92695" y="11424"/>
                  </a:lnTo>
                  <a:lnTo>
                    <a:pt x="92064" y="10901"/>
                  </a:lnTo>
                  <a:lnTo>
                    <a:pt x="91422" y="10386"/>
                  </a:lnTo>
                  <a:lnTo>
                    <a:pt x="90769" y="9888"/>
                  </a:lnTo>
                  <a:lnTo>
                    <a:pt x="90111" y="9397"/>
                  </a:lnTo>
                  <a:lnTo>
                    <a:pt x="89442" y="8914"/>
                  </a:lnTo>
                  <a:lnTo>
                    <a:pt x="88763" y="8447"/>
                  </a:lnTo>
                  <a:lnTo>
                    <a:pt x="88073" y="7989"/>
                  </a:lnTo>
                  <a:lnTo>
                    <a:pt x="87373" y="7538"/>
                  </a:lnTo>
                  <a:lnTo>
                    <a:pt x="86662" y="7096"/>
                  </a:lnTo>
                  <a:lnTo>
                    <a:pt x="85945" y="6670"/>
                  </a:lnTo>
                  <a:lnTo>
                    <a:pt x="85218" y="6251"/>
                  </a:lnTo>
                  <a:lnTo>
                    <a:pt x="84475" y="5849"/>
                  </a:lnTo>
                  <a:lnTo>
                    <a:pt x="83727" y="5455"/>
                  </a:lnTo>
                  <a:lnTo>
                    <a:pt x="82968" y="5077"/>
                  </a:lnTo>
                  <a:lnTo>
                    <a:pt x="82199" y="4707"/>
                  </a:lnTo>
                  <a:lnTo>
                    <a:pt x="81419" y="4353"/>
                  </a:lnTo>
                  <a:lnTo>
                    <a:pt x="80628" y="4007"/>
                  </a:lnTo>
                  <a:lnTo>
                    <a:pt x="79832" y="3677"/>
                  </a:lnTo>
                  <a:lnTo>
                    <a:pt x="79020" y="3355"/>
                  </a:lnTo>
                  <a:lnTo>
                    <a:pt x="78198" y="3057"/>
                  </a:lnTo>
                  <a:lnTo>
                    <a:pt x="77365" y="2760"/>
                  </a:lnTo>
                  <a:lnTo>
                    <a:pt x="76521" y="2486"/>
                  </a:lnTo>
                  <a:lnTo>
                    <a:pt x="75667" y="2221"/>
                  </a:lnTo>
                  <a:lnTo>
                    <a:pt x="74802" y="1971"/>
                  </a:lnTo>
                  <a:lnTo>
                    <a:pt x="73926" y="1730"/>
                  </a:lnTo>
                  <a:lnTo>
                    <a:pt x="73040" y="1513"/>
                  </a:lnTo>
                  <a:lnTo>
                    <a:pt x="72143" y="1303"/>
                  </a:lnTo>
                  <a:lnTo>
                    <a:pt x="71230" y="1110"/>
                  </a:lnTo>
                  <a:lnTo>
                    <a:pt x="70312" y="933"/>
                  </a:lnTo>
                  <a:lnTo>
                    <a:pt x="69378" y="764"/>
                  </a:lnTo>
                  <a:lnTo>
                    <a:pt x="68439" y="620"/>
                  </a:lnTo>
                  <a:lnTo>
                    <a:pt x="67484" y="483"/>
                  </a:lnTo>
                  <a:lnTo>
                    <a:pt x="66518" y="370"/>
                  </a:lnTo>
                  <a:lnTo>
                    <a:pt x="65542" y="266"/>
                  </a:lnTo>
                  <a:lnTo>
                    <a:pt x="64549" y="177"/>
                  </a:lnTo>
                  <a:lnTo>
                    <a:pt x="63552" y="113"/>
                  </a:lnTo>
                  <a:lnTo>
                    <a:pt x="62538" y="56"/>
                  </a:lnTo>
                  <a:lnTo>
                    <a:pt x="61514" y="24"/>
                  </a:lnTo>
                  <a:lnTo>
                    <a:pt x="60474" y="0"/>
                  </a:lnTo>
                  <a:close/>
                </a:path>
              </a:pathLst>
            </a:custGeom>
            <a:solidFill>
              <a:schemeClr val="dk2"/>
            </a:solidFill>
            <a:ln w="0">
              <a:noFill/>
            </a:ln>
          </p:spPr>
          <p:style>
            <a:lnRef idx="0">
              <a:scrgbClr r="0" g="0" b="0"/>
            </a:lnRef>
            <a:fillRef idx="0">
              <a:scrgbClr r="0" g="0" b="0"/>
            </a:fillRef>
            <a:effectRef idx="0">
              <a:scrgbClr r="0" g="0" b="0"/>
            </a:effectRef>
            <a:fontRef idx="minor"/>
          </p:style>
        </p:sp>
        <p:sp>
          <p:nvSpPr>
            <p:cNvPr id="1056" name="Google Shape;3549;p66"/>
            <p:cNvSpPr/>
            <p:nvPr/>
          </p:nvSpPr>
          <p:spPr>
            <a:xfrm>
              <a:off x="7077960" y="857880"/>
              <a:ext cx="528120" cy="295560"/>
            </a:xfrm>
            <a:custGeom>
              <a:avLst/>
              <a:gdLst/>
              <a:ahLst/>
              <a:cxnLst/>
              <a:rect l="l" t="t" r="r" b="b"/>
              <a:pathLst>
                <a:path w="40427" h="31819">
                  <a:moveTo>
                    <a:pt x="40426" y="0"/>
                  </a:moveTo>
                  <a:lnTo>
                    <a:pt x="40347" y="201"/>
                  </a:lnTo>
                  <a:lnTo>
                    <a:pt x="40272" y="419"/>
                  </a:lnTo>
                  <a:lnTo>
                    <a:pt x="40209" y="636"/>
                  </a:lnTo>
                  <a:lnTo>
                    <a:pt x="40161" y="861"/>
                  </a:lnTo>
                  <a:lnTo>
                    <a:pt x="39498" y="3403"/>
                  </a:lnTo>
                  <a:lnTo>
                    <a:pt x="39025" y="5238"/>
                  </a:lnTo>
                  <a:lnTo>
                    <a:pt x="38749" y="6275"/>
                  </a:lnTo>
                  <a:lnTo>
                    <a:pt x="38442" y="7394"/>
                  </a:lnTo>
                  <a:lnTo>
                    <a:pt x="38107" y="8584"/>
                  </a:lnTo>
                  <a:lnTo>
                    <a:pt x="37927" y="9212"/>
                  </a:lnTo>
                  <a:lnTo>
                    <a:pt x="37736" y="9847"/>
                  </a:lnTo>
                  <a:lnTo>
                    <a:pt x="37539" y="10499"/>
                  </a:lnTo>
                  <a:lnTo>
                    <a:pt x="37327" y="11175"/>
                  </a:lnTo>
                  <a:lnTo>
                    <a:pt x="37110" y="11859"/>
                  </a:lnTo>
                  <a:lnTo>
                    <a:pt x="36881" y="12551"/>
                  </a:lnTo>
                  <a:lnTo>
                    <a:pt x="36749" y="12969"/>
                  </a:lnTo>
                  <a:lnTo>
                    <a:pt x="36611" y="13379"/>
                  </a:lnTo>
                  <a:lnTo>
                    <a:pt x="36473" y="13781"/>
                  </a:lnTo>
                  <a:lnTo>
                    <a:pt x="36330" y="14192"/>
                  </a:lnTo>
                  <a:lnTo>
                    <a:pt x="36186" y="14594"/>
                  </a:lnTo>
                  <a:lnTo>
                    <a:pt x="36038" y="14988"/>
                  </a:lnTo>
                  <a:lnTo>
                    <a:pt x="35884" y="15390"/>
                  </a:lnTo>
                  <a:lnTo>
                    <a:pt x="35730" y="15785"/>
                  </a:lnTo>
                  <a:lnTo>
                    <a:pt x="35571" y="16171"/>
                  </a:lnTo>
                  <a:lnTo>
                    <a:pt x="35411" y="16565"/>
                  </a:lnTo>
                  <a:lnTo>
                    <a:pt x="35247" y="16951"/>
                  </a:lnTo>
                  <a:lnTo>
                    <a:pt x="35082" y="17329"/>
                  </a:lnTo>
                  <a:lnTo>
                    <a:pt x="34913" y="17707"/>
                  </a:lnTo>
                  <a:lnTo>
                    <a:pt x="34738" y="18086"/>
                  </a:lnTo>
                  <a:lnTo>
                    <a:pt x="34568" y="18464"/>
                  </a:lnTo>
                  <a:lnTo>
                    <a:pt x="34387" y="18834"/>
                  </a:lnTo>
                  <a:lnTo>
                    <a:pt x="34207" y="19204"/>
                  </a:lnTo>
                  <a:lnTo>
                    <a:pt x="34026" y="19566"/>
                  </a:lnTo>
                  <a:lnTo>
                    <a:pt x="33841" y="19928"/>
                  </a:lnTo>
                  <a:lnTo>
                    <a:pt x="33650" y="20282"/>
                  </a:lnTo>
                  <a:lnTo>
                    <a:pt x="33459" y="20636"/>
                  </a:lnTo>
                  <a:lnTo>
                    <a:pt x="33262" y="20990"/>
                  </a:lnTo>
                  <a:lnTo>
                    <a:pt x="33066" y="21336"/>
                  </a:lnTo>
                  <a:lnTo>
                    <a:pt x="32870" y="21682"/>
                  </a:lnTo>
                  <a:lnTo>
                    <a:pt x="32668" y="22028"/>
                  </a:lnTo>
                  <a:lnTo>
                    <a:pt x="32461" y="22365"/>
                  </a:lnTo>
                  <a:lnTo>
                    <a:pt x="32254" y="22695"/>
                  </a:lnTo>
                  <a:lnTo>
                    <a:pt x="32047" y="23033"/>
                  </a:lnTo>
                  <a:lnTo>
                    <a:pt x="31830" y="23355"/>
                  </a:lnTo>
                  <a:lnTo>
                    <a:pt x="31617" y="23685"/>
                  </a:lnTo>
                  <a:lnTo>
                    <a:pt x="31400" y="23999"/>
                  </a:lnTo>
                  <a:lnTo>
                    <a:pt x="31182" y="24320"/>
                  </a:lnTo>
                  <a:lnTo>
                    <a:pt x="30912" y="24707"/>
                  </a:lnTo>
                  <a:lnTo>
                    <a:pt x="30636" y="25077"/>
                  </a:lnTo>
                  <a:lnTo>
                    <a:pt x="30354" y="25439"/>
                  </a:lnTo>
                  <a:lnTo>
                    <a:pt x="30068" y="25793"/>
                  </a:lnTo>
                  <a:lnTo>
                    <a:pt x="29776" y="26139"/>
                  </a:lnTo>
                  <a:lnTo>
                    <a:pt x="29479" y="26468"/>
                  </a:lnTo>
                  <a:lnTo>
                    <a:pt x="29176" y="26782"/>
                  </a:lnTo>
                  <a:lnTo>
                    <a:pt x="28874" y="27088"/>
                  </a:lnTo>
                  <a:lnTo>
                    <a:pt x="28561" y="27386"/>
                  </a:lnTo>
                  <a:lnTo>
                    <a:pt x="28248" y="27675"/>
                  </a:lnTo>
                  <a:lnTo>
                    <a:pt x="27929" y="27941"/>
                  </a:lnTo>
                  <a:lnTo>
                    <a:pt x="27606" y="28206"/>
                  </a:lnTo>
                  <a:lnTo>
                    <a:pt x="27282" y="28456"/>
                  </a:lnTo>
                  <a:lnTo>
                    <a:pt x="26953" y="28689"/>
                  </a:lnTo>
                  <a:lnTo>
                    <a:pt x="26619" y="28914"/>
                  </a:lnTo>
                  <a:lnTo>
                    <a:pt x="26279" y="29131"/>
                  </a:lnTo>
                  <a:lnTo>
                    <a:pt x="25939" y="29333"/>
                  </a:lnTo>
                  <a:lnTo>
                    <a:pt x="25594" y="29518"/>
                  </a:lnTo>
                  <a:lnTo>
                    <a:pt x="25249" y="29695"/>
                  </a:lnTo>
                  <a:lnTo>
                    <a:pt x="24899" y="29855"/>
                  </a:lnTo>
                  <a:lnTo>
                    <a:pt x="24549" y="30008"/>
                  </a:lnTo>
                  <a:lnTo>
                    <a:pt x="24193" y="30145"/>
                  </a:lnTo>
                  <a:lnTo>
                    <a:pt x="23838" y="30274"/>
                  </a:lnTo>
                  <a:lnTo>
                    <a:pt x="23482" y="30378"/>
                  </a:lnTo>
                  <a:lnTo>
                    <a:pt x="23122" y="30483"/>
                  </a:lnTo>
                  <a:lnTo>
                    <a:pt x="22755" y="30571"/>
                  </a:lnTo>
                  <a:lnTo>
                    <a:pt x="22395" y="30644"/>
                  </a:lnTo>
                  <a:lnTo>
                    <a:pt x="22028" y="30700"/>
                  </a:lnTo>
                  <a:lnTo>
                    <a:pt x="21657" y="30748"/>
                  </a:lnTo>
                  <a:lnTo>
                    <a:pt x="21291" y="30781"/>
                  </a:lnTo>
                  <a:lnTo>
                    <a:pt x="20919" y="30805"/>
                  </a:lnTo>
                  <a:lnTo>
                    <a:pt x="20548" y="30805"/>
                  </a:lnTo>
                  <a:lnTo>
                    <a:pt x="20176" y="30765"/>
                  </a:lnTo>
                  <a:lnTo>
                    <a:pt x="19810" y="30716"/>
                  </a:lnTo>
                  <a:lnTo>
                    <a:pt x="19444" y="30652"/>
                  </a:lnTo>
                  <a:lnTo>
                    <a:pt x="19078" y="30580"/>
                  </a:lnTo>
                  <a:lnTo>
                    <a:pt x="18712" y="30499"/>
                  </a:lnTo>
                  <a:lnTo>
                    <a:pt x="18351" y="30403"/>
                  </a:lnTo>
                  <a:lnTo>
                    <a:pt x="17990" y="30290"/>
                  </a:lnTo>
                  <a:lnTo>
                    <a:pt x="17629" y="30177"/>
                  </a:lnTo>
                  <a:lnTo>
                    <a:pt x="17274" y="30040"/>
                  </a:lnTo>
                  <a:lnTo>
                    <a:pt x="16918" y="29904"/>
                  </a:lnTo>
                  <a:lnTo>
                    <a:pt x="16563" y="29751"/>
                  </a:lnTo>
                  <a:lnTo>
                    <a:pt x="16212" y="29590"/>
                  </a:lnTo>
                  <a:lnTo>
                    <a:pt x="15868" y="29413"/>
                  </a:lnTo>
                  <a:lnTo>
                    <a:pt x="15523" y="29228"/>
                  </a:lnTo>
                  <a:lnTo>
                    <a:pt x="15178" y="29035"/>
                  </a:lnTo>
                  <a:lnTo>
                    <a:pt x="14838" y="28834"/>
                  </a:lnTo>
                  <a:lnTo>
                    <a:pt x="14498" y="28617"/>
                  </a:lnTo>
                  <a:lnTo>
                    <a:pt x="14164" y="28391"/>
                  </a:lnTo>
                  <a:lnTo>
                    <a:pt x="13835" y="28150"/>
                  </a:lnTo>
                  <a:lnTo>
                    <a:pt x="13506" y="27909"/>
                  </a:lnTo>
                  <a:lnTo>
                    <a:pt x="13182" y="27651"/>
                  </a:lnTo>
                  <a:lnTo>
                    <a:pt x="12859" y="27386"/>
                  </a:lnTo>
                  <a:lnTo>
                    <a:pt x="12540" y="27104"/>
                  </a:lnTo>
                  <a:lnTo>
                    <a:pt x="12227" y="26814"/>
                  </a:lnTo>
                  <a:lnTo>
                    <a:pt x="11919" y="26517"/>
                  </a:lnTo>
                  <a:lnTo>
                    <a:pt x="11612" y="26211"/>
                  </a:lnTo>
                  <a:lnTo>
                    <a:pt x="11309" y="25897"/>
                  </a:lnTo>
                  <a:lnTo>
                    <a:pt x="11007" y="25567"/>
                  </a:lnTo>
                  <a:lnTo>
                    <a:pt x="10715" y="25230"/>
                  </a:lnTo>
                  <a:lnTo>
                    <a:pt x="10423" y="24884"/>
                  </a:lnTo>
                  <a:lnTo>
                    <a:pt x="10136" y="24530"/>
                  </a:lnTo>
                  <a:lnTo>
                    <a:pt x="9855" y="24168"/>
                  </a:lnTo>
                  <a:lnTo>
                    <a:pt x="9627" y="23862"/>
                  </a:lnTo>
                  <a:lnTo>
                    <a:pt x="9404" y="23548"/>
                  </a:lnTo>
                  <a:lnTo>
                    <a:pt x="9181" y="23234"/>
                  </a:lnTo>
                  <a:lnTo>
                    <a:pt x="8964" y="22921"/>
                  </a:lnTo>
                  <a:lnTo>
                    <a:pt x="8746" y="22599"/>
                  </a:lnTo>
                  <a:lnTo>
                    <a:pt x="8529" y="22277"/>
                  </a:lnTo>
                  <a:lnTo>
                    <a:pt x="8316" y="21947"/>
                  </a:lnTo>
                  <a:lnTo>
                    <a:pt x="8109" y="21617"/>
                  </a:lnTo>
                  <a:lnTo>
                    <a:pt x="7902" y="21279"/>
                  </a:lnTo>
                  <a:lnTo>
                    <a:pt x="7695" y="20942"/>
                  </a:lnTo>
                  <a:lnTo>
                    <a:pt x="7494" y="20604"/>
                  </a:lnTo>
                  <a:lnTo>
                    <a:pt x="7292" y="20258"/>
                  </a:lnTo>
                  <a:lnTo>
                    <a:pt x="7096" y="19912"/>
                  </a:lnTo>
                  <a:lnTo>
                    <a:pt x="6899" y="19566"/>
                  </a:lnTo>
                  <a:lnTo>
                    <a:pt x="6708" y="19212"/>
                  </a:lnTo>
                  <a:lnTo>
                    <a:pt x="6517" y="18850"/>
                  </a:lnTo>
                  <a:lnTo>
                    <a:pt x="6332" y="18496"/>
                  </a:lnTo>
                  <a:lnTo>
                    <a:pt x="6146" y="18126"/>
                  </a:lnTo>
                  <a:lnTo>
                    <a:pt x="5960" y="17764"/>
                  </a:lnTo>
                  <a:lnTo>
                    <a:pt x="5780" y="17394"/>
                  </a:lnTo>
                  <a:lnTo>
                    <a:pt x="5605" y="17024"/>
                  </a:lnTo>
                  <a:lnTo>
                    <a:pt x="5430" y="16645"/>
                  </a:lnTo>
                  <a:lnTo>
                    <a:pt x="5260" y="16267"/>
                  </a:lnTo>
                  <a:lnTo>
                    <a:pt x="5090" y="15889"/>
                  </a:lnTo>
                  <a:lnTo>
                    <a:pt x="4925" y="15503"/>
                  </a:lnTo>
                  <a:lnTo>
                    <a:pt x="4761" y="15117"/>
                  </a:lnTo>
                  <a:lnTo>
                    <a:pt x="4596" y="14731"/>
                  </a:lnTo>
                  <a:lnTo>
                    <a:pt x="4437" y="14337"/>
                  </a:lnTo>
                  <a:lnTo>
                    <a:pt x="4283" y="13942"/>
                  </a:lnTo>
                  <a:lnTo>
                    <a:pt x="4129" y="13548"/>
                  </a:lnTo>
                  <a:lnTo>
                    <a:pt x="3981" y="13146"/>
                  </a:lnTo>
                  <a:lnTo>
                    <a:pt x="3832" y="12744"/>
                  </a:lnTo>
                  <a:lnTo>
                    <a:pt x="3440" y="11649"/>
                  </a:lnTo>
                  <a:lnTo>
                    <a:pt x="3052" y="10555"/>
                  </a:lnTo>
                  <a:lnTo>
                    <a:pt x="2681" y="9445"/>
                  </a:lnTo>
                  <a:lnTo>
                    <a:pt x="2315" y="8327"/>
                  </a:lnTo>
                  <a:lnTo>
                    <a:pt x="1964" y="7201"/>
                  </a:lnTo>
                  <a:lnTo>
                    <a:pt x="1625" y="6066"/>
                  </a:lnTo>
                  <a:lnTo>
                    <a:pt x="1296" y="4924"/>
                  </a:lnTo>
                  <a:lnTo>
                    <a:pt x="977" y="3773"/>
                  </a:lnTo>
                  <a:lnTo>
                    <a:pt x="866" y="3339"/>
                  </a:lnTo>
                  <a:lnTo>
                    <a:pt x="755" y="2913"/>
                  </a:lnTo>
                  <a:lnTo>
                    <a:pt x="638" y="2486"/>
                  </a:lnTo>
                  <a:lnTo>
                    <a:pt x="521" y="2068"/>
                  </a:lnTo>
                  <a:lnTo>
                    <a:pt x="394" y="1649"/>
                  </a:lnTo>
                  <a:lnTo>
                    <a:pt x="266" y="1231"/>
                  </a:lnTo>
                  <a:lnTo>
                    <a:pt x="134" y="813"/>
                  </a:lnTo>
                  <a:lnTo>
                    <a:pt x="1" y="402"/>
                  </a:lnTo>
                  <a:lnTo>
                    <a:pt x="6" y="523"/>
                  </a:lnTo>
                  <a:lnTo>
                    <a:pt x="17" y="644"/>
                  </a:lnTo>
                  <a:lnTo>
                    <a:pt x="33" y="756"/>
                  </a:lnTo>
                  <a:lnTo>
                    <a:pt x="49" y="877"/>
                  </a:lnTo>
                  <a:lnTo>
                    <a:pt x="70" y="990"/>
                  </a:lnTo>
                  <a:lnTo>
                    <a:pt x="91" y="1102"/>
                  </a:lnTo>
                  <a:lnTo>
                    <a:pt x="118" y="1215"/>
                  </a:lnTo>
                  <a:lnTo>
                    <a:pt x="150" y="1328"/>
                  </a:lnTo>
                  <a:lnTo>
                    <a:pt x="256" y="1826"/>
                  </a:lnTo>
                  <a:lnTo>
                    <a:pt x="388" y="2430"/>
                  </a:lnTo>
                  <a:lnTo>
                    <a:pt x="548" y="3122"/>
                  </a:lnTo>
                  <a:lnTo>
                    <a:pt x="733" y="3910"/>
                  </a:lnTo>
                  <a:lnTo>
                    <a:pt x="877" y="4497"/>
                  </a:lnTo>
                  <a:lnTo>
                    <a:pt x="1025" y="5085"/>
                  </a:lnTo>
                  <a:lnTo>
                    <a:pt x="1174" y="5672"/>
                  </a:lnTo>
                  <a:lnTo>
                    <a:pt x="1328" y="6259"/>
                  </a:lnTo>
                  <a:lnTo>
                    <a:pt x="1482" y="6839"/>
                  </a:lnTo>
                  <a:lnTo>
                    <a:pt x="1641" y="7418"/>
                  </a:lnTo>
                  <a:lnTo>
                    <a:pt x="1805" y="7997"/>
                  </a:lnTo>
                  <a:lnTo>
                    <a:pt x="1970" y="8576"/>
                  </a:lnTo>
                  <a:lnTo>
                    <a:pt x="2145" y="9147"/>
                  </a:lnTo>
                  <a:lnTo>
                    <a:pt x="2315" y="9719"/>
                  </a:lnTo>
                  <a:lnTo>
                    <a:pt x="2495" y="10290"/>
                  </a:lnTo>
                  <a:lnTo>
                    <a:pt x="2675" y="10853"/>
                  </a:lnTo>
                  <a:lnTo>
                    <a:pt x="2856" y="11416"/>
                  </a:lnTo>
                  <a:lnTo>
                    <a:pt x="3042" y="11979"/>
                  </a:lnTo>
                  <a:lnTo>
                    <a:pt x="3233" y="12534"/>
                  </a:lnTo>
                  <a:lnTo>
                    <a:pt x="3429" y="13090"/>
                  </a:lnTo>
                  <a:lnTo>
                    <a:pt x="3572" y="13508"/>
                  </a:lnTo>
                  <a:lnTo>
                    <a:pt x="3721" y="13918"/>
                  </a:lnTo>
                  <a:lnTo>
                    <a:pt x="3869" y="14328"/>
                  </a:lnTo>
                  <a:lnTo>
                    <a:pt x="4023" y="14739"/>
                  </a:lnTo>
                  <a:lnTo>
                    <a:pt x="4183" y="15141"/>
                  </a:lnTo>
                  <a:lnTo>
                    <a:pt x="4342" y="15543"/>
                  </a:lnTo>
                  <a:lnTo>
                    <a:pt x="4501" y="15937"/>
                  </a:lnTo>
                  <a:lnTo>
                    <a:pt x="4665" y="16332"/>
                  </a:lnTo>
                  <a:lnTo>
                    <a:pt x="4835" y="16726"/>
                  </a:lnTo>
                  <a:lnTo>
                    <a:pt x="5005" y="17120"/>
                  </a:lnTo>
                  <a:lnTo>
                    <a:pt x="5180" y="17506"/>
                  </a:lnTo>
                  <a:lnTo>
                    <a:pt x="5355" y="17884"/>
                  </a:lnTo>
                  <a:lnTo>
                    <a:pt x="5536" y="18271"/>
                  </a:lnTo>
                  <a:lnTo>
                    <a:pt x="5721" y="18649"/>
                  </a:lnTo>
                  <a:lnTo>
                    <a:pt x="5902" y="19019"/>
                  </a:lnTo>
                  <a:lnTo>
                    <a:pt x="6093" y="19389"/>
                  </a:lnTo>
                  <a:lnTo>
                    <a:pt x="6284" y="19759"/>
                  </a:lnTo>
                  <a:lnTo>
                    <a:pt x="6475" y="20121"/>
                  </a:lnTo>
                  <a:lnTo>
                    <a:pt x="6671" y="20483"/>
                  </a:lnTo>
                  <a:lnTo>
                    <a:pt x="6873" y="20837"/>
                  </a:lnTo>
                  <a:lnTo>
                    <a:pt x="7075" y="21191"/>
                  </a:lnTo>
                  <a:lnTo>
                    <a:pt x="7276" y="21545"/>
                  </a:lnTo>
                  <a:lnTo>
                    <a:pt x="7483" y="21891"/>
                  </a:lnTo>
                  <a:lnTo>
                    <a:pt x="7695" y="22237"/>
                  </a:lnTo>
                  <a:lnTo>
                    <a:pt x="7908" y="22575"/>
                  </a:lnTo>
                  <a:lnTo>
                    <a:pt x="8120" y="22913"/>
                  </a:lnTo>
                  <a:lnTo>
                    <a:pt x="8338" y="23250"/>
                  </a:lnTo>
                  <a:lnTo>
                    <a:pt x="8555" y="23580"/>
                  </a:lnTo>
                  <a:lnTo>
                    <a:pt x="8778" y="23902"/>
                  </a:lnTo>
                  <a:lnTo>
                    <a:pt x="9006" y="24224"/>
                  </a:lnTo>
                  <a:lnTo>
                    <a:pt x="9229" y="24546"/>
                  </a:lnTo>
                  <a:lnTo>
                    <a:pt x="9463" y="24859"/>
                  </a:lnTo>
                  <a:lnTo>
                    <a:pt x="9749" y="25238"/>
                  </a:lnTo>
                  <a:lnTo>
                    <a:pt x="10046" y="25616"/>
                  </a:lnTo>
                  <a:lnTo>
                    <a:pt x="10343" y="25978"/>
                  </a:lnTo>
                  <a:lnTo>
                    <a:pt x="10651" y="26332"/>
                  </a:lnTo>
                  <a:lnTo>
                    <a:pt x="10959" y="26678"/>
                  </a:lnTo>
                  <a:lnTo>
                    <a:pt x="11272" y="27007"/>
                  </a:lnTo>
                  <a:lnTo>
                    <a:pt x="11585" y="27329"/>
                  </a:lnTo>
                  <a:lnTo>
                    <a:pt x="11909" y="27643"/>
                  </a:lnTo>
                  <a:lnTo>
                    <a:pt x="12233" y="27949"/>
                  </a:lnTo>
                  <a:lnTo>
                    <a:pt x="12562" y="28238"/>
                  </a:lnTo>
                  <a:lnTo>
                    <a:pt x="12896" y="28520"/>
                  </a:lnTo>
                  <a:lnTo>
                    <a:pt x="13230" y="28785"/>
                  </a:lnTo>
                  <a:lnTo>
                    <a:pt x="13570" y="29043"/>
                  </a:lnTo>
                  <a:lnTo>
                    <a:pt x="13915" y="29292"/>
                  </a:lnTo>
                  <a:lnTo>
                    <a:pt x="14260" y="29526"/>
                  </a:lnTo>
                  <a:lnTo>
                    <a:pt x="14610" y="29759"/>
                  </a:lnTo>
                  <a:lnTo>
                    <a:pt x="14960" y="29968"/>
                  </a:lnTo>
                  <a:lnTo>
                    <a:pt x="15316" y="30177"/>
                  </a:lnTo>
                  <a:lnTo>
                    <a:pt x="15676" y="30362"/>
                  </a:lnTo>
                  <a:lnTo>
                    <a:pt x="16037" y="30547"/>
                  </a:lnTo>
                  <a:lnTo>
                    <a:pt x="16403" y="30716"/>
                  </a:lnTo>
                  <a:lnTo>
                    <a:pt x="16770" y="30877"/>
                  </a:lnTo>
                  <a:lnTo>
                    <a:pt x="17136" y="31022"/>
                  </a:lnTo>
                  <a:lnTo>
                    <a:pt x="17507" y="31159"/>
                  </a:lnTo>
                  <a:lnTo>
                    <a:pt x="17879" y="31279"/>
                  </a:lnTo>
                  <a:lnTo>
                    <a:pt x="18255" y="31392"/>
                  </a:lnTo>
                  <a:lnTo>
                    <a:pt x="18632" y="31489"/>
                  </a:lnTo>
                  <a:lnTo>
                    <a:pt x="19009" y="31577"/>
                  </a:lnTo>
                  <a:lnTo>
                    <a:pt x="19386" y="31658"/>
                  </a:lnTo>
                  <a:lnTo>
                    <a:pt x="19768" y="31722"/>
                  </a:lnTo>
                  <a:lnTo>
                    <a:pt x="20150" y="31770"/>
                  </a:lnTo>
                  <a:lnTo>
                    <a:pt x="20537" y="31810"/>
                  </a:lnTo>
                  <a:lnTo>
                    <a:pt x="20935" y="31818"/>
                  </a:lnTo>
                  <a:lnTo>
                    <a:pt x="21333" y="31802"/>
                  </a:lnTo>
                  <a:lnTo>
                    <a:pt x="21731" y="31778"/>
                  </a:lnTo>
                  <a:lnTo>
                    <a:pt x="22124" y="31730"/>
                  </a:lnTo>
                  <a:lnTo>
                    <a:pt x="22522" y="31666"/>
                  </a:lnTo>
                  <a:lnTo>
                    <a:pt x="22915" y="31593"/>
                  </a:lnTo>
                  <a:lnTo>
                    <a:pt x="23307" y="31497"/>
                  </a:lnTo>
                  <a:lnTo>
                    <a:pt x="23695" y="31384"/>
                  </a:lnTo>
                  <a:lnTo>
                    <a:pt x="24082" y="31247"/>
                  </a:lnTo>
                  <a:lnTo>
                    <a:pt x="24469" y="31102"/>
                  </a:lnTo>
                  <a:lnTo>
                    <a:pt x="24846" y="30942"/>
                  </a:lnTo>
                  <a:lnTo>
                    <a:pt x="25228" y="30765"/>
                  </a:lnTo>
                  <a:lnTo>
                    <a:pt x="25605" y="30571"/>
                  </a:lnTo>
                  <a:lnTo>
                    <a:pt x="25976" y="30354"/>
                  </a:lnTo>
                  <a:lnTo>
                    <a:pt x="26343" y="30129"/>
                  </a:lnTo>
                  <a:lnTo>
                    <a:pt x="26709" y="29880"/>
                  </a:lnTo>
                  <a:lnTo>
                    <a:pt x="27043" y="29646"/>
                  </a:lnTo>
                  <a:lnTo>
                    <a:pt x="27372" y="29405"/>
                  </a:lnTo>
                  <a:lnTo>
                    <a:pt x="27701" y="29147"/>
                  </a:lnTo>
                  <a:lnTo>
                    <a:pt x="28025" y="28882"/>
                  </a:lnTo>
                  <a:lnTo>
                    <a:pt x="28343" y="28608"/>
                  </a:lnTo>
                  <a:lnTo>
                    <a:pt x="28656" y="28319"/>
                  </a:lnTo>
                  <a:lnTo>
                    <a:pt x="28969" y="28029"/>
                  </a:lnTo>
                  <a:lnTo>
                    <a:pt x="29277" y="27724"/>
                  </a:lnTo>
                  <a:lnTo>
                    <a:pt x="29580" y="27410"/>
                  </a:lnTo>
                  <a:lnTo>
                    <a:pt x="29882" y="27088"/>
                  </a:lnTo>
                  <a:lnTo>
                    <a:pt x="30174" y="26758"/>
                  </a:lnTo>
                  <a:lnTo>
                    <a:pt x="30466" y="26420"/>
                  </a:lnTo>
                  <a:lnTo>
                    <a:pt x="30752" y="26074"/>
                  </a:lnTo>
                  <a:lnTo>
                    <a:pt x="31034" y="25712"/>
                  </a:lnTo>
                  <a:lnTo>
                    <a:pt x="31315" y="25350"/>
                  </a:lnTo>
                  <a:lnTo>
                    <a:pt x="31585" y="24972"/>
                  </a:lnTo>
                  <a:lnTo>
                    <a:pt x="31808" y="24650"/>
                  </a:lnTo>
                  <a:lnTo>
                    <a:pt x="32031" y="24312"/>
                  </a:lnTo>
                  <a:lnTo>
                    <a:pt x="32249" y="23983"/>
                  </a:lnTo>
                  <a:lnTo>
                    <a:pt x="32461" y="23645"/>
                  </a:lnTo>
                  <a:lnTo>
                    <a:pt x="32679" y="23307"/>
                  </a:lnTo>
                  <a:lnTo>
                    <a:pt x="32886" y="22961"/>
                  </a:lnTo>
                  <a:lnTo>
                    <a:pt x="33093" y="22607"/>
                  </a:lnTo>
                  <a:lnTo>
                    <a:pt x="33299" y="22253"/>
                  </a:lnTo>
                  <a:lnTo>
                    <a:pt x="33496" y="21899"/>
                  </a:lnTo>
                  <a:lnTo>
                    <a:pt x="33697" y="21537"/>
                  </a:lnTo>
                  <a:lnTo>
                    <a:pt x="33894" y="21175"/>
                  </a:lnTo>
                  <a:lnTo>
                    <a:pt x="34085" y="20813"/>
                  </a:lnTo>
                  <a:lnTo>
                    <a:pt x="34276" y="20443"/>
                  </a:lnTo>
                  <a:lnTo>
                    <a:pt x="34462" y="20065"/>
                  </a:lnTo>
                  <a:lnTo>
                    <a:pt x="34647" y="19695"/>
                  </a:lnTo>
                  <a:lnTo>
                    <a:pt x="34828" y="19308"/>
                  </a:lnTo>
                  <a:lnTo>
                    <a:pt x="35003" y="18930"/>
                  </a:lnTo>
                  <a:lnTo>
                    <a:pt x="35178" y="18544"/>
                  </a:lnTo>
                  <a:lnTo>
                    <a:pt x="35353" y="18150"/>
                  </a:lnTo>
                  <a:lnTo>
                    <a:pt x="35518" y="17764"/>
                  </a:lnTo>
                  <a:lnTo>
                    <a:pt x="35687" y="17361"/>
                  </a:lnTo>
                  <a:lnTo>
                    <a:pt x="35847" y="16967"/>
                  </a:lnTo>
                  <a:lnTo>
                    <a:pt x="36006" y="16565"/>
                  </a:lnTo>
                  <a:lnTo>
                    <a:pt x="36165" y="16163"/>
                  </a:lnTo>
                  <a:lnTo>
                    <a:pt x="36319" y="15752"/>
                  </a:lnTo>
                  <a:lnTo>
                    <a:pt x="36467" y="15342"/>
                  </a:lnTo>
                  <a:lnTo>
                    <a:pt x="36616" y="14932"/>
                  </a:lnTo>
                  <a:lnTo>
                    <a:pt x="36759" y="14514"/>
                  </a:lnTo>
                  <a:lnTo>
                    <a:pt x="36897" y="14095"/>
                  </a:lnTo>
                  <a:lnTo>
                    <a:pt x="37035" y="13677"/>
                  </a:lnTo>
                  <a:lnTo>
                    <a:pt x="37173" y="13250"/>
                  </a:lnTo>
                  <a:lnTo>
                    <a:pt x="37301" y="12824"/>
                  </a:lnTo>
                  <a:lnTo>
                    <a:pt x="37476" y="12253"/>
                  </a:lnTo>
                  <a:lnTo>
                    <a:pt x="37651" y="11682"/>
                  </a:lnTo>
                  <a:lnTo>
                    <a:pt x="37815" y="11110"/>
                  </a:lnTo>
                  <a:lnTo>
                    <a:pt x="37985" y="10539"/>
                  </a:lnTo>
                  <a:lnTo>
                    <a:pt x="38144" y="9960"/>
                  </a:lnTo>
                  <a:lnTo>
                    <a:pt x="38309" y="9381"/>
                  </a:lnTo>
                  <a:lnTo>
                    <a:pt x="38463" y="8801"/>
                  </a:lnTo>
                  <a:lnTo>
                    <a:pt x="38617" y="8222"/>
                  </a:lnTo>
                  <a:lnTo>
                    <a:pt x="38771" y="7635"/>
                  </a:lnTo>
                  <a:lnTo>
                    <a:pt x="38919" y="7056"/>
                  </a:lnTo>
                  <a:lnTo>
                    <a:pt x="39062" y="6468"/>
                  </a:lnTo>
                  <a:lnTo>
                    <a:pt x="39206" y="5873"/>
                  </a:lnTo>
                  <a:lnTo>
                    <a:pt x="39344" y="5286"/>
                  </a:lnTo>
                  <a:lnTo>
                    <a:pt x="39476" y="4690"/>
                  </a:lnTo>
                  <a:lnTo>
                    <a:pt x="39609" y="4095"/>
                  </a:lnTo>
                  <a:lnTo>
                    <a:pt x="39742" y="3500"/>
                  </a:lnTo>
                  <a:lnTo>
                    <a:pt x="39917" y="2703"/>
                  </a:lnTo>
                  <a:lnTo>
                    <a:pt x="40065" y="2003"/>
                  </a:lnTo>
                  <a:lnTo>
                    <a:pt x="40182" y="1408"/>
                  </a:lnTo>
                  <a:lnTo>
                    <a:pt x="40272" y="901"/>
                  </a:lnTo>
                  <a:lnTo>
                    <a:pt x="40320" y="684"/>
                  </a:lnTo>
                  <a:lnTo>
                    <a:pt x="40362" y="459"/>
                  </a:lnTo>
                  <a:lnTo>
                    <a:pt x="40400" y="225"/>
                  </a:lnTo>
                  <a:lnTo>
                    <a:pt x="40426"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057" name="Google Shape;3550;p66"/>
            <p:cNvSpPr/>
            <p:nvPr/>
          </p:nvSpPr>
          <p:spPr>
            <a:xfrm>
              <a:off x="6755040" y="1278000"/>
              <a:ext cx="1201320" cy="558360"/>
            </a:xfrm>
            <a:custGeom>
              <a:avLst/>
              <a:gdLst/>
              <a:ahLst/>
              <a:cxnLst/>
              <a:rect l="l" t="t" r="r" b="b"/>
              <a:pathLst>
                <a:path w="91857" h="60057">
                  <a:moveTo>
                    <a:pt x="17984" y="0"/>
                  </a:moveTo>
                  <a:lnTo>
                    <a:pt x="17522" y="8"/>
                  </a:lnTo>
                  <a:lnTo>
                    <a:pt x="17061" y="40"/>
                  </a:lnTo>
                  <a:lnTo>
                    <a:pt x="16599" y="80"/>
                  </a:lnTo>
                  <a:lnTo>
                    <a:pt x="16148" y="145"/>
                  </a:lnTo>
                  <a:lnTo>
                    <a:pt x="15692" y="217"/>
                  </a:lnTo>
                  <a:lnTo>
                    <a:pt x="15246" y="314"/>
                  </a:lnTo>
                  <a:lnTo>
                    <a:pt x="14800" y="426"/>
                  </a:lnTo>
                  <a:lnTo>
                    <a:pt x="14360" y="555"/>
                  </a:lnTo>
                  <a:lnTo>
                    <a:pt x="13925" y="700"/>
                  </a:lnTo>
                  <a:lnTo>
                    <a:pt x="13490" y="861"/>
                  </a:lnTo>
                  <a:lnTo>
                    <a:pt x="13060" y="1038"/>
                  </a:lnTo>
                  <a:lnTo>
                    <a:pt x="12635" y="1223"/>
                  </a:lnTo>
                  <a:lnTo>
                    <a:pt x="12216" y="1432"/>
                  </a:lnTo>
                  <a:lnTo>
                    <a:pt x="11802" y="1657"/>
                  </a:lnTo>
                  <a:lnTo>
                    <a:pt x="11388" y="1891"/>
                  </a:lnTo>
                  <a:lnTo>
                    <a:pt x="10985" y="2140"/>
                  </a:lnTo>
                  <a:lnTo>
                    <a:pt x="10582" y="2414"/>
                  </a:lnTo>
                  <a:lnTo>
                    <a:pt x="10189" y="2687"/>
                  </a:lnTo>
                  <a:lnTo>
                    <a:pt x="9796" y="2985"/>
                  </a:lnTo>
                  <a:lnTo>
                    <a:pt x="9414" y="3290"/>
                  </a:lnTo>
                  <a:lnTo>
                    <a:pt x="9032" y="3612"/>
                  </a:lnTo>
                  <a:lnTo>
                    <a:pt x="8661" y="3950"/>
                  </a:lnTo>
                  <a:lnTo>
                    <a:pt x="8289" y="4296"/>
                  </a:lnTo>
                  <a:lnTo>
                    <a:pt x="7928" y="4658"/>
                  </a:lnTo>
                  <a:lnTo>
                    <a:pt x="7573" y="5028"/>
                  </a:lnTo>
                  <a:lnTo>
                    <a:pt x="7223" y="5414"/>
                  </a:lnTo>
                  <a:lnTo>
                    <a:pt x="6883" y="5817"/>
                  </a:lnTo>
                  <a:lnTo>
                    <a:pt x="6543" y="6227"/>
                  </a:lnTo>
                  <a:lnTo>
                    <a:pt x="6214" y="6653"/>
                  </a:lnTo>
                  <a:lnTo>
                    <a:pt x="5891" y="7088"/>
                  </a:lnTo>
                  <a:lnTo>
                    <a:pt x="5577" y="7530"/>
                  </a:lnTo>
                  <a:lnTo>
                    <a:pt x="5270" y="7989"/>
                  </a:lnTo>
                  <a:lnTo>
                    <a:pt x="4967" y="8455"/>
                  </a:lnTo>
                  <a:lnTo>
                    <a:pt x="4670" y="8930"/>
                  </a:lnTo>
                  <a:lnTo>
                    <a:pt x="4384" y="9421"/>
                  </a:lnTo>
                  <a:lnTo>
                    <a:pt x="4108" y="9920"/>
                  </a:lnTo>
                  <a:lnTo>
                    <a:pt x="3837" y="10434"/>
                  </a:lnTo>
                  <a:lnTo>
                    <a:pt x="3572" y="10957"/>
                  </a:lnTo>
                  <a:lnTo>
                    <a:pt x="3317" y="11480"/>
                  </a:lnTo>
                  <a:lnTo>
                    <a:pt x="3073" y="12019"/>
                  </a:lnTo>
                  <a:lnTo>
                    <a:pt x="2834" y="12574"/>
                  </a:lnTo>
                  <a:lnTo>
                    <a:pt x="2606" y="13130"/>
                  </a:lnTo>
                  <a:lnTo>
                    <a:pt x="2383" y="13693"/>
                  </a:lnTo>
                  <a:lnTo>
                    <a:pt x="2171" y="14272"/>
                  </a:lnTo>
                  <a:lnTo>
                    <a:pt x="1969" y="14851"/>
                  </a:lnTo>
                  <a:lnTo>
                    <a:pt x="1773" y="15447"/>
                  </a:lnTo>
                  <a:lnTo>
                    <a:pt x="1587" y="16050"/>
                  </a:lnTo>
                  <a:lnTo>
                    <a:pt x="1412" y="16653"/>
                  </a:lnTo>
                  <a:lnTo>
                    <a:pt x="1247" y="17273"/>
                  </a:lnTo>
                  <a:lnTo>
                    <a:pt x="1093" y="17892"/>
                  </a:lnTo>
                  <a:lnTo>
                    <a:pt x="945" y="18520"/>
                  </a:lnTo>
                  <a:lnTo>
                    <a:pt x="807" y="19155"/>
                  </a:lnTo>
                  <a:lnTo>
                    <a:pt x="680" y="19799"/>
                  </a:lnTo>
                  <a:lnTo>
                    <a:pt x="568" y="20451"/>
                  </a:lnTo>
                  <a:lnTo>
                    <a:pt x="462" y="21110"/>
                  </a:lnTo>
                  <a:lnTo>
                    <a:pt x="366" y="21770"/>
                  </a:lnTo>
                  <a:lnTo>
                    <a:pt x="282" y="22438"/>
                  </a:lnTo>
                  <a:lnTo>
                    <a:pt x="207" y="23114"/>
                  </a:lnTo>
                  <a:lnTo>
                    <a:pt x="144" y="23797"/>
                  </a:lnTo>
                  <a:lnTo>
                    <a:pt x="91" y="24481"/>
                  </a:lnTo>
                  <a:lnTo>
                    <a:pt x="53" y="25173"/>
                  </a:lnTo>
                  <a:lnTo>
                    <a:pt x="22" y="25865"/>
                  </a:lnTo>
                  <a:lnTo>
                    <a:pt x="6" y="26565"/>
                  </a:lnTo>
                  <a:lnTo>
                    <a:pt x="0" y="27265"/>
                  </a:lnTo>
                  <a:lnTo>
                    <a:pt x="6" y="27852"/>
                  </a:lnTo>
                  <a:lnTo>
                    <a:pt x="16" y="28439"/>
                  </a:lnTo>
                  <a:lnTo>
                    <a:pt x="37" y="29019"/>
                  </a:lnTo>
                  <a:lnTo>
                    <a:pt x="64" y="29598"/>
                  </a:lnTo>
                  <a:lnTo>
                    <a:pt x="101" y="30177"/>
                  </a:lnTo>
                  <a:lnTo>
                    <a:pt x="144" y="30748"/>
                  </a:lnTo>
                  <a:lnTo>
                    <a:pt x="197" y="31320"/>
                  </a:lnTo>
                  <a:lnTo>
                    <a:pt x="255" y="31883"/>
                  </a:lnTo>
                  <a:lnTo>
                    <a:pt x="324" y="32446"/>
                  </a:lnTo>
                  <a:lnTo>
                    <a:pt x="398" y="33009"/>
                  </a:lnTo>
                  <a:lnTo>
                    <a:pt x="483" y="33564"/>
                  </a:lnTo>
                  <a:lnTo>
                    <a:pt x="573" y="34111"/>
                  </a:lnTo>
                  <a:lnTo>
                    <a:pt x="669" y="34658"/>
                  </a:lnTo>
                  <a:lnTo>
                    <a:pt x="775" y="35205"/>
                  </a:lnTo>
                  <a:lnTo>
                    <a:pt x="887" y="35744"/>
                  </a:lnTo>
                  <a:lnTo>
                    <a:pt x="1003" y="36275"/>
                  </a:lnTo>
                  <a:lnTo>
                    <a:pt x="1131" y="36806"/>
                  </a:lnTo>
                  <a:lnTo>
                    <a:pt x="1263" y="37329"/>
                  </a:lnTo>
                  <a:lnTo>
                    <a:pt x="1407" y="37852"/>
                  </a:lnTo>
                  <a:lnTo>
                    <a:pt x="1550" y="38367"/>
                  </a:lnTo>
                  <a:lnTo>
                    <a:pt x="1704" y="38874"/>
                  </a:lnTo>
                  <a:lnTo>
                    <a:pt x="1868" y="39381"/>
                  </a:lnTo>
                  <a:lnTo>
                    <a:pt x="2033" y="39879"/>
                  </a:lnTo>
                  <a:lnTo>
                    <a:pt x="2208" y="40370"/>
                  </a:lnTo>
                  <a:lnTo>
                    <a:pt x="2388" y="40853"/>
                  </a:lnTo>
                  <a:lnTo>
                    <a:pt x="2574" y="41336"/>
                  </a:lnTo>
                  <a:lnTo>
                    <a:pt x="2765" y="41810"/>
                  </a:lnTo>
                  <a:lnTo>
                    <a:pt x="2967" y="42277"/>
                  </a:lnTo>
                  <a:lnTo>
                    <a:pt x="3168" y="42744"/>
                  </a:lnTo>
                  <a:lnTo>
                    <a:pt x="3381" y="43194"/>
                  </a:lnTo>
                  <a:lnTo>
                    <a:pt x="3598" y="43645"/>
                  </a:lnTo>
                  <a:lnTo>
                    <a:pt x="3821" y="44087"/>
                  </a:lnTo>
                  <a:lnTo>
                    <a:pt x="4055" y="44521"/>
                  </a:lnTo>
                  <a:lnTo>
                    <a:pt x="4288" y="44948"/>
                  </a:lnTo>
                  <a:lnTo>
                    <a:pt x="4527" y="45374"/>
                  </a:lnTo>
                  <a:lnTo>
                    <a:pt x="4776" y="45785"/>
                  </a:lnTo>
                  <a:lnTo>
                    <a:pt x="5026" y="46187"/>
                  </a:lnTo>
                  <a:lnTo>
                    <a:pt x="5286" y="46589"/>
                  </a:lnTo>
                  <a:lnTo>
                    <a:pt x="5551" y="46975"/>
                  </a:lnTo>
                  <a:lnTo>
                    <a:pt x="5816" y="47361"/>
                  </a:lnTo>
                  <a:lnTo>
                    <a:pt x="6092" y="47731"/>
                  </a:lnTo>
                  <a:lnTo>
                    <a:pt x="6368" y="48093"/>
                  </a:lnTo>
                  <a:lnTo>
                    <a:pt x="6655" y="48456"/>
                  </a:lnTo>
                  <a:lnTo>
                    <a:pt x="6947" y="48801"/>
                  </a:lnTo>
                  <a:lnTo>
                    <a:pt x="7238" y="49139"/>
                  </a:lnTo>
                  <a:lnTo>
                    <a:pt x="7536" y="49469"/>
                  </a:lnTo>
                  <a:lnTo>
                    <a:pt x="7843" y="49791"/>
                  </a:lnTo>
                  <a:lnTo>
                    <a:pt x="8151" y="50105"/>
                  </a:lnTo>
                  <a:lnTo>
                    <a:pt x="8464" y="50410"/>
                  </a:lnTo>
                  <a:lnTo>
                    <a:pt x="8783" y="50708"/>
                  </a:lnTo>
                  <a:lnTo>
                    <a:pt x="9106" y="50990"/>
                  </a:lnTo>
                  <a:lnTo>
                    <a:pt x="9430" y="51263"/>
                  </a:lnTo>
                  <a:lnTo>
                    <a:pt x="9764" y="51529"/>
                  </a:lnTo>
                  <a:lnTo>
                    <a:pt x="10099" y="51786"/>
                  </a:lnTo>
                  <a:lnTo>
                    <a:pt x="10438" y="52028"/>
                  </a:lnTo>
                  <a:lnTo>
                    <a:pt x="10783" y="52261"/>
                  </a:lnTo>
                  <a:lnTo>
                    <a:pt x="11133" y="52486"/>
                  </a:lnTo>
                  <a:lnTo>
                    <a:pt x="11484" y="52695"/>
                  </a:lnTo>
                  <a:lnTo>
                    <a:pt x="11839" y="52896"/>
                  </a:lnTo>
                  <a:lnTo>
                    <a:pt x="12200" y="53089"/>
                  </a:lnTo>
                  <a:lnTo>
                    <a:pt x="12566" y="53275"/>
                  </a:lnTo>
                  <a:lnTo>
                    <a:pt x="12932" y="53443"/>
                  </a:lnTo>
                  <a:lnTo>
                    <a:pt x="13304" y="53596"/>
                  </a:lnTo>
                  <a:lnTo>
                    <a:pt x="13681" y="53741"/>
                  </a:lnTo>
                  <a:lnTo>
                    <a:pt x="14715" y="54119"/>
                  </a:lnTo>
                  <a:lnTo>
                    <a:pt x="15755" y="54489"/>
                  </a:lnTo>
                  <a:lnTo>
                    <a:pt x="16790" y="54843"/>
                  </a:lnTo>
                  <a:lnTo>
                    <a:pt x="17825" y="55189"/>
                  </a:lnTo>
                  <a:lnTo>
                    <a:pt x="18860" y="55519"/>
                  </a:lnTo>
                  <a:lnTo>
                    <a:pt x="19895" y="55841"/>
                  </a:lnTo>
                  <a:lnTo>
                    <a:pt x="20929" y="56155"/>
                  </a:lnTo>
                  <a:lnTo>
                    <a:pt x="21959" y="56452"/>
                  </a:lnTo>
                  <a:lnTo>
                    <a:pt x="22994" y="56734"/>
                  </a:lnTo>
                  <a:lnTo>
                    <a:pt x="24023" y="57007"/>
                  </a:lnTo>
                  <a:lnTo>
                    <a:pt x="25052" y="57273"/>
                  </a:lnTo>
                  <a:lnTo>
                    <a:pt x="26082" y="57522"/>
                  </a:lnTo>
                  <a:lnTo>
                    <a:pt x="27111" y="57764"/>
                  </a:lnTo>
                  <a:lnTo>
                    <a:pt x="28141" y="57989"/>
                  </a:lnTo>
                  <a:lnTo>
                    <a:pt x="29165" y="58206"/>
                  </a:lnTo>
                  <a:lnTo>
                    <a:pt x="30189" y="58407"/>
                  </a:lnTo>
                  <a:lnTo>
                    <a:pt x="31219" y="58600"/>
                  </a:lnTo>
                  <a:lnTo>
                    <a:pt x="32243" y="58777"/>
                  </a:lnTo>
                  <a:lnTo>
                    <a:pt x="33262" y="58946"/>
                  </a:lnTo>
                  <a:lnTo>
                    <a:pt x="34286" y="59107"/>
                  </a:lnTo>
                  <a:lnTo>
                    <a:pt x="35310" y="59252"/>
                  </a:lnTo>
                  <a:lnTo>
                    <a:pt x="36329" y="59381"/>
                  </a:lnTo>
                  <a:lnTo>
                    <a:pt x="37348" y="59501"/>
                  </a:lnTo>
                  <a:lnTo>
                    <a:pt x="38372" y="59614"/>
                  </a:lnTo>
                  <a:lnTo>
                    <a:pt x="39391" y="59711"/>
                  </a:lnTo>
                  <a:lnTo>
                    <a:pt x="40404" y="59791"/>
                  </a:lnTo>
                  <a:lnTo>
                    <a:pt x="41423" y="59863"/>
                  </a:lnTo>
                  <a:lnTo>
                    <a:pt x="42442" y="59928"/>
                  </a:lnTo>
                  <a:lnTo>
                    <a:pt x="43456" y="59976"/>
                  </a:lnTo>
                  <a:lnTo>
                    <a:pt x="44469" y="60016"/>
                  </a:lnTo>
                  <a:lnTo>
                    <a:pt x="45483" y="60040"/>
                  </a:lnTo>
                  <a:lnTo>
                    <a:pt x="46496" y="60057"/>
                  </a:lnTo>
                  <a:lnTo>
                    <a:pt x="47510" y="60057"/>
                  </a:lnTo>
                  <a:lnTo>
                    <a:pt x="48518" y="60048"/>
                  </a:lnTo>
                  <a:lnTo>
                    <a:pt x="49531" y="60024"/>
                  </a:lnTo>
                  <a:lnTo>
                    <a:pt x="50540" y="59992"/>
                  </a:lnTo>
                  <a:lnTo>
                    <a:pt x="51548" y="59944"/>
                  </a:lnTo>
                  <a:lnTo>
                    <a:pt x="52556" y="59888"/>
                  </a:lnTo>
                  <a:lnTo>
                    <a:pt x="53564" y="59815"/>
                  </a:lnTo>
                  <a:lnTo>
                    <a:pt x="54567" y="59735"/>
                  </a:lnTo>
                  <a:lnTo>
                    <a:pt x="55576" y="59638"/>
                  </a:lnTo>
                  <a:lnTo>
                    <a:pt x="56579" y="59534"/>
                  </a:lnTo>
                  <a:lnTo>
                    <a:pt x="57582" y="59413"/>
                  </a:lnTo>
                  <a:lnTo>
                    <a:pt x="58584" y="59284"/>
                  </a:lnTo>
                  <a:lnTo>
                    <a:pt x="59587" y="59139"/>
                  </a:lnTo>
                  <a:lnTo>
                    <a:pt x="60585" y="58978"/>
                  </a:lnTo>
                  <a:lnTo>
                    <a:pt x="61588" y="58818"/>
                  </a:lnTo>
                  <a:lnTo>
                    <a:pt x="62586" y="58633"/>
                  </a:lnTo>
                  <a:lnTo>
                    <a:pt x="63583" y="58439"/>
                  </a:lnTo>
                  <a:lnTo>
                    <a:pt x="64581" y="58238"/>
                  </a:lnTo>
                  <a:lnTo>
                    <a:pt x="65578" y="58021"/>
                  </a:lnTo>
                  <a:lnTo>
                    <a:pt x="66576" y="57796"/>
                  </a:lnTo>
                  <a:lnTo>
                    <a:pt x="67568" y="57554"/>
                  </a:lnTo>
                  <a:lnTo>
                    <a:pt x="68566" y="57297"/>
                  </a:lnTo>
                  <a:lnTo>
                    <a:pt x="69558" y="57032"/>
                  </a:lnTo>
                  <a:lnTo>
                    <a:pt x="70551" y="56758"/>
                  </a:lnTo>
                  <a:lnTo>
                    <a:pt x="71538" y="56468"/>
                  </a:lnTo>
                  <a:lnTo>
                    <a:pt x="72530" y="56163"/>
                  </a:lnTo>
                  <a:lnTo>
                    <a:pt x="73522" y="55849"/>
                  </a:lnTo>
                  <a:lnTo>
                    <a:pt x="74509" y="55519"/>
                  </a:lnTo>
                  <a:lnTo>
                    <a:pt x="75496" y="55181"/>
                  </a:lnTo>
                  <a:lnTo>
                    <a:pt x="76483" y="54835"/>
                  </a:lnTo>
                  <a:lnTo>
                    <a:pt x="77470" y="54465"/>
                  </a:lnTo>
                  <a:lnTo>
                    <a:pt x="78457" y="54087"/>
                  </a:lnTo>
                  <a:lnTo>
                    <a:pt x="78824" y="53942"/>
                  </a:lnTo>
                  <a:lnTo>
                    <a:pt x="79190" y="53773"/>
                  </a:lnTo>
                  <a:lnTo>
                    <a:pt x="79551" y="53604"/>
                  </a:lnTo>
                  <a:lnTo>
                    <a:pt x="79911" y="53419"/>
                  </a:lnTo>
                  <a:lnTo>
                    <a:pt x="80262" y="53218"/>
                  </a:lnTo>
                  <a:lnTo>
                    <a:pt x="80612" y="53017"/>
                  </a:lnTo>
                  <a:lnTo>
                    <a:pt x="80962" y="52800"/>
                  </a:lnTo>
                  <a:lnTo>
                    <a:pt x="81302" y="52567"/>
                  </a:lnTo>
                  <a:lnTo>
                    <a:pt x="81641" y="52333"/>
                  </a:lnTo>
                  <a:lnTo>
                    <a:pt x="81976" y="52084"/>
                  </a:lnTo>
                  <a:lnTo>
                    <a:pt x="82305" y="51826"/>
                  </a:lnTo>
                  <a:lnTo>
                    <a:pt x="82634" y="51561"/>
                  </a:lnTo>
                  <a:lnTo>
                    <a:pt x="82952" y="51287"/>
                  </a:lnTo>
                  <a:lnTo>
                    <a:pt x="83270" y="50998"/>
                  </a:lnTo>
                  <a:lnTo>
                    <a:pt x="83584" y="50700"/>
                  </a:lnTo>
                  <a:lnTo>
                    <a:pt x="83891" y="50394"/>
                  </a:lnTo>
                  <a:lnTo>
                    <a:pt x="84194" y="50081"/>
                  </a:lnTo>
                  <a:lnTo>
                    <a:pt x="84491" y="49759"/>
                  </a:lnTo>
                  <a:lnTo>
                    <a:pt x="84783" y="49429"/>
                  </a:lnTo>
                  <a:lnTo>
                    <a:pt x="85075" y="49091"/>
                  </a:lnTo>
                  <a:lnTo>
                    <a:pt x="85356" y="48745"/>
                  </a:lnTo>
                  <a:lnTo>
                    <a:pt x="85637" y="48383"/>
                  </a:lnTo>
                  <a:lnTo>
                    <a:pt x="85908" y="48021"/>
                  </a:lnTo>
                  <a:lnTo>
                    <a:pt x="86178" y="47643"/>
                  </a:lnTo>
                  <a:lnTo>
                    <a:pt x="86444" y="47265"/>
                  </a:lnTo>
                  <a:lnTo>
                    <a:pt x="86698" y="46879"/>
                  </a:lnTo>
                  <a:lnTo>
                    <a:pt x="86953" y="46476"/>
                  </a:lnTo>
                  <a:lnTo>
                    <a:pt x="87197" y="46074"/>
                  </a:lnTo>
                  <a:lnTo>
                    <a:pt x="87441" y="45664"/>
                  </a:lnTo>
                  <a:lnTo>
                    <a:pt x="87675" y="45246"/>
                  </a:lnTo>
                  <a:lnTo>
                    <a:pt x="87908" y="44819"/>
                  </a:lnTo>
                  <a:lnTo>
                    <a:pt x="88131" y="44385"/>
                  </a:lnTo>
                  <a:lnTo>
                    <a:pt x="88349" y="43950"/>
                  </a:lnTo>
                  <a:lnTo>
                    <a:pt x="88561" y="43500"/>
                  </a:lnTo>
                  <a:lnTo>
                    <a:pt x="88768" y="43049"/>
                  </a:lnTo>
                  <a:lnTo>
                    <a:pt x="88970" y="42591"/>
                  </a:lnTo>
                  <a:lnTo>
                    <a:pt x="89166" y="42124"/>
                  </a:lnTo>
                  <a:lnTo>
                    <a:pt x="89352" y="41657"/>
                  </a:lnTo>
                  <a:lnTo>
                    <a:pt x="89537" y="41175"/>
                  </a:lnTo>
                  <a:lnTo>
                    <a:pt x="89713" y="40692"/>
                  </a:lnTo>
                  <a:lnTo>
                    <a:pt x="89882" y="40209"/>
                  </a:lnTo>
                  <a:lnTo>
                    <a:pt x="90047" y="39711"/>
                  </a:lnTo>
                  <a:lnTo>
                    <a:pt x="90201" y="39212"/>
                  </a:lnTo>
                  <a:lnTo>
                    <a:pt x="90349" y="38705"/>
                  </a:lnTo>
                  <a:lnTo>
                    <a:pt x="90498" y="38198"/>
                  </a:lnTo>
                  <a:lnTo>
                    <a:pt x="90631" y="37683"/>
                  </a:lnTo>
                  <a:lnTo>
                    <a:pt x="90763" y="37160"/>
                  </a:lnTo>
                  <a:lnTo>
                    <a:pt x="90885" y="36637"/>
                  </a:lnTo>
                  <a:lnTo>
                    <a:pt x="91002" y="36106"/>
                  </a:lnTo>
                  <a:lnTo>
                    <a:pt x="91108" y="35575"/>
                  </a:lnTo>
                  <a:lnTo>
                    <a:pt x="91209" y="35036"/>
                  </a:lnTo>
                  <a:lnTo>
                    <a:pt x="91305" y="34497"/>
                  </a:lnTo>
                  <a:lnTo>
                    <a:pt x="91395" y="33950"/>
                  </a:lnTo>
                  <a:lnTo>
                    <a:pt x="91474" y="33403"/>
                  </a:lnTo>
                  <a:lnTo>
                    <a:pt x="91543" y="32848"/>
                  </a:lnTo>
                  <a:lnTo>
                    <a:pt x="91612" y="32293"/>
                  </a:lnTo>
                  <a:lnTo>
                    <a:pt x="91671" y="31730"/>
                  </a:lnTo>
                  <a:lnTo>
                    <a:pt x="91718" y="31167"/>
                  </a:lnTo>
                  <a:lnTo>
                    <a:pt x="91761" y="30603"/>
                  </a:lnTo>
                  <a:lnTo>
                    <a:pt x="91798" y="30032"/>
                  </a:lnTo>
                  <a:lnTo>
                    <a:pt x="91825" y="29461"/>
                  </a:lnTo>
                  <a:lnTo>
                    <a:pt x="91840" y="28890"/>
                  </a:lnTo>
                  <a:lnTo>
                    <a:pt x="91851" y="28311"/>
                  </a:lnTo>
                  <a:lnTo>
                    <a:pt x="91856" y="27731"/>
                  </a:lnTo>
                  <a:lnTo>
                    <a:pt x="91856" y="27265"/>
                  </a:lnTo>
                  <a:lnTo>
                    <a:pt x="91851" y="26565"/>
                  </a:lnTo>
                  <a:lnTo>
                    <a:pt x="91830" y="25865"/>
                  </a:lnTo>
                  <a:lnTo>
                    <a:pt x="91803" y="25173"/>
                  </a:lnTo>
                  <a:lnTo>
                    <a:pt x="91761" y="24481"/>
                  </a:lnTo>
                  <a:lnTo>
                    <a:pt x="91708" y="23797"/>
                  </a:lnTo>
                  <a:lnTo>
                    <a:pt x="91649" y="23114"/>
                  </a:lnTo>
                  <a:lnTo>
                    <a:pt x="91575" y="22438"/>
                  </a:lnTo>
                  <a:lnTo>
                    <a:pt x="91490" y="21770"/>
                  </a:lnTo>
                  <a:lnTo>
                    <a:pt x="91395" y="21110"/>
                  </a:lnTo>
                  <a:lnTo>
                    <a:pt x="91289" y="20451"/>
                  </a:lnTo>
                  <a:lnTo>
                    <a:pt x="91172" y="19799"/>
                  </a:lnTo>
                  <a:lnTo>
                    <a:pt x="91044" y="19155"/>
                  </a:lnTo>
                  <a:lnTo>
                    <a:pt x="90912" y="18520"/>
                  </a:lnTo>
                  <a:lnTo>
                    <a:pt x="90763" y="17892"/>
                  </a:lnTo>
                  <a:lnTo>
                    <a:pt x="90609" y="17273"/>
                  </a:lnTo>
                  <a:lnTo>
                    <a:pt x="90440" y="16653"/>
                  </a:lnTo>
                  <a:lnTo>
                    <a:pt x="90264" y="16050"/>
                  </a:lnTo>
                  <a:lnTo>
                    <a:pt x="90084" y="15447"/>
                  </a:lnTo>
                  <a:lnTo>
                    <a:pt x="89888" y="14851"/>
                  </a:lnTo>
                  <a:lnTo>
                    <a:pt x="89686" y="14272"/>
                  </a:lnTo>
                  <a:lnTo>
                    <a:pt x="89474" y="13693"/>
                  </a:lnTo>
                  <a:lnTo>
                    <a:pt x="89251" y="13130"/>
                  </a:lnTo>
                  <a:lnTo>
                    <a:pt x="89023" y="12574"/>
                  </a:lnTo>
                  <a:lnTo>
                    <a:pt x="88784" y="12019"/>
                  </a:lnTo>
                  <a:lnTo>
                    <a:pt x="88535" y="11480"/>
                  </a:lnTo>
                  <a:lnTo>
                    <a:pt x="88280" y="10957"/>
                  </a:lnTo>
                  <a:lnTo>
                    <a:pt x="88020" y="10434"/>
                  </a:lnTo>
                  <a:lnTo>
                    <a:pt x="87749" y="9920"/>
                  </a:lnTo>
                  <a:lnTo>
                    <a:pt x="87468" y="9421"/>
                  </a:lnTo>
                  <a:lnTo>
                    <a:pt x="87181" y="8930"/>
                  </a:lnTo>
                  <a:lnTo>
                    <a:pt x="86889" y="8455"/>
                  </a:lnTo>
                  <a:lnTo>
                    <a:pt x="86587" y="7989"/>
                  </a:lnTo>
                  <a:lnTo>
                    <a:pt x="86279" y="7530"/>
                  </a:lnTo>
                  <a:lnTo>
                    <a:pt x="85961" y="7088"/>
                  </a:lnTo>
                  <a:lnTo>
                    <a:pt x="85637" y="6653"/>
                  </a:lnTo>
                  <a:lnTo>
                    <a:pt x="85308" y="6227"/>
                  </a:lnTo>
                  <a:lnTo>
                    <a:pt x="84974" y="5817"/>
                  </a:lnTo>
                  <a:lnTo>
                    <a:pt x="84629" y="5414"/>
                  </a:lnTo>
                  <a:lnTo>
                    <a:pt x="84279" y="5028"/>
                  </a:lnTo>
                  <a:lnTo>
                    <a:pt x="83923" y="4658"/>
                  </a:lnTo>
                  <a:lnTo>
                    <a:pt x="83562" y="4296"/>
                  </a:lnTo>
                  <a:lnTo>
                    <a:pt x="83196" y="3950"/>
                  </a:lnTo>
                  <a:lnTo>
                    <a:pt x="82825" y="3612"/>
                  </a:lnTo>
                  <a:lnTo>
                    <a:pt x="82443" y="3290"/>
                  </a:lnTo>
                  <a:lnTo>
                    <a:pt x="82055" y="2985"/>
                  </a:lnTo>
                  <a:lnTo>
                    <a:pt x="81668" y="2687"/>
                  </a:lnTo>
                  <a:lnTo>
                    <a:pt x="81270" y="2414"/>
                  </a:lnTo>
                  <a:lnTo>
                    <a:pt x="80872" y="2140"/>
                  </a:lnTo>
                  <a:lnTo>
                    <a:pt x="80463" y="1891"/>
                  </a:lnTo>
                  <a:lnTo>
                    <a:pt x="80055" y="1657"/>
                  </a:lnTo>
                  <a:lnTo>
                    <a:pt x="79641" y="1432"/>
                  </a:lnTo>
                  <a:lnTo>
                    <a:pt x="79216" y="1223"/>
                  </a:lnTo>
                  <a:lnTo>
                    <a:pt x="78792" y="1038"/>
                  </a:lnTo>
                  <a:lnTo>
                    <a:pt x="78367" y="861"/>
                  </a:lnTo>
                  <a:lnTo>
                    <a:pt x="77932" y="700"/>
                  </a:lnTo>
                  <a:lnTo>
                    <a:pt x="77497" y="555"/>
                  </a:lnTo>
                  <a:lnTo>
                    <a:pt x="77051" y="426"/>
                  </a:lnTo>
                  <a:lnTo>
                    <a:pt x="76611" y="314"/>
                  </a:lnTo>
                  <a:lnTo>
                    <a:pt x="76160" y="217"/>
                  </a:lnTo>
                  <a:lnTo>
                    <a:pt x="75709" y="145"/>
                  </a:lnTo>
                  <a:lnTo>
                    <a:pt x="75252" y="80"/>
                  </a:lnTo>
                  <a:lnTo>
                    <a:pt x="74796" y="40"/>
                  </a:lnTo>
                  <a:lnTo>
                    <a:pt x="74334" y="8"/>
                  </a:lnTo>
                  <a:lnTo>
                    <a:pt x="73873" y="0"/>
                  </a:lnTo>
                  <a:close/>
                </a:path>
              </a:pathLst>
            </a:custGeom>
            <a:solidFill>
              <a:srgbClr val="263238"/>
            </a:solidFill>
            <a:ln w="0">
              <a:noFill/>
            </a:ln>
          </p:spPr>
          <p:style>
            <a:lnRef idx="0">
              <a:scrgbClr r="0" g="0" b="0"/>
            </a:lnRef>
            <a:fillRef idx="0">
              <a:scrgbClr r="0" g="0" b="0"/>
            </a:fillRef>
            <a:effectRef idx="0">
              <a:scrgbClr r="0" g="0" b="0"/>
            </a:effectRef>
            <a:fontRef idx="minor"/>
          </p:style>
        </p:sp>
        <p:sp>
          <p:nvSpPr>
            <p:cNvPr id="1058" name="Google Shape;3551;p66"/>
            <p:cNvSpPr/>
            <p:nvPr/>
          </p:nvSpPr>
          <p:spPr>
            <a:xfrm>
              <a:off x="7571880" y="1513080"/>
              <a:ext cx="105840" cy="114480"/>
            </a:xfrm>
            <a:custGeom>
              <a:avLst/>
              <a:gdLst/>
              <a:ahLst/>
              <a:cxnLst/>
              <a:rect l="l" t="t" r="r" b="b"/>
              <a:pathLst>
                <a:path w="8157" h="12366">
                  <a:moveTo>
                    <a:pt x="4060" y="1"/>
                  </a:moveTo>
                  <a:lnTo>
                    <a:pt x="3858" y="9"/>
                  </a:lnTo>
                  <a:lnTo>
                    <a:pt x="3651" y="33"/>
                  </a:lnTo>
                  <a:lnTo>
                    <a:pt x="3444" y="73"/>
                  </a:lnTo>
                  <a:lnTo>
                    <a:pt x="3237" y="137"/>
                  </a:lnTo>
                  <a:lnTo>
                    <a:pt x="3036" y="210"/>
                  </a:lnTo>
                  <a:lnTo>
                    <a:pt x="2834" y="290"/>
                  </a:lnTo>
                  <a:lnTo>
                    <a:pt x="2643" y="395"/>
                  </a:lnTo>
                  <a:lnTo>
                    <a:pt x="2457" y="508"/>
                  </a:lnTo>
                  <a:lnTo>
                    <a:pt x="2272" y="636"/>
                  </a:lnTo>
                  <a:lnTo>
                    <a:pt x="2096" y="781"/>
                  </a:lnTo>
                  <a:lnTo>
                    <a:pt x="1927" y="934"/>
                  </a:lnTo>
                  <a:lnTo>
                    <a:pt x="1757" y="1095"/>
                  </a:lnTo>
                  <a:lnTo>
                    <a:pt x="1598" y="1272"/>
                  </a:lnTo>
                  <a:lnTo>
                    <a:pt x="1444" y="1457"/>
                  </a:lnTo>
                  <a:lnTo>
                    <a:pt x="1300" y="1658"/>
                  </a:lnTo>
                  <a:lnTo>
                    <a:pt x="1157" y="1867"/>
                  </a:lnTo>
                  <a:lnTo>
                    <a:pt x="1025" y="2084"/>
                  </a:lnTo>
                  <a:lnTo>
                    <a:pt x="897" y="2310"/>
                  </a:lnTo>
                  <a:lnTo>
                    <a:pt x="780" y="2543"/>
                  </a:lnTo>
                  <a:lnTo>
                    <a:pt x="669" y="2784"/>
                  </a:lnTo>
                  <a:lnTo>
                    <a:pt x="563" y="3042"/>
                  </a:lnTo>
                  <a:lnTo>
                    <a:pt x="467" y="3299"/>
                  </a:lnTo>
                  <a:lnTo>
                    <a:pt x="382" y="3565"/>
                  </a:lnTo>
                  <a:lnTo>
                    <a:pt x="303" y="3838"/>
                  </a:lnTo>
                  <a:lnTo>
                    <a:pt x="234" y="4120"/>
                  </a:lnTo>
                  <a:lnTo>
                    <a:pt x="170" y="4401"/>
                  </a:lnTo>
                  <a:lnTo>
                    <a:pt x="117" y="4691"/>
                  </a:lnTo>
                  <a:lnTo>
                    <a:pt x="75" y="4989"/>
                  </a:lnTo>
                  <a:lnTo>
                    <a:pt x="43" y="5286"/>
                  </a:lnTo>
                  <a:lnTo>
                    <a:pt x="16" y="5584"/>
                  </a:lnTo>
                  <a:lnTo>
                    <a:pt x="6" y="5890"/>
                  </a:lnTo>
                  <a:lnTo>
                    <a:pt x="0" y="6203"/>
                  </a:lnTo>
                  <a:lnTo>
                    <a:pt x="6" y="6517"/>
                  </a:lnTo>
                  <a:lnTo>
                    <a:pt x="22" y="6831"/>
                  </a:lnTo>
                  <a:lnTo>
                    <a:pt x="48" y="7145"/>
                  </a:lnTo>
                  <a:lnTo>
                    <a:pt x="53" y="7161"/>
                  </a:lnTo>
                  <a:lnTo>
                    <a:pt x="91" y="7475"/>
                  </a:lnTo>
                  <a:lnTo>
                    <a:pt x="138" y="7780"/>
                  </a:lnTo>
                  <a:lnTo>
                    <a:pt x="197" y="8078"/>
                  </a:lnTo>
                  <a:lnTo>
                    <a:pt x="266" y="8376"/>
                  </a:lnTo>
                  <a:lnTo>
                    <a:pt x="340" y="8657"/>
                  </a:lnTo>
                  <a:lnTo>
                    <a:pt x="425" y="8931"/>
                  </a:lnTo>
                  <a:lnTo>
                    <a:pt x="515" y="9204"/>
                  </a:lnTo>
                  <a:lnTo>
                    <a:pt x="621" y="9462"/>
                  </a:lnTo>
                  <a:lnTo>
                    <a:pt x="727" y="9711"/>
                  </a:lnTo>
                  <a:lnTo>
                    <a:pt x="844" y="9952"/>
                  </a:lnTo>
                  <a:lnTo>
                    <a:pt x="971" y="10186"/>
                  </a:lnTo>
                  <a:lnTo>
                    <a:pt x="1099" y="10403"/>
                  </a:lnTo>
                  <a:lnTo>
                    <a:pt x="1237" y="10620"/>
                  </a:lnTo>
                  <a:lnTo>
                    <a:pt x="1380" y="10821"/>
                  </a:lnTo>
                  <a:lnTo>
                    <a:pt x="1534" y="11014"/>
                  </a:lnTo>
                  <a:lnTo>
                    <a:pt x="1688" y="11191"/>
                  </a:lnTo>
                  <a:lnTo>
                    <a:pt x="1847" y="11360"/>
                  </a:lnTo>
                  <a:lnTo>
                    <a:pt x="2017" y="11513"/>
                  </a:lnTo>
                  <a:lnTo>
                    <a:pt x="2187" y="11658"/>
                  </a:lnTo>
                  <a:lnTo>
                    <a:pt x="2362" y="11787"/>
                  </a:lnTo>
                  <a:lnTo>
                    <a:pt x="2542" y="11907"/>
                  </a:lnTo>
                  <a:lnTo>
                    <a:pt x="2728" y="12012"/>
                  </a:lnTo>
                  <a:lnTo>
                    <a:pt x="2914" y="12109"/>
                  </a:lnTo>
                  <a:lnTo>
                    <a:pt x="3105" y="12189"/>
                  </a:lnTo>
                  <a:lnTo>
                    <a:pt x="3301" y="12253"/>
                  </a:lnTo>
                  <a:lnTo>
                    <a:pt x="3497" y="12302"/>
                  </a:lnTo>
                  <a:lnTo>
                    <a:pt x="3699" y="12334"/>
                  </a:lnTo>
                  <a:lnTo>
                    <a:pt x="3901" y="12358"/>
                  </a:lnTo>
                  <a:lnTo>
                    <a:pt x="4102" y="12366"/>
                  </a:lnTo>
                  <a:lnTo>
                    <a:pt x="4309" y="12350"/>
                  </a:lnTo>
                  <a:lnTo>
                    <a:pt x="4516" y="12326"/>
                  </a:lnTo>
                  <a:lnTo>
                    <a:pt x="4723" y="12286"/>
                  </a:lnTo>
                  <a:lnTo>
                    <a:pt x="4930" y="12229"/>
                  </a:lnTo>
                  <a:lnTo>
                    <a:pt x="5132" y="12157"/>
                  </a:lnTo>
                  <a:lnTo>
                    <a:pt x="5328" y="12068"/>
                  </a:lnTo>
                  <a:lnTo>
                    <a:pt x="5519" y="11964"/>
                  </a:lnTo>
                  <a:lnTo>
                    <a:pt x="5710" y="11851"/>
                  </a:lnTo>
                  <a:lnTo>
                    <a:pt x="5891" y="11722"/>
                  </a:lnTo>
                  <a:lnTo>
                    <a:pt x="6066" y="11578"/>
                  </a:lnTo>
                  <a:lnTo>
                    <a:pt x="6241" y="11425"/>
                  </a:lnTo>
                  <a:lnTo>
                    <a:pt x="6405" y="11256"/>
                  </a:lnTo>
                  <a:lnTo>
                    <a:pt x="6565" y="11079"/>
                  </a:lnTo>
                  <a:lnTo>
                    <a:pt x="6718" y="10894"/>
                  </a:lnTo>
                  <a:lnTo>
                    <a:pt x="6862" y="10693"/>
                  </a:lnTo>
                  <a:lnTo>
                    <a:pt x="7005" y="10483"/>
                  </a:lnTo>
                  <a:lnTo>
                    <a:pt x="7138" y="10266"/>
                  </a:lnTo>
                  <a:lnTo>
                    <a:pt x="7260" y="10041"/>
                  </a:lnTo>
                  <a:lnTo>
                    <a:pt x="7382" y="9808"/>
                  </a:lnTo>
                  <a:lnTo>
                    <a:pt x="7493" y="9558"/>
                  </a:lnTo>
                  <a:lnTo>
                    <a:pt x="7594" y="9309"/>
                  </a:lnTo>
                  <a:lnTo>
                    <a:pt x="7690" y="9051"/>
                  </a:lnTo>
                  <a:lnTo>
                    <a:pt x="7774" y="8778"/>
                  </a:lnTo>
                  <a:lnTo>
                    <a:pt x="7854" y="8504"/>
                  </a:lnTo>
                  <a:lnTo>
                    <a:pt x="7923" y="8231"/>
                  </a:lnTo>
                  <a:lnTo>
                    <a:pt x="7987" y="7941"/>
                  </a:lnTo>
                  <a:lnTo>
                    <a:pt x="8040" y="7652"/>
                  </a:lnTo>
                  <a:lnTo>
                    <a:pt x="8082" y="7362"/>
                  </a:lnTo>
                  <a:lnTo>
                    <a:pt x="8114" y="7064"/>
                  </a:lnTo>
                  <a:lnTo>
                    <a:pt x="8135" y="6759"/>
                  </a:lnTo>
                  <a:lnTo>
                    <a:pt x="8151" y="6453"/>
                  </a:lnTo>
                  <a:lnTo>
                    <a:pt x="8157" y="6139"/>
                  </a:lnTo>
                  <a:lnTo>
                    <a:pt x="8146" y="5833"/>
                  </a:lnTo>
                  <a:lnTo>
                    <a:pt x="8130" y="5520"/>
                  </a:lnTo>
                  <a:lnTo>
                    <a:pt x="8103" y="5198"/>
                  </a:lnTo>
                  <a:lnTo>
                    <a:pt x="8061" y="4892"/>
                  </a:lnTo>
                  <a:lnTo>
                    <a:pt x="8013" y="4586"/>
                  </a:lnTo>
                  <a:lnTo>
                    <a:pt x="7960" y="4289"/>
                  </a:lnTo>
                  <a:lnTo>
                    <a:pt x="7891" y="3991"/>
                  </a:lnTo>
                  <a:lnTo>
                    <a:pt x="7817" y="3709"/>
                  </a:lnTo>
                  <a:lnTo>
                    <a:pt x="7732" y="3436"/>
                  </a:lnTo>
                  <a:lnTo>
                    <a:pt x="7636" y="3170"/>
                  </a:lnTo>
                  <a:lnTo>
                    <a:pt x="7536" y="2905"/>
                  </a:lnTo>
                  <a:lnTo>
                    <a:pt x="7424" y="2656"/>
                  </a:lnTo>
                  <a:lnTo>
                    <a:pt x="7313" y="2414"/>
                  </a:lnTo>
                  <a:lnTo>
                    <a:pt x="7185" y="2181"/>
                  </a:lnTo>
                  <a:lnTo>
                    <a:pt x="7058" y="1964"/>
                  </a:lnTo>
                  <a:lnTo>
                    <a:pt x="6920" y="1746"/>
                  </a:lnTo>
                  <a:lnTo>
                    <a:pt x="6777" y="1545"/>
                  </a:lnTo>
                  <a:lnTo>
                    <a:pt x="6628" y="1360"/>
                  </a:lnTo>
                  <a:lnTo>
                    <a:pt x="6469" y="1175"/>
                  </a:lnTo>
                  <a:lnTo>
                    <a:pt x="6310" y="1014"/>
                  </a:lnTo>
                  <a:lnTo>
                    <a:pt x="6145" y="853"/>
                  </a:lnTo>
                  <a:lnTo>
                    <a:pt x="5976" y="709"/>
                  </a:lnTo>
                  <a:lnTo>
                    <a:pt x="5800" y="580"/>
                  </a:lnTo>
                  <a:lnTo>
                    <a:pt x="5620" y="459"/>
                  </a:lnTo>
                  <a:lnTo>
                    <a:pt x="5434" y="355"/>
                  </a:lnTo>
                  <a:lnTo>
                    <a:pt x="5249" y="258"/>
                  </a:lnTo>
                  <a:lnTo>
                    <a:pt x="5057" y="178"/>
                  </a:lnTo>
                  <a:lnTo>
                    <a:pt x="4861" y="113"/>
                  </a:lnTo>
                  <a:lnTo>
                    <a:pt x="4665" y="65"/>
                  </a:lnTo>
                  <a:lnTo>
                    <a:pt x="4468" y="25"/>
                  </a:lnTo>
                  <a:lnTo>
                    <a:pt x="4267" y="9"/>
                  </a:lnTo>
                  <a:lnTo>
                    <a:pt x="4060"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59" name="Google Shape;3552;p66"/>
            <p:cNvSpPr/>
            <p:nvPr/>
          </p:nvSpPr>
          <p:spPr>
            <a:xfrm>
              <a:off x="6960600" y="1479960"/>
              <a:ext cx="105840" cy="114480"/>
            </a:xfrm>
            <a:custGeom>
              <a:avLst/>
              <a:gdLst/>
              <a:ahLst/>
              <a:cxnLst/>
              <a:rect l="l" t="t" r="r" b="b"/>
              <a:pathLst>
                <a:path w="8157" h="12366">
                  <a:moveTo>
                    <a:pt x="4055" y="1"/>
                  </a:moveTo>
                  <a:lnTo>
                    <a:pt x="3848" y="17"/>
                  </a:lnTo>
                  <a:lnTo>
                    <a:pt x="3641" y="41"/>
                  </a:lnTo>
                  <a:lnTo>
                    <a:pt x="3434" y="81"/>
                  </a:lnTo>
                  <a:lnTo>
                    <a:pt x="3227" y="137"/>
                  </a:lnTo>
                  <a:lnTo>
                    <a:pt x="3025" y="218"/>
                  </a:lnTo>
                  <a:lnTo>
                    <a:pt x="2829" y="298"/>
                  </a:lnTo>
                  <a:lnTo>
                    <a:pt x="2638" y="403"/>
                  </a:lnTo>
                  <a:lnTo>
                    <a:pt x="2447" y="524"/>
                  </a:lnTo>
                  <a:lnTo>
                    <a:pt x="2267" y="652"/>
                  </a:lnTo>
                  <a:lnTo>
                    <a:pt x="2091" y="789"/>
                  </a:lnTo>
                  <a:lnTo>
                    <a:pt x="1916" y="942"/>
                  </a:lnTo>
                  <a:lnTo>
                    <a:pt x="1752" y="1111"/>
                  </a:lnTo>
                  <a:lnTo>
                    <a:pt x="1593" y="1288"/>
                  </a:lnTo>
                  <a:lnTo>
                    <a:pt x="1439" y="1473"/>
                  </a:lnTo>
                  <a:lnTo>
                    <a:pt x="1295" y="1674"/>
                  </a:lnTo>
                  <a:lnTo>
                    <a:pt x="1152" y="1883"/>
                  </a:lnTo>
                  <a:lnTo>
                    <a:pt x="1020" y="2100"/>
                  </a:lnTo>
                  <a:lnTo>
                    <a:pt x="897" y="2326"/>
                  </a:lnTo>
                  <a:lnTo>
                    <a:pt x="775" y="2567"/>
                  </a:lnTo>
                  <a:lnTo>
                    <a:pt x="664" y="2808"/>
                  </a:lnTo>
                  <a:lnTo>
                    <a:pt x="563" y="3058"/>
                  </a:lnTo>
                  <a:lnTo>
                    <a:pt x="468" y="3323"/>
                  </a:lnTo>
                  <a:lnTo>
                    <a:pt x="383" y="3589"/>
                  </a:lnTo>
                  <a:lnTo>
                    <a:pt x="303" y="3862"/>
                  </a:lnTo>
                  <a:lnTo>
                    <a:pt x="234" y="4136"/>
                  </a:lnTo>
                  <a:lnTo>
                    <a:pt x="170" y="4425"/>
                  </a:lnTo>
                  <a:lnTo>
                    <a:pt x="117" y="4715"/>
                  </a:lnTo>
                  <a:lnTo>
                    <a:pt x="75" y="5005"/>
                  </a:lnTo>
                  <a:lnTo>
                    <a:pt x="43" y="5310"/>
                  </a:lnTo>
                  <a:lnTo>
                    <a:pt x="22" y="5608"/>
                  </a:lnTo>
                  <a:lnTo>
                    <a:pt x="6" y="5914"/>
                  </a:lnTo>
                  <a:lnTo>
                    <a:pt x="1" y="6227"/>
                  </a:lnTo>
                  <a:lnTo>
                    <a:pt x="11" y="6533"/>
                  </a:lnTo>
                  <a:lnTo>
                    <a:pt x="27" y="6847"/>
                  </a:lnTo>
                  <a:lnTo>
                    <a:pt x="54" y="7169"/>
                  </a:lnTo>
                  <a:lnTo>
                    <a:pt x="96" y="7483"/>
                  </a:lnTo>
                  <a:lnTo>
                    <a:pt x="144" y="7788"/>
                  </a:lnTo>
                  <a:lnTo>
                    <a:pt x="202" y="8086"/>
                  </a:lnTo>
                  <a:lnTo>
                    <a:pt x="266" y="8376"/>
                  </a:lnTo>
                  <a:lnTo>
                    <a:pt x="346" y="8665"/>
                  </a:lnTo>
                  <a:lnTo>
                    <a:pt x="430" y="8939"/>
                  </a:lnTo>
                  <a:lnTo>
                    <a:pt x="521" y="9204"/>
                  </a:lnTo>
                  <a:lnTo>
                    <a:pt x="622" y="9470"/>
                  </a:lnTo>
                  <a:lnTo>
                    <a:pt x="733" y="9719"/>
                  </a:lnTo>
                  <a:lnTo>
                    <a:pt x="850" y="9960"/>
                  </a:lnTo>
                  <a:lnTo>
                    <a:pt x="972" y="10194"/>
                  </a:lnTo>
                  <a:lnTo>
                    <a:pt x="1104" y="10411"/>
                  </a:lnTo>
                  <a:lnTo>
                    <a:pt x="1242" y="10628"/>
                  </a:lnTo>
                  <a:lnTo>
                    <a:pt x="1386" y="10829"/>
                  </a:lnTo>
                  <a:lnTo>
                    <a:pt x="1534" y="11014"/>
                  </a:lnTo>
                  <a:lnTo>
                    <a:pt x="1693" y="11199"/>
                  </a:lnTo>
                  <a:lnTo>
                    <a:pt x="1853" y="11360"/>
                  </a:lnTo>
                  <a:lnTo>
                    <a:pt x="2022" y="11521"/>
                  </a:lnTo>
                  <a:lnTo>
                    <a:pt x="2192" y="11666"/>
                  </a:lnTo>
                  <a:lnTo>
                    <a:pt x="2367" y="11795"/>
                  </a:lnTo>
                  <a:lnTo>
                    <a:pt x="2548" y="11915"/>
                  </a:lnTo>
                  <a:lnTo>
                    <a:pt x="2734" y="12020"/>
                  </a:lnTo>
                  <a:lnTo>
                    <a:pt x="2919" y="12108"/>
                  </a:lnTo>
                  <a:lnTo>
                    <a:pt x="3110" y="12189"/>
                  </a:lnTo>
                  <a:lnTo>
                    <a:pt x="3307" y="12253"/>
                  </a:lnTo>
                  <a:lnTo>
                    <a:pt x="3503" y="12310"/>
                  </a:lnTo>
                  <a:lnTo>
                    <a:pt x="3705" y="12342"/>
                  </a:lnTo>
                  <a:lnTo>
                    <a:pt x="3906" y="12366"/>
                  </a:lnTo>
                  <a:lnTo>
                    <a:pt x="4108" y="12366"/>
                  </a:lnTo>
                  <a:lnTo>
                    <a:pt x="4315" y="12358"/>
                  </a:lnTo>
                  <a:lnTo>
                    <a:pt x="4522" y="12334"/>
                  </a:lnTo>
                  <a:lnTo>
                    <a:pt x="4729" y="12285"/>
                  </a:lnTo>
                  <a:lnTo>
                    <a:pt x="4936" y="12229"/>
                  </a:lnTo>
                  <a:lnTo>
                    <a:pt x="5137" y="12157"/>
                  </a:lnTo>
                  <a:lnTo>
                    <a:pt x="5334" y="12068"/>
                  </a:lnTo>
                  <a:lnTo>
                    <a:pt x="5525" y="11964"/>
                  </a:lnTo>
                  <a:lnTo>
                    <a:pt x="5716" y="11851"/>
                  </a:lnTo>
                  <a:lnTo>
                    <a:pt x="5896" y="11722"/>
                  </a:lnTo>
                  <a:lnTo>
                    <a:pt x="6071" y="11577"/>
                  </a:lnTo>
                  <a:lnTo>
                    <a:pt x="6246" y="11425"/>
                  </a:lnTo>
                  <a:lnTo>
                    <a:pt x="6411" y="11264"/>
                  </a:lnTo>
                  <a:lnTo>
                    <a:pt x="6570" y="11079"/>
                  </a:lnTo>
                  <a:lnTo>
                    <a:pt x="6724" y="10894"/>
                  </a:lnTo>
                  <a:lnTo>
                    <a:pt x="6867" y="10692"/>
                  </a:lnTo>
                  <a:lnTo>
                    <a:pt x="7011" y="10483"/>
                  </a:lnTo>
                  <a:lnTo>
                    <a:pt x="7143" y="10266"/>
                  </a:lnTo>
                  <a:lnTo>
                    <a:pt x="7265" y="10041"/>
                  </a:lnTo>
                  <a:lnTo>
                    <a:pt x="7387" y="9808"/>
                  </a:lnTo>
                  <a:lnTo>
                    <a:pt x="7493" y="9558"/>
                  </a:lnTo>
                  <a:lnTo>
                    <a:pt x="7600" y="9309"/>
                  </a:lnTo>
                  <a:lnTo>
                    <a:pt x="7695" y="9051"/>
                  </a:lnTo>
                  <a:lnTo>
                    <a:pt x="7780" y="8786"/>
                  </a:lnTo>
                  <a:lnTo>
                    <a:pt x="7860" y="8512"/>
                  </a:lnTo>
                  <a:lnTo>
                    <a:pt x="7929" y="8231"/>
                  </a:lnTo>
                  <a:lnTo>
                    <a:pt x="7992" y="7941"/>
                  </a:lnTo>
                  <a:lnTo>
                    <a:pt x="8040" y="7651"/>
                  </a:lnTo>
                  <a:lnTo>
                    <a:pt x="8083" y="7362"/>
                  </a:lnTo>
                  <a:lnTo>
                    <a:pt x="8120" y="7064"/>
                  </a:lnTo>
                  <a:lnTo>
                    <a:pt x="8141" y="6758"/>
                  </a:lnTo>
                  <a:lnTo>
                    <a:pt x="8157" y="6453"/>
                  </a:lnTo>
                  <a:lnTo>
                    <a:pt x="8157" y="6139"/>
                  </a:lnTo>
                  <a:lnTo>
                    <a:pt x="8151" y="5833"/>
                  </a:lnTo>
                  <a:lnTo>
                    <a:pt x="8136" y="5520"/>
                  </a:lnTo>
                  <a:lnTo>
                    <a:pt x="8104" y="5206"/>
                  </a:lnTo>
                  <a:lnTo>
                    <a:pt x="8067" y="4892"/>
                  </a:lnTo>
                  <a:lnTo>
                    <a:pt x="8019" y="4586"/>
                  </a:lnTo>
                  <a:lnTo>
                    <a:pt x="7960" y="4281"/>
                  </a:lnTo>
                  <a:lnTo>
                    <a:pt x="7891" y="3991"/>
                  </a:lnTo>
                  <a:lnTo>
                    <a:pt x="7817" y="3709"/>
                  </a:lnTo>
                  <a:lnTo>
                    <a:pt x="7732" y="3436"/>
                  </a:lnTo>
                  <a:lnTo>
                    <a:pt x="7637" y="3162"/>
                  </a:lnTo>
                  <a:lnTo>
                    <a:pt x="7536" y="2905"/>
                  </a:lnTo>
                  <a:lnTo>
                    <a:pt x="7430" y="2655"/>
                  </a:lnTo>
                  <a:lnTo>
                    <a:pt x="7313" y="2414"/>
                  </a:lnTo>
                  <a:lnTo>
                    <a:pt x="7186" y="2181"/>
                  </a:lnTo>
                  <a:lnTo>
                    <a:pt x="7058" y="1956"/>
                  </a:lnTo>
                  <a:lnTo>
                    <a:pt x="6920" y="1746"/>
                  </a:lnTo>
                  <a:lnTo>
                    <a:pt x="6772" y="1545"/>
                  </a:lnTo>
                  <a:lnTo>
                    <a:pt x="6623" y="1352"/>
                  </a:lnTo>
                  <a:lnTo>
                    <a:pt x="6469" y="1175"/>
                  </a:lnTo>
                  <a:lnTo>
                    <a:pt x="6310" y="1006"/>
                  </a:lnTo>
                  <a:lnTo>
                    <a:pt x="6140" y="853"/>
                  </a:lnTo>
                  <a:lnTo>
                    <a:pt x="5970" y="709"/>
                  </a:lnTo>
                  <a:lnTo>
                    <a:pt x="5795" y="580"/>
                  </a:lnTo>
                  <a:lnTo>
                    <a:pt x="5615" y="459"/>
                  </a:lnTo>
                  <a:lnTo>
                    <a:pt x="5429" y="355"/>
                  </a:lnTo>
                  <a:lnTo>
                    <a:pt x="5244" y="258"/>
                  </a:lnTo>
                  <a:lnTo>
                    <a:pt x="5052" y="178"/>
                  </a:lnTo>
                  <a:lnTo>
                    <a:pt x="4856" y="113"/>
                  </a:lnTo>
                  <a:lnTo>
                    <a:pt x="4660" y="65"/>
                  </a:lnTo>
                  <a:lnTo>
                    <a:pt x="4458" y="33"/>
                  </a:lnTo>
                  <a:lnTo>
                    <a:pt x="4256" y="9"/>
                  </a:lnTo>
                  <a:lnTo>
                    <a:pt x="4055" y="1"/>
                  </a:lnTo>
                  <a:close/>
                </a:path>
              </a:pathLst>
            </a:custGeom>
            <a:solidFill>
              <a:srgbClr val="FFFFFF"/>
            </a:solidFill>
            <a:ln w="0">
              <a:noFill/>
            </a:ln>
          </p:spPr>
          <p:style>
            <a:lnRef idx="0">
              <a:scrgbClr r="0" g="0" b="0"/>
            </a:lnRef>
            <a:fillRef idx="0">
              <a:scrgbClr r="0" g="0" b="0"/>
            </a:fillRef>
            <a:effectRef idx="0">
              <a:scrgbClr r="0" g="0" b="0"/>
            </a:effectRef>
            <a:fontRef idx="minor"/>
          </p:style>
        </p:sp>
        <p:sp>
          <p:nvSpPr>
            <p:cNvPr id="1060" name="Google Shape;3553;p66"/>
            <p:cNvSpPr/>
            <p:nvPr/>
          </p:nvSpPr>
          <p:spPr>
            <a:xfrm>
              <a:off x="7195320" y="1553760"/>
              <a:ext cx="205920" cy="117720"/>
            </a:xfrm>
            <a:custGeom>
              <a:avLst/>
              <a:gdLst/>
              <a:ahLst/>
              <a:cxnLst/>
              <a:rect l="l" t="t" r="r" b="b"/>
              <a:pathLst>
                <a:path w="15793" h="12744">
                  <a:moveTo>
                    <a:pt x="64" y="0"/>
                  </a:moveTo>
                  <a:lnTo>
                    <a:pt x="32" y="346"/>
                  </a:lnTo>
                  <a:lnTo>
                    <a:pt x="11" y="692"/>
                  </a:lnTo>
                  <a:lnTo>
                    <a:pt x="0" y="1038"/>
                  </a:lnTo>
                  <a:lnTo>
                    <a:pt x="0" y="1384"/>
                  </a:lnTo>
                  <a:lnTo>
                    <a:pt x="5" y="1730"/>
                  </a:lnTo>
                  <a:lnTo>
                    <a:pt x="21" y="2068"/>
                  </a:lnTo>
                  <a:lnTo>
                    <a:pt x="48" y="2414"/>
                  </a:lnTo>
                  <a:lnTo>
                    <a:pt x="85" y="2752"/>
                  </a:lnTo>
                  <a:lnTo>
                    <a:pt x="127" y="3089"/>
                  </a:lnTo>
                  <a:lnTo>
                    <a:pt x="175" y="3427"/>
                  </a:lnTo>
                  <a:lnTo>
                    <a:pt x="239" y="3757"/>
                  </a:lnTo>
                  <a:lnTo>
                    <a:pt x="308" y="4087"/>
                  </a:lnTo>
                  <a:lnTo>
                    <a:pt x="387" y="4409"/>
                  </a:lnTo>
                  <a:lnTo>
                    <a:pt x="472" y="4731"/>
                  </a:lnTo>
                  <a:lnTo>
                    <a:pt x="568" y="5044"/>
                  </a:lnTo>
                  <a:lnTo>
                    <a:pt x="674" y="5358"/>
                  </a:lnTo>
                  <a:lnTo>
                    <a:pt x="780" y="5696"/>
                  </a:lnTo>
                  <a:lnTo>
                    <a:pt x="892" y="6034"/>
                  </a:lnTo>
                  <a:lnTo>
                    <a:pt x="1008" y="6364"/>
                  </a:lnTo>
                  <a:lnTo>
                    <a:pt x="1130" y="6694"/>
                  </a:lnTo>
                  <a:lnTo>
                    <a:pt x="1263" y="7015"/>
                  </a:lnTo>
                  <a:lnTo>
                    <a:pt x="1396" y="7329"/>
                  </a:lnTo>
                  <a:lnTo>
                    <a:pt x="1539" y="7635"/>
                  </a:lnTo>
                  <a:lnTo>
                    <a:pt x="1688" y="7941"/>
                  </a:lnTo>
                  <a:lnTo>
                    <a:pt x="1841" y="8230"/>
                  </a:lnTo>
                  <a:lnTo>
                    <a:pt x="2001" y="8520"/>
                  </a:lnTo>
                  <a:lnTo>
                    <a:pt x="2165" y="8801"/>
                  </a:lnTo>
                  <a:lnTo>
                    <a:pt x="2340" y="9075"/>
                  </a:lnTo>
                  <a:lnTo>
                    <a:pt x="2515" y="9341"/>
                  </a:lnTo>
                  <a:lnTo>
                    <a:pt x="2696" y="9598"/>
                  </a:lnTo>
                  <a:lnTo>
                    <a:pt x="2882" y="9847"/>
                  </a:lnTo>
                  <a:lnTo>
                    <a:pt x="3073" y="10089"/>
                  </a:lnTo>
                  <a:lnTo>
                    <a:pt x="3311" y="10370"/>
                  </a:lnTo>
                  <a:lnTo>
                    <a:pt x="3555" y="10636"/>
                  </a:lnTo>
                  <a:lnTo>
                    <a:pt x="3810" y="10885"/>
                  </a:lnTo>
                  <a:lnTo>
                    <a:pt x="4065" y="11127"/>
                  </a:lnTo>
                  <a:lnTo>
                    <a:pt x="4330" y="11344"/>
                  </a:lnTo>
                  <a:lnTo>
                    <a:pt x="4596" y="11545"/>
                  </a:lnTo>
                  <a:lnTo>
                    <a:pt x="4866" y="11738"/>
                  </a:lnTo>
                  <a:lnTo>
                    <a:pt x="5147" y="11915"/>
                  </a:lnTo>
                  <a:lnTo>
                    <a:pt x="5423" y="12068"/>
                  </a:lnTo>
                  <a:lnTo>
                    <a:pt x="5710" y="12213"/>
                  </a:lnTo>
                  <a:lnTo>
                    <a:pt x="5997" y="12333"/>
                  </a:lnTo>
                  <a:lnTo>
                    <a:pt x="6288" y="12446"/>
                  </a:lnTo>
                  <a:lnTo>
                    <a:pt x="6586" y="12534"/>
                  </a:lnTo>
                  <a:lnTo>
                    <a:pt x="6883" y="12615"/>
                  </a:lnTo>
                  <a:lnTo>
                    <a:pt x="7180" y="12671"/>
                  </a:lnTo>
                  <a:lnTo>
                    <a:pt x="7482" y="12711"/>
                  </a:lnTo>
                  <a:lnTo>
                    <a:pt x="7779" y="12736"/>
                  </a:lnTo>
                  <a:lnTo>
                    <a:pt x="8077" y="12744"/>
                  </a:lnTo>
                  <a:lnTo>
                    <a:pt x="8379" y="12744"/>
                  </a:lnTo>
                  <a:lnTo>
                    <a:pt x="8676" y="12711"/>
                  </a:lnTo>
                  <a:lnTo>
                    <a:pt x="8968" y="12671"/>
                  </a:lnTo>
                  <a:lnTo>
                    <a:pt x="9265" y="12615"/>
                  </a:lnTo>
                  <a:lnTo>
                    <a:pt x="9557" y="12534"/>
                  </a:lnTo>
                  <a:lnTo>
                    <a:pt x="9849" y="12446"/>
                  </a:lnTo>
                  <a:lnTo>
                    <a:pt x="10136" y="12333"/>
                  </a:lnTo>
                  <a:lnTo>
                    <a:pt x="10422" y="12213"/>
                  </a:lnTo>
                  <a:lnTo>
                    <a:pt x="10703" y="12068"/>
                  </a:lnTo>
                  <a:lnTo>
                    <a:pt x="10979" y="11907"/>
                  </a:lnTo>
                  <a:lnTo>
                    <a:pt x="11255" y="11730"/>
                  </a:lnTo>
                  <a:lnTo>
                    <a:pt x="11526" y="11545"/>
                  </a:lnTo>
                  <a:lnTo>
                    <a:pt x="11791" y="11336"/>
                  </a:lnTo>
                  <a:lnTo>
                    <a:pt x="12051" y="11110"/>
                  </a:lnTo>
                  <a:lnTo>
                    <a:pt x="12258" y="10917"/>
                  </a:lnTo>
                  <a:lnTo>
                    <a:pt x="12465" y="10708"/>
                  </a:lnTo>
                  <a:lnTo>
                    <a:pt x="12662" y="10491"/>
                  </a:lnTo>
                  <a:lnTo>
                    <a:pt x="12858" y="10266"/>
                  </a:lnTo>
                  <a:lnTo>
                    <a:pt x="13044" y="10032"/>
                  </a:lnTo>
                  <a:lnTo>
                    <a:pt x="13229" y="9791"/>
                  </a:lnTo>
                  <a:lnTo>
                    <a:pt x="13410" y="9542"/>
                  </a:lnTo>
                  <a:lnTo>
                    <a:pt x="13585" y="9284"/>
                  </a:lnTo>
                  <a:lnTo>
                    <a:pt x="13755" y="9019"/>
                  </a:lnTo>
                  <a:lnTo>
                    <a:pt x="13919" y="8745"/>
                  </a:lnTo>
                  <a:lnTo>
                    <a:pt x="14078" y="8464"/>
                  </a:lnTo>
                  <a:lnTo>
                    <a:pt x="14227" y="8174"/>
                  </a:lnTo>
                  <a:lnTo>
                    <a:pt x="14376" y="7876"/>
                  </a:lnTo>
                  <a:lnTo>
                    <a:pt x="14519" y="7579"/>
                  </a:lnTo>
                  <a:lnTo>
                    <a:pt x="14651" y="7265"/>
                  </a:lnTo>
                  <a:lnTo>
                    <a:pt x="14784" y="6951"/>
                  </a:lnTo>
                  <a:lnTo>
                    <a:pt x="14911" y="6670"/>
                  </a:lnTo>
                  <a:lnTo>
                    <a:pt x="15034" y="6372"/>
                  </a:lnTo>
                  <a:lnTo>
                    <a:pt x="15140" y="6074"/>
                  </a:lnTo>
                  <a:lnTo>
                    <a:pt x="15246" y="5768"/>
                  </a:lnTo>
                  <a:lnTo>
                    <a:pt x="15341" y="5455"/>
                  </a:lnTo>
                  <a:lnTo>
                    <a:pt x="15426" y="5133"/>
                  </a:lnTo>
                  <a:lnTo>
                    <a:pt x="15501" y="4811"/>
                  </a:lnTo>
                  <a:lnTo>
                    <a:pt x="15569" y="4489"/>
                  </a:lnTo>
                  <a:lnTo>
                    <a:pt x="15628" y="4159"/>
                  </a:lnTo>
                  <a:lnTo>
                    <a:pt x="15681" y="3822"/>
                  </a:lnTo>
                  <a:lnTo>
                    <a:pt x="15718" y="3492"/>
                  </a:lnTo>
                  <a:lnTo>
                    <a:pt x="15750" y="3146"/>
                  </a:lnTo>
                  <a:lnTo>
                    <a:pt x="15776" y="2808"/>
                  </a:lnTo>
                  <a:lnTo>
                    <a:pt x="15787" y="2462"/>
                  </a:lnTo>
                  <a:lnTo>
                    <a:pt x="15792" y="2116"/>
                  </a:lnTo>
                  <a:lnTo>
                    <a:pt x="15787" y="1770"/>
                  </a:lnTo>
                  <a:lnTo>
                    <a:pt x="15638" y="2382"/>
                  </a:lnTo>
                  <a:lnTo>
                    <a:pt x="15479" y="2977"/>
                  </a:lnTo>
                  <a:lnTo>
                    <a:pt x="15309" y="3572"/>
                  </a:lnTo>
                  <a:lnTo>
                    <a:pt x="15129" y="4159"/>
                  </a:lnTo>
                  <a:lnTo>
                    <a:pt x="14938" y="4739"/>
                  </a:lnTo>
                  <a:lnTo>
                    <a:pt x="14742" y="5310"/>
                  </a:lnTo>
                  <a:lnTo>
                    <a:pt x="14529" y="5873"/>
                  </a:lnTo>
                  <a:lnTo>
                    <a:pt x="14312" y="6436"/>
                  </a:lnTo>
                  <a:lnTo>
                    <a:pt x="14184" y="6710"/>
                  </a:lnTo>
                  <a:lnTo>
                    <a:pt x="14047" y="6983"/>
                  </a:lnTo>
                  <a:lnTo>
                    <a:pt x="13903" y="7249"/>
                  </a:lnTo>
                  <a:lnTo>
                    <a:pt x="13760" y="7506"/>
                  </a:lnTo>
                  <a:lnTo>
                    <a:pt x="13611" y="7756"/>
                  </a:lnTo>
                  <a:lnTo>
                    <a:pt x="13457" y="8005"/>
                  </a:lnTo>
                  <a:lnTo>
                    <a:pt x="13298" y="8238"/>
                  </a:lnTo>
                  <a:lnTo>
                    <a:pt x="13134" y="8472"/>
                  </a:lnTo>
                  <a:lnTo>
                    <a:pt x="12964" y="8697"/>
                  </a:lnTo>
                  <a:lnTo>
                    <a:pt x="12794" y="8914"/>
                  </a:lnTo>
                  <a:lnTo>
                    <a:pt x="12619" y="9131"/>
                  </a:lnTo>
                  <a:lnTo>
                    <a:pt x="12439" y="9332"/>
                  </a:lnTo>
                  <a:lnTo>
                    <a:pt x="12258" y="9526"/>
                  </a:lnTo>
                  <a:lnTo>
                    <a:pt x="12067" y="9719"/>
                  </a:lnTo>
                  <a:lnTo>
                    <a:pt x="11876" y="9896"/>
                  </a:lnTo>
                  <a:lnTo>
                    <a:pt x="11685" y="10073"/>
                  </a:lnTo>
                  <a:lnTo>
                    <a:pt x="11446" y="10266"/>
                  </a:lnTo>
                  <a:lnTo>
                    <a:pt x="11202" y="10443"/>
                  </a:lnTo>
                  <a:lnTo>
                    <a:pt x="10953" y="10612"/>
                  </a:lnTo>
                  <a:lnTo>
                    <a:pt x="10703" y="10756"/>
                  </a:lnTo>
                  <a:lnTo>
                    <a:pt x="10454" y="10893"/>
                  </a:lnTo>
                  <a:lnTo>
                    <a:pt x="10194" y="11022"/>
                  </a:lnTo>
                  <a:lnTo>
                    <a:pt x="9934" y="11127"/>
                  </a:lnTo>
                  <a:lnTo>
                    <a:pt x="9674" y="11223"/>
                  </a:lnTo>
                  <a:lnTo>
                    <a:pt x="9414" y="11295"/>
                  </a:lnTo>
                  <a:lnTo>
                    <a:pt x="9149" y="11368"/>
                  </a:lnTo>
                  <a:lnTo>
                    <a:pt x="8878" y="11416"/>
                  </a:lnTo>
                  <a:lnTo>
                    <a:pt x="8613" y="11448"/>
                  </a:lnTo>
                  <a:lnTo>
                    <a:pt x="8342" y="11472"/>
                  </a:lnTo>
                  <a:lnTo>
                    <a:pt x="8071" y="11472"/>
                  </a:lnTo>
                  <a:lnTo>
                    <a:pt x="7801" y="11464"/>
                  </a:lnTo>
                  <a:lnTo>
                    <a:pt x="7530" y="11440"/>
                  </a:lnTo>
                  <a:lnTo>
                    <a:pt x="7259" y="11400"/>
                  </a:lnTo>
                  <a:lnTo>
                    <a:pt x="6989" y="11352"/>
                  </a:lnTo>
                  <a:lnTo>
                    <a:pt x="6718" y="11287"/>
                  </a:lnTo>
                  <a:lnTo>
                    <a:pt x="6453" y="11207"/>
                  </a:lnTo>
                  <a:lnTo>
                    <a:pt x="6193" y="11110"/>
                  </a:lnTo>
                  <a:lnTo>
                    <a:pt x="5928" y="11006"/>
                  </a:lnTo>
                  <a:lnTo>
                    <a:pt x="5673" y="10885"/>
                  </a:lnTo>
                  <a:lnTo>
                    <a:pt x="5418" y="10748"/>
                  </a:lnTo>
                  <a:lnTo>
                    <a:pt x="5163" y="10596"/>
                  </a:lnTo>
                  <a:lnTo>
                    <a:pt x="4914" y="10435"/>
                  </a:lnTo>
                  <a:lnTo>
                    <a:pt x="4670" y="10250"/>
                  </a:lnTo>
                  <a:lnTo>
                    <a:pt x="4431" y="10065"/>
                  </a:lnTo>
                  <a:lnTo>
                    <a:pt x="4198" y="9855"/>
                  </a:lnTo>
                  <a:lnTo>
                    <a:pt x="3964" y="9638"/>
                  </a:lnTo>
                  <a:lnTo>
                    <a:pt x="3741" y="9413"/>
                  </a:lnTo>
                  <a:lnTo>
                    <a:pt x="3518" y="9164"/>
                  </a:lnTo>
                  <a:lnTo>
                    <a:pt x="3338" y="8954"/>
                  </a:lnTo>
                  <a:lnTo>
                    <a:pt x="3163" y="8729"/>
                  </a:lnTo>
                  <a:lnTo>
                    <a:pt x="2993" y="8496"/>
                  </a:lnTo>
                  <a:lnTo>
                    <a:pt x="2823" y="8262"/>
                  </a:lnTo>
                  <a:lnTo>
                    <a:pt x="2664" y="8021"/>
                  </a:lnTo>
                  <a:lnTo>
                    <a:pt x="2505" y="7772"/>
                  </a:lnTo>
                  <a:lnTo>
                    <a:pt x="2351" y="7514"/>
                  </a:lnTo>
                  <a:lnTo>
                    <a:pt x="2202" y="7257"/>
                  </a:lnTo>
                  <a:lnTo>
                    <a:pt x="2059" y="6991"/>
                  </a:lnTo>
                  <a:lnTo>
                    <a:pt x="1916" y="6718"/>
                  </a:lnTo>
                  <a:lnTo>
                    <a:pt x="1783" y="6436"/>
                  </a:lnTo>
                  <a:lnTo>
                    <a:pt x="1650" y="6155"/>
                  </a:lnTo>
                  <a:lnTo>
                    <a:pt x="1528" y="5865"/>
                  </a:lnTo>
                  <a:lnTo>
                    <a:pt x="1406" y="5575"/>
                  </a:lnTo>
                  <a:lnTo>
                    <a:pt x="1290" y="5270"/>
                  </a:lnTo>
                  <a:lnTo>
                    <a:pt x="1183" y="4972"/>
                  </a:lnTo>
                  <a:lnTo>
                    <a:pt x="1008" y="4369"/>
                  </a:lnTo>
                  <a:lnTo>
                    <a:pt x="849" y="3757"/>
                  </a:lnTo>
                  <a:lnTo>
                    <a:pt x="695" y="3138"/>
                  </a:lnTo>
                  <a:lnTo>
                    <a:pt x="552" y="2526"/>
                  </a:lnTo>
                  <a:lnTo>
                    <a:pt x="414" y="1899"/>
                  </a:lnTo>
                  <a:lnTo>
                    <a:pt x="287" y="1271"/>
                  </a:lnTo>
                  <a:lnTo>
                    <a:pt x="170" y="636"/>
                  </a:lnTo>
                  <a:lnTo>
                    <a:pt x="64" y="0"/>
                  </a:lnTo>
                  <a:close/>
                </a:path>
              </a:pathLst>
            </a:custGeom>
            <a:solidFill>
              <a:srgbClr val="FFFFFF"/>
            </a:solidFill>
            <a:ln w="0">
              <a:noFill/>
            </a:ln>
          </p:spPr>
          <p:style>
            <a:lnRef idx="0">
              <a:scrgbClr r="0" g="0" b="0"/>
            </a:lnRef>
            <a:fillRef idx="0">
              <a:scrgbClr r="0" g="0" b="0"/>
            </a:fillRef>
            <a:effectRef idx="0">
              <a:scrgbClr r="0" g="0" b="0"/>
            </a:effectRef>
            <a:fontRef idx="minor"/>
          </p:style>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FFDA6C"/>
      </a:dk2>
      <a:lt2>
        <a:srgbClr val="F1C232"/>
      </a:lt2>
      <a:accent1>
        <a:srgbClr val="4861E7"/>
      </a:accent1>
      <a:accent2>
        <a:srgbClr val="FFF2CC"/>
      </a:accent2>
      <a:accent3>
        <a:srgbClr val="FFFFFF"/>
      </a:accent3>
      <a:accent4>
        <a:srgbClr val="526DFF"/>
      </a:accent4>
      <a:accent5>
        <a:srgbClr val="FFDA6C"/>
      </a:accent5>
      <a:accent6>
        <a:srgbClr val="F1C232"/>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TotalTime>
  <Words>724</Words>
  <Application>Microsoft Office PowerPoint</Application>
  <PresentationFormat>Экран (16:9)</PresentationFormat>
  <Paragraphs>96</Paragraphs>
  <Slides>9</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10</vt:i4>
      </vt:variant>
      <vt:variant>
        <vt:lpstr>Заголовки слайдов</vt:lpstr>
      </vt:variant>
      <vt:variant>
        <vt:i4>9</vt:i4>
      </vt:variant>
    </vt:vector>
  </HeadingPairs>
  <TitlesOfParts>
    <vt:vector size="28" baseType="lpstr">
      <vt:lpstr>Advent Pro</vt:lpstr>
      <vt:lpstr>Arial</vt:lpstr>
      <vt:lpstr>Cambria</vt:lpstr>
      <vt:lpstr>Comfortaa</vt:lpstr>
      <vt:lpstr>Nimbus</vt:lpstr>
      <vt:lpstr>Nimbus Roman</vt:lpstr>
      <vt:lpstr>Noto Sans CJK JP Black</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Презентация PowerPoint</vt:lpstr>
      <vt:lpstr>TELEGRAM BOT   SIFAT  ACADEMY</vt:lpstr>
      <vt:lpstr>Bot va uning afzalliklari haqida </vt:lpstr>
      <vt:lpstr>Botlar bo'lishi mumkin:</vt:lpstr>
      <vt:lpstr>Презентация PowerPoint</vt:lpstr>
      <vt:lpstr>Презентация PowerPoint</vt:lpstr>
      <vt:lpstr>Telegram botlari yordamida qanday qilib pul ishlash mumkin</vt:lpstr>
      <vt:lpstr>Kursda nimalarni o’rganamiz</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subject/>
  <dc:creator>user</dc:creator>
  <dc:description/>
  <cp:lastModifiedBy>muslimbek baratov</cp:lastModifiedBy>
  <cp:revision>7</cp:revision>
  <dcterms:modified xsi:type="dcterms:W3CDTF">2024-01-04T12:02:46Z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Экран (16:9)</vt:lpwstr>
  </property>
  <property fmtid="{D5CDD505-2E9C-101B-9397-08002B2CF9AE}" pid="3" name="Slides">
    <vt:i4>11</vt:i4>
  </property>
</Properties>
</file>