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BDF41-3E71-2B28-969D-C46C93F42101}" v="1089" dt="2025-04-03T20:24:32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8170D76-382B-446F-A5C7-284CAC1349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70ADF4-5C62-465C-92D6-33C340A936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9260A-6D14-498A-B505-62416A29961F}" type="datetime1">
              <a:rPr lang="de-DE" smtClean="0"/>
              <a:t>03.04.2025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61A9DF-4957-497A-91B6-223D93197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D0312-364B-49D1-9D14-E26C54ACE7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35A06-95AD-4CC4-B6A4-EBAB38555D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0526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383C-FBBF-4C59-8855-D12FB1BE3FDC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2495-46C6-4E5A-AC65-638D1967681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57527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92495-46C6-4E5A-AC65-638D1967681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30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hteck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hteck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uppieren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Ellipse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Ellipse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noProof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61DA6-B2C9-43A8-89E3-9A75E932BBA9}" type="datetime1">
              <a:rPr lang="de-DE" noProof="0" smtClean="0"/>
              <a:t>03.04.2025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1A267-8299-4BA5-B96F-682AD28D92E9}" type="datetime1">
              <a:rPr lang="de-DE" noProof="0" smtClean="0"/>
              <a:t>03.04.2025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8C4DEE-7D9B-4EDB-9C05-68ABD7DC12DB}" type="datetime1">
              <a:rPr lang="de-DE" noProof="0" smtClean="0"/>
              <a:t>03.04.2025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618097-A1AC-415A-BD8B-BDDCFE1A9421}" type="datetime1">
              <a:rPr lang="de-DE" noProof="0" smtClean="0"/>
              <a:t>03.04.2025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85BCEB5D-8BB3-4B0D-8684-B6350E032248}" type="datetime1">
              <a:rPr lang="de-DE" noProof="0" smtClean="0"/>
              <a:t>03.04.2025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grpSp>
        <p:nvGrpSpPr>
          <p:cNvPr id="8" name="Gruppieren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Ellipse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Ellipse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AAC8A7-D37A-4729-B0DF-38FA15E05713}" type="datetime1">
              <a:rPr lang="de-DE" noProof="0" smtClean="0"/>
              <a:t>03.04.2025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E9779-A6DD-4AF6-9CF4-0A5CFB05D8B6}" type="datetime1">
              <a:rPr lang="de-DE" noProof="0" smtClean="0"/>
              <a:t>03.04.2025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08577-3C42-4CEB-A3DF-34DFCEAC3A53}" type="datetime1">
              <a:rPr lang="de-DE" noProof="0" smtClean="0"/>
              <a:t>03.04.2025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67D76B-7F5F-4380-AE82-029202A3377B}" type="datetime1">
              <a:rPr lang="de-DE" noProof="0" smtClean="0"/>
              <a:t>03.04.2025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B703BF-521E-4BE1-BB7C-541816982AD8}" type="datetime1">
              <a:rPr lang="de-DE" noProof="0" smtClean="0"/>
              <a:t>03.04.2025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grpSp>
        <p:nvGrpSpPr>
          <p:cNvPr id="9" name="Gruppieren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Ellipse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Ellipse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6EF1F0-D604-47A4-927F-F345BBBE8CC8}" type="datetime1">
              <a:rPr lang="de-DE" noProof="0" smtClean="0"/>
              <a:t>03.04.2025</a:t>
            </a:fld>
            <a:endParaRPr lang="de-DE" noProof="0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Ellipse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Ellipse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2CCDC8DB-C4E5-418B-A5E0-908E87F11999}" type="datetime1">
              <a:rPr lang="de-DE" noProof="0" smtClean="0"/>
              <a:t>03.04.2025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grpSp>
        <p:nvGrpSpPr>
          <p:cNvPr id="7" name="Gruppieren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Ellipse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Ellipse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sz="8800" err="1"/>
              <a:t>Proyecto</a:t>
            </a:r>
            <a:r>
              <a:rPr lang="de-DE" sz="8800" dirty="0"/>
              <a:t> </a:t>
            </a:r>
            <a:r>
              <a:rPr lang="de-DE" sz="8800" err="1"/>
              <a:t>Profesional</a:t>
            </a:r>
            <a:r>
              <a:rPr lang="de-DE" sz="8800" dirty="0"/>
              <a:t> Personal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Mi </a:t>
            </a:r>
            <a:r>
              <a:rPr lang="de-DE" dirty="0" err="1"/>
              <a:t>hoja</a:t>
            </a:r>
            <a:r>
              <a:rPr lang="de-DE" dirty="0"/>
              <a:t> de </a:t>
            </a:r>
            <a:r>
              <a:rPr lang="de-DE" dirty="0" err="1"/>
              <a:t>ruta</a:t>
            </a:r>
            <a:r>
              <a:rPr lang="de-DE" dirty="0"/>
              <a:t> </a:t>
            </a:r>
            <a:r>
              <a:rPr lang="de-DE" dirty="0" err="1"/>
              <a:t>hacia</a:t>
            </a:r>
            <a:r>
              <a:rPr lang="de-DE" dirty="0"/>
              <a:t> </a:t>
            </a:r>
            <a:r>
              <a:rPr lang="de-DE" dirty="0" err="1"/>
              <a:t>el</a:t>
            </a:r>
            <a:r>
              <a:rPr lang="de-DE" dirty="0"/>
              <a:t> </a:t>
            </a:r>
            <a:r>
              <a:rPr lang="de-DE" dirty="0" err="1"/>
              <a:t>éxito</a:t>
            </a:r>
            <a:r>
              <a:rPr lang="de-DE" dirty="0"/>
              <a:t> </a:t>
            </a:r>
            <a:r>
              <a:rPr lang="de-DE" dirty="0" err="1"/>
              <a:t>profesional</a:t>
            </a:r>
          </a:p>
          <a:p>
            <a:r>
              <a:rPr lang="de-DE" dirty="0"/>
              <a:t>L. Rodrigo Martínez </a:t>
            </a:r>
            <a:r>
              <a:rPr lang="de-DE" dirty="0" err="1"/>
              <a:t>Tabernero</a:t>
            </a:r>
            <a:r>
              <a:rPr lang="de-DE" dirty="0"/>
              <a:t>  3/4/2025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123BC0-8973-A5F6-B73C-91E8AA86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de-DE" sz="3200"/>
              <a:t>Introducción </a:t>
            </a:r>
          </a:p>
        </p:txBody>
      </p:sp>
      <p:pic>
        <p:nvPicPr>
          <p:cNvPr id="4" name="Grafik 3" descr="Qué podemos aprender de los medios más innovadores — Revista de Innovación  en Periodismo">
            <a:extLst>
              <a:ext uri="{FF2B5EF4-FFF2-40B4-BE49-F238E27FC236}">
                <a16:creationId xmlns:a16="http://schemas.microsoft.com/office/drawing/2014/main" id="{B575062E-EDDD-9C05-3E9A-3E6A18BD44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03" r="16580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7791B-2606-0D65-1495-D1738EFB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600" dirty="0" err="1"/>
              <a:t>Soy</a:t>
            </a:r>
            <a:r>
              <a:rPr lang="de-DE" sz="1600" dirty="0"/>
              <a:t> </a:t>
            </a:r>
            <a:r>
              <a:rPr lang="de-DE" sz="1600" dirty="0" err="1"/>
              <a:t>un</a:t>
            </a:r>
            <a:r>
              <a:rPr lang="de-DE" sz="1600" dirty="0"/>
              <a:t> </a:t>
            </a:r>
            <a:r>
              <a:rPr lang="de-DE" sz="1600" dirty="0" err="1"/>
              <a:t>desarrollador</a:t>
            </a:r>
            <a:r>
              <a:rPr lang="de-DE" sz="1600" dirty="0"/>
              <a:t> en </a:t>
            </a:r>
            <a:r>
              <a:rPr lang="de-DE" sz="1600" dirty="0" err="1"/>
              <a:t>formación</a:t>
            </a:r>
            <a:r>
              <a:rPr lang="de-DE" sz="1600" dirty="0"/>
              <a:t> </a:t>
            </a:r>
            <a:r>
              <a:rPr lang="de-DE" sz="1600" dirty="0" err="1"/>
              <a:t>con</a:t>
            </a:r>
            <a:r>
              <a:rPr lang="de-DE" sz="1600" dirty="0"/>
              <a:t> </a:t>
            </a:r>
            <a:r>
              <a:rPr lang="de-DE" sz="1600" dirty="0" err="1"/>
              <a:t>experiencia</a:t>
            </a:r>
            <a:r>
              <a:rPr lang="de-DE" sz="1600" dirty="0"/>
              <a:t> en backend, </a:t>
            </a:r>
            <a:r>
              <a:rPr lang="de-DE" sz="1600" dirty="0" err="1"/>
              <a:t>cloud</a:t>
            </a:r>
            <a:r>
              <a:rPr lang="de-DE" sz="1600" dirty="0"/>
              <a:t> </a:t>
            </a:r>
            <a:r>
              <a:rPr lang="de-DE" sz="1600" dirty="0" err="1"/>
              <a:t>computing</a:t>
            </a:r>
            <a:r>
              <a:rPr lang="de-DE" sz="1600" dirty="0"/>
              <a:t> y </a:t>
            </a:r>
            <a:r>
              <a:rPr lang="de-DE" sz="1600" dirty="0" err="1"/>
              <a:t>desarrollo</a:t>
            </a:r>
            <a:r>
              <a:rPr lang="de-DE" sz="1600" dirty="0"/>
              <a:t> de </a:t>
            </a:r>
            <a:r>
              <a:rPr lang="de-DE" sz="1600" dirty="0" err="1"/>
              <a:t>videojuegos</a:t>
            </a:r>
            <a:r>
              <a:rPr lang="de-DE" sz="1600" dirty="0"/>
              <a:t>. </a:t>
            </a:r>
          </a:p>
          <a:p>
            <a:pPr>
              <a:buClr>
                <a:srgbClr val="9E3611"/>
              </a:buClr>
            </a:pPr>
            <a:endParaRPr lang="de-DE" sz="1600" dirty="0"/>
          </a:p>
          <a:p>
            <a:pPr>
              <a:buClr>
                <a:srgbClr val="9E3611"/>
              </a:buClr>
            </a:pPr>
            <a:r>
              <a:rPr lang="de-DE" sz="1600" dirty="0"/>
              <a:t>Mi </a:t>
            </a:r>
            <a:r>
              <a:rPr lang="de-DE" sz="1600" dirty="0" err="1"/>
              <a:t>objetivo</a:t>
            </a:r>
            <a:r>
              <a:rPr lang="de-DE" sz="1600" dirty="0"/>
              <a:t> es </a:t>
            </a:r>
            <a:r>
              <a:rPr lang="de-DE" sz="1600" dirty="0" err="1"/>
              <a:t>crear</a:t>
            </a:r>
            <a:r>
              <a:rPr lang="de-DE" sz="1600" dirty="0"/>
              <a:t> </a:t>
            </a:r>
            <a:r>
              <a:rPr lang="de-DE" sz="1600" dirty="0" err="1"/>
              <a:t>productos</a:t>
            </a:r>
            <a:r>
              <a:rPr lang="de-DE" sz="1600" dirty="0"/>
              <a:t> </a:t>
            </a:r>
            <a:r>
              <a:rPr lang="de-DE" sz="1600" dirty="0" err="1"/>
              <a:t>innovadores</a:t>
            </a:r>
            <a:r>
              <a:rPr lang="de-DE" sz="1600" dirty="0"/>
              <a:t> </a:t>
            </a:r>
            <a:r>
              <a:rPr lang="de-DE" sz="1600" dirty="0" err="1"/>
              <a:t>que</a:t>
            </a:r>
            <a:r>
              <a:rPr lang="de-DE" sz="1600" dirty="0"/>
              <a:t> </a:t>
            </a:r>
            <a:r>
              <a:rPr lang="de-DE" sz="1600" dirty="0" err="1"/>
              <a:t>mejoren</a:t>
            </a:r>
            <a:r>
              <a:rPr lang="de-DE" sz="1600" dirty="0"/>
              <a:t> la </a:t>
            </a:r>
            <a:r>
              <a:rPr lang="de-DE" sz="1600" dirty="0" err="1"/>
              <a:t>calidad</a:t>
            </a:r>
            <a:r>
              <a:rPr lang="de-DE" sz="1600" dirty="0"/>
              <a:t> de </a:t>
            </a:r>
            <a:r>
              <a:rPr lang="de-DE" sz="1600" dirty="0" err="1"/>
              <a:t>vida</a:t>
            </a:r>
            <a:r>
              <a:rPr lang="de-DE" sz="1600" dirty="0"/>
              <a:t> de las personas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5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FD9AD-34B0-4750-3BAA-530B725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de-DE" sz="4400"/>
              <a:t>Preferencias personales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7D2E1-7C43-01B4-6681-9D89F83AD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1500"/>
              <a:t>Roles de interés: Backend, IA, Cloud computing, desarrollo de videojuegos</a:t>
            </a:r>
          </a:p>
          <a:p>
            <a:pPr>
              <a:buClr>
                <a:srgbClr val="9E3611"/>
              </a:buClr>
            </a:pPr>
            <a:r>
              <a:rPr lang="de-DE" sz="1500"/>
              <a:t>Tipo de entorno laboral preferido: Empresas grandes, startups, freelance, consultoras...</a:t>
            </a:r>
          </a:p>
          <a:p>
            <a:pPr>
              <a:buClr>
                <a:srgbClr val="9E3611"/>
              </a:buClr>
            </a:pPr>
            <a:r>
              <a:rPr lang="de-DE" sz="1500"/>
              <a:t>Valores en una empresa: Ambiente amigable, respeto por el tiempo personal, tecnologías modernas</a:t>
            </a:r>
          </a:p>
          <a:p>
            <a:pPr>
              <a:buClr>
                <a:srgbClr val="9E3611"/>
              </a:buClr>
            </a:pPr>
            <a:r>
              <a:rPr lang="de-DE" sz="1500"/>
              <a:t>No me importa trabajar en remoto, híbrido o en una oficina</a:t>
            </a:r>
          </a:p>
          <a:p>
            <a:pPr>
              <a:buClr>
                <a:srgbClr val="9E3611"/>
              </a:buClr>
            </a:pPr>
            <a:r>
              <a:rPr lang="de-DE" sz="1500"/>
              <a:t>Estoy abierto a moverme a cualquier país germanoparlante, hispanoparlante o angloparlante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 descr="Por qué 'Alemania über alles'? | Política Exterior">
            <a:extLst>
              <a:ext uri="{FF2B5EF4-FFF2-40B4-BE49-F238E27FC236}">
                <a16:creationId xmlns:a16="http://schemas.microsoft.com/office/drawing/2014/main" id="{691CA436-5881-1DF3-F3C5-A1AF3E58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51" y="1030970"/>
            <a:ext cx="4218484" cy="324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4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487965-FBCA-5A94-A925-1C7A668A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de-DE" sz="6000"/>
              <a:t>Intereses profesionales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9480BF3-F974-392E-6A9D-9263903DD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65199"/>
            <a:ext cx="4704419" cy="3488445"/>
          </a:xfrm>
        </p:spPr>
        <p:txBody>
          <a:bodyPr>
            <a:normAutofit/>
          </a:bodyPr>
          <a:lstStyle/>
          <a:p>
            <a:r>
              <a:rPr lang="de-DE" sz="1800"/>
              <a:t>Áreas de interes: Similar a los roles de interés, añadiendo robótica o ciberseguridad en el futuro.</a:t>
            </a:r>
          </a:p>
          <a:p>
            <a:pPr>
              <a:buClr>
                <a:srgbClr val="9E3611"/>
              </a:buClr>
            </a:pPr>
            <a:r>
              <a:rPr lang="de-DE" sz="1800"/>
              <a:t>Impacto deseado: 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de-DE"/>
              <a:t>Crear productos innovadores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de-DE"/>
              <a:t>Resolver problemas sociales a trabés de la tecnología</a:t>
            </a:r>
          </a:p>
        </p:txBody>
      </p:sp>
      <p:pic>
        <p:nvPicPr>
          <p:cNvPr id="4" name="Grafik 3" descr="Las mentiras visuales de la IA">
            <a:extLst>
              <a:ext uri="{FF2B5EF4-FFF2-40B4-BE49-F238E27FC236}">
                <a16:creationId xmlns:a16="http://schemas.microsoft.com/office/drawing/2014/main" id="{0709463E-6579-719D-61E4-3AB2078B2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2" y="1010298"/>
            <a:ext cx="4761324" cy="316844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55597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8BCE7C-2B61-3CCD-06D3-AE29C04C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de-DE" sz="4800">
                <a:solidFill>
                  <a:schemeClr val="tx1"/>
                </a:solidFill>
              </a:rPr>
              <a:t>Metas a corTO plazo 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 descr="Cómo establecer metas a corto plazo y lograrlas">
            <a:extLst>
              <a:ext uri="{FF2B5EF4-FFF2-40B4-BE49-F238E27FC236}">
                <a16:creationId xmlns:a16="http://schemas.microsoft.com/office/drawing/2014/main" id="{F90B5B75-75D2-272F-9955-C45880017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96" y="2412185"/>
            <a:ext cx="3573675" cy="2124555"/>
          </a:xfrm>
          <a:prstGeom prst="rect">
            <a:avLst/>
          </a:prstGeom>
        </p:spPr>
      </p:pic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4604181D-75D0-583D-F0AF-31D2A58D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Completar</a:t>
            </a:r>
            <a:r>
              <a:rPr lang="en-US" dirty="0"/>
              <a:t> la </a:t>
            </a:r>
            <a:r>
              <a:rPr lang="en-US" dirty="0" err="1"/>
              <a:t>certificación</a:t>
            </a:r>
            <a:r>
              <a:rPr lang="en-US" dirty="0"/>
              <a:t> AWS Developer Associate</a:t>
            </a:r>
          </a:p>
          <a:p>
            <a:pPr marL="0" indent="0">
              <a:buNone/>
            </a:pPr>
            <a:r>
              <a:rPr lang="en-US" dirty="0" err="1"/>
              <a:t>Dominar</a:t>
            </a:r>
            <a:r>
              <a:rPr lang="en-US" dirty="0"/>
              <a:t> Spring</a:t>
            </a:r>
          </a:p>
          <a:p>
            <a:pPr marL="0" indent="0">
              <a:buNone/>
            </a:pPr>
            <a:r>
              <a:rPr lang="en-US" dirty="0" err="1"/>
              <a:t>Aprender</a:t>
            </a:r>
            <a:r>
              <a:rPr lang="en-US" dirty="0"/>
              <a:t> Godot y </a:t>
            </a:r>
            <a:r>
              <a:rPr lang="en-US" dirty="0" err="1"/>
              <a:t>desarrollar</a:t>
            </a:r>
            <a:r>
              <a:rPr lang="en-US" dirty="0"/>
              <a:t> William's Game</a:t>
            </a:r>
          </a:p>
          <a:p>
            <a:pPr marL="0" indent="0">
              <a:buNone/>
            </a:pPr>
            <a:r>
              <a:rPr lang="en-US" dirty="0"/>
              <a:t>Alemán B2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41612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628D16-DAA0-5537-3B50-8D40CB8B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de-DE" sz="4800"/>
              <a:t>METAS A LARGO PLAZO</a:t>
            </a:r>
          </a:p>
        </p:txBody>
      </p:sp>
      <p:pic>
        <p:nvPicPr>
          <p:cNvPr id="5" name="Inhaltsplatzhalter 4" descr="Dark (Serie de TV 2017–2020) - IMDb">
            <a:extLst>
              <a:ext uri="{FF2B5EF4-FFF2-40B4-BE49-F238E27FC236}">
                <a16:creationId xmlns:a16="http://schemas.microsoft.com/office/drawing/2014/main" id="{3AE14F93-6991-CA5C-30A8-80654BA5E8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735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7EB58B-DAB5-42BF-5CBD-0F01EFAE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Trabajar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un </a:t>
            </a:r>
            <a:r>
              <a:rPr lang="en-US" sz="1800" dirty="0" err="1"/>
              <a:t>rol</a:t>
            </a:r>
            <a:r>
              <a:rPr lang="en-US" sz="1800" dirty="0"/>
              <a:t> </a:t>
            </a:r>
            <a:r>
              <a:rPr lang="en-US" sz="1800" dirty="0" err="1"/>
              <a:t>relacionado</a:t>
            </a:r>
            <a:r>
              <a:rPr lang="en-US" sz="1800" dirty="0"/>
              <a:t> con Backend, IA o Cloud</a:t>
            </a:r>
            <a:endParaRPr lang="de-DE" dirty="0"/>
          </a:p>
          <a:p>
            <a:pPr>
              <a:buClr>
                <a:srgbClr val="9E3611"/>
              </a:buClr>
            </a:pPr>
            <a:r>
              <a:rPr lang="en-US" sz="1800" dirty="0" err="1"/>
              <a:t>Desarrollar</a:t>
            </a:r>
            <a:r>
              <a:rPr lang="en-US" sz="1800" dirty="0"/>
              <a:t> y </a:t>
            </a:r>
            <a:r>
              <a:rPr lang="en-US" sz="1800" dirty="0" err="1"/>
              <a:t>lanzar</a:t>
            </a:r>
            <a:r>
              <a:rPr lang="en-US" sz="1800" dirty="0"/>
              <a:t> William's Game</a:t>
            </a:r>
          </a:p>
          <a:p>
            <a:pPr>
              <a:buClr>
                <a:srgbClr val="9E3611"/>
              </a:buClr>
            </a:pPr>
            <a:r>
              <a:rPr lang="en-US" sz="1800" dirty="0" err="1"/>
              <a:t>Establecerme</a:t>
            </a:r>
            <a:r>
              <a:rPr lang="en-US" sz="1800" dirty="0"/>
              <a:t> </a:t>
            </a:r>
            <a:r>
              <a:rPr lang="en-US" sz="1800" dirty="0" err="1"/>
              <a:t>ocmo</a:t>
            </a:r>
            <a:r>
              <a:rPr lang="en-US" sz="1800" dirty="0"/>
              <a:t> </a:t>
            </a:r>
            <a:r>
              <a:rPr lang="en-US" sz="1800" dirty="0" err="1"/>
              <a:t>desarrollador</a:t>
            </a:r>
            <a:r>
              <a:rPr lang="en-US" sz="1800" dirty="0"/>
              <a:t> backend </a:t>
            </a:r>
            <a:r>
              <a:rPr lang="en-US" sz="1800" dirty="0" err="1"/>
              <a:t>serior</a:t>
            </a:r>
            <a:endParaRPr lang="en-US" sz="1800" dirty="0"/>
          </a:p>
          <a:p>
            <a:pPr>
              <a:buClr>
                <a:srgbClr val="9E3611"/>
              </a:buClr>
            </a:pPr>
            <a:r>
              <a:rPr lang="en-US" sz="1800" dirty="0" err="1"/>
              <a:t>Especializarme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IA, </a:t>
            </a:r>
            <a:r>
              <a:rPr lang="en-US" sz="1800" dirty="0" err="1"/>
              <a:t>comenzar</a:t>
            </a:r>
            <a:r>
              <a:rPr lang="en-US" sz="1800" dirty="0"/>
              <a:t> a </a:t>
            </a:r>
            <a:r>
              <a:rPr lang="en-US" sz="1800" dirty="0" err="1"/>
              <a:t>dar</a:t>
            </a:r>
            <a:r>
              <a:rPr lang="en-US" sz="1800" dirty="0"/>
              <a:t> mis </a:t>
            </a:r>
            <a:r>
              <a:rPr lang="en-US" sz="1800" dirty="0" err="1"/>
              <a:t>primeros</a:t>
            </a:r>
            <a:r>
              <a:rPr lang="en-US" sz="1800" dirty="0"/>
              <a:t> pasos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robótica</a:t>
            </a:r>
            <a:r>
              <a:rPr lang="en-US" sz="1800" dirty="0"/>
              <a:t> y LLMs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3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CA2F9BD-EA19-ED4F-C7C1-668351B8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de-DE" sz="3000">
                <a:solidFill>
                  <a:srgbClr val="FFFFFF"/>
                </a:solidFill>
              </a:rPr>
              <a:t>Hitos importantes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6BE96-E61B-865E-D8D2-D7C6AF0A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 marL="457200" indent="-457200">
              <a:buAutoNum type="arabicParenR"/>
            </a:pPr>
            <a:r>
              <a:rPr lang="de-DE" dirty="0" err="1"/>
              <a:t>Inicio</a:t>
            </a:r>
            <a:r>
              <a:rPr lang="de-DE" dirty="0"/>
              <a:t> de la FP</a:t>
            </a:r>
          </a:p>
          <a:p>
            <a:pPr marL="457200" indent="-457200">
              <a:buClr>
                <a:srgbClr val="9E3611"/>
              </a:buClr>
              <a:buAutoNum type="arabicParenR"/>
            </a:pPr>
            <a:r>
              <a:rPr lang="de-DE" dirty="0" err="1"/>
              <a:t>Comenzar</a:t>
            </a:r>
            <a:r>
              <a:rPr lang="de-DE" dirty="0"/>
              <a:t> a </a:t>
            </a:r>
            <a:r>
              <a:rPr lang="de-DE" dirty="0" err="1"/>
              <a:t>coger</a:t>
            </a:r>
            <a:r>
              <a:rPr lang="de-DE" dirty="0"/>
              <a:t> </a:t>
            </a:r>
            <a:r>
              <a:rPr lang="de-DE" dirty="0" err="1"/>
              <a:t>experiencia</a:t>
            </a:r>
            <a:r>
              <a:rPr lang="de-DE" dirty="0"/>
              <a:t> </a:t>
            </a:r>
            <a:r>
              <a:rPr lang="de-DE" dirty="0" err="1"/>
              <a:t>como</a:t>
            </a:r>
            <a:r>
              <a:rPr lang="de-DE" dirty="0"/>
              <a:t> </a:t>
            </a:r>
            <a:r>
              <a:rPr lang="de-DE" dirty="0" err="1"/>
              <a:t>freelance</a:t>
            </a:r>
            <a:r>
              <a:rPr lang="de-DE" dirty="0"/>
              <a:t>, </a:t>
            </a:r>
            <a:r>
              <a:rPr lang="de-DE" dirty="0" err="1"/>
              <a:t>side</a:t>
            </a:r>
            <a:r>
              <a:rPr lang="de-DE" dirty="0"/>
              <a:t>-projects, </a:t>
            </a:r>
            <a:r>
              <a:rPr lang="de-DE" dirty="0" err="1"/>
              <a:t>proyectos</a:t>
            </a:r>
            <a:r>
              <a:rPr lang="de-DE" dirty="0"/>
              <a:t> open source, </a:t>
            </a:r>
            <a:r>
              <a:rPr lang="de-DE" dirty="0" err="1"/>
              <a:t>prácticas</a:t>
            </a:r>
            <a:r>
              <a:rPr lang="de-DE" dirty="0"/>
              <a:t>...</a:t>
            </a:r>
          </a:p>
          <a:p>
            <a:pPr marL="457200" indent="-457200">
              <a:buClr>
                <a:srgbClr val="9E3611"/>
              </a:buClr>
              <a:buAutoNum type="arabicParenR"/>
            </a:pPr>
            <a:r>
              <a:rPr lang="de-DE" dirty="0" err="1"/>
              <a:t>Certificaciones</a:t>
            </a:r>
            <a:r>
              <a:rPr lang="de-DE" dirty="0"/>
              <a:t> AWS, Spring, Alemán B2...</a:t>
            </a:r>
          </a:p>
          <a:p>
            <a:pPr marL="457200" indent="-457200">
              <a:buClr>
                <a:srgbClr val="9E3611"/>
              </a:buClr>
              <a:buAutoNum type="arabicParenR"/>
            </a:pPr>
            <a:r>
              <a:rPr lang="de-DE" dirty="0" err="1"/>
              <a:t>Desarrollo</a:t>
            </a:r>
            <a:r>
              <a:rPr lang="de-DE" dirty="0"/>
              <a:t> de mi </a:t>
            </a:r>
            <a:r>
              <a:rPr lang="de-DE" dirty="0" err="1"/>
              <a:t>videojuego</a:t>
            </a:r>
          </a:p>
          <a:p>
            <a:pPr marL="457200" indent="-457200">
              <a:buClr>
                <a:srgbClr val="9E3611"/>
              </a:buClr>
              <a:buAutoNum type="arabicParenR"/>
            </a:pPr>
            <a:r>
              <a:rPr lang="de-DE" dirty="0" err="1"/>
              <a:t>Finalización</a:t>
            </a:r>
            <a:r>
              <a:rPr lang="de-DE" dirty="0"/>
              <a:t> de la FP</a:t>
            </a:r>
          </a:p>
        </p:txBody>
      </p:sp>
    </p:spTree>
    <p:extLst>
      <p:ext uri="{BB962C8B-B14F-4D97-AF65-F5344CB8AC3E}">
        <p14:creationId xmlns:p14="http://schemas.microsoft.com/office/powerpoint/2010/main" val="403799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Qué es el liderazgo? | Proforlab">
            <a:extLst>
              <a:ext uri="{FF2B5EF4-FFF2-40B4-BE49-F238E27FC236}">
                <a16:creationId xmlns:a16="http://schemas.microsoft.com/office/drawing/2014/main" id="{B9182480-FAE3-D67B-AD9A-BB27C12E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7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D61291-41BD-8924-C167-9DEE88CE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de-DE" dirty="0" err="1"/>
              <a:t>Contribución</a:t>
            </a:r>
            <a:r>
              <a:rPr lang="de-DE" dirty="0"/>
              <a:t> de </a:t>
            </a:r>
            <a:r>
              <a:rPr lang="de-DE" dirty="0" err="1"/>
              <a:t>mis</a:t>
            </a:r>
            <a:r>
              <a:rPr lang="de-DE" dirty="0"/>
              <a:t> </a:t>
            </a:r>
            <a:r>
              <a:rPr lang="de-DE" dirty="0" err="1"/>
              <a:t>Habilidades</a:t>
            </a:r>
            <a:endParaRPr lang="de-DE" err="1">
              <a:latin typeface="Rockwell Condensed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81115-7712-00F8-0363-82494CF4F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1100"/>
              <a:t>HABILIDADES TÉCNICAS: </a:t>
            </a:r>
          </a:p>
          <a:p>
            <a:r>
              <a:rPr lang="de-DE" sz="1100"/>
              <a:t>JAVA, PYTHON, JAVASCRIPT, DOCKER, AWS, GIT, SQL, HTML...</a:t>
            </a:r>
          </a:p>
          <a:p>
            <a:pPr marL="0" indent="0">
              <a:buClr>
                <a:srgbClr val="9E3611"/>
              </a:buClr>
              <a:buNone/>
            </a:pPr>
            <a:r>
              <a:rPr lang="de-DE" sz="1100"/>
              <a:t>HABILIDADES BLANDAS: </a:t>
            </a:r>
          </a:p>
          <a:p>
            <a:pPr marL="457200" indent="-457200">
              <a:buClr>
                <a:srgbClr val="9E3611"/>
              </a:buClr>
            </a:pPr>
            <a:r>
              <a:rPr lang="de-DE" sz="1100"/>
              <a:t>RESOLUCIÓN DE PROBLEMAS</a:t>
            </a:r>
          </a:p>
          <a:p>
            <a:pPr marL="457200" indent="-457200">
              <a:buClr>
                <a:srgbClr val="9E3611"/>
              </a:buClr>
            </a:pPr>
            <a:r>
              <a:rPr lang="de-DE" sz="1100"/>
              <a:t>ADAPTABILIDAD </a:t>
            </a:r>
          </a:p>
          <a:p>
            <a:pPr marL="457200" indent="-457200">
              <a:buClr>
                <a:srgbClr val="9E3611"/>
              </a:buClr>
            </a:pPr>
            <a:r>
              <a:rPr lang="de-DE" sz="1100"/>
              <a:t>LIDERAZGO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88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AC268F-4476-2002-1893-D894DDAB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DE" dirty="0"/>
              <a:t>CONCLUSIÓN</a:t>
            </a:r>
            <a:endParaRPr lang="de-DE" dirty="0">
              <a:latin typeface="Rockwell Condensed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7FC3B-9667-C41A-6248-C5998B58B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Mi </a:t>
            </a:r>
            <a:r>
              <a:rPr lang="de-DE" dirty="0" err="1">
                <a:ea typeface="+mn-lt"/>
                <a:cs typeface="+mn-lt"/>
              </a:rPr>
              <a:t>objetivo</a:t>
            </a:r>
            <a:r>
              <a:rPr lang="de-DE" dirty="0">
                <a:ea typeface="+mn-lt"/>
                <a:cs typeface="+mn-lt"/>
              </a:rPr>
              <a:t> es </a:t>
            </a:r>
            <a:r>
              <a:rPr lang="de-DE" dirty="0" err="1">
                <a:ea typeface="+mn-lt"/>
                <a:cs typeface="+mn-lt"/>
              </a:rPr>
              <a:t>establecerme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como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un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desarrollador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versátil</a:t>
            </a:r>
            <a:r>
              <a:rPr lang="de-DE" dirty="0">
                <a:ea typeface="+mn-lt"/>
                <a:cs typeface="+mn-lt"/>
              </a:rPr>
              <a:t> y </a:t>
            </a:r>
            <a:r>
              <a:rPr lang="de-DE" dirty="0" err="1">
                <a:ea typeface="+mn-lt"/>
                <a:cs typeface="+mn-lt"/>
              </a:rPr>
              <a:t>preparado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creando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productos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innovadores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que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resuelvan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problemas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sociales</a:t>
            </a:r>
            <a:r>
              <a:rPr lang="de-DE" dirty="0">
                <a:ea typeface="+mn-lt"/>
                <a:cs typeface="+mn-lt"/>
              </a:rPr>
              <a:t> y </a:t>
            </a:r>
            <a:r>
              <a:rPr lang="de-DE" dirty="0" err="1">
                <a:ea typeface="+mn-lt"/>
                <a:cs typeface="+mn-lt"/>
              </a:rPr>
              <a:t>mejoren</a:t>
            </a:r>
            <a:r>
              <a:rPr lang="de-DE" dirty="0">
                <a:ea typeface="+mn-lt"/>
                <a:cs typeface="+mn-lt"/>
              </a:rPr>
              <a:t> la </a:t>
            </a:r>
            <a:r>
              <a:rPr lang="de-DE" dirty="0" err="1">
                <a:ea typeface="+mn-lt"/>
                <a:cs typeface="+mn-lt"/>
              </a:rPr>
              <a:t>calidad</a:t>
            </a:r>
            <a:r>
              <a:rPr lang="de-DE" dirty="0">
                <a:ea typeface="+mn-lt"/>
                <a:cs typeface="+mn-lt"/>
              </a:rPr>
              <a:t> de </a:t>
            </a:r>
            <a:r>
              <a:rPr lang="de-DE" dirty="0" err="1">
                <a:ea typeface="+mn-lt"/>
                <a:cs typeface="+mn-lt"/>
              </a:rPr>
              <a:t>vida</a:t>
            </a:r>
            <a:r>
              <a:rPr lang="de-DE" dirty="0">
                <a:ea typeface="+mn-lt"/>
                <a:cs typeface="+mn-lt"/>
              </a:rPr>
              <a:t> de las personas.</a:t>
            </a:r>
            <a:endParaRPr lang="de-DE" dirty="0"/>
          </a:p>
          <a:p>
            <a:pPr>
              <a:buClr>
                <a:srgbClr val="9E3611"/>
              </a:buClr>
            </a:pPr>
            <a:r>
              <a:rPr lang="de-DE" dirty="0" err="1">
                <a:ea typeface="+mn-lt"/>
                <a:cs typeface="+mn-lt"/>
              </a:rPr>
              <a:t>Estoy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comprometido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aprendizaje</a:t>
            </a:r>
            <a:r>
              <a:rPr lang="de-DE" dirty="0">
                <a:ea typeface="+mn-lt"/>
                <a:cs typeface="+mn-lt"/>
              </a:rPr>
              <a:t> continuo y la </a:t>
            </a:r>
            <a:r>
              <a:rPr lang="de-DE" dirty="0" err="1">
                <a:ea typeface="+mn-lt"/>
                <a:cs typeface="+mn-lt"/>
              </a:rPr>
              <a:t>innovación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tecnológica</a:t>
            </a:r>
            <a:r>
              <a:rPr lang="de-DE" dirty="0">
                <a:ea typeface="+mn-lt"/>
                <a:cs typeface="+mn-lt"/>
              </a:rPr>
              <a:t>.</a:t>
            </a:r>
            <a:endParaRPr lang="de-DE" dirty="0"/>
          </a:p>
          <a:p>
            <a:pPr>
              <a:buClr>
                <a:srgbClr val="9E3611"/>
              </a:buClr>
            </a:pPr>
            <a:endParaRPr lang="de-D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569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</Words>
  <Application>Microsoft Office PowerPoint</Application>
  <PresentationFormat>Breitbild</PresentationFormat>
  <Paragraphs>1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Holzart</vt:lpstr>
      <vt:lpstr>Proyecto Profesional Personal</vt:lpstr>
      <vt:lpstr>Introducción </vt:lpstr>
      <vt:lpstr>Preferencias personales</vt:lpstr>
      <vt:lpstr>Intereses profesionales</vt:lpstr>
      <vt:lpstr>Metas a corTO plazo </vt:lpstr>
      <vt:lpstr>METAS A LARGO PLAZO</vt:lpstr>
      <vt:lpstr>Hitos importantes</vt:lpstr>
      <vt:lpstr>Contribución de mis Habilidades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155</cp:revision>
  <dcterms:created xsi:type="dcterms:W3CDTF">2025-04-03T15:03:33Z</dcterms:created>
  <dcterms:modified xsi:type="dcterms:W3CDTF">2025-04-03T20:24:47Z</dcterms:modified>
</cp:coreProperties>
</file>