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22"/>
  </p:notesMasterIdLst>
  <p:handoutMasterIdLst>
    <p:handoutMasterId r:id="rId23"/>
  </p:handoutMasterIdLst>
  <p:sldIdLst>
    <p:sldId id="289" r:id="rId5"/>
    <p:sldId id="288" r:id="rId6"/>
    <p:sldId id="276" r:id="rId7"/>
    <p:sldId id="290" r:id="rId8"/>
    <p:sldId id="306" r:id="rId9"/>
    <p:sldId id="297" r:id="rId10"/>
    <p:sldId id="291" r:id="rId11"/>
    <p:sldId id="296" r:id="rId12"/>
    <p:sldId id="292" r:id="rId13"/>
    <p:sldId id="299" r:id="rId14"/>
    <p:sldId id="300" r:id="rId15"/>
    <p:sldId id="302" r:id="rId16"/>
    <p:sldId id="303" r:id="rId17"/>
    <p:sldId id="304" r:id="rId18"/>
    <p:sldId id="301" r:id="rId19"/>
    <p:sldId id="305"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94" autoAdjust="0"/>
  </p:normalViewPr>
  <p:slideViewPr>
    <p:cSldViewPr snapToGrid="0">
      <p:cViewPr varScale="1">
        <p:scale>
          <a:sx n="70" d="100"/>
          <a:sy n="70" d="100"/>
        </p:scale>
        <p:origin x="726"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OYE ADEJUWON" userId="c8c446d6-d362-42d4-8dcd-da7742107a1a" providerId="ADAL" clId="{36A19AF6-AC77-40C6-B69E-266BBCD776AC}"/>
    <pc:docChg chg="undo custSel addSld delSld modSld">
      <pc:chgData name="BOBOYE ADEJUWON" userId="c8c446d6-d362-42d4-8dcd-da7742107a1a" providerId="ADAL" clId="{36A19AF6-AC77-40C6-B69E-266BBCD776AC}" dt="2024-11-20T16:03:59.587" v="9105" actId="1076"/>
      <pc:docMkLst>
        <pc:docMk/>
      </pc:docMkLst>
      <pc:sldChg chg="addSp delSp modSp mod modTransition modAnim">
        <pc:chgData name="BOBOYE ADEJUWON" userId="c8c446d6-d362-42d4-8dcd-da7742107a1a" providerId="ADAL" clId="{36A19AF6-AC77-40C6-B69E-266BBCD776AC}" dt="2024-11-20T16:02:42.675" v="9083"/>
        <pc:sldMkLst>
          <pc:docMk/>
          <pc:sldMk cId="1210802199" sldId="262"/>
        </pc:sldMkLst>
        <pc:spChg chg="mod">
          <ac:chgData name="BOBOYE ADEJUWON" userId="c8c446d6-d362-42d4-8dcd-da7742107a1a" providerId="ADAL" clId="{36A19AF6-AC77-40C6-B69E-266BBCD776AC}" dt="2024-11-20T12:07:01.592" v="8529" actId="1076"/>
          <ac:spMkLst>
            <pc:docMk/>
            <pc:sldMk cId="1210802199" sldId="262"/>
            <ac:spMk id="3" creationId="{1BE98EFF-197D-3136-70B9-7BBD30A48931}"/>
          </ac:spMkLst>
        </pc:spChg>
        <pc:picChg chg="add del mod">
          <ac:chgData name="BOBOYE ADEJUWON" userId="c8c446d6-d362-42d4-8dcd-da7742107a1a" providerId="ADAL" clId="{36A19AF6-AC77-40C6-B69E-266BBCD776AC}" dt="2024-11-20T15:55:16.553" v="9074"/>
          <ac:picMkLst>
            <pc:docMk/>
            <pc:sldMk cId="1210802199" sldId="262"/>
            <ac:picMk id="4" creationId="{F54BEB2E-FAAF-3F3D-32DD-7AEDB010CAE8}"/>
          </ac:picMkLst>
        </pc:picChg>
      </pc:sldChg>
      <pc:sldChg chg="addSp delSp modSp mod modTransition modAnim">
        <pc:chgData name="BOBOYE ADEJUWON" userId="c8c446d6-d362-42d4-8dcd-da7742107a1a" providerId="ADAL" clId="{36A19AF6-AC77-40C6-B69E-266BBCD776AC}" dt="2024-11-20T16:02:42.675" v="9083"/>
        <pc:sldMkLst>
          <pc:docMk/>
          <pc:sldMk cId="821088003" sldId="276"/>
        </pc:sldMkLst>
        <pc:spChg chg="add mod">
          <ac:chgData name="BOBOYE ADEJUWON" userId="c8c446d6-d362-42d4-8dcd-da7742107a1a" providerId="ADAL" clId="{36A19AF6-AC77-40C6-B69E-266BBCD776AC}" dt="2024-11-20T15:29:45.482" v="8909" actId="20577"/>
          <ac:spMkLst>
            <pc:docMk/>
            <pc:sldMk cId="821088003" sldId="276"/>
            <ac:spMk id="2" creationId="{1C88F7E1-549C-9113-77AA-40FF233E3117}"/>
          </ac:spMkLst>
        </pc:spChg>
        <pc:spChg chg="mod">
          <ac:chgData name="BOBOYE ADEJUWON" userId="c8c446d6-d362-42d4-8dcd-da7742107a1a" providerId="ADAL" clId="{36A19AF6-AC77-40C6-B69E-266BBCD776AC}" dt="2024-11-16T11:19:03.163" v="167" actId="20577"/>
          <ac:spMkLst>
            <pc:docMk/>
            <pc:sldMk cId="821088003" sldId="276"/>
            <ac:spMk id="3" creationId="{A0034E89-1952-5288-08A0-70A4A73BE39E}"/>
          </ac:spMkLst>
        </pc:spChg>
        <pc:picChg chg="add del mod">
          <ac:chgData name="BOBOYE ADEJUWON" userId="c8c446d6-d362-42d4-8dcd-da7742107a1a" providerId="ADAL" clId="{36A19AF6-AC77-40C6-B69E-266BBCD776AC}" dt="2024-11-20T14:52:46.999" v="8772"/>
          <ac:picMkLst>
            <pc:docMk/>
            <pc:sldMk cId="821088003" sldId="276"/>
            <ac:picMk id="4" creationId="{EA3FC81E-E37A-3284-09B1-5DF0E987C8ED}"/>
          </ac:picMkLst>
        </pc:picChg>
        <pc:picChg chg="add del mod">
          <ac:chgData name="BOBOYE ADEJUWON" userId="c8c446d6-d362-42d4-8dcd-da7742107a1a" providerId="ADAL" clId="{36A19AF6-AC77-40C6-B69E-266BBCD776AC}" dt="2024-11-20T14:55:57.534" v="8778"/>
          <ac:picMkLst>
            <pc:docMk/>
            <pc:sldMk cId="821088003" sldId="276"/>
            <ac:picMk id="5" creationId="{745AB167-6C2B-6B02-3819-D732873551F6}"/>
          </ac:picMkLst>
        </pc:picChg>
        <pc:picChg chg="add del mod">
          <ac:chgData name="BOBOYE ADEJUWON" userId="c8c446d6-d362-42d4-8dcd-da7742107a1a" providerId="ADAL" clId="{36A19AF6-AC77-40C6-B69E-266BBCD776AC}" dt="2024-11-20T14:59:21.144" v="8790"/>
          <ac:picMkLst>
            <pc:docMk/>
            <pc:sldMk cId="821088003" sldId="276"/>
            <ac:picMk id="6" creationId="{D9D6F60C-FC90-9E8C-2D75-5E10F262D219}"/>
          </ac:picMkLst>
        </pc:picChg>
        <pc:picChg chg="add del mod">
          <ac:chgData name="BOBOYE ADEJUWON" userId="c8c446d6-d362-42d4-8dcd-da7742107a1a" providerId="ADAL" clId="{36A19AF6-AC77-40C6-B69E-266BBCD776AC}" dt="2024-11-20T14:59:24.105" v="8791"/>
          <ac:picMkLst>
            <pc:docMk/>
            <pc:sldMk cId="821088003" sldId="276"/>
            <ac:picMk id="7" creationId="{309EA76F-7BA1-20D3-5D21-2BC59D5C85DF}"/>
          </ac:picMkLst>
        </pc:picChg>
        <pc:picChg chg="add del mod">
          <ac:chgData name="BOBOYE ADEJUWON" userId="c8c446d6-d362-42d4-8dcd-da7742107a1a" providerId="ADAL" clId="{36A19AF6-AC77-40C6-B69E-266BBCD776AC}" dt="2024-11-20T14:59:48.357" v="8793"/>
          <ac:picMkLst>
            <pc:docMk/>
            <pc:sldMk cId="821088003" sldId="276"/>
            <ac:picMk id="8" creationId="{FA98183E-756F-BACB-71F4-37ED3C60EBF9}"/>
          </ac:picMkLst>
        </pc:picChg>
        <pc:picChg chg="add del mod">
          <ac:chgData name="BOBOYE ADEJUWON" userId="c8c446d6-d362-42d4-8dcd-da7742107a1a" providerId="ADAL" clId="{36A19AF6-AC77-40C6-B69E-266BBCD776AC}" dt="2024-11-20T15:00:53.563" v="8797"/>
          <ac:picMkLst>
            <pc:docMk/>
            <pc:sldMk cId="821088003" sldId="276"/>
            <ac:picMk id="9" creationId="{B87D488C-8A86-D37F-958E-C4F2330F8F6A}"/>
          </ac:picMkLst>
        </pc:picChg>
        <pc:picChg chg="add del mod">
          <ac:chgData name="BOBOYE ADEJUWON" userId="c8c446d6-d362-42d4-8dcd-da7742107a1a" providerId="ADAL" clId="{36A19AF6-AC77-40C6-B69E-266BBCD776AC}" dt="2024-11-20T15:02:04.637" v="8799"/>
          <ac:picMkLst>
            <pc:docMk/>
            <pc:sldMk cId="821088003" sldId="276"/>
            <ac:picMk id="10" creationId="{5A12A970-AC3C-DBD6-A099-76CAB3845C27}"/>
          </ac:picMkLst>
        </pc:picChg>
        <pc:picChg chg="add del mod">
          <ac:chgData name="BOBOYE ADEJUWON" userId="c8c446d6-d362-42d4-8dcd-da7742107a1a" providerId="ADAL" clId="{36A19AF6-AC77-40C6-B69E-266BBCD776AC}" dt="2024-11-20T15:03:58.461" v="8814"/>
          <ac:picMkLst>
            <pc:docMk/>
            <pc:sldMk cId="821088003" sldId="276"/>
            <ac:picMk id="11" creationId="{508CC292-BAF6-BB8D-2D1B-A77C3AD8666C}"/>
          </ac:picMkLst>
        </pc:picChg>
        <pc:picChg chg="add del mod">
          <ac:chgData name="BOBOYE ADEJUWON" userId="c8c446d6-d362-42d4-8dcd-da7742107a1a" providerId="ADAL" clId="{36A19AF6-AC77-40C6-B69E-266BBCD776AC}" dt="2024-11-20T15:06:26.415" v="8816"/>
          <ac:picMkLst>
            <pc:docMk/>
            <pc:sldMk cId="821088003" sldId="276"/>
            <ac:picMk id="12" creationId="{A6DDF2B1-D13A-F7BB-CB3C-B6FB3ADC60DC}"/>
          </ac:picMkLst>
        </pc:picChg>
        <pc:picChg chg="add del mod">
          <ac:chgData name="BOBOYE ADEJUWON" userId="c8c446d6-d362-42d4-8dcd-da7742107a1a" providerId="ADAL" clId="{36A19AF6-AC77-40C6-B69E-266BBCD776AC}" dt="2024-11-20T15:09:24.027" v="8819"/>
          <ac:picMkLst>
            <pc:docMk/>
            <pc:sldMk cId="821088003" sldId="276"/>
            <ac:picMk id="13" creationId="{F50DF003-ABFE-E05F-E7B3-D47FF8A866F7}"/>
          </ac:picMkLst>
        </pc:picChg>
        <pc:picChg chg="add del mod">
          <ac:chgData name="BOBOYE ADEJUWON" userId="c8c446d6-d362-42d4-8dcd-da7742107a1a" providerId="ADAL" clId="{36A19AF6-AC77-40C6-B69E-266BBCD776AC}" dt="2024-11-20T15:16:24.810" v="8821"/>
          <ac:picMkLst>
            <pc:docMk/>
            <pc:sldMk cId="821088003" sldId="276"/>
            <ac:picMk id="14" creationId="{D3635F2B-3B5D-E58A-AEEA-531D8CF81B2F}"/>
          </ac:picMkLst>
        </pc:picChg>
        <pc:picChg chg="add del mod">
          <ac:chgData name="BOBOYE ADEJUWON" userId="c8c446d6-d362-42d4-8dcd-da7742107a1a" providerId="ADAL" clId="{36A19AF6-AC77-40C6-B69E-266BBCD776AC}" dt="2024-11-20T15:23:37.756" v="8825"/>
          <ac:picMkLst>
            <pc:docMk/>
            <pc:sldMk cId="821088003" sldId="276"/>
            <ac:picMk id="15" creationId="{313DEB0E-62E1-5217-9680-FFEE11400DEC}"/>
          </ac:picMkLst>
        </pc:picChg>
        <pc:picChg chg="add del mod">
          <ac:chgData name="BOBOYE ADEJUWON" userId="c8c446d6-d362-42d4-8dcd-da7742107a1a" providerId="ADAL" clId="{36A19AF6-AC77-40C6-B69E-266BBCD776AC}" dt="2024-11-20T15:29:34.403" v="8908"/>
          <ac:picMkLst>
            <pc:docMk/>
            <pc:sldMk cId="821088003" sldId="276"/>
            <ac:picMk id="16" creationId="{66144406-7F9E-49A3-5004-FD05B9665231}"/>
          </ac:picMkLst>
        </pc:picChg>
        <pc:picChg chg="mod">
          <ac:chgData name="BOBOYE ADEJUWON" userId="c8c446d6-d362-42d4-8dcd-da7742107a1a" providerId="ADAL" clId="{36A19AF6-AC77-40C6-B69E-266BBCD776AC}" dt="2024-11-20T15:30:07.472" v="8910" actId="1076"/>
          <ac:picMkLst>
            <pc:docMk/>
            <pc:sldMk cId="821088003" sldId="276"/>
            <ac:picMk id="17" creationId="{4D6EE8D1-247A-B95F-BD1A-A2D76964CF34}"/>
          </ac:picMkLst>
        </pc:picChg>
        <pc:picChg chg="add del mod">
          <ac:chgData name="BOBOYE ADEJUWON" userId="c8c446d6-d362-42d4-8dcd-da7742107a1a" providerId="ADAL" clId="{36A19AF6-AC77-40C6-B69E-266BBCD776AC}" dt="2024-11-20T15:32:22.589" v="8912"/>
          <ac:picMkLst>
            <pc:docMk/>
            <pc:sldMk cId="821088003" sldId="276"/>
            <ac:picMk id="18" creationId="{9A3D361A-674E-FA49-7214-9D2D7780E2A3}"/>
          </ac:picMkLst>
        </pc:picChg>
        <pc:picChg chg="add del mod">
          <ac:chgData name="BOBOYE ADEJUWON" userId="c8c446d6-d362-42d4-8dcd-da7742107a1a" providerId="ADAL" clId="{36A19AF6-AC77-40C6-B69E-266BBCD776AC}" dt="2024-11-20T15:41:52.920" v="9071"/>
          <ac:picMkLst>
            <pc:docMk/>
            <pc:sldMk cId="821088003" sldId="276"/>
            <ac:picMk id="19" creationId="{8F0A6BCE-C4CC-7A19-8AB9-8641FE083E47}"/>
          </ac:picMkLst>
        </pc:picChg>
        <pc:picChg chg="add del mod">
          <ac:chgData name="BOBOYE ADEJUWON" userId="c8c446d6-d362-42d4-8dcd-da7742107a1a" providerId="ADAL" clId="{36A19AF6-AC77-40C6-B69E-266BBCD776AC}" dt="2024-11-20T15:55:16.553" v="9074"/>
          <ac:picMkLst>
            <pc:docMk/>
            <pc:sldMk cId="821088003" sldId="276"/>
            <ac:picMk id="20" creationId="{F40CD518-2096-4AC7-35BA-D1360799EA1D}"/>
          </ac:picMkLst>
        </pc:picChg>
        <pc:picChg chg="add del mod">
          <ac:chgData name="BOBOYE ADEJUWON" userId="c8c446d6-d362-42d4-8dcd-da7742107a1a" providerId="ADAL" clId="{36A19AF6-AC77-40C6-B69E-266BBCD776AC}" dt="2024-11-20T15:57:38.265" v="9078"/>
          <ac:picMkLst>
            <pc:docMk/>
            <pc:sldMk cId="821088003" sldId="276"/>
            <ac:picMk id="21" creationId="{D8A2D9CB-D8E6-5817-05CC-496520BF82E1}"/>
          </ac:picMkLst>
        </pc:picChg>
        <pc:picChg chg="add del mod">
          <ac:chgData name="BOBOYE ADEJUWON" userId="c8c446d6-d362-42d4-8dcd-da7742107a1a" providerId="ADAL" clId="{36A19AF6-AC77-40C6-B69E-266BBCD776AC}" dt="2024-11-20T16:02:42.675" v="9083"/>
          <ac:picMkLst>
            <pc:docMk/>
            <pc:sldMk cId="821088003" sldId="276"/>
            <ac:picMk id="22" creationId="{5848E5A1-034B-B5D9-62DD-035D0403C8D1}"/>
          </ac:picMkLst>
        </pc:picChg>
      </pc:sldChg>
      <pc:sldChg chg="del">
        <pc:chgData name="BOBOYE ADEJUWON" userId="c8c446d6-d362-42d4-8dcd-da7742107a1a" providerId="ADAL" clId="{36A19AF6-AC77-40C6-B69E-266BBCD776AC}" dt="2024-11-18T10:44:25.933" v="2758" actId="2696"/>
        <pc:sldMkLst>
          <pc:docMk/>
          <pc:sldMk cId="4242039281" sldId="283"/>
        </pc:sldMkLst>
      </pc:sldChg>
      <pc:sldChg chg="addSp delSp modSp mod modTransition modAnim">
        <pc:chgData name="BOBOYE ADEJUWON" userId="c8c446d6-d362-42d4-8dcd-da7742107a1a" providerId="ADAL" clId="{36A19AF6-AC77-40C6-B69E-266BBCD776AC}" dt="2024-11-20T16:02:42.675" v="9083"/>
        <pc:sldMkLst>
          <pc:docMk/>
          <pc:sldMk cId="1038351183" sldId="288"/>
        </pc:sldMkLst>
        <pc:spChg chg="mod">
          <ac:chgData name="BOBOYE ADEJUWON" userId="c8c446d6-d362-42d4-8dcd-da7742107a1a" providerId="ADAL" clId="{36A19AF6-AC77-40C6-B69E-266BBCD776AC}" dt="2024-11-20T15:33:32.529" v="8915" actId="20577"/>
          <ac:spMkLst>
            <pc:docMk/>
            <pc:sldMk cId="1038351183" sldId="288"/>
            <ac:spMk id="3" creationId="{9BEA8735-F1DC-1DE6-0A38-429B2F660F8A}"/>
          </ac:spMkLst>
        </pc:spChg>
        <pc:spChg chg="add mod">
          <ac:chgData name="BOBOYE ADEJUWON" userId="c8c446d6-d362-42d4-8dcd-da7742107a1a" providerId="ADAL" clId="{36A19AF6-AC77-40C6-B69E-266BBCD776AC}" dt="2024-11-20T15:25:16.911" v="8833" actId="1076"/>
          <ac:spMkLst>
            <pc:docMk/>
            <pc:sldMk cId="1038351183" sldId="288"/>
            <ac:spMk id="18" creationId="{17E6F702-0625-8C61-217A-0FC033A1E22C}"/>
          </ac:spMkLst>
        </pc:spChg>
        <pc:spChg chg="add mod">
          <ac:chgData name="BOBOYE ADEJUWON" userId="c8c446d6-d362-42d4-8dcd-da7742107a1a" providerId="ADAL" clId="{36A19AF6-AC77-40C6-B69E-266BBCD776AC}" dt="2024-11-20T15:27:44.574" v="8885" actId="1076"/>
          <ac:spMkLst>
            <pc:docMk/>
            <pc:sldMk cId="1038351183" sldId="288"/>
            <ac:spMk id="20" creationId="{A9EB477E-5AF7-CB17-8AB0-235C325E382D}"/>
          </ac:spMkLst>
        </pc:spChg>
        <pc:spChg chg="add mod">
          <ac:chgData name="BOBOYE ADEJUWON" userId="c8c446d6-d362-42d4-8dcd-da7742107a1a" providerId="ADAL" clId="{36A19AF6-AC77-40C6-B69E-266BBCD776AC}" dt="2024-11-20T15:27:47.718" v="8886" actId="1076"/>
          <ac:spMkLst>
            <pc:docMk/>
            <pc:sldMk cId="1038351183" sldId="288"/>
            <ac:spMk id="21" creationId="{38FEE5F8-C1AC-B73F-9ABE-BEFC15CB84A3}"/>
          </ac:spMkLst>
        </pc:spChg>
        <pc:spChg chg="add mod">
          <ac:chgData name="BOBOYE ADEJUWON" userId="c8c446d6-d362-42d4-8dcd-da7742107a1a" providerId="ADAL" clId="{36A19AF6-AC77-40C6-B69E-266BBCD776AC}" dt="2024-11-20T15:28:01.542" v="8892" actId="1076"/>
          <ac:spMkLst>
            <pc:docMk/>
            <pc:sldMk cId="1038351183" sldId="288"/>
            <ac:spMk id="22" creationId="{16785C32-9C08-187D-AC76-0DCF9312FD82}"/>
          </ac:spMkLst>
        </pc:spChg>
        <pc:spChg chg="add mod">
          <ac:chgData name="BOBOYE ADEJUWON" userId="c8c446d6-d362-42d4-8dcd-da7742107a1a" providerId="ADAL" clId="{36A19AF6-AC77-40C6-B69E-266BBCD776AC}" dt="2024-11-20T15:27:51.216" v="8888" actId="1076"/>
          <ac:spMkLst>
            <pc:docMk/>
            <pc:sldMk cId="1038351183" sldId="288"/>
            <ac:spMk id="23" creationId="{A9F54381-C7B6-7265-B0FF-766002403091}"/>
          </ac:spMkLst>
        </pc:spChg>
        <pc:picChg chg="add del mod">
          <ac:chgData name="BOBOYE ADEJUWON" userId="c8c446d6-d362-42d4-8dcd-da7742107a1a" providerId="ADAL" clId="{36A19AF6-AC77-40C6-B69E-266BBCD776AC}" dt="2024-11-20T14:51:26.143" v="8769"/>
          <ac:picMkLst>
            <pc:docMk/>
            <pc:sldMk cId="1038351183" sldId="288"/>
            <ac:picMk id="4" creationId="{2650F029-07B2-6A75-188A-CC6506A33CAA}"/>
          </ac:picMkLst>
        </pc:picChg>
        <pc:picChg chg="add del mod">
          <ac:chgData name="BOBOYE ADEJUWON" userId="c8c446d6-d362-42d4-8dcd-da7742107a1a" providerId="ADAL" clId="{36A19AF6-AC77-40C6-B69E-266BBCD776AC}" dt="2024-11-20T14:52:46.999" v="8772"/>
          <ac:picMkLst>
            <pc:docMk/>
            <pc:sldMk cId="1038351183" sldId="288"/>
            <ac:picMk id="5" creationId="{41D5D71E-1172-82FF-D556-48E50FDFB77A}"/>
          </ac:picMkLst>
        </pc:picChg>
        <pc:picChg chg="add del mod">
          <ac:chgData name="BOBOYE ADEJUWON" userId="c8c446d6-d362-42d4-8dcd-da7742107a1a" providerId="ADAL" clId="{36A19AF6-AC77-40C6-B69E-266BBCD776AC}" dt="2024-11-20T14:55:57.534" v="8778"/>
          <ac:picMkLst>
            <pc:docMk/>
            <pc:sldMk cId="1038351183" sldId="288"/>
            <ac:picMk id="6" creationId="{DF670A8E-DF03-CE72-093F-B0F38B80F8C5}"/>
          </ac:picMkLst>
        </pc:picChg>
        <pc:picChg chg="add del mod">
          <ac:chgData name="BOBOYE ADEJUWON" userId="c8c446d6-d362-42d4-8dcd-da7742107a1a" providerId="ADAL" clId="{36A19AF6-AC77-40C6-B69E-266BBCD776AC}" dt="2024-11-20T14:59:21.144" v="8790"/>
          <ac:picMkLst>
            <pc:docMk/>
            <pc:sldMk cId="1038351183" sldId="288"/>
            <ac:picMk id="7" creationId="{0117239A-1862-9BF7-D2E9-39B391B4A759}"/>
          </ac:picMkLst>
        </pc:picChg>
        <pc:picChg chg="add del mod">
          <ac:chgData name="BOBOYE ADEJUWON" userId="c8c446d6-d362-42d4-8dcd-da7742107a1a" providerId="ADAL" clId="{36A19AF6-AC77-40C6-B69E-266BBCD776AC}" dt="2024-11-20T14:59:24.105" v="8791"/>
          <ac:picMkLst>
            <pc:docMk/>
            <pc:sldMk cId="1038351183" sldId="288"/>
            <ac:picMk id="8" creationId="{D34A6455-000E-045E-0715-A18487B36EF9}"/>
          </ac:picMkLst>
        </pc:picChg>
        <pc:picChg chg="add del mod">
          <ac:chgData name="BOBOYE ADEJUWON" userId="c8c446d6-d362-42d4-8dcd-da7742107a1a" providerId="ADAL" clId="{36A19AF6-AC77-40C6-B69E-266BBCD776AC}" dt="2024-11-20T15:00:53.563" v="8797"/>
          <ac:picMkLst>
            <pc:docMk/>
            <pc:sldMk cId="1038351183" sldId="288"/>
            <ac:picMk id="9" creationId="{2C7EB9F9-11EE-29D8-889B-58B41E62687A}"/>
          </ac:picMkLst>
        </pc:picChg>
        <pc:picChg chg="add del mod">
          <ac:chgData name="BOBOYE ADEJUWON" userId="c8c446d6-d362-42d4-8dcd-da7742107a1a" providerId="ADAL" clId="{36A19AF6-AC77-40C6-B69E-266BBCD776AC}" dt="2024-11-20T15:02:04.637" v="8799"/>
          <ac:picMkLst>
            <pc:docMk/>
            <pc:sldMk cId="1038351183" sldId="288"/>
            <ac:picMk id="10" creationId="{D8D26B44-E2E8-8420-FA36-8344878F7933}"/>
          </ac:picMkLst>
        </pc:picChg>
        <pc:picChg chg="add del mod">
          <ac:chgData name="BOBOYE ADEJUWON" userId="c8c446d6-d362-42d4-8dcd-da7742107a1a" providerId="ADAL" clId="{36A19AF6-AC77-40C6-B69E-266BBCD776AC}" dt="2024-11-20T15:03:58.461" v="8814"/>
          <ac:picMkLst>
            <pc:docMk/>
            <pc:sldMk cId="1038351183" sldId="288"/>
            <ac:picMk id="11" creationId="{598DFB30-1B6B-FA4E-FAFB-D810D4A1D473}"/>
          </ac:picMkLst>
        </pc:picChg>
        <pc:picChg chg="add del mod">
          <ac:chgData name="BOBOYE ADEJUWON" userId="c8c446d6-d362-42d4-8dcd-da7742107a1a" providerId="ADAL" clId="{36A19AF6-AC77-40C6-B69E-266BBCD776AC}" dt="2024-11-20T15:06:26.415" v="8816"/>
          <ac:picMkLst>
            <pc:docMk/>
            <pc:sldMk cId="1038351183" sldId="288"/>
            <ac:picMk id="12" creationId="{6E945B7D-5B2B-EC39-CDBF-AA17B0DE3DC0}"/>
          </ac:picMkLst>
        </pc:picChg>
        <pc:picChg chg="add del mod">
          <ac:chgData name="BOBOYE ADEJUWON" userId="c8c446d6-d362-42d4-8dcd-da7742107a1a" providerId="ADAL" clId="{36A19AF6-AC77-40C6-B69E-266BBCD776AC}" dt="2024-11-20T15:09:24.027" v="8819"/>
          <ac:picMkLst>
            <pc:docMk/>
            <pc:sldMk cId="1038351183" sldId="288"/>
            <ac:picMk id="13" creationId="{99BA5DF9-94A2-686D-B083-B0D2388814EB}"/>
          </ac:picMkLst>
        </pc:picChg>
        <pc:picChg chg="add del mod">
          <ac:chgData name="BOBOYE ADEJUWON" userId="c8c446d6-d362-42d4-8dcd-da7742107a1a" providerId="ADAL" clId="{36A19AF6-AC77-40C6-B69E-266BBCD776AC}" dt="2024-11-20T15:16:24.810" v="8821"/>
          <ac:picMkLst>
            <pc:docMk/>
            <pc:sldMk cId="1038351183" sldId="288"/>
            <ac:picMk id="14" creationId="{5D8F2B6D-DD9F-EB57-50A1-BFB40AFC7B2E}"/>
          </ac:picMkLst>
        </pc:picChg>
        <pc:picChg chg="add del mod">
          <ac:chgData name="BOBOYE ADEJUWON" userId="c8c446d6-d362-42d4-8dcd-da7742107a1a" providerId="ADAL" clId="{36A19AF6-AC77-40C6-B69E-266BBCD776AC}" dt="2024-11-20T15:18:15.188" v="8823"/>
          <ac:picMkLst>
            <pc:docMk/>
            <pc:sldMk cId="1038351183" sldId="288"/>
            <ac:picMk id="15" creationId="{F584A1B6-B2CA-C798-CB0B-51274980CC83}"/>
          </ac:picMkLst>
        </pc:picChg>
        <pc:picChg chg="add del mod">
          <ac:chgData name="BOBOYE ADEJUWON" userId="c8c446d6-d362-42d4-8dcd-da7742107a1a" providerId="ADAL" clId="{36A19AF6-AC77-40C6-B69E-266BBCD776AC}" dt="2024-11-20T15:23:37.756" v="8825"/>
          <ac:picMkLst>
            <pc:docMk/>
            <pc:sldMk cId="1038351183" sldId="288"/>
            <ac:picMk id="16" creationId="{1E3D8303-7CF7-715B-E042-A21DDFDD6BFF}"/>
          </ac:picMkLst>
        </pc:picChg>
        <pc:picChg chg="add del mod">
          <ac:chgData name="BOBOYE ADEJUWON" userId="c8c446d6-d362-42d4-8dcd-da7742107a1a" providerId="ADAL" clId="{36A19AF6-AC77-40C6-B69E-266BBCD776AC}" dt="2024-11-20T15:24:25.177" v="8829"/>
          <ac:picMkLst>
            <pc:docMk/>
            <pc:sldMk cId="1038351183" sldId="288"/>
            <ac:picMk id="17" creationId="{1148B485-C232-3BF2-2016-262ECCB05C54}"/>
          </ac:picMkLst>
        </pc:picChg>
        <pc:picChg chg="add del mod">
          <ac:chgData name="BOBOYE ADEJUWON" userId="c8c446d6-d362-42d4-8dcd-da7742107a1a" providerId="ADAL" clId="{36A19AF6-AC77-40C6-B69E-266BBCD776AC}" dt="2024-11-20T15:27:39.219" v="8884"/>
          <ac:picMkLst>
            <pc:docMk/>
            <pc:sldMk cId="1038351183" sldId="288"/>
            <ac:picMk id="19" creationId="{C2A5138D-C536-B9F1-471F-AFF13F5BF1E2}"/>
          </ac:picMkLst>
        </pc:picChg>
        <pc:picChg chg="add del mod">
          <ac:chgData name="BOBOYE ADEJUWON" userId="c8c446d6-d362-42d4-8dcd-da7742107a1a" providerId="ADAL" clId="{36A19AF6-AC77-40C6-B69E-266BBCD776AC}" dt="2024-11-20T15:29:34.403" v="8908"/>
          <ac:picMkLst>
            <pc:docMk/>
            <pc:sldMk cId="1038351183" sldId="288"/>
            <ac:picMk id="24" creationId="{797DEF0C-43ED-1151-B59E-350D461674BC}"/>
          </ac:picMkLst>
        </pc:picChg>
        <pc:picChg chg="add del mod">
          <ac:chgData name="BOBOYE ADEJUWON" userId="c8c446d6-d362-42d4-8dcd-da7742107a1a" providerId="ADAL" clId="{36A19AF6-AC77-40C6-B69E-266BBCD776AC}" dt="2024-11-20T15:32:22.589" v="8912"/>
          <ac:picMkLst>
            <pc:docMk/>
            <pc:sldMk cId="1038351183" sldId="288"/>
            <ac:picMk id="26" creationId="{5EEF9D8B-442A-CD64-00E3-E1959F247412}"/>
          </ac:picMkLst>
        </pc:picChg>
        <pc:picChg chg="add del mod">
          <ac:chgData name="BOBOYE ADEJUWON" userId="c8c446d6-d362-42d4-8dcd-da7742107a1a" providerId="ADAL" clId="{36A19AF6-AC77-40C6-B69E-266BBCD776AC}" dt="2024-11-20T15:41:52.920" v="9071"/>
          <ac:picMkLst>
            <pc:docMk/>
            <pc:sldMk cId="1038351183" sldId="288"/>
            <ac:picMk id="27" creationId="{87C3BD89-2FF4-A6CD-0D50-0B0756175F11}"/>
          </ac:picMkLst>
        </pc:picChg>
        <pc:picChg chg="add del mod">
          <ac:chgData name="BOBOYE ADEJUWON" userId="c8c446d6-d362-42d4-8dcd-da7742107a1a" providerId="ADAL" clId="{36A19AF6-AC77-40C6-B69E-266BBCD776AC}" dt="2024-11-20T15:55:16.553" v="9074"/>
          <ac:picMkLst>
            <pc:docMk/>
            <pc:sldMk cId="1038351183" sldId="288"/>
            <ac:picMk id="28" creationId="{B9CB77D0-9058-D6D7-0404-E6B8FD738680}"/>
          </ac:picMkLst>
        </pc:picChg>
        <pc:picChg chg="add del mod">
          <ac:chgData name="BOBOYE ADEJUWON" userId="c8c446d6-d362-42d4-8dcd-da7742107a1a" providerId="ADAL" clId="{36A19AF6-AC77-40C6-B69E-266BBCD776AC}" dt="2024-11-20T15:56:22.079" v="9076"/>
          <ac:picMkLst>
            <pc:docMk/>
            <pc:sldMk cId="1038351183" sldId="288"/>
            <ac:picMk id="29" creationId="{BFD5D096-F1EA-40EF-2068-06F52A9DCA4B}"/>
          </ac:picMkLst>
        </pc:picChg>
        <pc:picChg chg="add del mod">
          <ac:chgData name="BOBOYE ADEJUWON" userId="c8c446d6-d362-42d4-8dcd-da7742107a1a" providerId="ADAL" clId="{36A19AF6-AC77-40C6-B69E-266BBCD776AC}" dt="2024-11-20T15:57:38.265" v="9078"/>
          <ac:picMkLst>
            <pc:docMk/>
            <pc:sldMk cId="1038351183" sldId="288"/>
            <ac:picMk id="30" creationId="{6EB59C7E-C9EE-7BDC-966D-1E5D197A8D93}"/>
          </ac:picMkLst>
        </pc:picChg>
        <pc:picChg chg="add del mod">
          <ac:chgData name="BOBOYE ADEJUWON" userId="c8c446d6-d362-42d4-8dcd-da7742107a1a" providerId="ADAL" clId="{36A19AF6-AC77-40C6-B69E-266BBCD776AC}" dt="2024-11-20T16:02:42.675" v="9083"/>
          <ac:picMkLst>
            <pc:docMk/>
            <pc:sldMk cId="1038351183" sldId="288"/>
            <ac:picMk id="31" creationId="{AA1A78CA-4713-D697-1664-DB562ED165B3}"/>
          </ac:picMkLst>
        </pc:picChg>
      </pc:sldChg>
      <pc:sldChg chg="addSp delSp modSp modTransition modAnim">
        <pc:chgData name="BOBOYE ADEJUWON" userId="c8c446d6-d362-42d4-8dcd-da7742107a1a" providerId="ADAL" clId="{36A19AF6-AC77-40C6-B69E-266BBCD776AC}" dt="2024-11-20T16:02:42.675" v="9083"/>
        <pc:sldMkLst>
          <pc:docMk/>
          <pc:sldMk cId="3078994387" sldId="289"/>
        </pc:sldMkLst>
        <pc:picChg chg="add del mod">
          <ac:chgData name="BOBOYE ADEJUWON" userId="c8c446d6-d362-42d4-8dcd-da7742107a1a" providerId="ADAL" clId="{36A19AF6-AC77-40C6-B69E-266BBCD776AC}" dt="2024-11-20T14:51:29.645" v="8770"/>
          <ac:picMkLst>
            <pc:docMk/>
            <pc:sldMk cId="3078994387" sldId="289"/>
            <ac:picMk id="2" creationId="{C8DCA700-E640-532C-D292-93E3227ACC06}"/>
          </ac:picMkLst>
        </pc:picChg>
        <pc:picChg chg="add del mod">
          <ac:chgData name="BOBOYE ADEJUWON" userId="c8c446d6-d362-42d4-8dcd-da7742107a1a" providerId="ADAL" clId="{36A19AF6-AC77-40C6-B69E-266BBCD776AC}" dt="2024-11-20T14:52:46.999" v="8772"/>
          <ac:picMkLst>
            <pc:docMk/>
            <pc:sldMk cId="3078994387" sldId="289"/>
            <ac:picMk id="3" creationId="{B1AD17DA-0928-1D18-37B8-5F89540B3DD8}"/>
          </ac:picMkLst>
        </pc:picChg>
        <pc:picChg chg="add del mod">
          <ac:chgData name="BOBOYE ADEJUWON" userId="c8c446d6-d362-42d4-8dcd-da7742107a1a" providerId="ADAL" clId="{36A19AF6-AC77-40C6-B69E-266BBCD776AC}" dt="2024-11-20T14:53:20.098" v="8774"/>
          <ac:picMkLst>
            <pc:docMk/>
            <pc:sldMk cId="3078994387" sldId="289"/>
            <ac:picMk id="4" creationId="{6970035B-3A25-1CE4-E4A2-836980A0501D}"/>
          </ac:picMkLst>
        </pc:picChg>
        <pc:picChg chg="add del mod">
          <ac:chgData name="BOBOYE ADEJUWON" userId="c8c446d6-d362-42d4-8dcd-da7742107a1a" providerId="ADAL" clId="{36A19AF6-AC77-40C6-B69E-266BBCD776AC}" dt="2024-11-20T14:53:42.435" v="8776"/>
          <ac:picMkLst>
            <pc:docMk/>
            <pc:sldMk cId="3078994387" sldId="289"/>
            <ac:picMk id="5" creationId="{6B390224-3F6D-5CD7-48DC-6019D5C10D3F}"/>
          </ac:picMkLst>
        </pc:picChg>
        <pc:picChg chg="add del mod">
          <ac:chgData name="BOBOYE ADEJUWON" userId="c8c446d6-d362-42d4-8dcd-da7742107a1a" providerId="ADAL" clId="{36A19AF6-AC77-40C6-B69E-266BBCD776AC}" dt="2024-11-20T14:55:57.534" v="8778"/>
          <ac:picMkLst>
            <pc:docMk/>
            <pc:sldMk cId="3078994387" sldId="289"/>
            <ac:picMk id="6" creationId="{3030DC9C-4195-E0FE-6716-D15AB5FD30C2}"/>
          </ac:picMkLst>
        </pc:picChg>
        <pc:picChg chg="add del mod">
          <ac:chgData name="BOBOYE ADEJUWON" userId="c8c446d6-d362-42d4-8dcd-da7742107a1a" providerId="ADAL" clId="{36A19AF6-AC77-40C6-B69E-266BBCD776AC}" dt="2024-11-20T14:59:21.144" v="8790"/>
          <ac:picMkLst>
            <pc:docMk/>
            <pc:sldMk cId="3078994387" sldId="289"/>
            <ac:picMk id="8" creationId="{21E81223-CD74-1492-0B18-CF63B4804C6C}"/>
          </ac:picMkLst>
        </pc:picChg>
        <pc:picChg chg="add del mod">
          <ac:chgData name="BOBOYE ADEJUWON" userId="c8c446d6-d362-42d4-8dcd-da7742107a1a" providerId="ADAL" clId="{36A19AF6-AC77-40C6-B69E-266BBCD776AC}" dt="2024-11-20T14:59:24.105" v="8791"/>
          <ac:picMkLst>
            <pc:docMk/>
            <pc:sldMk cId="3078994387" sldId="289"/>
            <ac:picMk id="10" creationId="{BD092F03-25CD-9254-B9D9-99FBD38E3F55}"/>
          </ac:picMkLst>
        </pc:picChg>
        <pc:picChg chg="add del mod">
          <ac:chgData name="BOBOYE ADEJUWON" userId="c8c446d6-d362-42d4-8dcd-da7742107a1a" providerId="ADAL" clId="{36A19AF6-AC77-40C6-B69E-266BBCD776AC}" dt="2024-11-20T15:00:05.986" v="8795"/>
          <ac:picMkLst>
            <pc:docMk/>
            <pc:sldMk cId="3078994387" sldId="289"/>
            <ac:picMk id="11" creationId="{2783E166-49DE-D960-188D-2FB481D03CB5}"/>
          </ac:picMkLst>
        </pc:picChg>
        <pc:picChg chg="add del mod">
          <ac:chgData name="BOBOYE ADEJUWON" userId="c8c446d6-d362-42d4-8dcd-da7742107a1a" providerId="ADAL" clId="{36A19AF6-AC77-40C6-B69E-266BBCD776AC}" dt="2024-11-20T15:00:53.563" v="8797"/>
          <ac:picMkLst>
            <pc:docMk/>
            <pc:sldMk cId="3078994387" sldId="289"/>
            <ac:picMk id="12" creationId="{5D460FF7-7586-AB18-E0FC-30489DD65D98}"/>
          </ac:picMkLst>
        </pc:picChg>
        <pc:picChg chg="add del mod">
          <ac:chgData name="BOBOYE ADEJUWON" userId="c8c446d6-d362-42d4-8dcd-da7742107a1a" providerId="ADAL" clId="{36A19AF6-AC77-40C6-B69E-266BBCD776AC}" dt="2024-11-20T15:02:04.637" v="8799"/>
          <ac:picMkLst>
            <pc:docMk/>
            <pc:sldMk cId="3078994387" sldId="289"/>
            <ac:picMk id="13" creationId="{63B10EB1-0CAF-2D3B-CDB3-00C89257A024}"/>
          </ac:picMkLst>
        </pc:picChg>
        <pc:picChg chg="add del mod">
          <ac:chgData name="BOBOYE ADEJUWON" userId="c8c446d6-d362-42d4-8dcd-da7742107a1a" providerId="ADAL" clId="{36A19AF6-AC77-40C6-B69E-266BBCD776AC}" dt="2024-11-20T15:03:58.461" v="8814"/>
          <ac:picMkLst>
            <pc:docMk/>
            <pc:sldMk cId="3078994387" sldId="289"/>
            <ac:picMk id="14" creationId="{EE8826D9-07BF-FAFD-B6E9-6A0F20FF811E}"/>
          </ac:picMkLst>
        </pc:picChg>
        <pc:picChg chg="add del mod">
          <ac:chgData name="BOBOYE ADEJUWON" userId="c8c446d6-d362-42d4-8dcd-da7742107a1a" providerId="ADAL" clId="{36A19AF6-AC77-40C6-B69E-266BBCD776AC}" dt="2024-11-20T15:06:26.415" v="8816"/>
          <ac:picMkLst>
            <pc:docMk/>
            <pc:sldMk cId="3078994387" sldId="289"/>
            <ac:picMk id="15" creationId="{3D7AF845-5285-3CEF-8D08-8AF9BE569507}"/>
          </ac:picMkLst>
        </pc:picChg>
        <pc:picChg chg="add del mod">
          <ac:chgData name="BOBOYE ADEJUWON" userId="c8c446d6-d362-42d4-8dcd-da7742107a1a" providerId="ADAL" clId="{36A19AF6-AC77-40C6-B69E-266BBCD776AC}" dt="2024-11-20T15:09:24.027" v="8819"/>
          <ac:picMkLst>
            <pc:docMk/>
            <pc:sldMk cId="3078994387" sldId="289"/>
            <ac:picMk id="16" creationId="{5414E1F4-0A6E-74B7-03B7-CAA005D8BB58}"/>
          </ac:picMkLst>
        </pc:picChg>
        <pc:picChg chg="add del mod">
          <ac:chgData name="BOBOYE ADEJUWON" userId="c8c446d6-d362-42d4-8dcd-da7742107a1a" providerId="ADAL" clId="{36A19AF6-AC77-40C6-B69E-266BBCD776AC}" dt="2024-11-20T15:16:24.810" v="8821"/>
          <ac:picMkLst>
            <pc:docMk/>
            <pc:sldMk cId="3078994387" sldId="289"/>
            <ac:picMk id="17" creationId="{86802215-DB5D-E1F3-2F7A-4BC76599B5A3}"/>
          </ac:picMkLst>
        </pc:picChg>
        <pc:picChg chg="add del mod">
          <ac:chgData name="BOBOYE ADEJUWON" userId="c8c446d6-d362-42d4-8dcd-da7742107a1a" providerId="ADAL" clId="{36A19AF6-AC77-40C6-B69E-266BBCD776AC}" dt="2024-11-20T15:18:15.188" v="8823"/>
          <ac:picMkLst>
            <pc:docMk/>
            <pc:sldMk cId="3078994387" sldId="289"/>
            <ac:picMk id="18" creationId="{734E71B6-26BF-45E0-681C-53DDDE597EDC}"/>
          </ac:picMkLst>
        </pc:picChg>
        <pc:picChg chg="add del mod">
          <ac:chgData name="BOBOYE ADEJUWON" userId="c8c446d6-d362-42d4-8dcd-da7742107a1a" providerId="ADAL" clId="{36A19AF6-AC77-40C6-B69E-266BBCD776AC}" dt="2024-11-20T15:23:37.756" v="8825"/>
          <ac:picMkLst>
            <pc:docMk/>
            <pc:sldMk cId="3078994387" sldId="289"/>
            <ac:picMk id="19" creationId="{54419FD5-A3F3-37DD-73C5-A765BFD0E8EA}"/>
          </ac:picMkLst>
        </pc:picChg>
        <pc:picChg chg="add del mod">
          <ac:chgData name="BOBOYE ADEJUWON" userId="c8c446d6-d362-42d4-8dcd-da7742107a1a" providerId="ADAL" clId="{36A19AF6-AC77-40C6-B69E-266BBCD776AC}" dt="2024-11-20T15:23:53.532" v="8827"/>
          <ac:picMkLst>
            <pc:docMk/>
            <pc:sldMk cId="3078994387" sldId="289"/>
            <ac:picMk id="20" creationId="{7A37B617-3435-207B-A29E-6063727A9648}"/>
          </ac:picMkLst>
        </pc:picChg>
        <pc:picChg chg="add del mod">
          <ac:chgData name="BOBOYE ADEJUWON" userId="c8c446d6-d362-42d4-8dcd-da7742107a1a" providerId="ADAL" clId="{36A19AF6-AC77-40C6-B69E-266BBCD776AC}" dt="2024-11-20T15:24:25.177" v="8829"/>
          <ac:picMkLst>
            <pc:docMk/>
            <pc:sldMk cId="3078994387" sldId="289"/>
            <ac:picMk id="21" creationId="{49398A9D-7344-178C-D848-C5C9E6F85207}"/>
          </ac:picMkLst>
        </pc:picChg>
        <pc:picChg chg="add del mod">
          <ac:chgData name="BOBOYE ADEJUWON" userId="c8c446d6-d362-42d4-8dcd-da7742107a1a" providerId="ADAL" clId="{36A19AF6-AC77-40C6-B69E-266BBCD776AC}" dt="2024-11-20T15:27:39.219" v="8884"/>
          <ac:picMkLst>
            <pc:docMk/>
            <pc:sldMk cId="3078994387" sldId="289"/>
            <ac:picMk id="22" creationId="{B54270EB-0E28-857E-C3EF-7AC3FE71AD8E}"/>
          </ac:picMkLst>
        </pc:picChg>
        <pc:picChg chg="add del mod">
          <ac:chgData name="BOBOYE ADEJUWON" userId="c8c446d6-d362-42d4-8dcd-da7742107a1a" providerId="ADAL" clId="{36A19AF6-AC77-40C6-B69E-266BBCD776AC}" dt="2024-11-20T15:29:34.403" v="8908"/>
          <ac:picMkLst>
            <pc:docMk/>
            <pc:sldMk cId="3078994387" sldId="289"/>
            <ac:picMk id="23" creationId="{3CFF103A-6666-C521-C320-327538BE3060}"/>
          </ac:picMkLst>
        </pc:picChg>
        <pc:picChg chg="add del mod">
          <ac:chgData name="BOBOYE ADEJUWON" userId="c8c446d6-d362-42d4-8dcd-da7742107a1a" providerId="ADAL" clId="{36A19AF6-AC77-40C6-B69E-266BBCD776AC}" dt="2024-11-20T15:32:22.589" v="8912"/>
          <ac:picMkLst>
            <pc:docMk/>
            <pc:sldMk cId="3078994387" sldId="289"/>
            <ac:picMk id="24" creationId="{BD2595E4-62BC-ACE7-29E1-DEA913CCAB81}"/>
          </ac:picMkLst>
        </pc:picChg>
        <pc:picChg chg="add del mod">
          <ac:chgData name="BOBOYE ADEJUWON" userId="c8c446d6-d362-42d4-8dcd-da7742107a1a" providerId="ADAL" clId="{36A19AF6-AC77-40C6-B69E-266BBCD776AC}" dt="2024-11-20T15:41:52.920" v="9071"/>
          <ac:picMkLst>
            <pc:docMk/>
            <pc:sldMk cId="3078994387" sldId="289"/>
            <ac:picMk id="25" creationId="{983376D1-3684-D74F-96AA-849E2BA9E92C}"/>
          </ac:picMkLst>
        </pc:picChg>
        <pc:picChg chg="add del mod">
          <ac:chgData name="BOBOYE ADEJUWON" userId="c8c446d6-d362-42d4-8dcd-da7742107a1a" providerId="ADAL" clId="{36A19AF6-AC77-40C6-B69E-266BBCD776AC}" dt="2024-11-20T15:55:13.214" v="9073"/>
          <ac:picMkLst>
            <pc:docMk/>
            <pc:sldMk cId="3078994387" sldId="289"/>
            <ac:picMk id="26" creationId="{6791D6D4-A17E-31E9-DDC2-224C02056A95}"/>
          </ac:picMkLst>
        </pc:picChg>
        <pc:picChg chg="add del mod">
          <ac:chgData name="BOBOYE ADEJUWON" userId="c8c446d6-d362-42d4-8dcd-da7742107a1a" providerId="ADAL" clId="{36A19AF6-AC77-40C6-B69E-266BBCD776AC}" dt="2024-11-20T15:55:16.553" v="9074"/>
          <ac:picMkLst>
            <pc:docMk/>
            <pc:sldMk cId="3078994387" sldId="289"/>
            <ac:picMk id="27" creationId="{469B79C6-5DC5-7A99-77FE-AD6DD9734699}"/>
          </ac:picMkLst>
        </pc:picChg>
        <pc:picChg chg="add del mod">
          <ac:chgData name="BOBOYE ADEJUWON" userId="c8c446d6-d362-42d4-8dcd-da7742107a1a" providerId="ADAL" clId="{36A19AF6-AC77-40C6-B69E-266BBCD776AC}" dt="2024-11-20T15:56:22.079" v="9076"/>
          <ac:picMkLst>
            <pc:docMk/>
            <pc:sldMk cId="3078994387" sldId="289"/>
            <ac:picMk id="28" creationId="{6598912C-2324-7639-D27B-DCDA63DF1DB3}"/>
          </ac:picMkLst>
        </pc:picChg>
        <pc:picChg chg="add del mod">
          <ac:chgData name="BOBOYE ADEJUWON" userId="c8c446d6-d362-42d4-8dcd-da7742107a1a" providerId="ADAL" clId="{36A19AF6-AC77-40C6-B69E-266BBCD776AC}" dt="2024-11-20T15:57:38.265" v="9078"/>
          <ac:picMkLst>
            <pc:docMk/>
            <pc:sldMk cId="3078994387" sldId="289"/>
            <ac:picMk id="29" creationId="{AEFD51E4-4B89-0CAB-E489-ADE7E5A2B350}"/>
          </ac:picMkLst>
        </pc:picChg>
        <pc:picChg chg="add del mod">
          <ac:chgData name="BOBOYE ADEJUWON" userId="c8c446d6-d362-42d4-8dcd-da7742107a1a" providerId="ADAL" clId="{36A19AF6-AC77-40C6-B69E-266BBCD776AC}" dt="2024-11-20T15:57:59.439" v="9080"/>
          <ac:picMkLst>
            <pc:docMk/>
            <pc:sldMk cId="3078994387" sldId="289"/>
            <ac:picMk id="30" creationId="{4610B330-ABF7-4C53-DDA4-4D57656145DD}"/>
          </ac:picMkLst>
        </pc:picChg>
        <pc:picChg chg="add del mod">
          <ac:chgData name="BOBOYE ADEJUWON" userId="c8c446d6-d362-42d4-8dcd-da7742107a1a" providerId="ADAL" clId="{36A19AF6-AC77-40C6-B69E-266BBCD776AC}" dt="2024-11-20T16:02:42.675" v="9083"/>
          <ac:picMkLst>
            <pc:docMk/>
            <pc:sldMk cId="3078994387" sldId="289"/>
            <ac:picMk id="31" creationId="{5498DEB6-4DAB-52FC-C46F-350EF941A715}"/>
          </ac:picMkLst>
        </pc:picChg>
      </pc:sldChg>
      <pc:sldChg chg="addSp delSp modSp new mod modTransition modAnim">
        <pc:chgData name="BOBOYE ADEJUWON" userId="c8c446d6-d362-42d4-8dcd-da7742107a1a" providerId="ADAL" clId="{36A19AF6-AC77-40C6-B69E-266BBCD776AC}" dt="2024-11-20T16:02:42.675" v="9083"/>
        <pc:sldMkLst>
          <pc:docMk/>
          <pc:sldMk cId="1624722095" sldId="290"/>
        </pc:sldMkLst>
        <pc:spChg chg="add mod">
          <ac:chgData name="BOBOYE ADEJUWON" userId="c8c446d6-d362-42d4-8dcd-da7742107a1a" providerId="ADAL" clId="{36A19AF6-AC77-40C6-B69E-266BBCD776AC}" dt="2024-11-19T21:42:12.562" v="3979" actId="20577"/>
          <ac:spMkLst>
            <pc:docMk/>
            <pc:sldMk cId="1624722095" sldId="290"/>
            <ac:spMk id="2" creationId="{C154F2AC-9F3D-C624-2FE3-71390C6A4224}"/>
          </ac:spMkLst>
        </pc:spChg>
        <pc:spChg chg="add mod">
          <ac:chgData name="BOBOYE ADEJUWON" userId="c8c446d6-d362-42d4-8dcd-da7742107a1a" providerId="ADAL" clId="{36A19AF6-AC77-40C6-B69E-266BBCD776AC}" dt="2024-11-20T15:02:21.045" v="8812" actId="20577"/>
          <ac:spMkLst>
            <pc:docMk/>
            <pc:sldMk cId="1624722095" sldId="290"/>
            <ac:spMk id="11" creationId="{490D74F4-84DF-7B03-C8F9-FFD31CAF43D9}"/>
          </ac:spMkLst>
        </pc:spChg>
        <pc:picChg chg="add del mod">
          <ac:chgData name="BOBOYE ADEJUWON" userId="c8c446d6-d362-42d4-8dcd-da7742107a1a" providerId="ADAL" clId="{36A19AF6-AC77-40C6-B69E-266BBCD776AC}" dt="2024-11-17T06:54:11.315" v="817" actId="21"/>
          <ac:picMkLst>
            <pc:docMk/>
            <pc:sldMk cId="1624722095" sldId="290"/>
            <ac:picMk id="4" creationId="{CB9AB5C1-1CD1-7F5A-D5F4-AE0422902831}"/>
          </ac:picMkLst>
        </pc:picChg>
        <pc:picChg chg="add del mod">
          <ac:chgData name="BOBOYE ADEJUWON" userId="c8c446d6-d362-42d4-8dcd-da7742107a1a" providerId="ADAL" clId="{36A19AF6-AC77-40C6-B69E-266BBCD776AC}" dt="2024-11-17T06:54:18.221" v="819" actId="21"/>
          <ac:picMkLst>
            <pc:docMk/>
            <pc:sldMk cId="1624722095" sldId="290"/>
            <ac:picMk id="6" creationId="{5D2B8B2E-DA52-32DA-7FA7-D1C92D7955E7}"/>
          </ac:picMkLst>
        </pc:picChg>
        <pc:picChg chg="add mod">
          <ac:chgData name="BOBOYE ADEJUWON" userId="c8c446d6-d362-42d4-8dcd-da7742107a1a" providerId="ADAL" clId="{36A19AF6-AC77-40C6-B69E-266BBCD776AC}" dt="2024-11-17T06:55:21.946" v="827" actId="14100"/>
          <ac:picMkLst>
            <pc:docMk/>
            <pc:sldMk cId="1624722095" sldId="290"/>
            <ac:picMk id="8" creationId="{CE184A01-BCFD-15D7-B8A6-254917D5B43B}"/>
          </ac:picMkLst>
        </pc:picChg>
        <pc:picChg chg="add mod">
          <ac:chgData name="BOBOYE ADEJUWON" userId="c8c446d6-d362-42d4-8dcd-da7742107a1a" providerId="ADAL" clId="{36A19AF6-AC77-40C6-B69E-266BBCD776AC}" dt="2024-11-17T06:55:30.899" v="828" actId="1076"/>
          <ac:picMkLst>
            <pc:docMk/>
            <pc:sldMk cId="1624722095" sldId="290"/>
            <ac:picMk id="10" creationId="{D7FCFCBE-7553-0F0D-94B9-7CDD6AA9CCAD}"/>
          </ac:picMkLst>
        </pc:picChg>
        <pc:picChg chg="add del mod">
          <ac:chgData name="BOBOYE ADEJUWON" userId="c8c446d6-d362-42d4-8dcd-da7742107a1a" providerId="ADAL" clId="{36A19AF6-AC77-40C6-B69E-266BBCD776AC}" dt="2024-11-20T14:55:57.534" v="8778"/>
          <ac:picMkLst>
            <pc:docMk/>
            <pc:sldMk cId="1624722095" sldId="290"/>
            <ac:picMk id="12" creationId="{C8A34308-0997-E56A-42FD-5F2225D21203}"/>
          </ac:picMkLst>
        </pc:picChg>
        <pc:picChg chg="add del mod">
          <ac:chgData name="BOBOYE ADEJUWON" userId="c8c446d6-d362-42d4-8dcd-da7742107a1a" providerId="ADAL" clId="{36A19AF6-AC77-40C6-B69E-266BBCD776AC}" dt="2024-11-20T14:59:24.105" v="8791"/>
          <ac:picMkLst>
            <pc:docMk/>
            <pc:sldMk cId="1624722095" sldId="290"/>
            <ac:picMk id="13" creationId="{08AA360A-B85F-ED74-F376-919F8A1FA314}"/>
          </ac:picMkLst>
        </pc:picChg>
        <pc:picChg chg="add del mod">
          <ac:chgData name="BOBOYE ADEJUWON" userId="c8c446d6-d362-42d4-8dcd-da7742107a1a" providerId="ADAL" clId="{36A19AF6-AC77-40C6-B69E-266BBCD776AC}" dt="2024-11-20T15:02:04.637" v="8799"/>
          <ac:picMkLst>
            <pc:docMk/>
            <pc:sldMk cId="1624722095" sldId="290"/>
            <ac:picMk id="14" creationId="{8A1C267E-5763-57FE-8C47-2DEFEA68DED3}"/>
          </ac:picMkLst>
        </pc:picChg>
        <pc:picChg chg="add del mod">
          <ac:chgData name="BOBOYE ADEJUWON" userId="c8c446d6-d362-42d4-8dcd-da7742107a1a" providerId="ADAL" clId="{36A19AF6-AC77-40C6-B69E-266BBCD776AC}" dt="2024-11-20T15:03:58.461" v="8814"/>
          <ac:picMkLst>
            <pc:docMk/>
            <pc:sldMk cId="1624722095" sldId="290"/>
            <ac:picMk id="15" creationId="{1B14C26D-12D9-B2A6-59FE-8874C86D4388}"/>
          </ac:picMkLst>
        </pc:picChg>
        <pc:picChg chg="add del mod">
          <ac:chgData name="BOBOYE ADEJUWON" userId="c8c446d6-d362-42d4-8dcd-da7742107a1a" providerId="ADAL" clId="{36A19AF6-AC77-40C6-B69E-266BBCD776AC}" dt="2024-11-20T15:06:26.415" v="8816"/>
          <ac:picMkLst>
            <pc:docMk/>
            <pc:sldMk cId="1624722095" sldId="290"/>
            <ac:picMk id="16" creationId="{75B7F31E-F228-6285-6985-DB2F9B59BC71}"/>
          </ac:picMkLst>
        </pc:picChg>
        <pc:picChg chg="add del mod">
          <ac:chgData name="BOBOYE ADEJUWON" userId="c8c446d6-d362-42d4-8dcd-da7742107a1a" providerId="ADAL" clId="{36A19AF6-AC77-40C6-B69E-266BBCD776AC}" dt="2024-11-20T15:09:24.027" v="8819"/>
          <ac:picMkLst>
            <pc:docMk/>
            <pc:sldMk cId="1624722095" sldId="290"/>
            <ac:picMk id="17" creationId="{AB5CF838-E84B-D005-68DF-33389BCB1BF1}"/>
          </ac:picMkLst>
        </pc:picChg>
        <pc:picChg chg="add del mod">
          <ac:chgData name="BOBOYE ADEJUWON" userId="c8c446d6-d362-42d4-8dcd-da7742107a1a" providerId="ADAL" clId="{36A19AF6-AC77-40C6-B69E-266BBCD776AC}" dt="2024-11-20T15:16:24.810" v="8821"/>
          <ac:picMkLst>
            <pc:docMk/>
            <pc:sldMk cId="1624722095" sldId="290"/>
            <ac:picMk id="18" creationId="{EA97E71D-31AE-6275-BD47-5CBACE02C34B}"/>
          </ac:picMkLst>
        </pc:picChg>
        <pc:picChg chg="add del mod">
          <ac:chgData name="BOBOYE ADEJUWON" userId="c8c446d6-d362-42d4-8dcd-da7742107a1a" providerId="ADAL" clId="{36A19AF6-AC77-40C6-B69E-266BBCD776AC}" dt="2024-11-20T15:23:37.756" v="8825"/>
          <ac:picMkLst>
            <pc:docMk/>
            <pc:sldMk cId="1624722095" sldId="290"/>
            <ac:picMk id="19" creationId="{2F57236D-5500-C9BC-5DCC-525EA9788B42}"/>
          </ac:picMkLst>
        </pc:picChg>
        <pc:picChg chg="add del mod">
          <ac:chgData name="BOBOYE ADEJUWON" userId="c8c446d6-d362-42d4-8dcd-da7742107a1a" providerId="ADAL" clId="{36A19AF6-AC77-40C6-B69E-266BBCD776AC}" dt="2024-11-20T15:32:22.589" v="8912"/>
          <ac:picMkLst>
            <pc:docMk/>
            <pc:sldMk cId="1624722095" sldId="290"/>
            <ac:picMk id="20" creationId="{39C54B91-1098-75AF-E277-0F646AE62521}"/>
          </ac:picMkLst>
        </pc:picChg>
        <pc:picChg chg="add del mod">
          <ac:chgData name="BOBOYE ADEJUWON" userId="c8c446d6-d362-42d4-8dcd-da7742107a1a" providerId="ADAL" clId="{36A19AF6-AC77-40C6-B69E-266BBCD776AC}" dt="2024-11-20T15:41:52.920" v="9071"/>
          <ac:picMkLst>
            <pc:docMk/>
            <pc:sldMk cId="1624722095" sldId="290"/>
            <ac:picMk id="21" creationId="{D33E0131-191F-D11D-E81A-784497433E2C}"/>
          </ac:picMkLst>
        </pc:picChg>
        <pc:picChg chg="add del mod">
          <ac:chgData name="BOBOYE ADEJUWON" userId="c8c446d6-d362-42d4-8dcd-da7742107a1a" providerId="ADAL" clId="{36A19AF6-AC77-40C6-B69E-266BBCD776AC}" dt="2024-11-20T15:55:16.553" v="9074"/>
          <ac:picMkLst>
            <pc:docMk/>
            <pc:sldMk cId="1624722095" sldId="290"/>
            <ac:picMk id="22" creationId="{668F711F-3E71-6BA5-D783-2FCABB954B6B}"/>
          </ac:picMkLst>
        </pc:picChg>
        <pc:picChg chg="add del mod">
          <ac:chgData name="BOBOYE ADEJUWON" userId="c8c446d6-d362-42d4-8dcd-da7742107a1a" providerId="ADAL" clId="{36A19AF6-AC77-40C6-B69E-266BBCD776AC}" dt="2024-11-20T15:57:38.265" v="9078"/>
          <ac:picMkLst>
            <pc:docMk/>
            <pc:sldMk cId="1624722095" sldId="290"/>
            <ac:picMk id="23" creationId="{C4164F4E-E869-6115-86B2-6C9395740F25}"/>
          </ac:picMkLst>
        </pc:picChg>
        <pc:picChg chg="add del mod">
          <ac:chgData name="BOBOYE ADEJUWON" userId="c8c446d6-d362-42d4-8dcd-da7742107a1a" providerId="ADAL" clId="{36A19AF6-AC77-40C6-B69E-266BBCD776AC}" dt="2024-11-20T16:02:42.675" v="9083"/>
          <ac:picMkLst>
            <pc:docMk/>
            <pc:sldMk cId="1624722095" sldId="290"/>
            <ac:picMk id="24" creationId="{7A77A063-8E66-9B28-693F-2584FB26A2BA}"/>
          </ac:picMkLst>
        </pc:picChg>
      </pc:sldChg>
      <pc:sldChg chg="addSp delSp modSp new mod modTransition modAnim">
        <pc:chgData name="BOBOYE ADEJUWON" userId="c8c446d6-d362-42d4-8dcd-da7742107a1a" providerId="ADAL" clId="{36A19AF6-AC77-40C6-B69E-266BBCD776AC}" dt="2024-11-20T16:02:42.675" v="9083"/>
        <pc:sldMkLst>
          <pc:docMk/>
          <pc:sldMk cId="1359932359" sldId="291"/>
        </pc:sldMkLst>
        <pc:spChg chg="add mod">
          <ac:chgData name="BOBOYE ADEJUWON" userId="c8c446d6-d362-42d4-8dcd-da7742107a1a" providerId="ADAL" clId="{36A19AF6-AC77-40C6-B69E-266BBCD776AC}" dt="2024-11-17T09:30:12.897" v="1244" actId="1076"/>
          <ac:spMkLst>
            <pc:docMk/>
            <pc:sldMk cId="1359932359" sldId="291"/>
            <ac:spMk id="2" creationId="{FC8DA7E4-F5AC-8BDF-29C1-66340A75F78C}"/>
          </ac:spMkLst>
        </pc:spChg>
        <pc:spChg chg="add del">
          <ac:chgData name="BOBOYE ADEJUWON" userId="c8c446d6-d362-42d4-8dcd-da7742107a1a" providerId="ADAL" clId="{36A19AF6-AC77-40C6-B69E-266BBCD776AC}" dt="2024-11-17T09:28:29.497" v="1238" actId="22"/>
          <ac:spMkLst>
            <pc:docMk/>
            <pc:sldMk cId="1359932359" sldId="291"/>
            <ac:spMk id="4" creationId="{E024414C-D808-9754-89FC-692E5FE59E57}"/>
          </ac:spMkLst>
        </pc:spChg>
        <pc:spChg chg="add mod">
          <ac:chgData name="BOBOYE ADEJUWON" userId="c8c446d6-d362-42d4-8dcd-da7742107a1a" providerId="ADAL" clId="{36A19AF6-AC77-40C6-B69E-266BBCD776AC}" dt="2024-11-20T05:59:52.137" v="4136" actId="20577"/>
          <ac:spMkLst>
            <pc:docMk/>
            <pc:sldMk cId="1359932359" sldId="291"/>
            <ac:spMk id="9" creationId="{98EC223C-96B8-35C0-1055-02B2B1287E6D}"/>
          </ac:spMkLst>
        </pc:spChg>
        <pc:spChg chg="add del mod">
          <ac:chgData name="BOBOYE ADEJUWON" userId="c8c446d6-d362-42d4-8dcd-da7742107a1a" providerId="ADAL" clId="{36A19AF6-AC77-40C6-B69E-266BBCD776AC}" dt="2024-11-18T09:05:39.577" v="1473" actId="21"/>
          <ac:spMkLst>
            <pc:docMk/>
            <pc:sldMk cId="1359932359" sldId="291"/>
            <ac:spMk id="10" creationId="{90515B63-C05F-DB8A-3900-CB0064DE00D4}"/>
          </ac:spMkLst>
        </pc:spChg>
        <pc:spChg chg="add mod">
          <ac:chgData name="BOBOYE ADEJUWON" userId="c8c446d6-d362-42d4-8dcd-da7742107a1a" providerId="ADAL" clId="{36A19AF6-AC77-40C6-B69E-266BBCD776AC}" dt="2024-11-19T21:47:00.483" v="4118" actId="1076"/>
          <ac:spMkLst>
            <pc:docMk/>
            <pc:sldMk cId="1359932359" sldId="291"/>
            <ac:spMk id="20" creationId="{3D84190C-A3A3-FCA6-D5D7-67355FB358D7}"/>
          </ac:spMkLst>
        </pc:spChg>
        <pc:spChg chg="add mod">
          <ac:chgData name="BOBOYE ADEJUWON" userId="c8c446d6-d362-42d4-8dcd-da7742107a1a" providerId="ADAL" clId="{36A19AF6-AC77-40C6-B69E-266BBCD776AC}" dt="2024-11-19T21:47:28.275" v="4124" actId="1076"/>
          <ac:spMkLst>
            <pc:docMk/>
            <pc:sldMk cId="1359932359" sldId="291"/>
            <ac:spMk id="24" creationId="{C42FD3D1-EC0D-FD8F-54AA-F02067C78AC8}"/>
          </ac:spMkLst>
        </pc:spChg>
        <pc:picChg chg="add del mod">
          <ac:chgData name="BOBOYE ADEJUWON" userId="c8c446d6-d362-42d4-8dcd-da7742107a1a" providerId="ADAL" clId="{36A19AF6-AC77-40C6-B69E-266BBCD776AC}" dt="2024-11-19T21:45:52.141" v="4064" actId="21"/>
          <ac:picMkLst>
            <pc:docMk/>
            <pc:sldMk cId="1359932359" sldId="291"/>
            <ac:picMk id="6" creationId="{0ACD58D7-F10F-01D6-B01F-04252B46E11E}"/>
          </ac:picMkLst>
        </pc:picChg>
        <pc:picChg chg="add del mod">
          <ac:chgData name="BOBOYE ADEJUWON" userId="c8c446d6-d362-42d4-8dcd-da7742107a1a" providerId="ADAL" clId="{36A19AF6-AC77-40C6-B69E-266BBCD776AC}" dt="2024-11-18T09:05:44.870" v="1474" actId="21"/>
          <ac:picMkLst>
            <pc:docMk/>
            <pc:sldMk cId="1359932359" sldId="291"/>
            <ac:picMk id="8" creationId="{5976A124-E021-EDAA-7F16-90C4A3544ACE}"/>
          </ac:picMkLst>
        </pc:picChg>
        <pc:picChg chg="add del mod">
          <ac:chgData name="BOBOYE ADEJUWON" userId="c8c446d6-d362-42d4-8dcd-da7742107a1a" providerId="ADAL" clId="{36A19AF6-AC77-40C6-B69E-266BBCD776AC}" dt="2024-11-18T09:07:39.870" v="1478" actId="21"/>
          <ac:picMkLst>
            <pc:docMk/>
            <pc:sldMk cId="1359932359" sldId="291"/>
            <ac:picMk id="12" creationId="{3D23A177-0DDF-788B-0F0F-E1C35EC216AC}"/>
          </ac:picMkLst>
        </pc:picChg>
        <pc:picChg chg="add del mod">
          <ac:chgData name="BOBOYE ADEJUWON" userId="c8c446d6-d362-42d4-8dcd-da7742107a1a" providerId="ADAL" clId="{36A19AF6-AC77-40C6-B69E-266BBCD776AC}" dt="2024-11-18T09:09:56.831" v="1493" actId="21"/>
          <ac:picMkLst>
            <pc:docMk/>
            <pc:sldMk cId="1359932359" sldId="291"/>
            <ac:picMk id="13" creationId="{30EBD46A-612E-B88A-DC89-4F9864540939}"/>
          </ac:picMkLst>
        </pc:picChg>
        <pc:picChg chg="add del mod">
          <ac:chgData name="BOBOYE ADEJUWON" userId="c8c446d6-d362-42d4-8dcd-da7742107a1a" providerId="ADAL" clId="{36A19AF6-AC77-40C6-B69E-266BBCD776AC}" dt="2024-11-18T09:10:31.829" v="1500" actId="21"/>
          <ac:picMkLst>
            <pc:docMk/>
            <pc:sldMk cId="1359932359" sldId="291"/>
            <ac:picMk id="15" creationId="{0A2BC238-0908-2985-1B8B-51AC0BED7BE6}"/>
          </ac:picMkLst>
        </pc:picChg>
        <pc:picChg chg="add del mod">
          <ac:chgData name="BOBOYE ADEJUWON" userId="c8c446d6-d362-42d4-8dcd-da7742107a1a" providerId="ADAL" clId="{36A19AF6-AC77-40C6-B69E-266BBCD776AC}" dt="2024-11-18T10:21:49.095" v="2231" actId="21"/>
          <ac:picMkLst>
            <pc:docMk/>
            <pc:sldMk cId="1359932359" sldId="291"/>
            <ac:picMk id="17" creationId="{814D08BA-97E3-6424-A215-4567B7AC1C10}"/>
          </ac:picMkLst>
        </pc:picChg>
        <pc:picChg chg="add mod">
          <ac:chgData name="BOBOYE ADEJUWON" userId="c8c446d6-d362-42d4-8dcd-da7742107a1a" providerId="ADAL" clId="{36A19AF6-AC77-40C6-B69E-266BBCD776AC}" dt="2024-11-19T21:46:47.272" v="4117" actId="1076"/>
          <ac:picMkLst>
            <pc:docMk/>
            <pc:sldMk cId="1359932359" sldId="291"/>
            <ac:picMk id="19" creationId="{882D63DF-C8E6-5320-FA43-60DFE516B774}"/>
          </ac:picMkLst>
        </pc:picChg>
        <pc:picChg chg="add mod">
          <ac:chgData name="BOBOYE ADEJUWON" userId="c8c446d6-d362-42d4-8dcd-da7742107a1a" providerId="ADAL" clId="{36A19AF6-AC77-40C6-B69E-266BBCD776AC}" dt="2024-11-19T21:46:01.906" v="4066" actId="1076"/>
          <ac:picMkLst>
            <pc:docMk/>
            <pc:sldMk cId="1359932359" sldId="291"/>
            <ac:picMk id="22" creationId="{0E1E7A0A-89EF-E0BB-B089-B0DE1731D884}"/>
          </ac:picMkLst>
        </pc:picChg>
        <pc:picChg chg="add mod">
          <ac:chgData name="BOBOYE ADEJUWON" userId="c8c446d6-d362-42d4-8dcd-da7742107a1a" providerId="ADAL" clId="{36A19AF6-AC77-40C6-B69E-266BBCD776AC}" dt="2024-11-19T21:48:33.074" v="4132" actId="1076"/>
          <ac:picMkLst>
            <pc:docMk/>
            <pc:sldMk cId="1359932359" sldId="291"/>
            <ac:picMk id="25" creationId="{F0C1C086-B9B6-ABCA-29D4-BD151F636597}"/>
          </ac:picMkLst>
        </pc:picChg>
        <pc:picChg chg="add mod">
          <ac:chgData name="BOBOYE ADEJUWON" userId="c8c446d6-d362-42d4-8dcd-da7742107a1a" providerId="ADAL" clId="{36A19AF6-AC77-40C6-B69E-266BBCD776AC}" dt="2024-11-19T21:48:37.850" v="4133" actId="1076"/>
          <ac:picMkLst>
            <pc:docMk/>
            <pc:sldMk cId="1359932359" sldId="291"/>
            <ac:picMk id="26" creationId="{463DD018-B6FF-3436-6556-57B9C0A0F13D}"/>
          </ac:picMkLst>
        </pc:picChg>
        <pc:picChg chg="add del mod">
          <ac:chgData name="BOBOYE ADEJUWON" userId="c8c446d6-d362-42d4-8dcd-da7742107a1a" providerId="ADAL" clId="{36A19AF6-AC77-40C6-B69E-266BBCD776AC}" dt="2024-11-20T15:09:24.027" v="8819"/>
          <ac:picMkLst>
            <pc:docMk/>
            <pc:sldMk cId="1359932359" sldId="291"/>
            <ac:picMk id="27" creationId="{2BB3B6D5-1DC7-1AC5-8DA7-455354335B1F}"/>
          </ac:picMkLst>
        </pc:picChg>
        <pc:picChg chg="add del mod">
          <ac:chgData name="BOBOYE ADEJUWON" userId="c8c446d6-d362-42d4-8dcd-da7742107a1a" providerId="ADAL" clId="{36A19AF6-AC77-40C6-B69E-266BBCD776AC}" dt="2024-11-20T15:16:24.810" v="8821"/>
          <ac:picMkLst>
            <pc:docMk/>
            <pc:sldMk cId="1359932359" sldId="291"/>
            <ac:picMk id="28" creationId="{FB7B2229-8201-7CE6-972E-E5300E40CF65}"/>
          </ac:picMkLst>
        </pc:picChg>
        <pc:picChg chg="add del mod">
          <ac:chgData name="BOBOYE ADEJUWON" userId="c8c446d6-d362-42d4-8dcd-da7742107a1a" providerId="ADAL" clId="{36A19AF6-AC77-40C6-B69E-266BBCD776AC}" dt="2024-11-20T15:32:22.589" v="8912"/>
          <ac:picMkLst>
            <pc:docMk/>
            <pc:sldMk cId="1359932359" sldId="291"/>
            <ac:picMk id="29" creationId="{C662C420-1AED-6D5E-E279-6684E8FEE8A9}"/>
          </ac:picMkLst>
        </pc:picChg>
        <pc:picChg chg="add del mod">
          <ac:chgData name="BOBOYE ADEJUWON" userId="c8c446d6-d362-42d4-8dcd-da7742107a1a" providerId="ADAL" clId="{36A19AF6-AC77-40C6-B69E-266BBCD776AC}" dt="2024-11-20T15:41:52.920" v="9071"/>
          <ac:picMkLst>
            <pc:docMk/>
            <pc:sldMk cId="1359932359" sldId="291"/>
            <ac:picMk id="30" creationId="{CC6213F9-DD01-F861-1369-C483E90E1E17}"/>
          </ac:picMkLst>
        </pc:picChg>
        <pc:picChg chg="add del mod">
          <ac:chgData name="BOBOYE ADEJUWON" userId="c8c446d6-d362-42d4-8dcd-da7742107a1a" providerId="ADAL" clId="{36A19AF6-AC77-40C6-B69E-266BBCD776AC}" dt="2024-11-20T15:55:16.553" v="9074"/>
          <ac:picMkLst>
            <pc:docMk/>
            <pc:sldMk cId="1359932359" sldId="291"/>
            <ac:picMk id="31" creationId="{5463DB6A-5BFA-A8A3-4FEC-286961DED6F7}"/>
          </ac:picMkLst>
        </pc:picChg>
        <pc:picChg chg="add del mod">
          <ac:chgData name="BOBOYE ADEJUWON" userId="c8c446d6-d362-42d4-8dcd-da7742107a1a" providerId="ADAL" clId="{36A19AF6-AC77-40C6-B69E-266BBCD776AC}" dt="2024-11-20T16:02:42.675" v="9083"/>
          <ac:picMkLst>
            <pc:docMk/>
            <pc:sldMk cId="1359932359" sldId="291"/>
            <ac:picMk id="32" creationId="{6E427E63-06B1-2742-D9FE-0A8CEB90C95B}"/>
          </ac:picMkLst>
        </pc:picChg>
      </pc:sldChg>
      <pc:sldChg chg="addSp delSp modSp new mod modTransition modAnim">
        <pc:chgData name="BOBOYE ADEJUWON" userId="c8c446d6-d362-42d4-8dcd-da7742107a1a" providerId="ADAL" clId="{36A19AF6-AC77-40C6-B69E-266BBCD776AC}" dt="2024-11-20T16:02:42.675" v="9083"/>
        <pc:sldMkLst>
          <pc:docMk/>
          <pc:sldMk cId="3353522607" sldId="292"/>
        </pc:sldMkLst>
        <pc:spChg chg="add mod">
          <ac:chgData name="BOBOYE ADEJUWON" userId="c8c446d6-d362-42d4-8dcd-da7742107a1a" providerId="ADAL" clId="{36A19AF6-AC77-40C6-B69E-266BBCD776AC}" dt="2024-11-20T08:17:03.917" v="4824" actId="1076"/>
          <ac:spMkLst>
            <pc:docMk/>
            <pc:sldMk cId="3353522607" sldId="292"/>
            <ac:spMk id="2" creationId="{E46C8921-4ADE-A9D7-946C-B9A5588CFD1B}"/>
          </ac:spMkLst>
        </pc:spChg>
        <pc:spChg chg="add mod">
          <ac:chgData name="BOBOYE ADEJUWON" userId="c8c446d6-d362-42d4-8dcd-da7742107a1a" providerId="ADAL" clId="{36A19AF6-AC77-40C6-B69E-266BBCD776AC}" dt="2024-11-20T08:21:25.083" v="5265" actId="14100"/>
          <ac:spMkLst>
            <pc:docMk/>
            <pc:sldMk cId="3353522607" sldId="292"/>
            <ac:spMk id="5" creationId="{0F42E2A6-193E-4CAB-5D6D-BA4727535119}"/>
          </ac:spMkLst>
        </pc:spChg>
        <pc:picChg chg="add del mod">
          <ac:chgData name="BOBOYE ADEJUWON" userId="c8c446d6-d362-42d4-8dcd-da7742107a1a" providerId="ADAL" clId="{36A19AF6-AC77-40C6-B69E-266BBCD776AC}" dt="2024-11-18T09:50:32.368" v="1821" actId="21"/>
          <ac:picMkLst>
            <pc:docMk/>
            <pc:sldMk cId="3353522607" sldId="292"/>
            <ac:picMk id="4" creationId="{5E75C15E-F975-2694-531A-818D24A21147}"/>
          </ac:picMkLst>
        </pc:picChg>
        <pc:picChg chg="add del mod">
          <ac:chgData name="BOBOYE ADEJUWON" userId="c8c446d6-d362-42d4-8dcd-da7742107a1a" providerId="ADAL" clId="{36A19AF6-AC77-40C6-B69E-266BBCD776AC}" dt="2024-11-18T10:39:32.787" v="2570" actId="21"/>
          <ac:picMkLst>
            <pc:docMk/>
            <pc:sldMk cId="3353522607" sldId="292"/>
            <ac:picMk id="6" creationId="{D7A4873C-37E7-F813-190C-4DBD5EAD99BA}"/>
          </ac:picMkLst>
        </pc:picChg>
        <pc:picChg chg="add del mod">
          <ac:chgData name="BOBOYE ADEJUWON" userId="c8c446d6-d362-42d4-8dcd-da7742107a1a" providerId="ADAL" clId="{36A19AF6-AC77-40C6-B69E-266BBCD776AC}" dt="2024-11-20T06:57:05.729" v="4351" actId="21"/>
          <ac:picMkLst>
            <pc:docMk/>
            <pc:sldMk cId="3353522607" sldId="292"/>
            <ac:picMk id="8" creationId="{A2B9E30A-6611-00CC-DC47-F169BB4F8381}"/>
          </ac:picMkLst>
        </pc:picChg>
        <pc:picChg chg="add mod">
          <ac:chgData name="BOBOYE ADEJUWON" userId="c8c446d6-d362-42d4-8dcd-da7742107a1a" providerId="ADAL" clId="{36A19AF6-AC77-40C6-B69E-266BBCD776AC}" dt="2024-11-20T08:17:06.910" v="4825" actId="1076"/>
          <ac:picMkLst>
            <pc:docMk/>
            <pc:sldMk cId="3353522607" sldId="292"/>
            <ac:picMk id="10" creationId="{C82EDE5A-5B2C-701E-87C3-1DF762F22437}"/>
          </ac:picMkLst>
        </pc:picChg>
        <pc:picChg chg="add mod">
          <ac:chgData name="BOBOYE ADEJUWON" userId="c8c446d6-d362-42d4-8dcd-da7742107a1a" providerId="ADAL" clId="{36A19AF6-AC77-40C6-B69E-266BBCD776AC}" dt="2024-11-20T08:17:30.481" v="4830" actId="14100"/>
          <ac:picMkLst>
            <pc:docMk/>
            <pc:sldMk cId="3353522607" sldId="292"/>
            <ac:picMk id="12" creationId="{157B111A-6ACD-B815-A480-50B6DFAD36B4}"/>
          </ac:picMkLst>
        </pc:picChg>
        <pc:picChg chg="add mod">
          <ac:chgData name="BOBOYE ADEJUWON" userId="c8c446d6-d362-42d4-8dcd-da7742107a1a" providerId="ADAL" clId="{36A19AF6-AC77-40C6-B69E-266BBCD776AC}" dt="2024-11-20T08:20:46.755" v="5228" actId="1076"/>
          <ac:picMkLst>
            <pc:docMk/>
            <pc:sldMk cId="3353522607" sldId="292"/>
            <ac:picMk id="14" creationId="{21372BDC-F6B4-145F-3B5D-EA3810A57ADF}"/>
          </ac:picMkLst>
        </pc:picChg>
        <pc:picChg chg="add del mod">
          <ac:chgData name="BOBOYE ADEJUWON" userId="c8c446d6-d362-42d4-8dcd-da7742107a1a" providerId="ADAL" clId="{36A19AF6-AC77-40C6-B69E-266BBCD776AC}" dt="2024-11-20T15:09:19.974" v="8818"/>
          <ac:picMkLst>
            <pc:docMk/>
            <pc:sldMk cId="3353522607" sldId="292"/>
            <ac:picMk id="15" creationId="{1580884E-17A5-3D86-07D1-A2F85F79EC91}"/>
          </ac:picMkLst>
        </pc:picChg>
        <pc:picChg chg="add del mod">
          <ac:chgData name="BOBOYE ADEJUWON" userId="c8c446d6-d362-42d4-8dcd-da7742107a1a" providerId="ADAL" clId="{36A19AF6-AC77-40C6-B69E-266BBCD776AC}" dt="2024-11-20T15:09:24.027" v="8819"/>
          <ac:picMkLst>
            <pc:docMk/>
            <pc:sldMk cId="3353522607" sldId="292"/>
            <ac:picMk id="16" creationId="{7B2027C0-1A9E-3420-5B46-27927D402EC4}"/>
          </ac:picMkLst>
        </pc:picChg>
        <pc:picChg chg="add del mod">
          <ac:chgData name="BOBOYE ADEJUWON" userId="c8c446d6-d362-42d4-8dcd-da7742107a1a" providerId="ADAL" clId="{36A19AF6-AC77-40C6-B69E-266BBCD776AC}" dt="2024-11-20T15:16:24.810" v="8821"/>
          <ac:picMkLst>
            <pc:docMk/>
            <pc:sldMk cId="3353522607" sldId="292"/>
            <ac:picMk id="17" creationId="{4833AFC0-356B-DCBA-5F70-7C63B4B8AB9B}"/>
          </ac:picMkLst>
        </pc:picChg>
        <pc:picChg chg="add del mod">
          <ac:chgData name="BOBOYE ADEJUWON" userId="c8c446d6-d362-42d4-8dcd-da7742107a1a" providerId="ADAL" clId="{36A19AF6-AC77-40C6-B69E-266BBCD776AC}" dt="2024-11-20T15:55:16.553" v="9074"/>
          <ac:picMkLst>
            <pc:docMk/>
            <pc:sldMk cId="3353522607" sldId="292"/>
            <ac:picMk id="18" creationId="{ACC0EE37-8905-C04E-F502-505A620307DD}"/>
          </ac:picMkLst>
        </pc:picChg>
        <pc:picChg chg="add del mod">
          <ac:chgData name="BOBOYE ADEJUWON" userId="c8c446d6-d362-42d4-8dcd-da7742107a1a" providerId="ADAL" clId="{36A19AF6-AC77-40C6-B69E-266BBCD776AC}" dt="2024-11-20T16:02:42.675" v="9083"/>
          <ac:picMkLst>
            <pc:docMk/>
            <pc:sldMk cId="3353522607" sldId="292"/>
            <ac:picMk id="19" creationId="{8A5BFC5F-C90A-F6A0-BD11-84FFF294C6D1}"/>
          </ac:picMkLst>
        </pc:picChg>
      </pc:sldChg>
      <pc:sldChg chg="addSp modSp new del mod">
        <pc:chgData name="BOBOYE ADEJUWON" userId="c8c446d6-d362-42d4-8dcd-da7742107a1a" providerId="ADAL" clId="{36A19AF6-AC77-40C6-B69E-266BBCD776AC}" dt="2024-11-18T09:47:19.977" v="1820" actId="2696"/>
        <pc:sldMkLst>
          <pc:docMk/>
          <pc:sldMk cId="2390039901" sldId="293"/>
        </pc:sldMkLst>
        <pc:picChg chg="add mod">
          <ac:chgData name="BOBOYE ADEJUWON" userId="c8c446d6-d362-42d4-8dcd-da7742107a1a" providerId="ADAL" clId="{36A19AF6-AC77-40C6-B69E-266BBCD776AC}" dt="2024-11-18T09:43:03.412" v="1807" actId="1076"/>
          <ac:picMkLst>
            <pc:docMk/>
            <pc:sldMk cId="2390039901" sldId="293"/>
            <ac:picMk id="3" creationId="{33C74FD3-6732-2816-0ACD-EE8A92B93000}"/>
          </ac:picMkLst>
        </pc:picChg>
      </pc:sldChg>
      <pc:sldChg chg="addSp delSp modSp new del mod">
        <pc:chgData name="BOBOYE ADEJUWON" userId="c8c446d6-d362-42d4-8dcd-da7742107a1a" providerId="ADAL" clId="{36A19AF6-AC77-40C6-B69E-266BBCD776AC}" dt="2024-11-20T08:21:46.572" v="5266" actId="2696"/>
        <pc:sldMkLst>
          <pc:docMk/>
          <pc:sldMk cId="978601234" sldId="294"/>
        </pc:sldMkLst>
        <pc:spChg chg="add mod">
          <ac:chgData name="BOBOYE ADEJUWON" userId="c8c446d6-d362-42d4-8dcd-da7742107a1a" providerId="ADAL" clId="{36A19AF6-AC77-40C6-B69E-266BBCD776AC}" dt="2024-11-18T10:49:48.851" v="2938" actId="20577"/>
          <ac:spMkLst>
            <pc:docMk/>
            <pc:sldMk cId="978601234" sldId="294"/>
            <ac:spMk id="4" creationId="{7E094461-DA0B-C124-5E87-E58215A93FC1}"/>
          </ac:spMkLst>
        </pc:spChg>
        <pc:picChg chg="add del mod">
          <ac:chgData name="BOBOYE ADEJUWON" userId="c8c446d6-d362-42d4-8dcd-da7742107a1a" providerId="ADAL" clId="{36A19AF6-AC77-40C6-B69E-266BBCD776AC}" dt="2024-11-18T09:53:02.635" v="1908" actId="21"/>
          <ac:picMkLst>
            <pc:docMk/>
            <pc:sldMk cId="978601234" sldId="294"/>
            <ac:picMk id="3" creationId="{F6279E07-51B1-C406-FDE8-E5A0151406E9}"/>
          </ac:picMkLst>
        </pc:picChg>
        <pc:picChg chg="add del mod">
          <ac:chgData name="BOBOYE ADEJUWON" userId="c8c446d6-d362-42d4-8dcd-da7742107a1a" providerId="ADAL" clId="{36A19AF6-AC77-40C6-B69E-266BBCD776AC}" dt="2024-11-18T09:53:09.909" v="1910" actId="21"/>
          <ac:picMkLst>
            <pc:docMk/>
            <pc:sldMk cId="978601234" sldId="294"/>
            <ac:picMk id="5" creationId="{0FABA7E6-48FD-C1BC-472D-847498423FBA}"/>
          </ac:picMkLst>
        </pc:picChg>
        <pc:picChg chg="add del mod">
          <ac:chgData name="BOBOYE ADEJUWON" userId="c8c446d6-d362-42d4-8dcd-da7742107a1a" providerId="ADAL" clId="{36A19AF6-AC77-40C6-B69E-266BBCD776AC}" dt="2024-11-18T10:49:01.103" v="2820" actId="21"/>
          <ac:picMkLst>
            <pc:docMk/>
            <pc:sldMk cId="978601234" sldId="294"/>
            <ac:picMk id="7" creationId="{946D41D7-2CD0-BCFC-32D3-A2782543C9E8}"/>
          </ac:picMkLst>
        </pc:picChg>
        <pc:picChg chg="add mod">
          <ac:chgData name="BOBOYE ADEJUWON" userId="c8c446d6-d362-42d4-8dcd-da7742107a1a" providerId="ADAL" clId="{36A19AF6-AC77-40C6-B69E-266BBCD776AC}" dt="2024-11-18T10:49:04.794" v="2821" actId="1076"/>
          <ac:picMkLst>
            <pc:docMk/>
            <pc:sldMk cId="978601234" sldId="294"/>
            <ac:picMk id="9" creationId="{689524F2-08BC-B37F-002D-9DBEFDE7EAD2}"/>
          </ac:picMkLst>
        </pc:picChg>
      </pc:sldChg>
      <pc:sldChg chg="addSp delSp modSp new del mod">
        <pc:chgData name="BOBOYE ADEJUWON" userId="c8c446d6-d362-42d4-8dcd-da7742107a1a" providerId="ADAL" clId="{36A19AF6-AC77-40C6-B69E-266BBCD776AC}" dt="2024-11-20T08:21:56.615" v="5267" actId="2696"/>
        <pc:sldMkLst>
          <pc:docMk/>
          <pc:sldMk cId="2857255002" sldId="295"/>
        </pc:sldMkLst>
        <pc:spChg chg="add mod">
          <ac:chgData name="BOBOYE ADEJUWON" userId="c8c446d6-d362-42d4-8dcd-da7742107a1a" providerId="ADAL" clId="{36A19AF6-AC77-40C6-B69E-266BBCD776AC}" dt="2024-11-18T12:01:24.435" v="2973" actId="313"/>
          <ac:spMkLst>
            <pc:docMk/>
            <pc:sldMk cId="2857255002" sldId="295"/>
            <ac:spMk id="4" creationId="{F4AD15F7-3A2E-C785-A105-8BF70D847473}"/>
          </ac:spMkLst>
        </pc:spChg>
        <pc:picChg chg="add del mod">
          <ac:chgData name="BOBOYE ADEJUWON" userId="c8c446d6-d362-42d4-8dcd-da7742107a1a" providerId="ADAL" clId="{36A19AF6-AC77-40C6-B69E-266BBCD776AC}" dt="2024-11-18T10:04:53.317" v="2081" actId="21"/>
          <ac:picMkLst>
            <pc:docMk/>
            <pc:sldMk cId="2857255002" sldId="295"/>
            <ac:picMk id="3" creationId="{88047571-3F5B-6ADD-FE66-3FD5DA4B26E6}"/>
          </ac:picMkLst>
        </pc:picChg>
        <pc:picChg chg="add del mod">
          <ac:chgData name="BOBOYE ADEJUWON" userId="c8c446d6-d362-42d4-8dcd-da7742107a1a" providerId="ADAL" clId="{36A19AF6-AC77-40C6-B69E-266BBCD776AC}" dt="2024-11-18T11:59:16.448" v="2941" actId="21"/>
          <ac:picMkLst>
            <pc:docMk/>
            <pc:sldMk cId="2857255002" sldId="295"/>
            <ac:picMk id="6" creationId="{0EC353E9-8D9C-0DEE-FD4A-E9FF84E51591}"/>
          </ac:picMkLst>
        </pc:picChg>
        <pc:picChg chg="add del">
          <ac:chgData name="BOBOYE ADEJUWON" userId="c8c446d6-d362-42d4-8dcd-da7742107a1a" providerId="ADAL" clId="{36A19AF6-AC77-40C6-B69E-266BBCD776AC}" dt="2024-11-18T11:59:11.143" v="2940" actId="21"/>
          <ac:picMkLst>
            <pc:docMk/>
            <pc:sldMk cId="2857255002" sldId="295"/>
            <ac:picMk id="8" creationId="{CE620811-71D6-B1B4-3FC7-324A882E0C49}"/>
          </ac:picMkLst>
        </pc:picChg>
        <pc:picChg chg="add mod">
          <ac:chgData name="BOBOYE ADEJUWON" userId="c8c446d6-d362-42d4-8dcd-da7742107a1a" providerId="ADAL" clId="{36A19AF6-AC77-40C6-B69E-266BBCD776AC}" dt="2024-11-18T12:01:03.941" v="2968" actId="14100"/>
          <ac:picMkLst>
            <pc:docMk/>
            <pc:sldMk cId="2857255002" sldId="295"/>
            <ac:picMk id="10" creationId="{B155FBF6-9EAC-399F-F42F-41E7D950DB62}"/>
          </ac:picMkLst>
        </pc:picChg>
        <pc:picChg chg="add del">
          <ac:chgData name="BOBOYE ADEJUWON" userId="c8c446d6-d362-42d4-8dcd-da7742107a1a" providerId="ADAL" clId="{36A19AF6-AC77-40C6-B69E-266BBCD776AC}" dt="2024-11-18T12:00:34.702" v="2964" actId="21"/>
          <ac:picMkLst>
            <pc:docMk/>
            <pc:sldMk cId="2857255002" sldId="295"/>
            <ac:picMk id="12" creationId="{29F76B95-55F5-E8B6-213A-19F972F757F0}"/>
          </ac:picMkLst>
        </pc:picChg>
        <pc:picChg chg="add mod">
          <ac:chgData name="BOBOYE ADEJUWON" userId="c8c446d6-d362-42d4-8dcd-da7742107a1a" providerId="ADAL" clId="{36A19AF6-AC77-40C6-B69E-266BBCD776AC}" dt="2024-11-18T12:01:07.481" v="2969" actId="14100"/>
          <ac:picMkLst>
            <pc:docMk/>
            <pc:sldMk cId="2857255002" sldId="295"/>
            <ac:picMk id="14" creationId="{BC1D92D6-0EFF-8A5B-0DB2-8015AC4C9621}"/>
          </ac:picMkLst>
        </pc:picChg>
      </pc:sldChg>
      <pc:sldChg chg="addSp delSp modSp new mod modTransition modAnim">
        <pc:chgData name="BOBOYE ADEJUWON" userId="c8c446d6-d362-42d4-8dcd-da7742107a1a" providerId="ADAL" clId="{36A19AF6-AC77-40C6-B69E-266BBCD776AC}" dt="2024-11-20T16:02:42.675" v="9083"/>
        <pc:sldMkLst>
          <pc:docMk/>
          <pc:sldMk cId="17582442" sldId="296"/>
        </pc:sldMkLst>
        <pc:spChg chg="add del mod">
          <ac:chgData name="BOBOYE ADEJUWON" userId="c8c446d6-d362-42d4-8dcd-da7742107a1a" providerId="ADAL" clId="{36A19AF6-AC77-40C6-B69E-266BBCD776AC}" dt="2024-11-19T21:47:15.190" v="4121"/>
          <ac:spMkLst>
            <pc:docMk/>
            <pc:sldMk cId="17582442" sldId="296"/>
            <ac:spMk id="4" creationId="{1E555A1E-9A30-F8FA-FA56-FDBD933144EB}"/>
          </ac:spMkLst>
        </pc:spChg>
        <pc:spChg chg="add mod">
          <ac:chgData name="BOBOYE ADEJUWON" userId="c8c446d6-d362-42d4-8dcd-da7742107a1a" providerId="ADAL" clId="{36A19AF6-AC77-40C6-B69E-266BBCD776AC}" dt="2024-11-20T07:00:16.286" v="4363" actId="1076"/>
          <ac:spMkLst>
            <pc:docMk/>
            <pc:sldMk cId="17582442" sldId="296"/>
            <ac:spMk id="11" creationId="{16EB7070-5BD0-4EFE-20F3-DF584E54D2AF}"/>
          </ac:spMkLst>
        </pc:spChg>
        <pc:spChg chg="add mod">
          <ac:chgData name="BOBOYE ADEJUWON" userId="c8c446d6-d362-42d4-8dcd-da7742107a1a" providerId="ADAL" clId="{36A19AF6-AC77-40C6-B69E-266BBCD776AC}" dt="2024-11-20T07:00:27.554" v="4364" actId="1076"/>
          <ac:spMkLst>
            <pc:docMk/>
            <pc:sldMk cId="17582442" sldId="296"/>
            <ac:spMk id="15" creationId="{D741CD14-7EEE-C407-0598-E46A774AF58E}"/>
          </ac:spMkLst>
        </pc:spChg>
        <pc:spChg chg="add mod">
          <ac:chgData name="BOBOYE ADEJUWON" userId="c8c446d6-d362-42d4-8dcd-da7742107a1a" providerId="ADAL" clId="{36A19AF6-AC77-40C6-B69E-266BBCD776AC}" dt="2024-11-20T07:05:26.845" v="4468" actId="20577"/>
          <ac:spMkLst>
            <pc:docMk/>
            <pc:sldMk cId="17582442" sldId="296"/>
            <ac:spMk id="24" creationId="{CF1CABD2-0328-DB33-FB46-1771A1374BF8}"/>
          </ac:spMkLst>
        </pc:spChg>
        <pc:picChg chg="add del mod">
          <ac:chgData name="BOBOYE ADEJUWON" userId="c8c446d6-d362-42d4-8dcd-da7742107a1a" providerId="ADAL" clId="{36A19AF6-AC77-40C6-B69E-266BBCD776AC}" dt="2024-11-18T10:21:57.718" v="2233" actId="21"/>
          <ac:picMkLst>
            <pc:docMk/>
            <pc:sldMk cId="17582442" sldId="296"/>
            <ac:picMk id="3" creationId="{CC92BFB7-8198-2457-00A3-4CFBCB9CAEA8}"/>
          </ac:picMkLst>
        </pc:picChg>
        <pc:picChg chg="add del mod">
          <ac:chgData name="BOBOYE ADEJUWON" userId="c8c446d6-d362-42d4-8dcd-da7742107a1a" providerId="ADAL" clId="{36A19AF6-AC77-40C6-B69E-266BBCD776AC}" dt="2024-11-18T10:31:16.156" v="2483" actId="21"/>
          <ac:picMkLst>
            <pc:docMk/>
            <pc:sldMk cId="17582442" sldId="296"/>
            <ac:picMk id="5" creationId="{563959F2-5761-C175-ED88-4BFCA8C8E402}"/>
          </ac:picMkLst>
        </pc:picChg>
        <pc:picChg chg="add del mod">
          <ac:chgData name="BOBOYE ADEJUWON" userId="c8c446d6-d362-42d4-8dcd-da7742107a1a" providerId="ADAL" clId="{36A19AF6-AC77-40C6-B69E-266BBCD776AC}" dt="2024-11-19T21:47:36.462" v="4125" actId="21"/>
          <ac:picMkLst>
            <pc:docMk/>
            <pc:sldMk cId="17582442" sldId="296"/>
            <ac:picMk id="6" creationId="{032E3F7B-DA5F-99BE-C4A5-9318E453F02D}"/>
          </ac:picMkLst>
        </pc:picChg>
        <pc:picChg chg="add del mod">
          <ac:chgData name="BOBOYE ADEJUWON" userId="c8c446d6-d362-42d4-8dcd-da7742107a1a" providerId="ADAL" clId="{36A19AF6-AC77-40C6-B69E-266BBCD776AC}" dt="2024-11-19T21:48:08.924" v="4128" actId="21"/>
          <ac:picMkLst>
            <pc:docMk/>
            <pc:sldMk cId="17582442" sldId="296"/>
            <ac:picMk id="8" creationId="{434E614F-9AFA-A486-3A76-503C3EF50EBF}"/>
          </ac:picMkLst>
        </pc:picChg>
        <pc:picChg chg="add del mod">
          <ac:chgData name="BOBOYE ADEJUWON" userId="c8c446d6-d362-42d4-8dcd-da7742107a1a" providerId="ADAL" clId="{36A19AF6-AC77-40C6-B69E-266BBCD776AC}" dt="2024-11-18T10:33:45.935" v="2564" actId="21"/>
          <ac:picMkLst>
            <pc:docMk/>
            <pc:sldMk cId="17582442" sldId="296"/>
            <ac:picMk id="10" creationId="{66850B89-9F89-FD5C-D5FC-33A955D540C9}"/>
          </ac:picMkLst>
        </pc:picChg>
        <pc:picChg chg="add mod">
          <ac:chgData name="BOBOYE ADEJUWON" userId="c8c446d6-d362-42d4-8dcd-da7742107a1a" providerId="ADAL" clId="{36A19AF6-AC77-40C6-B69E-266BBCD776AC}" dt="2024-11-20T06:59:35.566" v="4357" actId="1076"/>
          <ac:picMkLst>
            <pc:docMk/>
            <pc:sldMk cId="17582442" sldId="296"/>
            <ac:picMk id="13" creationId="{7CBB6E6E-8B0D-B6D3-619C-7D1AB1F46E55}"/>
          </ac:picMkLst>
        </pc:picChg>
        <pc:picChg chg="add del mod">
          <ac:chgData name="BOBOYE ADEJUWON" userId="c8c446d6-d362-42d4-8dcd-da7742107a1a" providerId="ADAL" clId="{36A19AF6-AC77-40C6-B69E-266BBCD776AC}" dt="2024-11-20T06:16:23.382" v="4168" actId="21"/>
          <ac:picMkLst>
            <pc:docMk/>
            <pc:sldMk cId="17582442" sldId="296"/>
            <ac:picMk id="17" creationId="{60675E6B-9D7A-7C5B-800A-28E9F6D21DD8}"/>
          </ac:picMkLst>
        </pc:picChg>
        <pc:picChg chg="add del mod">
          <ac:chgData name="BOBOYE ADEJUWON" userId="c8c446d6-d362-42d4-8dcd-da7742107a1a" providerId="ADAL" clId="{36A19AF6-AC77-40C6-B69E-266BBCD776AC}" dt="2024-11-20T06:52:19.899" v="4329" actId="21"/>
          <ac:picMkLst>
            <pc:docMk/>
            <pc:sldMk cId="17582442" sldId="296"/>
            <ac:picMk id="19" creationId="{12284265-406E-3BF7-673D-4C4BD2AD4410}"/>
          </ac:picMkLst>
        </pc:picChg>
        <pc:picChg chg="add del mod">
          <ac:chgData name="BOBOYE ADEJUWON" userId="c8c446d6-d362-42d4-8dcd-da7742107a1a" providerId="ADAL" clId="{36A19AF6-AC77-40C6-B69E-266BBCD776AC}" dt="2024-11-20T06:59:09.920" v="4353" actId="21"/>
          <ac:picMkLst>
            <pc:docMk/>
            <pc:sldMk cId="17582442" sldId="296"/>
            <ac:picMk id="21" creationId="{10FBEC16-DFBD-15E3-D76C-F529AEF60D43}"/>
          </ac:picMkLst>
        </pc:picChg>
        <pc:picChg chg="add mod">
          <ac:chgData name="BOBOYE ADEJUWON" userId="c8c446d6-d362-42d4-8dcd-da7742107a1a" providerId="ADAL" clId="{36A19AF6-AC77-40C6-B69E-266BBCD776AC}" dt="2024-11-20T06:59:56.641" v="4361" actId="1076"/>
          <ac:picMkLst>
            <pc:docMk/>
            <pc:sldMk cId="17582442" sldId="296"/>
            <ac:picMk id="23" creationId="{011B673C-1B1E-4FAD-53E6-7C3F8A067D88}"/>
          </ac:picMkLst>
        </pc:picChg>
        <pc:picChg chg="add del mod">
          <ac:chgData name="BOBOYE ADEJUWON" userId="c8c446d6-d362-42d4-8dcd-da7742107a1a" providerId="ADAL" clId="{36A19AF6-AC77-40C6-B69E-266BBCD776AC}" dt="2024-11-20T15:09:24.027" v="8819"/>
          <ac:picMkLst>
            <pc:docMk/>
            <pc:sldMk cId="17582442" sldId="296"/>
            <ac:picMk id="25" creationId="{8BAB8216-49B5-0027-BB77-0E92EED31DB4}"/>
          </ac:picMkLst>
        </pc:picChg>
        <pc:picChg chg="add del mod">
          <ac:chgData name="BOBOYE ADEJUWON" userId="c8c446d6-d362-42d4-8dcd-da7742107a1a" providerId="ADAL" clId="{36A19AF6-AC77-40C6-B69E-266BBCD776AC}" dt="2024-11-20T15:16:24.810" v="8821"/>
          <ac:picMkLst>
            <pc:docMk/>
            <pc:sldMk cId="17582442" sldId="296"/>
            <ac:picMk id="26" creationId="{B539E4BF-BC38-39C9-D311-32DE268807CC}"/>
          </ac:picMkLst>
        </pc:picChg>
        <pc:picChg chg="add del mod">
          <ac:chgData name="BOBOYE ADEJUWON" userId="c8c446d6-d362-42d4-8dcd-da7742107a1a" providerId="ADAL" clId="{36A19AF6-AC77-40C6-B69E-266BBCD776AC}" dt="2024-11-20T15:55:16.553" v="9074"/>
          <ac:picMkLst>
            <pc:docMk/>
            <pc:sldMk cId="17582442" sldId="296"/>
            <ac:picMk id="27" creationId="{63235A8A-0B16-5951-4D9A-9079A6BA0094}"/>
          </ac:picMkLst>
        </pc:picChg>
        <pc:picChg chg="add del mod">
          <ac:chgData name="BOBOYE ADEJUWON" userId="c8c446d6-d362-42d4-8dcd-da7742107a1a" providerId="ADAL" clId="{36A19AF6-AC77-40C6-B69E-266BBCD776AC}" dt="2024-11-20T16:02:42.675" v="9083"/>
          <ac:picMkLst>
            <pc:docMk/>
            <pc:sldMk cId="17582442" sldId="296"/>
            <ac:picMk id="28" creationId="{9DF3F3DD-1EC1-D00B-3760-CAC63369513B}"/>
          </ac:picMkLst>
        </pc:picChg>
      </pc:sldChg>
      <pc:sldChg chg="addSp delSp modSp new mod modTransition modAnim">
        <pc:chgData name="BOBOYE ADEJUWON" userId="c8c446d6-d362-42d4-8dcd-da7742107a1a" providerId="ADAL" clId="{36A19AF6-AC77-40C6-B69E-266BBCD776AC}" dt="2024-11-20T16:02:42.675" v="9083"/>
        <pc:sldMkLst>
          <pc:docMk/>
          <pc:sldMk cId="3293619087" sldId="297"/>
        </pc:sldMkLst>
        <pc:spChg chg="add mod">
          <ac:chgData name="BOBOYE ADEJUWON" userId="c8c446d6-d362-42d4-8dcd-da7742107a1a" providerId="ADAL" clId="{36A19AF6-AC77-40C6-B69E-266BBCD776AC}" dt="2024-11-19T21:44:22.619" v="4054" actId="1076"/>
          <ac:spMkLst>
            <pc:docMk/>
            <pc:sldMk cId="3293619087" sldId="297"/>
            <ac:spMk id="2" creationId="{1EBC65AA-4BC4-14AC-0CD9-EE5FCA3B53F5}"/>
          </ac:spMkLst>
        </pc:spChg>
        <pc:spChg chg="add mod">
          <ac:chgData name="BOBOYE ADEJUWON" userId="c8c446d6-d362-42d4-8dcd-da7742107a1a" providerId="ADAL" clId="{36A19AF6-AC77-40C6-B69E-266BBCD776AC}" dt="2024-11-20T15:38:51.097" v="9062" actId="1076"/>
          <ac:spMkLst>
            <pc:docMk/>
            <pc:sldMk cId="3293619087" sldId="297"/>
            <ac:spMk id="5" creationId="{CB5FA172-E99A-D21C-4CEB-8A6D1FC7F58F}"/>
          </ac:spMkLst>
        </pc:spChg>
        <pc:picChg chg="add mod">
          <ac:chgData name="BOBOYE ADEJUWON" userId="c8c446d6-d362-42d4-8dcd-da7742107a1a" providerId="ADAL" clId="{36A19AF6-AC77-40C6-B69E-266BBCD776AC}" dt="2024-11-19T21:44:15.355" v="4053" actId="1076"/>
          <ac:picMkLst>
            <pc:docMk/>
            <pc:sldMk cId="3293619087" sldId="297"/>
            <ac:picMk id="4" creationId="{B98BE138-64D6-31D1-63E5-D26D89083C9D}"/>
          </ac:picMkLst>
        </pc:picChg>
        <pc:picChg chg="add del mod">
          <ac:chgData name="BOBOYE ADEJUWON" userId="c8c446d6-d362-42d4-8dcd-da7742107a1a" providerId="ADAL" clId="{36A19AF6-AC77-40C6-B69E-266BBCD776AC}" dt="2024-11-20T15:09:24.027" v="8819"/>
          <ac:picMkLst>
            <pc:docMk/>
            <pc:sldMk cId="3293619087" sldId="297"/>
            <ac:picMk id="6" creationId="{B9E7D001-94C8-3F54-79B7-1F112C2B0D49}"/>
          </ac:picMkLst>
        </pc:picChg>
        <pc:picChg chg="add del mod">
          <ac:chgData name="BOBOYE ADEJUWON" userId="c8c446d6-d362-42d4-8dcd-da7742107a1a" providerId="ADAL" clId="{36A19AF6-AC77-40C6-B69E-266BBCD776AC}" dt="2024-11-20T15:16:24.810" v="8821"/>
          <ac:picMkLst>
            <pc:docMk/>
            <pc:sldMk cId="3293619087" sldId="297"/>
            <ac:picMk id="7" creationId="{667B067B-DC5F-CE11-E534-EA565E90ABD8}"/>
          </ac:picMkLst>
        </pc:picChg>
        <pc:picChg chg="add del mod">
          <ac:chgData name="BOBOYE ADEJUWON" userId="c8c446d6-d362-42d4-8dcd-da7742107a1a" providerId="ADAL" clId="{36A19AF6-AC77-40C6-B69E-266BBCD776AC}" dt="2024-11-20T15:32:22.589" v="8912"/>
          <ac:picMkLst>
            <pc:docMk/>
            <pc:sldMk cId="3293619087" sldId="297"/>
            <ac:picMk id="8" creationId="{20677FA7-74B6-A394-D9F0-46C0B90842CE}"/>
          </ac:picMkLst>
        </pc:picChg>
        <pc:picChg chg="add del mod">
          <ac:chgData name="BOBOYE ADEJUWON" userId="c8c446d6-d362-42d4-8dcd-da7742107a1a" providerId="ADAL" clId="{36A19AF6-AC77-40C6-B69E-266BBCD776AC}" dt="2024-11-20T15:41:52.920" v="9071"/>
          <ac:picMkLst>
            <pc:docMk/>
            <pc:sldMk cId="3293619087" sldId="297"/>
            <ac:picMk id="9" creationId="{9D548675-54C0-3079-AC5A-9E09CA9B86BC}"/>
          </ac:picMkLst>
        </pc:picChg>
        <pc:picChg chg="add del mod">
          <ac:chgData name="BOBOYE ADEJUWON" userId="c8c446d6-d362-42d4-8dcd-da7742107a1a" providerId="ADAL" clId="{36A19AF6-AC77-40C6-B69E-266BBCD776AC}" dt="2024-11-20T15:55:16.553" v="9074"/>
          <ac:picMkLst>
            <pc:docMk/>
            <pc:sldMk cId="3293619087" sldId="297"/>
            <ac:picMk id="10" creationId="{75568BA0-669D-B334-730E-3FB297E16BF5}"/>
          </ac:picMkLst>
        </pc:picChg>
        <pc:picChg chg="add del mod">
          <ac:chgData name="BOBOYE ADEJUWON" userId="c8c446d6-d362-42d4-8dcd-da7742107a1a" providerId="ADAL" clId="{36A19AF6-AC77-40C6-B69E-266BBCD776AC}" dt="2024-11-20T16:02:42.675" v="9083"/>
          <ac:picMkLst>
            <pc:docMk/>
            <pc:sldMk cId="3293619087" sldId="297"/>
            <ac:picMk id="11" creationId="{70365F4F-FC96-0EF5-6CF2-2CD65DEAE0D5}"/>
          </ac:picMkLst>
        </pc:picChg>
      </pc:sldChg>
      <pc:sldChg chg="addSp modSp new del mod">
        <pc:chgData name="BOBOYE ADEJUWON" userId="c8c446d6-d362-42d4-8dcd-da7742107a1a" providerId="ADAL" clId="{36A19AF6-AC77-40C6-B69E-266BBCD776AC}" dt="2024-11-20T08:22:13.146" v="5268" actId="2696"/>
        <pc:sldMkLst>
          <pc:docMk/>
          <pc:sldMk cId="1905721889" sldId="298"/>
        </pc:sldMkLst>
        <pc:spChg chg="add mod">
          <ac:chgData name="BOBOYE ADEJUWON" userId="c8c446d6-d362-42d4-8dcd-da7742107a1a" providerId="ADAL" clId="{36A19AF6-AC77-40C6-B69E-266BBCD776AC}" dt="2024-11-18T17:04:43.282" v="3224" actId="20577"/>
          <ac:spMkLst>
            <pc:docMk/>
            <pc:sldMk cId="1905721889" sldId="298"/>
            <ac:spMk id="4" creationId="{B5CBDB37-3970-7981-76A1-E75D6E26423A}"/>
          </ac:spMkLst>
        </pc:spChg>
        <pc:spChg chg="add mod">
          <ac:chgData name="BOBOYE ADEJUWON" userId="c8c446d6-d362-42d4-8dcd-da7742107a1a" providerId="ADAL" clId="{36A19AF6-AC77-40C6-B69E-266BBCD776AC}" dt="2024-11-18T17:04:21.977" v="3216" actId="20577"/>
          <ac:spMkLst>
            <pc:docMk/>
            <pc:sldMk cId="1905721889" sldId="298"/>
            <ac:spMk id="7" creationId="{D8D021D5-D795-47CC-198B-87D3907CCEC5}"/>
          </ac:spMkLst>
        </pc:spChg>
        <pc:picChg chg="add mod">
          <ac:chgData name="BOBOYE ADEJUWON" userId="c8c446d6-d362-42d4-8dcd-da7742107a1a" providerId="ADAL" clId="{36A19AF6-AC77-40C6-B69E-266BBCD776AC}" dt="2024-11-18T17:03:03.126" v="3096" actId="1076"/>
          <ac:picMkLst>
            <pc:docMk/>
            <pc:sldMk cId="1905721889" sldId="298"/>
            <ac:picMk id="3" creationId="{CD1F25A1-B435-6B13-225D-9DC8FBE7631E}"/>
          </ac:picMkLst>
        </pc:picChg>
        <pc:picChg chg="add mod">
          <ac:chgData name="BOBOYE ADEJUWON" userId="c8c446d6-d362-42d4-8dcd-da7742107a1a" providerId="ADAL" clId="{36A19AF6-AC77-40C6-B69E-266BBCD776AC}" dt="2024-11-18T17:03:25.001" v="3098" actId="1076"/>
          <ac:picMkLst>
            <pc:docMk/>
            <pc:sldMk cId="1905721889" sldId="298"/>
            <ac:picMk id="6" creationId="{E096D023-8CD1-DA10-AC59-3134EA5EA2C7}"/>
          </ac:picMkLst>
        </pc:picChg>
      </pc:sldChg>
      <pc:sldChg chg="addSp delSp modSp new mod modTransition modAnim">
        <pc:chgData name="BOBOYE ADEJUWON" userId="c8c446d6-d362-42d4-8dcd-da7742107a1a" providerId="ADAL" clId="{36A19AF6-AC77-40C6-B69E-266BBCD776AC}" dt="2024-11-20T16:02:42.675" v="9083"/>
        <pc:sldMkLst>
          <pc:docMk/>
          <pc:sldMk cId="2714507049" sldId="299"/>
        </pc:sldMkLst>
        <pc:spChg chg="add mod">
          <ac:chgData name="BOBOYE ADEJUWON" userId="c8c446d6-d362-42d4-8dcd-da7742107a1a" providerId="ADAL" clId="{36A19AF6-AC77-40C6-B69E-266BBCD776AC}" dt="2024-11-18T17:06:03.398" v="3276" actId="255"/>
          <ac:spMkLst>
            <pc:docMk/>
            <pc:sldMk cId="2714507049" sldId="299"/>
            <ac:spMk id="2" creationId="{EF97A664-5544-8760-1460-A18A6236F6D5}"/>
          </ac:spMkLst>
        </pc:spChg>
        <pc:spChg chg="add mod">
          <ac:chgData name="BOBOYE ADEJUWON" userId="c8c446d6-d362-42d4-8dcd-da7742107a1a" providerId="ADAL" clId="{36A19AF6-AC77-40C6-B69E-266BBCD776AC}" dt="2024-11-18T17:15:46.060" v="3536" actId="20577"/>
          <ac:spMkLst>
            <pc:docMk/>
            <pc:sldMk cId="2714507049" sldId="299"/>
            <ac:spMk id="7" creationId="{26D2757C-5D83-DB94-D8E4-3FF038C429EF}"/>
          </ac:spMkLst>
        </pc:spChg>
        <pc:spChg chg="add mod">
          <ac:chgData name="BOBOYE ADEJUWON" userId="c8c446d6-d362-42d4-8dcd-da7742107a1a" providerId="ADAL" clId="{36A19AF6-AC77-40C6-B69E-266BBCD776AC}" dt="2024-11-20T09:22:59.637" v="5291" actId="1076"/>
          <ac:spMkLst>
            <pc:docMk/>
            <pc:sldMk cId="2714507049" sldId="299"/>
            <ac:spMk id="10" creationId="{99FC4F8F-7337-71F4-48C3-2262E947A8D4}"/>
          </ac:spMkLst>
        </pc:spChg>
        <pc:spChg chg="add mod">
          <ac:chgData name="BOBOYE ADEJUWON" userId="c8c446d6-d362-42d4-8dcd-da7742107a1a" providerId="ADAL" clId="{36A19AF6-AC77-40C6-B69E-266BBCD776AC}" dt="2024-11-20T09:24:39.528" v="5308" actId="20577"/>
          <ac:spMkLst>
            <pc:docMk/>
            <pc:sldMk cId="2714507049" sldId="299"/>
            <ac:spMk id="15" creationId="{21E41F95-E7D9-3693-233E-F16C86BE0F1F}"/>
          </ac:spMkLst>
        </pc:spChg>
        <pc:spChg chg="add mod">
          <ac:chgData name="BOBOYE ADEJUWON" userId="c8c446d6-d362-42d4-8dcd-da7742107a1a" providerId="ADAL" clId="{36A19AF6-AC77-40C6-B69E-266BBCD776AC}" dt="2024-11-20T09:27:32.369" v="5579" actId="20577"/>
          <ac:spMkLst>
            <pc:docMk/>
            <pc:sldMk cId="2714507049" sldId="299"/>
            <ac:spMk id="24" creationId="{23991DA1-0C42-DDCD-520F-B2250D75E5B0}"/>
          </ac:spMkLst>
        </pc:spChg>
        <pc:picChg chg="add del mod">
          <ac:chgData name="BOBOYE ADEJUWON" userId="c8c446d6-d362-42d4-8dcd-da7742107a1a" providerId="ADAL" clId="{36A19AF6-AC77-40C6-B69E-266BBCD776AC}" dt="2024-11-18T17:07:55.421" v="3280" actId="21"/>
          <ac:picMkLst>
            <pc:docMk/>
            <pc:sldMk cId="2714507049" sldId="299"/>
            <ac:picMk id="4" creationId="{5FBC68AB-F253-ED19-E3F3-E783C93B6DD1}"/>
          </ac:picMkLst>
        </pc:picChg>
        <pc:picChg chg="add del mod">
          <ac:chgData name="BOBOYE ADEJUWON" userId="c8c446d6-d362-42d4-8dcd-da7742107a1a" providerId="ADAL" clId="{36A19AF6-AC77-40C6-B69E-266BBCD776AC}" dt="2024-11-20T09:22:08.795" v="5272" actId="21"/>
          <ac:picMkLst>
            <pc:docMk/>
            <pc:sldMk cId="2714507049" sldId="299"/>
            <ac:picMk id="6" creationId="{CEDC89B8-200D-EA9E-5828-00A15374DC98}"/>
          </ac:picMkLst>
        </pc:picChg>
        <pc:picChg chg="add del mod">
          <ac:chgData name="BOBOYE ADEJUWON" userId="c8c446d6-d362-42d4-8dcd-da7742107a1a" providerId="ADAL" clId="{36A19AF6-AC77-40C6-B69E-266BBCD776AC}" dt="2024-11-18T17:17:59.778" v="3539" actId="21"/>
          <ac:picMkLst>
            <pc:docMk/>
            <pc:sldMk cId="2714507049" sldId="299"/>
            <ac:picMk id="9" creationId="{2ED003FF-C801-B46F-FE00-103BE67F56CD}"/>
          </ac:picMkLst>
        </pc:picChg>
        <pc:picChg chg="add del mod">
          <ac:chgData name="BOBOYE ADEJUWON" userId="c8c446d6-d362-42d4-8dcd-da7742107a1a" providerId="ADAL" clId="{36A19AF6-AC77-40C6-B69E-266BBCD776AC}" dt="2024-11-20T09:22:14.683" v="5274" actId="21"/>
          <ac:picMkLst>
            <pc:docMk/>
            <pc:sldMk cId="2714507049" sldId="299"/>
            <ac:picMk id="12" creationId="{F6038A77-D73E-AEB6-4BD7-3B79A8EDB9C0}"/>
          </ac:picMkLst>
        </pc:picChg>
        <pc:picChg chg="add del mod">
          <ac:chgData name="BOBOYE ADEJUWON" userId="c8c446d6-d362-42d4-8dcd-da7742107a1a" providerId="ADAL" clId="{36A19AF6-AC77-40C6-B69E-266BBCD776AC}" dt="2024-11-18T17:49:25.723" v="3571" actId="21"/>
          <ac:picMkLst>
            <pc:docMk/>
            <pc:sldMk cId="2714507049" sldId="299"/>
            <ac:picMk id="14" creationId="{54823E04-B62C-4F88-58B5-7A0788226683}"/>
          </ac:picMkLst>
        </pc:picChg>
        <pc:picChg chg="add del">
          <ac:chgData name="BOBOYE ADEJUWON" userId="c8c446d6-d362-42d4-8dcd-da7742107a1a" providerId="ADAL" clId="{36A19AF6-AC77-40C6-B69E-266BBCD776AC}" dt="2024-11-18T17:20:09.376" v="3552" actId="22"/>
          <ac:picMkLst>
            <pc:docMk/>
            <pc:sldMk cId="2714507049" sldId="299"/>
            <ac:picMk id="17" creationId="{872ECA0F-3E00-87A7-ECF8-5C1DAD800E76}"/>
          </ac:picMkLst>
        </pc:picChg>
        <pc:picChg chg="add del mod">
          <ac:chgData name="BOBOYE ADEJUWON" userId="c8c446d6-d362-42d4-8dcd-da7742107a1a" providerId="ADAL" clId="{36A19AF6-AC77-40C6-B69E-266BBCD776AC}" dt="2024-11-20T09:22:11.607" v="5273" actId="21"/>
          <ac:picMkLst>
            <pc:docMk/>
            <pc:sldMk cId="2714507049" sldId="299"/>
            <ac:picMk id="19" creationId="{4F8A7BED-6CEA-D855-4235-08F97E195FB8}"/>
          </ac:picMkLst>
        </pc:picChg>
        <pc:picChg chg="add del mod">
          <ac:chgData name="BOBOYE ADEJUWON" userId="c8c446d6-d362-42d4-8dcd-da7742107a1a" providerId="ADAL" clId="{36A19AF6-AC77-40C6-B69E-266BBCD776AC}" dt="2024-11-20T09:24:13.067" v="5293" actId="21"/>
          <ac:picMkLst>
            <pc:docMk/>
            <pc:sldMk cId="2714507049" sldId="299"/>
            <ac:picMk id="21" creationId="{FD58F524-B855-68EC-6D3E-2A2B9768E1AD}"/>
          </ac:picMkLst>
        </pc:picChg>
        <pc:picChg chg="add mod">
          <ac:chgData name="BOBOYE ADEJUWON" userId="c8c446d6-d362-42d4-8dcd-da7742107a1a" providerId="ADAL" clId="{36A19AF6-AC77-40C6-B69E-266BBCD776AC}" dt="2024-11-20T09:24:27.816" v="5296" actId="1076"/>
          <ac:picMkLst>
            <pc:docMk/>
            <pc:sldMk cId="2714507049" sldId="299"/>
            <ac:picMk id="23" creationId="{ECD704E9-7DB8-1597-F7F8-ADFF6C793A7F}"/>
          </ac:picMkLst>
        </pc:picChg>
        <pc:picChg chg="add del mod">
          <ac:chgData name="BOBOYE ADEJUWON" userId="c8c446d6-d362-42d4-8dcd-da7742107a1a" providerId="ADAL" clId="{36A19AF6-AC77-40C6-B69E-266BBCD776AC}" dt="2024-11-20T15:16:24.810" v="8821"/>
          <ac:picMkLst>
            <pc:docMk/>
            <pc:sldMk cId="2714507049" sldId="299"/>
            <ac:picMk id="25" creationId="{D1DD647E-1690-1F50-CB7B-45BFD9B15111}"/>
          </ac:picMkLst>
        </pc:picChg>
        <pc:picChg chg="add del mod">
          <ac:chgData name="BOBOYE ADEJUWON" userId="c8c446d6-d362-42d4-8dcd-da7742107a1a" providerId="ADAL" clId="{36A19AF6-AC77-40C6-B69E-266BBCD776AC}" dt="2024-11-20T15:55:16.553" v="9074"/>
          <ac:picMkLst>
            <pc:docMk/>
            <pc:sldMk cId="2714507049" sldId="299"/>
            <ac:picMk id="26" creationId="{AE45B3A1-7487-558B-BFEF-63A985BB5B44}"/>
          </ac:picMkLst>
        </pc:picChg>
        <pc:picChg chg="add del mod">
          <ac:chgData name="BOBOYE ADEJUWON" userId="c8c446d6-d362-42d4-8dcd-da7742107a1a" providerId="ADAL" clId="{36A19AF6-AC77-40C6-B69E-266BBCD776AC}" dt="2024-11-20T16:02:42.675" v="9083"/>
          <ac:picMkLst>
            <pc:docMk/>
            <pc:sldMk cId="2714507049" sldId="299"/>
            <ac:picMk id="27" creationId="{7100FA52-579C-1D77-E2A1-3596C827427E}"/>
          </ac:picMkLst>
        </pc:picChg>
      </pc:sldChg>
      <pc:sldChg chg="addSp delSp modSp new mod modTransition modAnim">
        <pc:chgData name="BOBOYE ADEJUWON" userId="c8c446d6-d362-42d4-8dcd-da7742107a1a" providerId="ADAL" clId="{36A19AF6-AC77-40C6-B69E-266BBCD776AC}" dt="2024-11-20T16:02:42.675" v="9083"/>
        <pc:sldMkLst>
          <pc:docMk/>
          <pc:sldMk cId="3756320248" sldId="300"/>
        </pc:sldMkLst>
        <pc:spChg chg="add mod">
          <ac:chgData name="BOBOYE ADEJUWON" userId="c8c446d6-d362-42d4-8dcd-da7742107a1a" providerId="ADAL" clId="{36A19AF6-AC77-40C6-B69E-266BBCD776AC}" dt="2024-11-18T17:57:44.605" v="3616" actId="255"/>
          <ac:spMkLst>
            <pc:docMk/>
            <pc:sldMk cId="3756320248" sldId="300"/>
            <ac:spMk id="2" creationId="{F1361F80-9406-0A07-5B18-65B624E92367}"/>
          </ac:spMkLst>
        </pc:spChg>
        <pc:spChg chg="add mod">
          <ac:chgData name="BOBOYE ADEJUWON" userId="c8c446d6-d362-42d4-8dcd-da7742107a1a" providerId="ADAL" clId="{36A19AF6-AC77-40C6-B69E-266BBCD776AC}" dt="2024-11-18T17:58:29.595" v="3661" actId="20577"/>
          <ac:spMkLst>
            <pc:docMk/>
            <pc:sldMk cId="3756320248" sldId="300"/>
            <ac:spMk id="5" creationId="{B3D07407-DE75-AEA0-F882-66E071732062}"/>
          </ac:spMkLst>
        </pc:spChg>
        <pc:spChg chg="add mod">
          <ac:chgData name="BOBOYE ADEJUWON" userId="c8c446d6-d362-42d4-8dcd-da7742107a1a" providerId="ADAL" clId="{36A19AF6-AC77-40C6-B69E-266BBCD776AC}" dt="2024-11-20T08:36:21.434" v="5270" actId="20577"/>
          <ac:spMkLst>
            <pc:docMk/>
            <pc:sldMk cId="3756320248" sldId="300"/>
            <ac:spMk id="8" creationId="{29ACBBB9-FF11-AC71-5A35-35E571856906}"/>
          </ac:spMkLst>
        </pc:spChg>
        <pc:picChg chg="add mod">
          <ac:chgData name="BOBOYE ADEJUWON" userId="c8c446d6-d362-42d4-8dcd-da7742107a1a" providerId="ADAL" clId="{36A19AF6-AC77-40C6-B69E-266BBCD776AC}" dt="2024-11-18T17:58:15.030" v="3618" actId="1076"/>
          <ac:picMkLst>
            <pc:docMk/>
            <pc:sldMk cId="3756320248" sldId="300"/>
            <ac:picMk id="4" creationId="{612BA6D9-C33A-6127-AEED-D4F635BB26E4}"/>
          </ac:picMkLst>
        </pc:picChg>
        <pc:picChg chg="add del mod">
          <ac:chgData name="BOBOYE ADEJUWON" userId="c8c446d6-d362-42d4-8dcd-da7742107a1a" providerId="ADAL" clId="{36A19AF6-AC77-40C6-B69E-266BBCD776AC}" dt="2024-11-18T18:30:36.507" v="3828" actId="21"/>
          <ac:picMkLst>
            <pc:docMk/>
            <pc:sldMk cId="3756320248" sldId="300"/>
            <ac:picMk id="7" creationId="{F657F744-1BC3-0E55-D554-5707A5F3180D}"/>
          </ac:picMkLst>
        </pc:picChg>
        <pc:picChg chg="add del">
          <ac:chgData name="BOBOYE ADEJUWON" userId="c8c446d6-d362-42d4-8dcd-da7742107a1a" providerId="ADAL" clId="{36A19AF6-AC77-40C6-B69E-266BBCD776AC}" dt="2024-11-18T18:30:30.354" v="3827" actId="21"/>
          <ac:picMkLst>
            <pc:docMk/>
            <pc:sldMk cId="3756320248" sldId="300"/>
            <ac:picMk id="10" creationId="{F97C86E4-320A-247A-6E68-DA08424E951C}"/>
          </ac:picMkLst>
        </pc:picChg>
        <pc:picChg chg="add mod">
          <ac:chgData name="BOBOYE ADEJUWON" userId="c8c446d6-d362-42d4-8dcd-da7742107a1a" providerId="ADAL" clId="{36A19AF6-AC77-40C6-B69E-266BBCD776AC}" dt="2024-11-18T18:31:01.012" v="3830" actId="1076"/>
          <ac:picMkLst>
            <pc:docMk/>
            <pc:sldMk cId="3756320248" sldId="300"/>
            <ac:picMk id="12" creationId="{CABC7FE0-4ADD-1068-8EBC-720B92CF5AC4}"/>
          </ac:picMkLst>
        </pc:picChg>
        <pc:picChg chg="add del mod">
          <ac:chgData name="BOBOYE ADEJUWON" userId="c8c446d6-d362-42d4-8dcd-da7742107a1a" providerId="ADAL" clId="{36A19AF6-AC77-40C6-B69E-266BBCD776AC}" dt="2024-11-20T15:16:24.810" v="8821"/>
          <ac:picMkLst>
            <pc:docMk/>
            <pc:sldMk cId="3756320248" sldId="300"/>
            <ac:picMk id="13" creationId="{EE3C1625-81C2-816F-CD57-004A3D9B288E}"/>
          </ac:picMkLst>
        </pc:picChg>
        <pc:picChg chg="add del mod">
          <ac:chgData name="BOBOYE ADEJUWON" userId="c8c446d6-d362-42d4-8dcd-da7742107a1a" providerId="ADAL" clId="{36A19AF6-AC77-40C6-B69E-266BBCD776AC}" dt="2024-11-20T15:55:16.553" v="9074"/>
          <ac:picMkLst>
            <pc:docMk/>
            <pc:sldMk cId="3756320248" sldId="300"/>
            <ac:picMk id="14" creationId="{5B26BE08-BD0E-6481-F3ED-B425E6C2ADFF}"/>
          </ac:picMkLst>
        </pc:picChg>
        <pc:picChg chg="add del mod">
          <ac:chgData name="BOBOYE ADEJUWON" userId="c8c446d6-d362-42d4-8dcd-da7742107a1a" providerId="ADAL" clId="{36A19AF6-AC77-40C6-B69E-266BBCD776AC}" dt="2024-11-20T16:02:42.675" v="9083"/>
          <ac:picMkLst>
            <pc:docMk/>
            <pc:sldMk cId="3756320248" sldId="300"/>
            <ac:picMk id="15" creationId="{DC9485D2-10F5-698F-5018-9E836C5A7EFD}"/>
          </ac:picMkLst>
        </pc:picChg>
      </pc:sldChg>
      <pc:sldChg chg="addSp delSp modSp new mod modTransition modAnim">
        <pc:chgData name="BOBOYE ADEJUWON" userId="c8c446d6-d362-42d4-8dcd-da7742107a1a" providerId="ADAL" clId="{36A19AF6-AC77-40C6-B69E-266BBCD776AC}" dt="2024-11-20T16:02:42.675" v="9083"/>
        <pc:sldMkLst>
          <pc:docMk/>
          <pc:sldMk cId="2990689262" sldId="301"/>
        </pc:sldMkLst>
        <pc:spChg chg="add mod">
          <ac:chgData name="BOBOYE ADEJUWON" userId="c8c446d6-d362-42d4-8dcd-da7742107a1a" providerId="ADAL" clId="{36A19AF6-AC77-40C6-B69E-266BBCD776AC}" dt="2024-11-20T10:57:27.060" v="6925" actId="1076"/>
          <ac:spMkLst>
            <pc:docMk/>
            <pc:sldMk cId="2990689262" sldId="301"/>
            <ac:spMk id="2" creationId="{6DC81523-8CE9-3971-4FD4-9BCEBEF5E7D2}"/>
          </ac:spMkLst>
        </pc:spChg>
        <pc:spChg chg="add mod">
          <ac:chgData name="BOBOYE ADEJUWON" userId="c8c446d6-d362-42d4-8dcd-da7742107a1a" providerId="ADAL" clId="{36A19AF6-AC77-40C6-B69E-266BBCD776AC}" dt="2024-11-20T11:13:38.467" v="7952" actId="20577"/>
          <ac:spMkLst>
            <pc:docMk/>
            <pc:sldMk cId="2990689262" sldId="301"/>
            <ac:spMk id="12" creationId="{B78CF0E4-D3A3-67D2-46B5-C060A3F52377}"/>
          </ac:spMkLst>
        </pc:spChg>
        <pc:picChg chg="add del mod">
          <ac:chgData name="BOBOYE ADEJUWON" userId="c8c446d6-d362-42d4-8dcd-da7742107a1a" providerId="ADAL" clId="{36A19AF6-AC77-40C6-B69E-266BBCD776AC}" dt="2024-11-20T10:04:20.611" v="5841" actId="21"/>
          <ac:picMkLst>
            <pc:docMk/>
            <pc:sldMk cId="2990689262" sldId="301"/>
            <ac:picMk id="4" creationId="{39B44406-67C7-595C-4388-0FF6431EF751}"/>
          </ac:picMkLst>
        </pc:picChg>
        <pc:picChg chg="add del mod">
          <ac:chgData name="BOBOYE ADEJUWON" userId="c8c446d6-d362-42d4-8dcd-da7742107a1a" providerId="ADAL" clId="{36A19AF6-AC77-40C6-B69E-266BBCD776AC}" dt="2024-11-20T10:05:38.583" v="5843" actId="21"/>
          <ac:picMkLst>
            <pc:docMk/>
            <pc:sldMk cId="2990689262" sldId="301"/>
            <ac:picMk id="6" creationId="{425EC871-374D-18A3-3B6F-9300A6F3752C}"/>
          </ac:picMkLst>
        </pc:picChg>
        <pc:picChg chg="add del mod">
          <ac:chgData name="BOBOYE ADEJUWON" userId="c8c446d6-d362-42d4-8dcd-da7742107a1a" providerId="ADAL" clId="{36A19AF6-AC77-40C6-B69E-266BBCD776AC}" dt="2024-11-20T10:37:35.899" v="5850" actId="21"/>
          <ac:picMkLst>
            <pc:docMk/>
            <pc:sldMk cId="2990689262" sldId="301"/>
            <ac:picMk id="8" creationId="{2C68BF28-D9A3-8C64-233A-870724B319DE}"/>
          </ac:picMkLst>
        </pc:picChg>
        <pc:picChg chg="add del">
          <ac:chgData name="BOBOYE ADEJUWON" userId="c8c446d6-d362-42d4-8dcd-da7742107a1a" providerId="ADAL" clId="{36A19AF6-AC77-40C6-B69E-266BBCD776AC}" dt="2024-11-20T10:37:30.192" v="5847" actId="21"/>
          <ac:picMkLst>
            <pc:docMk/>
            <pc:sldMk cId="2990689262" sldId="301"/>
            <ac:picMk id="10" creationId="{DD681290-6E0B-776D-F1E8-FDD9DC3FA778}"/>
          </ac:picMkLst>
        </pc:picChg>
        <pc:picChg chg="add mod">
          <ac:chgData name="BOBOYE ADEJUWON" userId="c8c446d6-d362-42d4-8dcd-da7742107a1a" providerId="ADAL" clId="{36A19AF6-AC77-40C6-B69E-266BBCD776AC}" dt="2024-11-20T10:57:37.912" v="6928" actId="1076"/>
          <ac:picMkLst>
            <pc:docMk/>
            <pc:sldMk cId="2990689262" sldId="301"/>
            <ac:picMk id="11" creationId="{3AE79B95-F38F-1B8C-13EA-BD1CF2C08792}"/>
          </ac:picMkLst>
        </pc:picChg>
        <pc:picChg chg="add del mod">
          <ac:chgData name="BOBOYE ADEJUWON" userId="c8c446d6-d362-42d4-8dcd-da7742107a1a" providerId="ADAL" clId="{36A19AF6-AC77-40C6-B69E-266BBCD776AC}" dt="2024-11-20T15:16:24.810" v="8821"/>
          <ac:picMkLst>
            <pc:docMk/>
            <pc:sldMk cId="2990689262" sldId="301"/>
            <ac:picMk id="13" creationId="{FCBFDBF4-8DB5-16F7-E9E8-9C85E5F4C331}"/>
          </ac:picMkLst>
        </pc:picChg>
        <pc:picChg chg="add del mod">
          <ac:chgData name="BOBOYE ADEJUWON" userId="c8c446d6-d362-42d4-8dcd-da7742107a1a" providerId="ADAL" clId="{36A19AF6-AC77-40C6-B69E-266BBCD776AC}" dt="2024-11-20T15:55:16.553" v="9074"/>
          <ac:picMkLst>
            <pc:docMk/>
            <pc:sldMk cId="2990689262" sldId="301"/>
            <ac:picMk id="14" creationId="{9C1DD0F0-965F-6C47-153A-C54E810C5C57}"/>
          </ac:picMkLst>
        </pc:picChg>
      </pc:sldChg>
      <pc:sldChg chg="addSp delSp modSp new mod modTransition modAnim">
        <pc:chgData name="BOBOYE ADEJUWON" userId="c8c446d6-d362-42d4-8dcd-da7742107a1a" providerId="ADAL" clId="{36A19AF6-AC77-40C6-B69E-266BBCD776AC}" dt="2024-11-20T16:02:42.675" v="9083"/>
        <pc:sldMkLst>
          <pc:docMk/>
          <pc:sldMk cId="3275962220" sldId="302"/>
        </pc:sldMkLst>
        <pc:spChg chg="add mod">
          <ac:chgData name="BOBOYE ADEJUWON" userId="c8c446d6-d362-42d4-8dcd-da7742107a1a" providerId="ADAL" clId="{36A19AF6-AC77-40C6-B69E-266BBCD776AC}" dt="2024-11-20T09:29:12.295" v="5615" actId="113"/>
          <ac:spMkLst>
            <pc:docMk/>
            <pc:sldMk cId="3275962220" sldId="302"/>
            <ac:spMk id="2" creationId="{0808C2C8-A035-67CA-48C1-5C0231C94111}"/>
          </ac:spMkLst>
        </pc:spChg>
        <pc:spChg chg="add mod">
          <ac:chgData name="BOBOYE ADEJUWON" userId="c8c446d6-d362-42d4-8dcd-da7742107a1a" providerId="ADAL" clId="{36A19AF6-AC77-40C6-B69E-266BBCD776AC}" dt="2024-11-20T10:00:42.206" v="5838" actId="1076"/>
          <ac:spMkLst>
            <pc:docMk/>
            <pc:sldMk cId="3275962220" sldId="302"/>
            <ac:spMk id="5" creationId="{4A997885-B12C-D93C-E46C-A4CEBA789EF5}"/>
          </ac:spMkLst>
        </pc:spChg>
        <pc:picChg chg="add mod">
          <ac:chgData name="BOBOYE ADEJUWON" userId="c8c446d6-d362-42d4-8dcd-da7742107a1a" providerId="ADAL" clId="{36A19AF6-AC77-40C6-B69E-266BBCD776AC}" dt="2024-11-20T10:00:45.721" v="5839" actId="1076"/>
          <ac:picMkLst>
            <pc:docMk/>
            <pc:sldMk cId="3275962220" sldId="302"/>
            <ac:picMk id="4" creationId="{98181A1C-E55C-A3B3-3290-90E5FD9FECC0}"/>
          </ac:picMkLst>
        </pc:picChg>
        <pc:picChg chg="add del mod">
          <ac:chgData name="BOBOYE ADEJUWON" userId="c8c446d6-d362-42d4-8dcd-da7742107a1a" providerId="ADAL" clId="{36A19AF6-AC77-40C6-B69E-266BBCD776AC}" dt="2024-11-20T15:16:24.810" v="8821"/>
          <ac:picMkLst>
            <pc:docMk/>
            <pc:sldMk cId="3275962220" sldId="302"/>
            <ac:picMk id="6" creationId="{A105AFD9-3752-213D-B296-E81316C4D1C8}"/>
          </ac:picMkLst>
        </pc:picChg>
        <pc:picChg chg="add del mod">
          <ac:chgData name="BOBOYE ADEJUWON" userId="c8c446d6-d362-42d4-8dcd-da7742107a1a" providerId="ADAL" clId="{36A19AF6-AC77-40C6-B69E-266BBCD776AC}" dt="2024-11-20T15:55:16.553" v="9074"/>
          <ac:picMkLst>
            <pc:docMk/>
            <pc:sldMk cId="3275962220" sldId="302"/>
            <ac:picMk id="7" creationId="{43E93F06-5BD7-A811-A631-A2F479336887}"/>
          </ac:picMkLst>
        </pc:picChg>
        <pc:picChg chg="add del mod">
          <ac:chgData name="BOBOYE ADEJUWON" userId="c8c446d6-d362-42d4-8dcd-da7742107a1a" providerId="ADAL" clId="{36A19AF6-AC77-40C6-B69E-266BBCD776AC}" dt="2024-11-20T16:02:42.675" v="9083"/>
          <ac:picMkLst>
            <pc:docMk/>
            <pc:sldMk cId="3275962220" sldId="302"/>
            <ac:picMk id="8" creationId="{5E34B008-FABE-4F11-9675-A44720678AB3}"/>
          </ac:picMkLst>
        </pc:picChg>
      </pc:sldChg>
      <pc:sldChg chg="addSp delSp modSp new mod modTransition modAnim">
        <pc:chgData name="BOBOYE ADEJUWON" userId="c8c446d6-d362-42d4-8dcd-da7742107a1a" providerId="ADAL" clId="{36A19AF6-AC77-40C6-B69E-266BBCD776AC}" dt="2024-11-20T16:02:42.675" v="9083"/>
        <pc:sldMkLst>
          <pc:docMk/>
          <pc:sldMk cId="2122221006" sldId="303"/>
        </pc:sldMkLst>
        <pc:spChg chg="add mod">
          <ac:chgData name="BOBOYE ADEJUWON" userId="c8c446d6-d362-42d4-8dcd-da7742107a1a" providerId="ADAL" clId="{36A19AF6-AC77-40C6-B69E-266BBCD776AC}" dt="2024-11-20T11:10:57.793" v="7780" actId="255"/>
          <ac:spMkLst>
            <pc:docMk/>
            <pc:sldMk cId="2122221006" sldId="303"/>
            <ac:spMk id="2" creationId="{4EA800AC-4A41-ED74-6E73-94899B2559EB}"/>
          </ac:spMkLst>
        </pc:spChg>
        <pc:spChg chg="add mod">
          <ac:chgData name="BOBOYE ADEJUWON" userId="c8c446d6-d362-42d4-8dcd-da7742107a1a" providerId="ADAL" clId="{36A19AF6-AC77-40C6-B69E-266BBCD776AC}" dt="2024-11-20T11:26:49.558" v="8270" actId="5793"/>
          <ac:spMkLst>
            <pc:docMk/>
            <pc:sldMk cId="2122221006" sldId="303"/>
            <ac:spMk id="5" creationId="{5932AB4D-56E4-FA68-EAC1-ABD16859A4F0}"/>
          </ac:spMkLst>
        </pc:spChg>
        <pc:picChg chg="add mod">
          <ac:chgData name="BOBOYE ADEJUWON" userId="c8c446d6-d362-42d4-8dcd-da7742107a1a" providerId="ADAL" clId="{36A19AF6-AC77-40C6-B69E-266BBCD776AC}" dt="2024-11-20T11:22:00.072" v="7954" actId="1076"/>
          <ac:picMkLst>
            <pc:docMk/>
            <pc:sldMk cId="2122221006" sldId="303"/>
            <ac:picMk id="4" creationId="{F4133945-29E6-E548-361C-5EC4AFBE2317}"/>
          </ac:picMkLst>
        </pc:picChg>
        <pc:picChg chg="add del mod">
          <ac:chgData name="BOBOYE ADEJUWON" userId="c8c446d6-d362-42d4-8dcd-da7742107a1a" providerId="ADAL" clId="{36A19AF6-AC77-40C6-B69E-266BBCD776AC}" dt="2024-11-20T15:16:24.810" v="8821"/>
          <ac:picMkLst>
            <pc:docMk/>
            <pc:sldMk cId="2122221006" sldId="303"/>
            <ac:picMk id="6" creationId="{DEFC10CB-5FAF-2FDB-9F8B-7E356A6A10FA}"/>
          </ac:picMkLst>
        </pc:picChg>
        <pc:picChg chg="add del mod">
          <ac:chgData name="BOBOYE ADEJUWON" userId="c8c446d6-d362-42d4-8dcd-da7742107a1a" providerId="ADAL" clId="{36A19AF6-AC77-40C6-B69E-266BBCD776AC}" dt="2024-11-20T15:55:16.553" v="9074"/>
          <ac:picMkLst>
            <pc:docMk/>
            <pc:sldMk cId="2122221006" sldId="303"/>
            <ac:picMk id="7" creationId="{6320234B-080D-6FE2-AE69-A0971A82E80B}"/>
          </ac:picMkLst>
        </pc:picChg>
        <pc:picChg chg="add del mod">
          <ac:chgData name="BOBOYE ADEJUWON" userId="c8c446d6-d362-42d4-8dcd-da7742107a1a" providerId="ADAL" clId="{36A19AF6-AC77-40C6-B69E-266BBCD776AC}" dt="2024-11-20T16:02:42.675" v="9083"/>
          <ac:picMkLst>
            <pc:docMk/>
            <pc:sldMk cId="2122221006" sldId="303"/>
            <ac:picMk id="8" creationId="{7EFFA5D7-F7D0-E71C-25FD-91ECF0D5C8AD}"/>
          </ac:picMkLst>
        </pc:picChg>
      </pc:sldChg>
      <pc:sldChg chg="addSp delSp modSp new mod modTransition modAnim">
        <pc:chgData name="BOBOYE ADEJUWON" userId="c8c446d6-d362-42d4-8dcd-da7742107a1a" providerId="ADAL" clId="{36A19AF6-AC77-40C6-B69E-266BBCD776AC}" dt="2024-11-20T16:03:59.587" v="9105" actId="1076"/>
        <pc:sldMkLst>
          <pc:docMk/>
          <pc:sldMk cId="4053910764" sldId="304"/>
        </pc:sldMkLst>
        <pc:spChg chg="add mod">
          <ac:chgData name="BOBOYE ADEJUWON" userId="c8c446d6-d362-42d4-8dcd-da7742107a1a" providerId="ADAL" clId="{36A19AF6-AC77-40C6-B69E-266BBCD776AC}" dt="2024-11-20T16:03:52.916" v="9104" actId="1076"/>
          <ac:spMkLst>
            <pc:docMk/>
            <pc:sldMk cId="4053910764" sldId="304"/>
            <ac:spMk id="4" creationId="{4CDED550-6DAA-4F24-7521-36EE60719FEA}"/>
          </ac:spMkLst>
        </pc:spChg>
        <pc:spChg chg="add mod">
          <ac:chgData name="BOBOYE ADEJUWON" userId="c8c446d6-d362-42d4-8dcd-da7742107a1a" providerId="ADAL" clId="{36A19AF6-AC77-40C6-B69E-266BBCD776AC}" dt="2024-11-20T16:03:20.556" v="9092" actId="1076"/>
          <ac:spMkLst>
            <pc:docMk/>
            <pc:sldMk cId="4053910764" sldId="304"/>
            <ac:spMk id="7" creationId="{F19254D7-828F-483A-4A66-5329FBE195B1}"/>
          </ac:spMkLst>
        </pc:spChg>
        <pc:spChg chg="add del">
          <ac:chgData name="BOBOYE ADEJUWON" userId="c8c446d6-d362-42d4-8dcd-da7742107a1a" providerId="ADAL" clId="{36A19AF6-AC77-40C6-B69E-266BBCD776AC}" dt="2024-11-20T12:13:19.343" v="8708" actId="11529"/>
          <ac:spMkLst>
            <pc:docMk/>
            <pc:sldMk cId="4053910764" sldId="304"/>
            <ac:spMk id="8" creationId="{7B412580-B211-74E4-7869-BC7D3F699286}"/>
          </ac:spMkLst>
        </pc:spChg>
        <pc:spChg chg="add del mod">
          <ac:chgData name="BOBOYE ADEJUWON" userId="c8c446d6-d362-42d4-8dcd-da7742107a1a" providerId="ADAL" clId="{36A19AF6-AC77-40C6-B69E-266BBCD776AC}" dt="2024-11-20T12:15:57.005" v="8746" actId="21"/>
          <ac:spMkLst>
            <pc:docMk/>
            <pc:sldMk cId="4053910764" sldId="304"/>
            <ac:spMk id="9" creationId="{C52D03A0-89A6-8AE8-1AEE-8F1B37430725}"/>
          </ac:spMkLst>
        </pc:spChg>
        <pc:spChg chg="add mod">
          <ac:chgData name="BOBOYE ADEJUWON" userId="c8c446d6-d362-42d4-8dcd-da7742107a1a" providerId="ADAL" clId="{36A19AF6-AC77-40C6-B69E-266BBCD776AC}" dt="2024-11-20T16:03:15.837" v="9091" actId="1076"/>
          <ac:spMkLst>
            <pc:docMk/>
            <pc:sldMk cId="4053910764" sldId="304"/>
            <ac:spMk id="10" creationId="{F2DF78D3-B844-2A90-3C78-29BFB9368C13}"/>
          </ac:spMkLst>
        </pc:spChg>
        <pc:spChg chg="add mod">
          <ac:chgData name="BOBOYE ADEJUWON" userId="c8c446d6-d362-42d4-8dcd-da7742107a1a" providerId="ADAL" clId="{36A19AF6-AC77-40C6-B69E-266BBCD776AC}" dt="2024-11-20T16:03:11.595" v="9090" actId="1076"/>
          <ac:spMkLst>
            <pc:docMk/>
            <pc:sldMk cId="4053910764" sldId="304"/>
            <ac:spMk id="11" creationId="{2F401E44-A23D-11BD-E1E5-02D86DEC87C5}"/>
          </ac:spMkLst>
        </pc:spChg>
        <pc:spChg chg="add del">
          <ac:chgData name="BOBOYE ADEJUWON" userId="c8c446d6-d362-42d4-8dcd-da7742107a1a" providerId="ADAL" clId="{36A19AF6-AC77-40C6-B69E-266BBCD776AC}" dt="2024-11-20T12:15:21.518" v="8738" actId="22"/>
          <ac:spMkLst>
            <pc:docMk/>
            <pc:sldMk cId="4053910764" sldId="304"/>
            <ac:spMk id="13" creationId="{32221B8E-C87B-ACBB-939D-27A60FC95176}"/>
          </ac:spMkLst>
        </pc:spChg>
        <pc:spChg chg="add mod">
          <ac:chgData name="BOBOYE ADEJUWON" userId="c8c446d6-d362-42d4-8dcd-da7742107a1a" providerId="ADAL" clId="{36A19AF6-AC77-40C6-B69E-266BBCD776AC}" dt="2024-11-20T16:02:55.910" v="9085" actId="1076"/>
          <ac:spMkLst>
            <pc:docMk/>
            <pc:sldMk cId="4053910764" sldId="304"/>
            <ac:spMk id="15" creationId="{76E58116-92F8-1DB4-BFD8-F8DCC5AC5CE7}"/>
          </ac:spMkLst>
        </pc:spChg>
        <pc:spChg chg="add mod">
          <ac:chgData name="BOBOYE ADEJUWON" userId="c8c446d6-d362-42d4-8dcd-da7742107a1a" providerId="ADAL" clId="{36A19AF6-AC77-40C6-B69E-266BBCD776AC}" dt="2024-11-20T16:03:48.700" v="9103" actId="1076"/>
          <ac:spMkLst>
            <pc:docMk/>
            <pc:sldMk cId="4053910764" sldId="304"/>
            <ac:spMk id="19" creationId="{8CE23961-CEE6-0D30-D383-D5EB957C76A5}"/>
          </ac:spMkLst>
        </pc:spChg>
        <pc:picChg chg="add del mod">
          <ac:chgData name="BOBOYE ADEJUWON" userId="c8c446d6-d362-42d4-8dcd-da7742107a1a" providerId="ADAL" clId="{36A19AF6-AC77-40C6-B69E-266BBCD776AC}" dt="2024-11-20T12:02:17.029" v="8473" actId="21"/>
          <ac:picMkLst>
            <pc:docMk/>
            <pc:sldMk cId="4053910764" sldId="304"/>
            <ac:picMk id="3" creationId="{95685E02-013A-763B-91CB-71749C92F82E}"/>
          </ac:picMkLst>
        </pc:picChg>
        <pc:picChg chg="add mod">
          <ac:chgData name="BOBOYE ADEJUWON" userId="c8c446d6-d362-42d4-8dcd-da7742107a1a" providerId="ADAL" clId="{36A19AF6-AC77-40C6-B69E-266BBCD776AC}" dt="2024-11-20T16:03:59.587" v="9105" actId="1076"/>
          <ac:picMkLst>
            <pc:docMk/>
            <pc:sldMk cId="4053910764" sldId="304"/>
            <ac:picMk id="6" creationId="{F8C3DAF5-5A1B-9E69-36DE-AE1490916560}"/>
          </ac:picMkLst>
        </pc:picChg>
        <pc:picChg chg="add del mod">
          <ac:chgData name="BOBOYE ADEJUWON" userId="c8c446d6-d362-42d4-8dcd-da7742107a1a" providerId="ADAL" clId="{36A19AF6-AC77-40C6-B69E-266BBCD776AC}" dt="2024-11-20T15:16:24.810" v="8821"/>
          <ac:picMkLst>
            <pc:docMk/>
            <pc:sldMk cId="4053910764" sldId="304"/>
            <ac:picMk id="16" creationId="{7A6467DB-2585-F60C-1B21-56887941E189}"/>
          </ac:picMkLst>
        </pc:picChg>
        <pc:picChg chg="add del mod">
          <ac:chgData name="BOBOYE ADEJUWON" userId="c8c446d6-d362-42d4-8dcd-da7742107a1a" providerId="ADAL" clId="{36A19AF6-AC77-40C6-B69E-266BBCD776AC}" dt="2024-11-20T15:55:16.553" v="9074"/>
          <ac:picMkLst>
            <pc:docMk/>
            <pc:sldMk cId="4053910764" sldId="304"/>
            <ac:picMk id="17" creationId="{225889B7-4DA4-61F6-65F1-14F3988772B9}"/>
          </ac:picMkLst>
        </pc:picChg>
        <pc:picChg chg="add del mod">
          <ac:chgData name="BOBOYE ADEJUWON" userId="c8c446d6-d362-42d4-8dcd-da7742107a1a" providerId="ADAL" clId="{36A19AF6-AC77-40C6-B69E-266BBCD776AC}" dt="2024-11-20T16:02:42.675" v="9083"/>
          <ac:picMkLst>
            <pc:docMk/>
            <pc:sldMk cId="4053910764" sldId="304"/>
            <ac:picMk id="18" creationId="{48F0B53C-A5B3-5F89-E7B3-A49E6835BE34}"/>
          </ac:picMkLst>
        </pc:picChg>
      </pc:sldChg>
      <pc:sldChg chg="addSp delSp modSp new mod modTransition modAnim">
        <pc:chgData name="BOBOYE ADEJUWON" userId="c8c446d6-d362-42d4-8dcd-da7742107a1a" providerId="ADAL" clId="{36A19AF6-AC77-40C6-B69E-266BBCD776AC}" dt="2024-11-20T16:02:42.675" v="9083"/>
        <pc:sldMkLst>
          <pc:docMk/>
          <pc:sldMk cId="1392345350" sldId="305"/>
        </pc:sldMkLst>
        <pc:spChg chg="add mod">
          <ac:chgData name="BOBOYE ADEJUWON" userId="c8c446d6-d362-42d4-8dcd-da7742107a1a" providerId="ADAL" clId="{36A19AF6-AC77-40C6-B69E-266BBCD776AC}" dt="2024-11-20T12:18:11.431" v="8767" actId="255"/>
          <ac:spMkLst>
            <pc:docMk/>
            <pc:sldMk cId="1392345350" sldId="305"/>
            <ac:spMk id="3" creationId="{BC5ED083-5CD9-E740-FF10-0BF3B3D69AD9}"/>
          </ac:spMkLst>
        </pc:spChg>
        <pc:spChg chg="add mod">
          <ac:chgData name="BOBOYE ADEJUWON" userId="c8c446d6-d362-42d4-8dcd-da7742107a1a" providerId="ADAL" clId="{36A19AF6-AC77-40C6-B69E-266BBCD776AC}" dt="2024-11-20T12:12:10.966" v="8704" actId="12"/>
          <ac:spMkLst>
            <pc:docMk/>
            <pc:sldMk cId="1392345350" sldId="305"/>
            <ac:spMk id="4" creationId="{634DCD11-0E62-F7B4-3AA0-1D036E69C996}"/>
          </ac:spMkLst>
        </pc:spChg>
        <pc:picChg chg="add del mod">
          <ac:chgData name="BOBOYE ADEJUWON" userId="c8c446d6-d362-42d4-8dcd-da7742107a1a" providerId="ADAL" clId="{36A19AF6-AC77-40C6-B69E-266BBCD776AC}" dt="2024-11-20T15:16:24.810" v="8821"/>
          <ac:picMkLst>
            <pc:docMk/>
            <pc:sldMk cId="1392345350" sldId="305"/>
            <ac:picMk id="5" creationId="{0BFDE8DB-92CE-68E8-B3E2-4512658B1CAB}"/>
          </ac:picMkLst>
        </pc:picChg>
        <pc:picChg chg="add del mod">
          <ac:chgData name="BOBOYE ADEJUWON" userId="c8c446d6-d362-42d4-8dcd-da7742107a1a" providerId="ADAL" clId="{36A19AF6-AC77-40C6-B69E-266BBCD776AC}" dt="2024-11-20T15:55:16.553" v="9074"/>
          <ac:picMkLst>
            <pc:docMk/>
            <pc:sldMk cId="1392345350" sldId="305"/>
            <ac:picMk id="6" creationId="{5C13EF49-C56C-D25C-E6FF-7E6BF5CE7D32}"/>
          </ac:picMkLst>
        </pc:picChg>
      </pc:sldChg>
      <pc:sldChg chg="addSp delSp modSp new mod modTransition modAnim">
        <pc:chgData name="BOBOYE ADEJUWON" userId="c8c446d6-d362-42d4-8dcd-da7742107a1a" providerId="ADAL" clId="{36A19AF6-AC77-40C6-B69E-266BBCD776AC}" dt="2024-11-20T16:02:42.675" v="9083"/>
        <pc:sldMkLst>
          <pc:docMk/>
          <pc:sldMk cId="3838672514" sldId="306"/>
        </pc:sldMkLst>
        <pc:spChg chg="add mod">
          <ac:chgData name="BOBOYE ADEJUWON" userId="c8c446d6-d362-42d4-8dcd-da7742107a1a" providerId="ADAL" clId="{36A19AF6-AC77-40C6-B69E-266BBCD776AC}" dt="2024-11-20T15:39:22.032" v="9069" actId="255"/>
          <ac:spMkLst>
            <pc:docMk/>
            <pc:sldMk cId="3838672514" sldId="306"/>
            <ac:spMk id="5" creationId="{1AF6D8C9-1B9A-9592-EE27-ABCF5B6872D2}"/>
          </ac:spMkLst>
        </pc:spChg>
        <pc:spChg chg="add mod">
          <ac:chgData name="BOBOYE ADEJUWON" userId="c8c446d6-d362-42d4-8dcd-da7742107a1a" providerId="ADAL" clId="{36A19AF6-AC77-40C6-B69E-266BBCD776AC}" dt="2024-11-20T15:38:58.645" v="9064" actId="1076"/>
          <ac:spMkLst>
            <pc:docMk/>
            <pc:sldMk cId="3838672514" sldId="306"/>
            <ac:spMk id="10" creationId="{99F99D28-7BAF-E02D-DF11-E53195D9C843}"/>
          </ac:spMkLst>
        </pc:spChg>
        <pc:spChg chg="add mod">
          <ac:chgData name="BOBOYE ADEJUWON" userId="c8c446d6-d362-42d4-8dcd-da7742107a1a" providerId="ADAL" clId="{36A19AF6-AC77-40C6-B69E-266BBCD776AC}" dt="2024-11-20T15:39:15.171" v="9068" actId="255"/>
          <ac:spMkLst>
            <pc:docMk/>
            <pc:sldMk cId="3838672514" sldId="306"/>
            <ac:spMk id="12" creationId="{0A4F71D4-E598-0F84-4042-20CF161DA74E}"/>
          </ac:spMkLst>
        </pc:spChg>
        <pc:picChg chg="add del mod">
          <ac:chgData name="BOBOYE ADEJUWON" userId="c8c446d6-d362-42d4-8dcd-da7742107a1a" providerId="ADAL" clId="{36A19AF6-AC77-40C6-B69E-266BBCD776AC}" dt="2024-11-20T15:36:56.689" v="8963" actId="21"/>
          <ac:picMkLst>
            <pc:docMk/>
            <pc:sldMk cId="3838672514" sldId="306"/>
            <ac:picMk id="3" creationId="{EC2E74A9-00B9-65B3-06A8-CCB57130F75A}"/>
          </ac:picMkLst>
        </pc:picChg>
        <pc:picChg chg="add del mod">
          <ac:chgData name="BOBOYE ADEJUWON" userId="c8c446d6-d362-42d4-8dcd-da7742107a1a" providerId="ADAL" clId="{36A19AF6-AC77-40C6-B69E-266BBCD776AC}" dt="2024-11-20T15:37:30.298" v="8967" actId="21"/>
          <ac:picMkLst>
            <pc:docMk/>
            <pc:sldMk cId="3838672514" sldId="306"/>
            <ac:picMk id="7" creationId="{AC8AB489-AD0C-21E2-480E-080287069176}"/>
          </ac:picMkLst>
        </pc:picChg>
        <pc:picChg chg="add mod">
          <ac:chgData name="BOBOYE ADEJUWON" userId="c8c446d6-d362-42d4-8dcd-da7742107a1a" providerId="ADAL" clId="{36A19AF6-AC77-40C6-B69E-266BBCD776AC}" dt="2024-11-20T15:38:55.047" v="9063" actId="1076"/>
          <ac:picMkLst>
            <pc:docMk/>
            <pc:sldMk cId="3838672514" sldId="306"/>
            <ac:picMk id="9" creationId="{2B78E954-5CB6-6ADB-8E2E-064055665568}"/>
          </ac:picMkLst>
        </pc:picChg>
        <pc:picChg chg="add del mod">
          <ac:chgData name="BOBOYE ADEJUWON" userId="c8c446d6-d362-42d4-8dcd-da7742107a1a" providerId="ADAL" clId="{36A19AF6-AC77-40C6-B69E-266BBCD776AC}" dt="2024-11-20T15:41:52.920" v="9071"/>
          <ac:picMkLst>
            <pc:docMk/>
            <pc:sldMk cId="3838672514" sldId="306"/>
            <ac:picMk id="13" creationId="{2A23AFF4-42D9-DD60-D670-178EFB17962D}"/>
          </ac:picMkLst>
        </pc:picChg>
        <pc:picChg chg="add del mod">
          <ac:chgData name="BOBOYE ADEJUWON" userId="c8c446d6-d362-42d4-8dcd-da7742107a1a" providerId="ADAL" clId="{36A19AF6-AC77-40C6-B69E-266BBCD776AC}" dt="2024-11-20T15:55:16.553" v="9074"/>
          <ac:picMkLst>
            <pc:docMk/>
            <pc:sldMk cId="3838672514" sldId="306"/>
            <ac:picMk id="14" creationId="{7C791569-699F-652D-D30F-161BEB818785}"/>
          </ac:picMkLst>
        </pc:picChg>
        <pc:picChg chg="add del mod">
          <ac:chgData name="BOBOYE ADEJUWON" userId="c8c446d6-d362-42d4-8dcd-da7742107a1a" providerId="ADAL" clId="{36A19AF6-AC77-40C6-B69E-266BBCD776AC}" dt="2024-11-20T16:02:42.675" v="9083"/>
          <ac:picMkLst>
            <pc:docMk/>
            <pc:sldMk cId="3838672514" sldId="306"/>
            <ac:picMk id="15" creationId="{FF574C45-CC27-8A5E-6ACA-702AC2C2C329}"/>
          </ac:picMkLst>
        </pc:picChg>
      </pc:sldChg>
      <pc:sldMasterChg chg="delSldLayout">
        <pc:chgData name="BOBOYE ADEJUWON" userId="c8c446d6-d362-42d4-8dcd-da7742107a1a" providerId="ADAL" clId="{36A19AF6-AC77-40C6-B69E-266BBCD776AC}" dt="2024-11-18T10:44:25.933" v="2758" actId="2696"/>
        <pc:sldMasterMkLst>
          <pc:docMk/>
          <pc:sldMasterMk cId="1556065105" sldId="2147483667"/>
        </pc:sldMasterMkLst>
        <pc:sldLayoutChg chg="del">
          <pc:chgData name="BOBOYE ADEJUWON" userId="c8c446d6-d362-42d4-8dcd-da7742107a1a" providerId="ADAL" clId="{36A19AF6-AC77-40C6-B69E-266BBCD776AC}" dt="2024-11-18T10:44:25.933" v="2758" actId="2696"/>
          <pc:sldLayoutMkLst>
            <pc:docMk/>
            <pc:sldMasterMk cId="1556065105" sldId="2147483667"/>
            <pc:sldLayoutMk cId="260937850" sldId="214748368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11/16/2024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11/16/2024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727634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123304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17</a:t>
            </a:fld>
            <a:endParaRPr lang="en-US"/>
          </a:p>
        </p:txBody>
      </p:sp>
    </p:spTree>
    <p:extLst>
      <p:ext uri="{BB962C8B-B14F-4D97-AF65-F5344CB8AC3E}">
        <p14:creationId xmlns:p14="http://schemas.microsoft.com/office/powerpoint/2010/main" val="2974415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11/16/2024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11/16/2024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11/16/2024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11/16/2024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25005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4056528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39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11/16/2024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11/16/2024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11/16/2024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11/16/2024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11/16/2024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11/16/2024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11/16/2024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11/16/2024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11/16/2024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91" r:id="rId15"/>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p:txBody>
          <a:bodyPr/>
          <a:lstStyle/>
          <a:p>
            <a:r>
              <a:rPr lang="en-US" dirty="0"/>
              <a:t>Census Project</a:t>
            </a:r>
            <a:br>
              <a:rPr lang="en-US" dirty="0"/>
            </a:br>
            <a:r>
              <a:rPr lang="en-US" sz="2400" dirty="0"/>
              <a:t>Name: Boboye Adejuwon</a:t>
            </a:r>
            <a:br>
              <a:rPr lang="en-US" sz="2400" dirty="0"/>
            </a:br>
            <a:r>
              <a:rPr lang="en-US" sz="2400" dirty="0"/>
              <a:t>Student Id: 202346817</a:t>
            </a:r>
          </a:p>
        </p:txBody>
      </p:sp>
      <p:pic>
        <p:nvPicPr>
          <p:cNvPr id="7" name="Picture Placeholder 6" descr="Looking up view of a city with skyscrapers">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72" r="72"/>
          <a:stretch/>
        </p:blipFill>
        <p:spPr/>
      </p:pic>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97A664-5544-8760-1460-A18A6236F6D5}"/>
              </a:ext>
            </a:extLst>
          </p:cNvPr>
          <p:cNvSpPr txBox="1"/>
          <p:nvPr/>
        </p:nvSpPr>
        <p:spPr>
          <a:xfrm>
            <a:off x="3084395" y="0"/>
            <a:ext cx="5516254" cy="461665"/>
          </a:xfrm>
          <a:prstGeom prst="rect">
            <a:avLst/>
          </a:prstGeom>
          <a:noFill/>
        </p:spPr>
        <p:txBody>
          <a:bodyPr wrap="none" rtlCol="0">
            <a:spAutoFit/>
          </a:bodyPr>
          <a:lstStyle/>
          <a:p>
            <a:r>
              <a:rPr lang="en-US" sz="2400" dirty="0"/>
              <a:t>Cleaning and </a:t>
            </a:r>
            <a:r>
              <a:rPr lang="en-US" sz="2400" dirty="0" err="1"/>
              <a:t>Analysing</a:t>
            </a:r>
            <a:r>
              <a:rPr lang="en-US" sz="2400" dirty="0"/>
              <a:t> ‘Marital Status’ Column</a:t>
            </a:r>
          </a:p>
        </p:txBody>
      </p:sp>
      <p:sp>
        <p:nvSpPr>
          <p:cNvPr id="7" name="TextBox 6">
            <a:extLst>
              <a:ext uri="{FF2B5EF4-FFF2-40B4-BE49-F238E27FC236}">
                <a16:creationId xmlns:a16="http://schemas.microsoft.com/office/drawing/2014/main" id="{26D2757C-5D83-DB94-D8E4-3FF038C429EF}"/>
              </a:ext>
            </a:extLst>
          </p:cNvPr>
          <p:cNvSpPr txBox="1"/>
          <p:nvPr/>
        </p:nvSpPr>
        <p:spPr>
          <a:xfrm>
            <a:off x="1015812" y="335000"/>
            <a:ext cx="7200140" cy="923330"/>
          </a:xfrm>
          <a:prstGeom prst="rect">
            <a:avLst/>
          </a:prstGeom>
          <a:noFill/>
        </p:spPr>
        <p:txBody>
          <a:bodyPr wrap="square" rtlCol="0">
            <a:spAutoFit/>
          </a:bodyPr>
          <a:lstStyle/>
          <a:p>
            <a:pPr marL="285750" indent="-285750">
              <a:buFont typeface="Arial" panose="020B0604020202020204" pitchFamily="34" charset="0"/>
              <a:buChar char="•"/>
            </a:pPr>
            <a:r>
              <a:rPr lang="en-US" dirty="0"/>
              <a:t>Examined the unique values and the number of missing values</a:t>
            </a:r>
          </a:p>
          <a:p>
            <a:r>
              <a:rPr lang="en-US" dirty="0"/>
              <a:t>      in ‘Marital Status’.</a:t>
            </a:r>
          </a:p>
          <a:p>
            <a:pPr marL="285750" indent="-285750">
              <a:buFont typeface="Arial" panose="020B0604020202020204" pitchFamily="34" charset="0"/>
              <a:buChar char="•"/>
            </a:pPr>
            <a:r>
              <a:rPr lang="en-US" dirty="0"/>
              <a:t>Also checked the value count of each unique value.  </a:t>
            </a:r>
          </a:p>
        </p:txBody>
      </p:sp>
      <p:sp>
        <p:nvSpPr>
          <p:cNvPr id="10" name="TextBox 9">
            <a:extLst>
              <a:ext uri="{FF2B5EF4-FFF2-40B4-BE49-F238E27FC236}">
                <a16:creationId xmlns:a16="http://schemas.microsoft.com/office/drawing/2014/main" id="{99FC4F8F-7337-71F4-48C3-2262E947A8D4}"/>
              </a:ext>
            </a:extLst>
          </p:cNvPr>
          <p:cNvSpPr txBox="1"/>
          <p:nvPr/>
        </p:nvSpPr>
        <p:spPr>
          <a:xfrm>
            <a:off x="6572182" y="335000"/>
            <a:ext cx="5104263" cy="646331"/>
          </a:xfrm>
          <a:prstGeom prst="rect">
            <a:avLst/>
          </a:prstGeom>
          <a:noFill/>
        </p:spPr>
        <p:txBody>
          <a:bodyPr wrap="square" rtlCol="0">
            <a:spAutoFit/>
          </a:bodyPr>
          <a:lstStyle/>
          <a:p>
            <a:pPr marL="285750" indent="-285750">
              <a:buFont typeface="Arial" panose="020B0604020202020204" pitchFamily="34" charset="0"/>
              <a:buChar char="•"/>
            </a:pPr>
            <a:r>
              <a:rPr lang="en-US" dirty="0"/>
              <a:t>Further Analysis revealed many underaged lied about their marital status</a:t>
            </a:r>
          </a:p>
        </p:txBody>
      </p:sp>
      <p:sp>
        <p:nvSpPr>
          <p:cNvPr id="15" name="TextBox 14">
            <a:extLst>
              <a:ext uri="{FF2B5EF4-FFF2-40B4-BE49-F238E27FC236}">
                <a16:creationId xmlns:a16="http://schemas.microsoft.com/office/drawing/2014/main" id="{21E41F95-E7D9-3693-233E-F16C86BE0F1F}"/>
              </a:ext>
            </a:extLst>
          </p:cNvPr>
          <p:cNvSpPr txBox="1"/>
          <p:nvPr/>
        </p:nvSpPr>
        <p:spPr>
          <a:xfrm>
            <a:off x="6560537" y="981331"/>
            <a:ext cx="6771323" cy="646331"/>
          </a:xfrm>
          <a:prstGeom prst="rect">
            <a:avLst/>
          </a:prstGeom>
          <a:noFill/>
        </p:spPr>
        <p:txBody>
          <a:bodyPr wrap="square" rtlCol="0">
            <a:spAutoFit/>
          </a:bodyPr>
          <a:lstStyle/>
          <a:p>
            <a:pPr marL="285750" indent="-285750">
              <a:buFont typeface="Arial" panose="020B0604020202020204" pitchFamily="34" charset="0"/>
              <a:buChar char="•"/>
            </a:pPr>
            <a:r>
              <a:rPr lang="en-US" dirty="0"/>
              <a:t> Assigned N/A for those under 18 labeled 'married', 'divorced’, </a:t>
            </a:r>
          </a:p>
          <a:p>
            <a:r>
              <a:rPr lang="en-US" dirty="0"/>
              <a:t>       or 'widowed’. </a:t>
            </a:r>
          </a:p>
        </p:txBody>
      </p:sp>
      <p:pic>
        <p:nvPicPr>
          <p:cNvPr id="23" name="Picture 22">
            <a:extLst>
              <a:ext uri="{FF2B5EF4-FFF2-40B4-BE49-F238E27FC236}">
                <a16:creationId xmlns:a16="http://schemas.microsoft.com/office/drawing/2014/main" id="{ECD704E9-7DB8-1597-F7F8-ADFF6C793A7F}"/>
              </a:ext>
            </a:extLst>
          </p:cNvPr>
          <p:cNvPicPr>
            <a:picLocks noChangeAspect="1"/>
          </p:cNvPicPr>
          <p:nvPr/>
        </p:nvPicPr>
        <p:blipFill>
          <a:blip r:embed="rId2"/>
          <a:stretch>
            <a:fillRect/>
          </a:stretch>
        </p:blipFill>
        <p:spPr>
          <a:xfrm>
            <a:off x="1093149" y="1593330"/>
            <a:ext cx="4648849" cy="4972744"/>
          </a:xfrm>
          <a:prstGeom prst="rect">
            <a:avLst/>
          </a:prstGeom>
        </p:spPr>
      </p:pic>
      <p:sp>
        <p:nvSpPr>
          <p:cNvPr id="24" name="TextBox 23">
            <a:extLst>
              <a:ext uri="{FF2B5EF4-FFF2-40B4-BE49-F238E27FC236}">
                <a16:creationId xmlns:a16="http://schemas.microsoft.com/office/drawing/2014/main" id="{23991DA1-0C42-DDCD-520F-B2250D75E5B0}"/>
              </a:ext>
            </a:extLst>
          </p:cNvPr>
          <p:cNvSpPr txBox="1"/>
          <p:nvPr/>
        </p:nvSpPr>
        <p:spPr>
          <a:xfrm>
            <a:off x="6450004" y="1768135"/>
            <a:ext cx="5891356" cy="1477328"/>
          </a:xfrm>
          <a:prstGeom prst="rect">
            <a:avLst/>
          </a:prstGeom>
          <a:noFill/>
        </p:spPr>
        <p:txBody>
          <a:bodyPr wrap="none" rtlCol="0">
            <a:spAutoFit/>
          </a:bodyPr>
          <a:lstStyle/>
          <a:p>
            <a:r>
              <a:rPr lang="en-US" dirty="0"/>
              <a:t>Analysis revealed that the total number of </a:t>
            </a:r>
            <a:r>
              <a:rPr lang="en-US" dirty="0" err="1"/>
              <a:t>NaN</a:t>
            </a:r>
            <a:r>
              <a:rPr lang="en-US" dirty="0"/>
              <a:t> values in the</a:t>
            </a:r>
          </a:p>
          <a:p>
            <a:r>
              <a:rPr lang="en-US" dirty="0"/>
              <a:t> ‘Marital Status’ column was the same as those who were under 18.</a:t>
            </a:r>
          </a:p>
          <a:p>
            <a:endParaRPr lang="en-US" dirty="0"/>
          </a:p>
          <a:p>
            <a:r>
              <a:rPr lang="en-US" dirty="0"/>
              <a:t>2685 </a:t>
            </a:r>
            <a:r>
              <a:rPr lang="en-US" dirty="0" err="1"/>
              <a:t>NaN</a:t>
            </a:r>
            <a:r>
              <a:rPr lang="en-US" dirty="0"/>
              <a:t> values which is 24.23% of the total missing values in the</a:t>
            </a:r>
          </a:p>
          <a:p>
            <a:r>
              <a:rPr lang="en-US" dirty="0"/>
              <a:t> Census data.</a:t>
            </a:r>
          </a:p>
        </p:txBody>
      </p:sp>
    </p:spTree>
    <p:extLst>
      <p:ext uri="{BB962C8B-B14F-4D97-AF65-F5344CB8AC3E}">
        <p14:creationId xmlns:p14="http://schemas.microsoft.com/office/powerpoint/2010/main" val="2714507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361F80-9406-0A07-5B18-65B624E92367}"/>
              </a:ext>
            </a:extLst>
          </p:cNvPr>
          <p:cNvSpPr txBox="1"/>
          <p:nvPr/>
        </p:nvSpPr>
        <p:spPr>
          <a:xfrm>
            <a:off x="2702257" y="0"/>
            <a:ext cx="7024495" cy="738664"/>
          </a:xfrm>
          <a:prstGeom prst="rect">
            <a:avLst/>
          </a:prstGeom>
          <a:noFill/>
        </p:spPr>
        <p:txBody>
          <a:bodyPr wrap="square" rtlCol="0">
            <a:spAutoFit/>
          </a:bodyPr>
          <a:lstStyle/>
          <a:p>
            <a:r>
              <a:rPr lang="en-US" sz="2400" dirty="0"/>
              <a:t>Cleaning and </a:t>
            </a:r>
            <a:r>
              <a:rPr lang="en-US" sz="2400" dirty="0" err="1"/>
              <a:t>Analysing</a:t>
            </a:r>
            <a:r>
              <a:rPr lang="en-US" sz="2400" dirty="0"/>
              <a:t> ‘Religion’ Column</a:t>
            </a:r>
          </a:p>
          <a:p>
            <a:endParaRPr lang="en-US" dirty="0"/>
          </a:p>
        </p:txBody>
      </p:sp>
      <p:pic>
        <p:nvPicPr>
          <p:cNvPr id="4" name="Picture 3">
            <a:extLst>
              <a:ext uri="{FF2B5EF4-FFF2-40B4-BE49-F238E27FC236}">
                <a16:creationId xmlns:a16="http://schemas.microsoft.com/office/drawing/2014/main" id="{612BA6D9-C33A-6127-AEED-D4F635BB26E4}"/>
              </a:ext>
            </a:extLst>
          </p:cNvPr>
          <p:cNvPicPr>
            <a:picLocks noChangeAspect="1"/>
          </p:cNvPicPr>
          <p:nvPr/>
        </p:nvPicPr>
        <p:blipFill>
          <a:blip r:embed="rId2"/>
          <a:stretch>
            <a:fillRect/>
          </a:stretch>
        </p:blipFill>
        <p:spPr>
          <a:xfrm>
            <a:off x="212916" y="738664"/>
            <a:ext cx="6001588" cy="4420217"/>
          </a:xfrm>
          <a:prstGeom prst="rect">
            <a:avLst/>
          </a:prstGeom>
        </p:spPr>
      </p:pic>
      <p:sp>
        <p:nvSpPr>
          <p:cNvPr id="5" name="TextBox 4">
            <a:extLst>
              <a:ext uri="{FF2B5EF4-FFF2-40B4-BE49-F238E27FC236}">
                <a16:creationId xmlns:a16="http://schemas.microsoft.com/office/drawing/2014/main" id="{B3D07407-DE75-AEA0-F882-66E071732062}"/>
              </a:ext>
            </a:extLst>
          </p:cNvPr>
          <p:cNvSpPr txBox="1"/>
          <p:nvPr/>
        </p:nvSpPr>
        <p:spPr>
          <a:xfrm>
            <a:off x="423081" y="491319"/>
            <a:ext cx="3826689" cy="369332"/>
          </a:xfrm>
          <a:prstGeom prst="rect">
            <a:avLst/>
          </a:prstGeom>
          <a:noFill/>
        </p:spPr>
        <p:txBody>
          <a:bodyPr wrap="none" rtlCol="0">
            <a:spAutoFit/>
          </a:bodyPr>
          <a:lstStyle/>
          <a:p>
            <a:r>
              <a:rPr lang="en-US" dirty="0"/>
              <a:t>Examined the unique values and their count</a:t>
            </a:r>
          </a:p>
        </p:txBody>
      </p:sp>
      <p:sp>
        <p:nvSpPr>
          <p:cNvPr id="8" name="TextBox 7">
            <a:extLst>
              <a:ext uri="{FF2B5EF4-FFF2-40B4-BE49-F238E27FC236}">
                <a16:creationId xmlns:a16="http://schemas.microsoft.com/office/drawing/2014/main" id="{29ACBBB9-FF11-AC71-5A35-35E571856906}"/>
              </a:ext>
            </a:extLst>
          </p:cNvPr>
          <p:cNvSpPr txBox="1"/>
          <p:nvPr/>
        </p:nvSpPr>
        <p:spPr>
          <a:xfrm>
            <a:off x="6698515" y="491319"/>
            <a:ext cx="5493485" cy="923330"/>
          </a:xfrm>
          <a:prstGeom prst="rect">
            <a:avLst/>
          </a:prstGeom>
          <a:noFill/>
        </p:spPr>
        <p:txBody>
          <a:bodyPr wrap="square" rtlCol="0">
            <a:spAutoFit/>
          </a:bodyPr>
          <a:lstStyle/>
          <a:p>
            <a:r>
              <a:rPr lang="en-US" dirty="0"/>
              <a:t>Defined a Function that assigned the Religion of the ‘Head of the house if the age is less than 18 for those living in the same house. And ‘unknown’ for those who don’t meet the condition.</a:t>
            </a:r>
          </a:p>
        </p:txBody>
      </p:sp>
      <p:pic>
        <p:nvPicPr>
          <p:cNvPr id="12" name="Picture 11">
            <a:extLst>
              <a:ext uri="{FF2B5EF4-FFF2-40B4-BE49-F238E27FC236}">
                <a16:creationId xmlns:a16="http://schemas.microsoft.com/office/drawing/2014/main" id="{CABC7FE0-4ADD-1068-8EBC-720B92CF5AC4}"/>
              </a:ext>
            </a:extLst>
          </p:cNvPr>
          <p:cNvPicPr>
            <a:picLocks noChangeAspect="1"/>
          </p:cNvPicPr>
          <p:nvPr/>
        </p:nvPicPr>
        <p:blipFill>
          <a:blip r:embed="rId3"/>
          <a:stretch>
            <a:fillRect/>
          </a:stretch>
        </p:blipFill>
        <p:spPr>
          <a:xfrm>
            <a:off x="6698515" y="1397968"/>
            <a:ext cx="4324954" cy="4648849"/>
          </a:xfrm>
          <a:prstGeom prst="rect">
            <a:avLst/>
          </a:prstGeom>
        </p:spPr>
      </p:pic>
    </p:spTree>
    <p:extLst>
      <p:ext uri="{BB962C8B-B14F-4D97-AF65-F5344CB8AC3E}">
        <p14:creationId xmlns:p14="http://schemas.microsoft.com/office/powerpoint/2010/main" val="3756320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8C2C8-A035-67CA-48C1-5C0231C94111}"/>
              </a:ext>
            </a:extLst>
          </p:cNvPr>
          <p:cNvSpPr txBox="1"/>
          <p:nvPr/>
        </p:nvSpPr>
        <p:spPr>
          <a:xfrm>
            <a:off x="3659114" y="0"/>
            <a:ext cx="3193503" cy="461665"/>
          </a:xfrm>
          <a:prstGeom prst="rect">
            <a:avLst/>
          </a:prstGeom>
          <a:noFill/>
        </p:spPr>
        <p:txBody>
          <a:bodyPr wrap="none" rtlCol="0">
            <a:spAutoFit/>
          </a:bodyPr>
          <a:lstStyle/>
          <a:p>
            <a:r>
              <a:rPr lang="en-US" sz="2400" b="1" dirty="0"/>
              <a:t>Cleaning ‘Infirmity’ Column</a:t>
            </a:r>
          </a:p>
        </p:txBody>
      </p:sp>
      <p:pic>
        <p:nvPicPr>
          <p:cNvPr id="4" name="Picture 3">
            <a:extLst>
              <a:ext uri="{FF2B5EF4-FFF2-40B4-BE49-F238E27FC236}">
                <a16:creationId xmlns:a16="http://schemas.microsoft.com/office/drawing/2014/main" id="{98181A1C-E55C-A3B3-3290-90E5FD9FECC0}"/>
              </a:ext>
            </a:extLst>
          </p:cNvPr>
          <p:cNvPicPr>
            <a:picLocks noChangeAspect="1"/>
          </p:cNvPicPr>
          <p:nvPr/>
        </p:nvPicPr>
        <p:blipFill>
          <a:blip r:embed="rId2"/>
          <a:stretch>
            <a:fillRect/>
          </a:stretch>
        </p:blipFill>
        <p:spPr>
          <a:xfrm>
            <a:off x="1333560" y="1442852"/>
            <a:ext cx="5239481" cy="4896533"/>
          </a:xfrm>
          <a:prstGeom prst="rect">
            <a:avLst/>
          </a:prstGeom>
        </p:spPr>
      </p:pic>
      <p:sp>
        <p:nvSpPr>
          <p:cNvPr id="5" name="TextBox 4">
            <a:extLst>
              <a:ext uri="{FF2B5EF4-FFF2-40B4-BE49-F238E27FC236}">
                <a16:creationId xmlns:a16="http://schemas.microsoft.com/office/drawing/2014/main" id="{4A997885-B12C-D93C-E46C-A4CEBA789EF5}"/>
              </a:ext>
            </a:extLst>
          </p:cNvPr>
          <p:cNvSpPr txBox="1"/>
          <p:nvPr/>
        </p:nvSpPr>
        <p:spPr>
          <a:xfrm>
            <a:off x="1333560" y="396692"/>
            <a:ext cx="7109639" cy="923330"/>
          </a:xfrm>
          <a:prstGeom prst="rect">
            <a:avLst/>
          </a:prstGeom>
          <a:noFill/>
        </p:spPr>
        <p:txBody>
          <a:bodyPr wrap="none" rtlCol="0">
            <a:spAutoFit/>
          </a:bodyPr>
          <a:lstStyle/>
          <a:p>
            <a:r>
              <a:rPr lang="en-US" dirty="0"/>
              <a:t>Examined unique values in ‘Infirmity’ column</a:t>
            </a:r>
          </a:p>
          <a:p>
            <a:r>
              <a:rPr lang="en-US" dirty="0"/>
              <a:t>Cleaned the empty strings with trailing spaces and replaced them with </a:t>
            </a:r>
            <a:r>
              <a:rPr lang="en-US" dirty="0" err="1"/>
              <a:t>NaN</a:t>
            </a:r>
            <a:r>
              <a:rPr lang="en-US" dirty="0"/>
              <a:t> values</a:t>
            </a:r>
          </a:p>
          <a:p>
            <a:r>
              <a:rPr lang="en-US" dirty="0"/>
              <a:t>I went further and replaced the </a:t>
            </a:r>
            <a:r>
              <a:rPr lang="en-US" dirty="0" err="1"/>
              <a:t>NaN</a:t>
            </a:r>
            <a:r>
              <a:rPr lang="en-US" dirty="0"/>
              <a:t> Values with ‘No Infirmity’.</a:t>
            </a:r>
          </a:p>
        </p:txBody>
      </p:sp>
    </p:spTree>
    <p:extLst>
      <p:ext uri="{BB962C8B-B14F-4D97-AF65-F5344CB8AC3E}">
        <p14:creationId xmlns:p14="http://schemas.microsoft.com/office/powerpoint/2010/main" val="3275962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A800AC-4A41-ED74-6E73-94899B2559EB}"/>
              </a:ext>
            </a:extLst>
          </p:cNvPr>
          <p:cNvSpPr txBox="1"/>
          <p:nvPr/>
        </p:nvSpPr>
        <p:spPr>
          <a:xfrm>
            <a:off x="3534770" y="95534"/>
            <a:ext cx="3167855" cy="400110"/>
          </a:xfrm>
          <a:prstGeom prst="rect">
            <a:avLst/>
          </a:prstGeom>
          <a:noFill/>
        </p:spPr>
        <p:txBody>
          <a:bodyPr wrap="none" rtlCol="0">
            <a:spAutoFit/>
          </a:bodyPr>
          <a:lstStyle/>
          <a:p>
            <a:r>
              <a:rPr lang="en-US" sz="2000" b="1" dirty="0"/>
              <a:t>Visualizations and Early Insights</a:t>
            </a:r>
          </a:p>
        </p:txBody>
      </p:sp>
      <p:pic>
        <p:nvPicPr>
          <p:cNvPr id="4" name="Picture 3">
            <a:extLst>
              <a:ext uri="{FF2B5EF4-FFF2-40B4-BE49-F238E27FC236}">
                <a16:creationId xmlns:a16="http://schemas.microsoft.com/office/drawing/2014/main" id="{F4133945-29E6-E548-361C-5EC4AFBE2317}"/>
              </a:ext>
            </a:extLst>
          </p:cNvPr>
          <p:cNvPicPr>
            <a:picLocks noChangeAspect="1"/>
          </p:cNvPicPr>
          <p:nvPr/>
        </p:nvPicPr>
        <p:blipFill>
          <a:blip r:embed="rId2"/>
          <a:stretch>
            <a:fillRect/>
          </a:stretch>
        </p:blipFill>
        <p:spPr>
          <a:xfrm>
            <a:off x="3728108" y="618020"/>
            <a:ext cx="7192379" cy="4639322"/>
          </a:xfrm>
          <a:prstGeom prst="rect">
            <a:avLst/>
          </a:prstGeom>
        </p:spPr>
      </p:pic>
      <p:sp>
        <p:nvSpPr>
          <p:cNvPr id="5" name="TextBox 4">
            <a:extLst>
              <a:ext uri="{FF2B5EF4-FFF2-40B4-BE49-F238E27FC236}">
                <a16:creationId xmlns:a16="http://schemas.microsoft.com/office/drawing/2014/main" id="{5932AB4D-56E4-FA68-EAC1-ABD16859A4F0}"/>
              </a:ext>
            </a:extLst>
          </p:cNvPr>
          <p:cNvSpPr txBox="1"/>
          <p:nvPr/>
        </p:nvSpPr>
        <p:spPr>
          <a:xfrm>
            <a:off x="41908" y="618020"/>
            <a:ext cx="3492862" cy="4247317"/>
          </a:xfrm>
          <a:prstGeom prst="rect">
            <a:avLst/>
          </a:prstGeom>
          <a:noFill/>
        </p:spPr>
        <p:txBody>
          <a:bodyPr wrap="square" rtlCol="0">
            <a:spAutoFit/>
          </a:bodyPr>
          <a:lstStyle/>
          <a:p>
            <a:pPr marL="285750" indent="-285750">
              <a:buFont typeface="Arial" panose="020B0604020202020204" pitchFamily="34" charset="0"/>
              <a:buChar char="•"/>
            </a:pPr>
            <a:r>
              <a:rPr lang="en-US" dirty="0"/>
              <a:t>Median Age of Single males is 31</a:t>
            </a:r>
          </a:p>
          <a:p>
            <a:pPr marL="285750" indent="-285750">
              <a:buFont typeface="Arial" panose="020B0604020202020204" pitchFamily="34" charset="0"/>
              <a:buChar char="•"/>
            </a:pPr>
            <a:r>
              <a:rPr lang="en-US" dirty="0"/>
              <a:t>Median Age of Single females is 30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 Significant Number of those with N/A – ‘Not Applicable’ are under 18 years old.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Median Widowed Age is around 70 for male and female which shows a relatively healthy population.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a significant number of early divorcees. </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22221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DED550-6DAA-4F24-7521-36EE60719FEA}"/>
              </a:ext>
            </a:extLst>
          </p:cNvPr>
          <p:cNvSpPr txBox="1"/>
          <p:nvPr/>
        </p:nvSpPr>
        <p:spPr>
          <a:xfrm>
            <a:off x="737965" y="725387"/>
            <a:ext cx="5540991"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There is a significant number of females in the census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Increase accessibility to pregnancy-related services, including prenatal clinics and childbirth facilities.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Provide family planning, contraception, and gynecological care.</a:t>
            </a:r>
          </a:p>
          <a:p>
            <a:endParaRPr lang="en-US" dirty="0"/>
          </a:p>
          <a:p>
            <a:pPr marL="285750" indent="-285750">
              <a:buFont typeface="Arial" panose="020B0604020202020204" pitchFamily="34" charset="0"/>
              <a:buChar char="•"/>
            </a:pPr>
            <a:r>
              <a:rPr lang="en-US" dirty="0"/>
              <a:t>Conduct campaigns on maternal health, nutrition, and child care.</a:t>
            </a:r>
          </a:p>
        </p:txBody>
      </p:sp>
      <p:pic>
        <p:nvPicPr>
          <p:cNvPr id="6" name="Picture 5">
            <a:extLst>
              <a:ext uri="{FF2B5EF4-FFF2-40B4-BE49-F238E27FC236}">
                <a16:creationId xmlns:a16="http://schemas.microsoft.com/office/drawing/2014/main" id="{F8C3DAF5-5A1B-9E69-36DE-AE1490916560}"/>
              </a:ext>
            </a:extLst>
          </p:cNvPr>
          <p:cNvPicPr>
            <a:picLocks noChangeAspect="1"/>
          </p:cNvPicPr>
          <p:nvPr/>
        </p:nvPicPr>
        <p:blipFill>
          <a:blip r:embed="rId2"/>
          <a:stretch>
            <a:fillRect/>
          </a:stretch>
        </p:blipFill>
        <p:spPr>
          <a:xfrm>
            <a:off x="6278956" y="515936"/>
            <a:ext cx="5382376" cy="3753374"/>
          </a:xfrm>
          <a:prstGeom prst="rect">
            <a:avLst/>
          </a:prstGeom>
        </p:spPr>
      </p:pic>
      <p:sp>
        <p:nvSpPr>
          <p:cNvPr id="7" name="Oval 6">
            <a:extLst>
              <a:ext uri="{FF2B5EF4-FFF2-40B4-BE49-F238E27FC236}">
                <a16:creationId xmlns:a16="http://schemas.microsoft.com/office/drawing/2014/main" id="{F19254D7-828F-483A-4A66-5329FBE195B1}"/>
              </a:ext>
            </a:extLst>
          </p:cNvPr>
          <p:cNvSpPr/>
          <p:nvPr/>
        </p:nvSpPr>
        <p:spPr>
          <a:xfrm>
            <a:off x="4273726" y="5588330"/>
            <a:ext cx="2251879" cy="117206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b="1" dirty="0">
                <a:solidFill>
                  <a:srgbClr val="FF0000"/>
                </a:solidFill>
              </a:rPr>
              <a:t>Gender</a:t>
            </a:r>
          </a:p>
        </p:txBody>
      </p:sp>
      <p:sp>
        <p:nvSpPr>
          <p:cNvPr id="10" name="TextBox 9">
            <a:extLst>
              <a:ext uri="{FF2B5EF4-FFF2-40B4-BE49-F238E27FC236}">
                <a16:creationId xmlns:a16="http://schemas.microsoft.com/office/drawing/2014/main" id="{F2DF78D3-B844-2A90-3C78-29BFB9368C13}"/>
              </a:ext>
            </a:extLst>
          </p:cNvPr>
          <p:cNvSpPr txBox="1"/>
          <p:nvPr/>
        </p:nvSpPr>
        <p:spPr>
          <a:xfrm>
            <a:off x="3229982" y="3744017"/>
            <a:ext cx="1125629" cy="523220"/>
          </a:xfrm>
          <a:prstGeom prst="rect">
            <a:avLst/>
          </a:prstGeom>
          <a:noFill/>
        </p:spPr>
        <p:txBody>
          <a:bodyPr wrap="none" rtlCol="0">
            <a:spAutoFit/>
          </a:bodyPr>
          <a:lstStyle/>
          <a:p>
            <a:r>
              <a:rPr lang="en-US" sz="2800" b="1" dirty="0"/>
              <a:t>Female</a:t>
            </a:r>
          </a:p>
        </p:txBody>
      </p:sp>
      <p:sp>
        <p:nvSpPr>
          <p:cNvPr id="11" name="Arrow: Left-Up 10">
            <a:extLst>
              <a:ext uri="{FF2B5EF4-FFF2-40B4-BE49-F238E27FC236}">
                <a16:creationId xmlns:a16="http://schemas.microsoft.com/office/drawing/2014/main" id="{2F401E44-A23D-11BD-E1E5-02D86DEC87C5}"/>
              </a:ext>
            </a:extLst>
          </p:cNvPr>
          <p:cNvSpPr/>
          <p:nvPr/>
        </p:nvSpPr>
        <p:spPr>
          <a:xfrm>
            <a:off x="1795669" y="4449410"/>
            <a:ext cx="2524835" cy="2128810"/>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6E58116-92F8-1DB4-BFD8-F8DCC5AC5CE7}"/>
              </a:ext>
            </a:extLst>
          </p:cNvPr>
          <p:cNvSpPr txBox="1"/>
          <p:nvPr/>
        </p:nvSpPr>
        <p:spPr>
          <a:xfrm>
            <a:off x="444539" y="5668484"/>
            <a:ext cx="6127844" cy="523220"/>
          </a:xfrm>
          <a:prstGeom prst="rect">
            <a:avLst/>
          </a:prstGeom>
          <a:noFill/>
        </p:spPr>
        <p:txBody>
          <a:bodyPr wrap="square">
            <a:spAutoFit/>
          </a:bodyPr>
          <a:lstStyle/>
          <a:p>
            <a:r>
              <a:rPr lang="en-US" sz="2800" b="1" dirty="0"/>
              <a:t>Male</a:t>
            </a:r>
          </a:p>
        </p:txBody>
      </p:sp>
      <p:sp>
        <p:nvSpPr>
          <p:cNvPr id="19" name="TextBox 18">
            <a:extLst>
              <a:ext uri="{FF2B5EF4-FFF2-40B4-BE49-F238E27FC236}">
                <a16:creationId xmlns:a16="http://schemas.microsoft.com/office/drawing/2014/main" id="{8CE23961-CEE6-0D30-D383-D5EB957C76A5}"/>
              </a:ext>
            </a:extLst>
          </p:cNvPr>
          <p:cNvSpPr txBox="1"/>
          <p:nvPr/>
        </p:nvSpPr>
        <p:spPr>
          <a:xfrm>
            <a:off x="3754994" y="25573"/>
            <a:ext cx="1037463" cy="461665"/>
          </a:xfrm>
          <a:prstGeom prst="rect">
            <a:avLst/>
          </a:prstGeom>
          <a:noFill/>
        </p:spPr>
        <p:txBody>
          <a:bodyPr wrap="none" rtlCol="0">
            <a:spAutoFit/>
          </a:bodyPr>
          <a:lstStyle/>
          <a:p>
            <a:r>
              <a:rPr lang="en-US" sz="2400" b="1" dirty="0"/>
              <a:t>Gender</a:t>
            </a:r>
            <a:r>
              <a:rPr lang="en-US" dirty="0"/>
              <a:t> </a:t>
            </a:r>
          </a:p>
        </p:txBody>
      </p:sp>
    </p:spTree>
    <p:extLst>
      <p:ext uri="{BB962C8B-B14F-4D97-AF65-F5344CB8AC3E}">
        <p14:creationId xmlns:p14="http://schemas.microsoft.com/office/powerpoint/2010/main" val="4053910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C81523-8CE9-3971-4FD4-9BCEBEF5E7D2}"/>
              </a:ext>
            </a:extLst>
          </p:cNvPr>
          <p:cNvSpPr txBox="1"/>
          <p:nvPr/>
        </p:nvSpPr>
        <p:spPr>
          <a:xfrm>
            <a:off x="4067032" y="-49881"/>
            <a:ext cx="1816523" cy="523220"/>
          </a:xfrm>
          <a:prstGeom prst="rect">
            <a:avLst/>
          </a:prstGeom>
          <a:noFill/>
        </p:spPr>
        <p:txBody>
          <a:bodyPr wrap="none" rtlCol="0">
            <a:spAutoFit/>
          </a:bodyPr>
          <a:lstStyle/>
          <a:p>
            <a:r>
              <a:rPr lang="en-US" sz="2800" b="1" dirty="0"/>
              <a:t>Age Pyramid</a:t>
            </a:r>
          </a:p>
        </p:txBody>
      </p:sp>
      <p:pic>
        <p:nvPicPr>
          <p:cNvPr id="11" name="Picture 10">
            <a:extLst>
              <a:ext uri="{FF2B5EF4-FFF2-40B4-BE49-F238E27FC236}">
                <a16:creationId xmlns:a16="http://schemas.microsoft.com/office/drawing/2014/main" id="{3AE79B95-F38F-1B8C-13EA-BD1CF2C08792}"/>
              </a:ext>
            </a:extLst>
          </p:cNvPr>
          <p:cNvPicPr>
            <a:picLocks noChangeAspect="1"/>
          </p:cNvPicPr>
          <p:nvPr/>
        </p:nvPicPr>
        <p:blipFill>
          <a:blip r:embed="rId2"/>
          <a:stretch>
            <a:fillRect/>
          </a:stretch>
        </p:blipFill>
        <p:spPr>
          <a:xfrm>
            <a:off x="5123464" y="336862"/>
            <a:ext cx="7068536" cy="4934639"/>
          </a:xfrm>
          <a:prstGeom prst="rect">
            <a:avLst/>
          </a:prstGeom>
        </p:spPr>
      </p:pic>
      <p:sp>
        <p:nvSpPr>
          <p:cNvPr id="12" name="TextBox 11">
            <a:extLst>
              <a:ext uri="{FF2B5EF4-FFF2-40B4-BE49-F238E27FC236}">
                <a16:creationId xmlns:a16="http://schemas.microsoft.com/office/drawing/2014/main" id="{B78CF0E4-D3A3-67D2-46B5-C060A3F52377}"/>
              </a:ext>
            </a:extLst>
          </p:cNvPr>
          <p:cNvSpPr txBox="1"/>
          <p:nvPr/>
        </p:nvSpPr>
        <p:spPr>
          <a:xfrm>
            <a:off x="-11275" y="632402"/>
            <a:ext cx="5579562" cy="7294305"/>
          </a:xfrm>
          <a:prstGeom prst="rect">
            <a:avLst/>
          </a:prstGeom>
          <a:noFill/>
        </p:spPr>
        <p:txBody>
          <a:bodyPr wrap="square" rtlCol="0">
            <a:spAutoFit/>
          </a:bodyPr>
          <a:lstStyle/>
          <a:p>
            <a:pPr marL="285750" indent="-285750">
              <a:buFont typeface="Arial" panose="020B0604020202020204" pitchFamily="34" charset="0"/>
              <a:buChar char="•"/>
            </a:pPr>
            <a:r>
              <a:rPr lang="en-US" sz="1400" dirty="0"/>
              <a:t>20-24 is the Highest Age Group</a:t>
            </a:r>
          </a:p>
          <a:p>
            <a:endParaRPr lang="en-US" sz="1400" dirty="0"/>
          </a:p>
          <a:p>
            <a:pPr marL="285750" indent="-285750">
              <a:buFont typeface="Arial" panose="020B0604020202020204" pitchFamily="34" charset="0"/>
              <a:buChar char="•"/>
            </a:pPr>
            <a:r>
              <a:rPr lang="en-US" sz="1400" dirty="0"/>
              <a:t>45-49 is the Second Highest Age group</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 High-density housing should be built if there’s a significant expansion in the population between 20-54 age group.</a:t>
            </a:r>
          </a:p>
          <a:p>
            <a:endParaRPr lang="en-US" sz="1400" dirty="0"/>
          </a:p>
          <a:p>
            <a:pPr marL="285750" indent="-285750">
              <a:buFont typeface="Arial" panose="020B0604020202020204" pitchFamily="34" charset="0"/>
              <a:buChar char="•"/>
            </a:pPr>
            <a:r>
              <a:rPr lang="en-US" sz="1400" dirty="0"/>
              <a:t>A Railway Station should be built because it appears there’s a significant number of 15-29 age group who will most likely be commuters. </a:t>
            </a:r>
          </a:p>
          <a:p>
            <a:endParaRPr lang="en-US" sz="1400" dirty="0"/>
          </a:p>
          <a:p>
            <a:pPr marL="285750" indent="-285750">
              <a:buFont typeface="Arial" panose="020B0604020202020204" pitchFamily="34" charset="0"/>
              <a:buChar char="•"/>
            </a:pPr>
            <a:r>
              <a:rPr lang="en-US" sz="1400" dirty="0"/>
              <a:t>Employment and training should be prioritized If there is evidence of unemployment for 20-44.</a:t>
            </a:r>
          </a:p>
          <a:p>
            <a:r>
              <a:rPr lang="en-US" sz="1400" dirty="0"/>
              <a:t>    </a:t>
            </a:r>
          </a:p>
          <a:p>
            <a:pPr marL="285750" indent="-285750">
              <a:buFont typeface="Arial" panose="020B0604020202020204" pitchFamily="34" charset="0"/>
              <a:buChar char="•"/>
            </a:pPr>
            <a:r>
              <a:rPr lang="en-US" sz="1400" dirty="0"/>
              <a:t>Parks and Playground should be built for ages 4-14. Also, there might be a need for retirement homes for 45-59 in the next two decades which should be considered in future town planning initiatives. </a:t>
            </a:r>
          </a:p>
          <a:p>
            <a:endParaRPr lang="en-US" sz="1400" dirty="0"/>
          </a:p>
          <a:p>
            <a:pPr marL="285750" indent="-285750">
              <a:buFont typeface="Arial" panose="020B0604020202020204" pitchFamily="34" charset="0"/>
              <a:buChar char="•"/>
            </a:pPr>
            <a:r>
              <a:rPr lang="en-US" sz="1400" dirty="0"/>
              <a:t>Medical centers should be built to cater for future pregnant women ages 20-34 or to the general population which seems to be growing.</a:t>
            </a:r>
          </a:p>
          <a:p>
            <a:endParaRPr lang="en-US" sz="1400" dirty="0"/>
          </a:p>
          <a:p>
            <a:pPr marL="285750" indent="-285750">
              <a:buFont typeface="Arial" panose="020B0604020202020204" pitchFamily="34" charset="0"/>
              <a:buChar char="•"/>
            </a:pPr>
            <a:r>
              <a:rPr lang="en-US" sz="1400" dirty="0"/>
              <a:t> An increase in spending for school-aged children 5-15 should be considered since there is evidence of a growing population within that Age Group.</a:t>
            </a:r>
          </a:p>
          <a:p>
            <a:endParaRPr lang="en-US" sz="1400" dirty="0"/>
          </a:p>
          <a:p>
            <a:pPr marL="285750" indent="-285750">
              <a:buFont typeface="Arial" panose="020B0604020202020204" pitchFamily="34" charset="0"/>
              <a:buChar char="•"/>
            </a:pPr>
            <a:r>
              <a:rPr lang="en-US" sz="1400" dirty="0"/>
              <a:t>Infrastructural development should be invested in, particularly services such as waste management, road maintenance, and security will require additional funding to meet growing demands (</a:t>
            </a:r>
            <a:r>
              <a:rPr lang="en-US" sz="1400" dirty="0" err="1"/>
              <a:t>i.e</a:t>
            </a:r>
            <a:r>
              <a:rPr lang="en-US" sz="1400" dirty="0"/>
              <a:t> families moving to town). These improvements will benefit residents of all groups. </a:t>
            </a:r>
          </a:p>
          <a:p>
            <a:endParaRPr lang="en-US" dirty="0"/>
          </a:p>
          <a:p>
            <a:endParaRPr lang="en-US" dirty="0"/>
          </a:p>
          <a:p>
            <a:pPr marL="285750" indent="-285750">
              <a:buFont typeface="Arial" panose="020B0604020202020204" pitchFamily="34" charset="0"/>
              <a:buChar char="•"/>
            </a:pPr>
            <a:endParaRPr lang="en-US" dirty="0"/>
          </a:p>
          <a:p>
            <a:r>
              <a:rPr lang="en-US" dirty="0"/>
              <a:t>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90689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5ED083-5CD9-E740-FF10-0BF3B3D69AD9}"/>
              </a:ext>
            </a:extLst>
          </p:cNvPr>
          <p:cNvSpPr txBox="1"/>
          <p:nvPr/>
        </p:nvSpPr>
        <p:spPr>
          <a:xfrm>
            <a:off x="3596185" y="0"/>
            <a:ext cx="6127844" cy="646331"/>
          </a:xfrm>
          <a:prstGeom prst="rect">
            <a:avLst/>
          </a:prstGeom>
          <a:noFill/>
        </p:spPr>
        <p:txBody>
          <a:bodyPr wrap="square">
            <a:spAutoFit/>
          </a:bodyPr>
          <a:lstStyle/>
          <a:p>
            <a:r>
              <a:rPr lang="en-US" sz="3600" b="1" dirty="0"/>
              <a:t>Further Analysis</a:t>
            </a:r>
            <a:r>
              <a:rPr lang="en-US" dirty="0"/>
              <a:t>.</a:t>
            </a:r>
          </a:p>
        </p:txBody>
      </p:sp>
      <p:sp>
        <p:nvSpPr>
          <p:cNvPr id="4" name="TextBox 3">
            <a:extLst>
              <a:ext uri="{FF2B5EF4-FFF2-40B4-BE49-F238E27FC236}">
                <a16:creationId xmlns:a16="http://schemas.microsoft.com/office/drawing/2014/main" id="{634DCD11-0E62-F7B4-3AA0-1D036E69C996}"/>
              </a:ext>
            </a:extLst>
          </p:cNvPr>
          <p:cNvSpPr txBox="1"/>
          <p:nvPr/>
        </p:nvSpPr>
        <p:spPr>
          <a:xfrm>
            <a:off x="1453486" y="1173706"/>
            <a:ext cx="3433953" cy="2246769"/>
          </a:xfrm>
          <a:prstGeom prst="rect">
            <a:avLst/>
          </a:prstGeom>
          <a:noFill/>
        </p:spPr>
        <p:txBody>
          <a:bodyPr wrap="none" rtlCol="0">
            <a:spAutoFit/>
          </a:bodyPr>
          <a:lstStyle/>
          <a:p>
            <a:pPr marL="457200" indent="-457200">
              <a:buFont typeface="Arial" panose="020B0604020202020204" pitchFamily="34" charset="0"/>
              <a:buChar char="•"/>
            </a:pPr>
            <a:r>
              <a:rPr lang="en-US" sz="2800" dirty="0"/>
              <a:t>Birth Rate</a:t>
            </a:r>
          </a:p>
          <a:p>
            <a:pPr marL="457200" indent="-457200">
              <a:buFont typeface="Arial" panose="020B0604020202020204" pitchFamily="34" charset="0"/>
              <a:buChar char="•"/>
            </a:pPr>
            <a:r>
              <a:rPr lang="en-US" sz="2800" dirty="0"/>
              <a:t>Employment Status</a:t>
            </a:r>
          </a:p>
          <a:p>
            <a:pPr marL="457200" indent="-457200">
              <a:buFont typeface="Arial" panose="020B0604020202020204" pitchFamily="34" charset="0"/>
              <a:buChar char="•"/>
            </a:pPr>
            <a:r>
              <a:rPr lang="en-US" sz="2800" dirty="0"/>
              <a:t>Commuters</a:t>
            </a:r>
          </a:p>
          <a:p>
            <a:pPr marL="457200" indent="-457200">
              <a:buFont typeface="Arial" panose="020B0604020202020204" pitchFamily="34" charset="0"/>
              <a:buChar char="•"/>
            </a:pPr>
            <a:r>
              <a:rPr lang="en-US" sz="2800" dirty="0"/>
              <a:t>Death Rate</a:t>
            </a:r>
          </a:p>
          <a:p>
            <a:pPr marL="457200" indent="-457200">
              <a:buFont typeface="Arial" panose="020B0604020202020204" pitchFamily="34" charset="0"/>
              <a:buChar char="•"/>
            </a:pPr>
            <a:r>
              <a:rPr lang="en-US" sz="2800" dirty="0"/>
              <a:t>Religious Distribution</a:t>
            </a:r>
          </a:p>
        </p:txBody>
      </p:sp>
    </p:spTree>
    <p:extLst>
      <p:ext uri="{BB962C8B-B14F-4D97-AF65-F5344CB8AC3E}">
        <p14:creationId xmlns:p14="http://schemas.microsoft.com/office/powerpoint/2010/main" val="1392345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5" descr="Close-up of a bridge with wires">
            <a:extLst>
              <a:ext uri="{FF2B5EF4-FFF2-40B4-BE49-F238E27FC236}">
                <a16:creationId xmlns:a16="http://schemas.microsoft.com/office/drawing/2014/main" id="{E461669C-A7BA-D639-22CB-B5FBBE698B38}"/>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0" r="20"/>
          <a:stretch/>
        </p:blipFill>
        <p:spPr>
          <a:noFill/>
        </p:spPr>
      </p:pic>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6096000" y="4373217"/>
            <a:ext cx="4902843" cy="1753221"/>
          </a:xfrm>
          <a:noFill/>
        </p:spPr>
        <p:txBody>
          <a:bodyPr anchor="t">
            <a:normAutofit/>
          </a:bodyPr>
          <a:lstStyle/>
          <a:p>
            <a:r>
              <a:rPr lang="en-US" sz="2000" b="1" dirty="0"/>
              <a:t>Boboye Adejuwon</a:t>
            </a:r>
          </a:p>
          <a:p>
            <a:endParaRPr lang="en-US" dirty="0"/>
          </a:p>
        </p:txBody>
      </p:sp>
    </p:spTree>
    <p:extLst>
      <p:ext uri="{BB962C8B-B14F-4D97-AF65-F5344CB8AC3E}">
        <p14:creationId xmlns:p14="http://schemas.microsoft.com/office/powerpoint/2010/main" val="121080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noFill/>
        </p:spPr>
        <p:txBody>
          <a:bodyP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noFill/>
        </p:spPr>
        <p:txBody>
          <a:bodyPr anchor="ctr">
            <a:normAutofit/>
          </a:bodyPr>
          <a:lstStyle/>
          <a:p>
            <a:pPr algn="ctr"/>
            <a:r>
              <a:rPr lang="en-US" sz="2800" b="1" dirty="0"/>
              <a:t>Outline </a:t>
            </a:r>
          </a:p>
          <a:p>
            <a:r>
              <a:rPr lang="en-US" dirty="0"/>
              <a:t>Aim &amp; Objective</a:t>
            </a:r>
          </a:p>
          <a:p>
            <a:r>
              <a:rPr lang="en-US" dirty="0"/>
              <a:t>      Data Exploration</a:t>
            </a:r>
          </a:p>
          <a:p>
            <a:r>
              <a:rPr lang="en-US" dirty="0"/>
              <a:t>          Data Cleaning Process</a:t>
            </a:r>
          </a:p>
          <a:p>
            <a:r>
              <a:rPr lang="en-US" dirty="0"/>
              <a:t>              Visualizations</a:t>
            </a:r>
          </a:p>
          <a:p>
            <a:r>
              <a:rPr lang="en-US" dirty="0"/>
              <a:t>                  Key Findings &amp; Future Analysis.</a:t>
            </a:r>
          </a:p>
        </p:txBody>
      </p:sp>
      <p:pic>
        <p:nvPicPr>
          <p:cNvPr id="25" name="Picture Placeholder 6" descr="A city skyline">
            <a:extLst>
              <a:ext uri="{FF2B5EF4-FFF2-40B4-BE49-F238E27FC236}">
                <a16:creationId xmlns:a16="http://schemas.microsoft.com/office/drawing/2014/main" id="{086C9520-C924-5732-CC82-F0C4A533D4E2}"/>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 r="38"/>
          <a:stretch/>
        </p:blipFill>
        <p:spPr/>
      </p:pic>
      <p:sp>
        <p:nvSpPr>
          <p:cNvPr id="18" name="Arrow: Right 17">
            <a:extLst>
              <a:ext uri="{FF2B5EF4-FFF2-40B4-BE49-F238E27FC236}">
                <a16:creationId xmlns:a16="http://schemas.microsoft.com/office/drawing/2014/main" id="{17E6F702-0625-8C61-217A-0FC033A1E22C}"/>
              </a:ext>
            </a:extLst>
          </p:cNvPr>
          <p:cNvSpPr/>
          <p:nvPr/>
        </p:nvSpPr>
        <p:spPr>
          <a:xfrm>
            <a:off x="3946770" y="2620370"/>
            <a:ext cx="978408" cy="150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A9EB477E-5AF7-CB17-8AB0-235C325E382D}"/>
              </a:ext>
            </a:extLst>
          </p:cNvPr>
          <p:cNvSpPr/>
          <p:nvPr/>
        </p:nvSpPr>
        <p:spPr>
          <a:xfrm>
            <a:off x="4235069" y="3160565"/>
            <a:ext cx="978408" cy="150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38FEE5F8-C1AC-B73F-9ABE-BEFC15CB84A3}"/>
              </a:ext>
            </a:extLst>
          </p:cNvPr>
          <p:cNvSpPr/>
          <p:nvPr/>
        </p:nvSpPr>
        <p:spPr>
          <a:xfrm>
            <a:off x="4435974" y="3722336"/>
            <a:ext cx="978408" cy="150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16785C32-9C08-187D-AC76-0DCF9312FD82}"/>
              </a:ext>
            </a:extLst>
          </p:cNvPr>
          <p:cNvSpPr/>
          <p:nvPr/>
        </p:nvSpPr>
        <p:spPr>
          <a:xfrm>
            <a:off x="4626038" y="4250504"/>
            <a:ext cx="978408" cy="150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A9F54381-C7B6-7265-B0FF-766002403091}"/>
              </a:ext>
            </a:extLst>
          </p:cNvPr>
          <p:cNvSpPr/>
          <p:nvPr/>
        </p:nvSpPr>
        <p:spPr>
          <a:xfrm>
            <a:off x="4826943" y="4778672"/>
            <a:ext cx="978408" cy="150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835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1346579" y="-1680627"/>
            <a:ext cx="9144000" cy="3361254"/>
          </a:xfrm>
          <a:noFill/>
        </p:spPr>
        <p:txBody>
          <a:bodyPr anchor="b"/>
          <a:lstStyle/>
          <a:p>
            <a:r>
              <a:rPr lang="en-US" dirty="0"/>
              <a:t>Aim &amp; Objective</a:t>
            </a:r>
            <a:br>
              <a:rPr lang="en-US" dirty="0"/>
            </a:br>
            <a:endParaRPr lang="en-US" dirty="0"/>
          </a:p>
        </p:txBody>
      </p:sp>
      <p:pic>
        <p:nvPicPr>
          <p:cNvPr id="17" name="Picture Placeholder 16" descr="A city with tall buildings">
            <a:extLst>
              <a:ext uri="{FF2B5EF4-FFF2-40B4-BE49-F238E27FC236}">
                <a16:creationId xmlns:a16="http://schemas.microsoft.com/office/drawing/2014/main" id="{4D6EE8D1-247A-B95F-BD1A-A2D76964CF3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3" r="13"/>
          <a:stretch/>
        </p:blipFill>
        <p:spPr>
          <a:xfrm>
            <a:off x="0" y="4696837"/>
            <a:ext cx="12207240" cy="2121408"/>
          </a:xfrm>
        </p:spPr>
      </p:pic>
      <p:sp>
        <p:nvSpPr>
          <p:cNvPr id="2" name="TextBox 1">
            <a:extLst>
              <a:ext uri="{FF2B5EF4-FFF2-40B4-BE49-F238E27FC236}">
                <a16:creationId xmlns:a16="http://schemas.microsoft.com/office/drawing/2014/main" id="{1C88F7E1-549C-9113-77AA-40FF233E3117}"/>
              </a:ext>
            </a:extLst>
          </p:cNvPr>
          <p:cNvSpPr txBox="1"/>
          <p:nvPr/>
        </p:nvSpPr>
        <p:spPr>
          <a:xfrm>
            <a:off x="2743200" y="1311295"/>
            <a:ext cx="7001302" cy="3385542"/>
          </a:xfrm>
          <a:prstGeom prst="rect">
            <a:avLst/>
          </a:prstGeom>
          <a:noFill/>
        </p:spPr>
        <p:txBody>
          <a:bodyPr wrap="square" rtlCol="0">
            <a:spAutoFit/>
          </a:bodyPr>
          <a:lstStyle/>
          <a:p>
            <a:pPr marL="285750" indent="-285750">
              <a:buFont typeface="Arial" panose="020B0604020202020204" pitchFamily="34" charset="0"/>
              <a:buChar char="•"/>
            </a:pPr>
            <a:r>
              <a:rPr lang="en-US" sz="2800" dirty="0"/>
              <a:t>Preprocess and clean the census data using programming techniques.</a:t>
            </a:r>
          </a:p>
          <a:p>
            <a:pPr marL="285750" indent="-285750">
              <a:buFont typeface="Arial" panose="020B0604020202020204" pitchFamily="34" charset="0"/>
              <a:buChar char="•"/>
            </a:pPr>
            <a:r>
              <a:rPr lang="en-US" sz="2800" dirty="0"/>
              <a:t>Perform hypothesis testing and statistical analysis to gain relevant insight. </a:t>
            </a:r>
          </a:p>
          <a:p>
            <a:pPr marL="285750" indent="-285750">
              <a:buFont typeface="Arial" panose="020B0604020202020204" pitchFamily="34" charset="0"/>
              <a:buChar char="•"/>
            </a:pPr>
            <a:r>
              <a:rPr lang="en-US" sz="2800" dirty="0"/>
              <a:t>Data-led decision-making of land development and investment drawn from a thorough analysis of census data.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21088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54F2AC-9F3D-C624-2FE3-71390C6A4224}"/>
              </a:ext>
            </a:extLst>
          </p:cNvPr>
          <p:cNvSpPr txBox="1"/>
          <p:nvPr/>
        </p:nvSpPr>
        <p:spPr>
          <a:xfrm>
            <a:off x="3903260" y="-109181"/>
            <a:ext cx="4858602" cy="1200329"/>
          </a:xfrm>
          <a:prstGeom prst="rect">
            <a:avLst/>
          </a:prstGeom>
          <a:noFill/>
        </p:spPr>
        <p:txBody>
          <a:bodyPr wrap="square" rtlCol="0">
            <a:spAutoFit/>
          </a:bodyPr>
          <a:lstStyle/>
          <a:p>
            <a:r>
              <a:rPr lang="en-US" sz="3600" b="1" dirty="0"/>
              <a:t>Data Exploration</a:t>
            </a:r>
            <a:br>
              <a:rPr lang="en-US" sz="3600" b="1" dirty="0"/>
            </a:br>
            <a:endParaRPr lang="en-US" sz="3600" b="1" dirty="0"/>
          </a:p>
        </p:txBody>
      </p:sp>
      <p:pic>
        <p:nvPicPr>
          <p:cNvPr id="8" name="Picture 7">
            <a:extLst>
              <a:ext uri="{FF2B5EF4-FFF2-40B4-BE49-F238E27FC236}">
                <a16:creationId xmlns:a16="http://schemas.microsoft.com/office/drawing/2014/main" id="{CE184A01-BCFD-15D7-B8A6-254917D5B43B}"/>
              </a:ext>
            </a:extLst>
          </p:cNvPr>
          <p:cNvPicPr>
            <a:picLocks noChangeAspect="1"/>
          </p:cNvPicPr>
          <p:nvPr/>
        </p:nvPicPr>
        <p:blipFill>
          <a:blip r:embed="rId2"/>
          <a:stretch>
            <a:fillRect/>
          </a:stretch>
        </p:blipFill>
        <p:spPr>
          <a:xfrm>
            <a:off x="0" y="458623"/>
            <a:ext cx="4439270" cy="3372321"/>
          </a:xfrm>
          <a:prstGeom prst="rect">
            <a:avLst/>
          </a:prstGeom>
        </p:spPr>
      </p:pic>
      <p:pic>
        <p:nvPicPr>
          <p:cNvPr id="10" name="Picture 9">
            <a:extLst>
              <a:ext uri="{FF2B5EF4-FFF2-40B4-BE49-F238E27FC236}">
                <a16:creationId xmlns:a16="http://schemas.microsoft.com/office/drawing/2014/main" id="{D7FCFCBE-7553-0F0D-94B9-7CDD6AA9CCAD}"/>
              </a:ext>
            </a:extLst>
          </p:cNvPr>
          <p:cNvPicPr>
            <a:picLocks noChangeAspect="1"/>
          </p:cNvPicPr>
          <p:nvPr/>
        </p:nvPicPr>
        <p:blipFill>
          <a:blip r:embed="rId3"/>
          <a:stretch>
            <a:fillRect/>
          </a:stretch>
        </p:blipFill>
        <p:spPr>
          <a:xfrm>
            <a:off x="4774919" y="458622"/>
            <a:ext cx="7135221" cy="3372321"/>
          </a:xfrm>
          <a:prstGeom prst="rect">
            <a:avLst/>
          </a:prstGeom>
        </p:spPr>
      </p:pic>
      <p:sp>
        <p:nvSpPr>
          <p:cNvPr id="11" name="TextBox 10">
            <a:extLst>
              <a:ext uri="{FF2B5EF4-FFF2-40B4-BE49-F238E27FC236}">
                <a16:creationId xmlns:a16="http://schemas.microsoft.com/office/drawing/2014/main" id="{490D74F4-84DF-7B03-C8F9-FFD31CAF43D9}"/>
              </a:ext>
            </a:extLst>
          </p:cNvPr>
          <p:cNvSpPr txBox="1"/>
          <p:nvPr/>
        </p:nvSpPr>
        <p:spPr>
          <a:xfrm>
            <a:off x="1064526" y="4217159"/>
            <a:ext cx="4858602" cy="2031325"/>
          </a:xfrm>
          <a:prstGeom prst="rect">
            <a:avLst/>
          </a:prstGeom>
          <a:noFill/>
        </p:spPr>
        <p:txBody>
          <a:bodyPr wrap="square" rtlCol="0">
            <a:spAutoFit/>
          </a:bodyPr>
          <a:lstStyle/>
          <a:p>
            <a:pPr marL="285750" indent="-285750">
              <a:buFont typeface="Arial" panose="020B0604020202020204" pitchFamily="34" charset="0"/>
              <a:buChar char="•"/>
            </a:pPr>
            <a:r>
              <a:rPr lang="en-US" dirty="0"/>
              <a:t>Dataset has 11 columns and 11082 rows</a:t>
            </a:r>
          </a:p>
          <a:p>
            <a:pPr marL="285750" indent="-285750">
              <a:buFont typeface="Arial" panose="020B0604020202020204" pitchFamily="34" charset="0"/>
              <a:buChar char="•"/>
            </a:pPr>
            <a:r>
              <a:rPr lang="en-US" dirty="0"/>
              <a:t>‘House Number’ and ‘Age’ are Integer data types</a:t>
            </a:r>
          </a:p>
          <a:p>
            <a:pPr marL="285750" indent="-285750">
              <a:buFont typeface="Arial" panose="020B0604020202020204" pitchFamily="34" charset="0"/>
              <a:buChar char="•"/>
            </a:pPr>
            <a:r>
              <a:rPr lang="en-US" dirty="0"/>
              <a:t>Infirmity has the highest percentage of missing values with 98.73%, Marital Status 24.23%, Religion 12.4%, Relationship to Head of House 6.98% and Surname 0.14%.</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24722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F6D8C9-1B9A-9592-EE27-ABCF5B6872D2}"/>
              </a:ext>
            </a:extLst>
          </p:cNvPr>
          <p:cNvSpPr txBox="1"/>
          <p:nvPr/>
        </p:nvSpPr>
        <p:spPr>
          <a:xfrm>
            <a:off x="2133682" y="546459"/>
            <a:ext cx="6127844" cy="400110"/>
          </a:xfrm>
          <a:prstGeom prst="rect">
            <a:avLst/>
          </a:prstGeom>
          <a:noFill/>
        </p:spPr>
        <p:txBody>
          <a:bodyPr wrap="square">
            <a:spAutoFit/>
          </a:bodyPr>
          <a:lstStyle/>
          <a:p>
            <a:pPr algn="ctr"/>
            <a:r>
              <a:rPr lang="en-US" sz="2000" b="1" dirty="0"/>
              <a:t>Cleaning ‘Surname’ Column </a:t>
            </a:r>
            <a:endParaRPr lang="en-US" sz="2000" dirty="0"/>
          </a:p>
        </p:txBody>
      </p:sp>
      <p:pic>
        <p:nvPicPr>
          <p:cNvPr id="9" name="Picture 8">
            <a:extLst>
              <a:ext uri="{FF2B5EF4-FFF2-40B4-BE49-F238E27FC236}">
                <a16:creationId xmlns:a16="http://schemas.microsoft.com/office/drawing/2014/main" id="{2B78E954-5CB6-6ADB-8E2E-064055665568}"/>
              </a:ext>
            </a:extLst>
          </p:cNvPr>
          <p:cNvPicPr>
            <a:picLocks noChangeAspect="1"/>
          </p:cNvPicPr>
          <p:nvPr/>
        </p:nvPicPr>
        <p:blipFill>
          <a:blip r:embed="rId2"/>
          <a:stretch>
            <a:fillRect/>
          </a:stretch>
        </p:blipFill>
        <p:spPr>
          <a:xfrm>
            <a:off x="5012881" y="1137918"/>
            <a:ext cx="4677428" cy="4582164"/>
          </a:xfrm>
          <a:prstGeom prst="rect">
            <a:avLst/>
          </a:prstGeom>
        </p:spPr>
      </p:pic>
      <p:sp>
        <p:nvSpPr>
          <p:cNvPr id="10" name="TextBox 9">
            <a:extLst>
              <a:ext uri="{FF2B5EF4-FFF2-40B4-BE49-F238E27FC236}">
                <a16:creationId xmlns:a16="http://schemas.microsoft.com/office/drawing/2014/main" id="{99F99D28-7BAF-E02D-DF11-E53195D9C843}"/>
              </a:ext>
            </a:extLst>
          </p:cNvPr>
          <p:cNvSpPr txBox="1"/>
          <p:nvPr/>
        </p:nvSpPr>
        <p:spPr>
          <a:xfrm>
            <a:off x="-63607" y="1895496"/>
            <a:ext cx="4394579" cy="646331"/>
          </a:xfrm>
          <a:prstGeom prst="rect">
            <a:avLst/>
          </a:prstGeom>
          <a:noFill/>
        </p:spPr>
        <p:txBody>
          <a:bodyPr wrap="square" rtlCol="0">
            <a:spAutoFit/>
          </a:bodyPr>
          <a:lstStyle/>
          <a:p>
            <a:pPr marL="285750" indent="-285750">
              <a:buFont typeface="Arial" panose="020B0604020202020204" pitchFamily="34" charset="0"/>
              <a:buChar char="•"/>
            </a:pPr>
            <a:r>
              <a:rPr lang="en-US" dirty="0"/>
              <a:t>Dropped the ‘</a:t>
            </a:r>
            <a:r>
              <a:rPr lang="en-US" dirty="0" err="1"/>
              <a:t>NaN</a:t>
            </a:r>
            <a:r>
              <a:rPr lang="en-US" dirty="0"/>
              <a:t>’ values since they were less than 0% </a:t>
            </a:r>
          </a:p>
        </p:txBody>
      </p:sp>
      <p:sp>
        <p:nvSpPr>
          <p:cNvPr id="12" name="TextBox 11">
            <a:extLst>
              <a:ext uri="{FF2B5EF4-FFF2-40B4-BE49-F238E27FC236}">
                <a16:creationId xmlns:a16="http://schemas.microsoft.com/office/drawing/2014/main" id="{0A4F71D4-E598-0F84-4042-20CF161DA74E}"/>
              </a:ext>
            </a:extLst>
          </p:cNvPr>
          <p:cNvSpPr txBox="1"/>
          <p:nvPr/>
        </p:nvSpPr>
        <p:spPr>
          <a:xfrm>
            <a:off x="4270613" y="0"/>
            <a:ext cx="6161964" cy="523220"/>
          </a:xfrm>
          <a:prstGeom prst="rect">
            <a:avLst/>
          </a:prstGeom>
          <a:noFill/>
        </p:spPr>
        <p:txBody>
          <a:bodyPr wrap="square">
            <a:spAutoFit/>
          </a:bodyPr>
          <a:lstStyle/>
          <a:p>
            <a:r>
              <a:rPr lang="en-US" sz="2800" b="1" dirty="0"/>
              <a:t>Data Cleaning</a:t>
            </a:r>
          </a:p>
        </p:txBody>
      </p:sp>
    </p:spTree>
    <p:extLst>
      <p:ext uri="{BB962C8B-B14F-4D97-AF65-F5344CB8AC3E}">
        <p14:creationId xmlns:p14="http://schemas.microsoft.com/office/powerpoint/2010/main" val="3838672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BC65AA-4BC4-14AC-0CD9-EE5FCA3B53F5}"/>
              </a:ext>
            </a:extLst>
          </p:cNvPr>
          <p:cNvSpPr txBox="1"/>
          <p:nvPr/>
        </p:nvSpPr>
        <p:spPr>
          <a:xfrm>
            <a:off x="2497540" y="1008120"/>
            <a:ext cx="5758308" cy="369332"/>
          </a:xfrm>
          <a:prstGeom prst="rect">
            <a:avLst/>
          </a:prstGeom>
          <a:noFill/>
        </p:spPr>
        <p:txBody>
          <a:bodyPr wrap="none" rtlCol="0">
            <a:spAutoFit/>
          </a:bodyPr>
          <a:lstStyle/>
          <a:p>
            <a:r>
              <a:rPr lang="en-US" dirty="0"/>
              <a:t>Unique count of values in ‘’Relationship to Head of House’ Column</a:t>
            </a:r>
          </a:p>
        </p:txBody>
      </p:sp>
      <p:pic>
        <p:nvPicPr>
          <p:cNvPr id="4" name="Picture 3">
            <a:extLst>
              <a:ext uri="{FF2B5EF4-FFF2-40B4-BE49-F238E27FC236}">
                <a16:creationId xmlns:a16="http://schemas.microsoft.com/office/drawing/2014/main" id="{B98BE138-64D6-31D1-63E5-D26D89083C9D}"/>
              </a:ext>
            </a:extLst>
          </p:cNvPr>
          <p:cNvPicPr>
            <a:picLocks noChangeAspect="1"/>
          </p:cNvPicPr>
          <p:nvPr/>
        </p:nvPicPr>
        <p:blipFill>
          <a:blip r:embed="rId2"/>
          <a:stretch>
            <a:fillRect/>
          </a:stretch>
        </p:blipFill>
        <p:spPr>
          <a:xfrm>
            <a:off x="2728641" y="1472748"/>
            <a:ext cx="5915851" cy="4791744"/>
          </a:xfrm>
          <a:prstGeom prst="rect">
            <a:avLst/>
          </a:prstGeom>
        </p:spPr>
      </p:pic>
      <p:sp>
        <p:nvSpPr>
          <p:cNvPr id="5" name="TextBox 4">
            <a:extLst>
              <a:ext uri="{FF2B5EF4-FFF2-40B4-BE49-F238E27FC236}">
                <a16:creationId xmlns:a16="http://schemas.microsoft.com/office/drawing/2014/main" id="{CB5FA172-E99A-D21C-4CEB-8A6D1FC7F58F}"/>
              </a:ext>
            </a:extLst>
          </p:cNvPr>
          <p:cNvSpPr txBox="1"/>
          <p:nvPr/>
        </p:nvSpPr>
        <p:spPr>
          <a:xfrm>
            <a:off x="2075619" y="0"/>
            <a:ext cx="5391219" cy="523220"/>
          </a:xfrm>
          <a:prstGeom prst="rect">
            <a:avLst/>
          </a:prstGeom>
          <a:noFill/>
        </p:spPr>
        <p:txBody>
          <a:bodyPr wrap="none" rtlCol="0">
            <a:spAutoFit/>
          </a:bodyPr>
          <a:lstStyle/>
          <a:p>
            <a:r>
              <a:rPr lang="en-US" sz="2800" b="1" dirty="0"/>
              <a:t>	 ‘Relationship to Head of House’ </a:t>
            </a:r>
          </a:p>
        </p:txBody>
      </p:sp>
    </p:spTree>
    <p:extLst>
      <p:ext uri="{BB962C8B-B14F-4D97-AF65-F5344CB8AC3E}">
        <p14:creationId xmlns:p14="http://schemas.microsoft.com/office/powerpoint/2010/main" val="3293619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8DA7E4-F5AC-8BDF-29C1-66340A75F78C}"/>
              </a:ext>
            </a:extLst>
          </p:cNvPr>
          <p:cNvSpPr txBox="1"/>
          <p:nvPr/>
        </p:nvSpPr>
        <p:spPr>
          <a:xfrm>
            <a:off x="2866028" y="30400"/>
            <a:ext cx="4872251" cy="400110"/>
          </a:xfrm>
          <a:prstGeom prst="rect">
            <a:avLst/>
          </a:prstGeom>
          <a:noFill/>
        </p:spPr>
        <p:txBody>
          <a:bodyPr wrap="square" rtlCol="0">
            <a:spAutoFit/>
          </a:bodyPr>
          <a:lstStyle/>
          <a:p>
            <a:r>
              <a:rPr lang="en-US" sz="2000" b="1" dirty="0"/>
              <a:t>Cleaning ‘Relationship to Head of House’ Column</a:t>
            </a:r>
          </a:p>
        </p:txBody>
      </p:sp>
      <p:sp>
        <p:nvSpPr>
          <p:cNvPr id="9" name="TextBox 8">
            <a:extLst>
              <a:ext uri="{FF2B5EF4-FFF2-40B4-BE49-F238E27FC236}">
                <a16:creationId xmlns:a16="http://schemas.microsoft.com/office/drawing/2014/main" id="{98EC223C-96B8-35C0-1055-02B2B1287E6D}"/>
              </a:ext>
            </a:extLst>
          </p:cNvPr>
          <p:cNvSpPr txBox="1"/>
          <p:nvPr/>
        </p:nvSpPr>
        <p:spPr>
          <a:xfrm>
            <a:off x="1218545" y="430510"/>
            <a:ext cx="6468437" cy="369332"/>
          </a:xfrm>
          <a:prstGeom prst="rect">
            <a:avLst/>
          </a:prstGeom>
          <a:noFill/>
        </p:spPr>
        <p:txBody>
          <a:bodyPr wrap="none" rtlCol="0">
            <a:spAutoFit/>
          </a:bodyPr>
          <a:lstStyle/>
          <a:p>
            <a:r>
              <a:rPr lang="en-US" dirty="0"/>
              <a:t>Examined the sum of Null values in ‘Relationship to Head of House’ column</a:t>
            </a:r>
          </a:p>
        </p:txBody>
      </p:sp>
      <p:pic>
        <p:nvPicPr>
          <p:cNvPr id="19" name="Picture 18">
            <a:extLst>
              <a:ext uri="{FF2B5EF4-FFF2-40B4-BE49-F238E27FC236}">
                <a16:creationId xmlns:a16="http://schemas.microsoft.com/office/drawing/2014/main" id="{882D63DF-C8E6-5320-FA43-60DFE516B774}"/>
              </a:ext>
            </a:extLst>
          </p:cNvPr>
          <p:cNvPicPr>
            <a:picLocks noChangeAspect="1"/>
          </p:cNvPicPr>
          <p:nvPr/>
        </p:nvPicPr>
        <p:blipFill>
          <a:blip r:embed="rId2"/>
          <a:stretch>
            <a:fillRect/>
          </a:stretch>
        </p:blipFill>
        <p:spPr>
          <a:xfrm>
            <a:off x="1218545" y="1923047"/>
            <a:ext cx="7640116" cy="1057423"/>
          </a:xfrm>
          <a:prstGeom prst="rect">
            <a:avLst/>
          </a:prstGeom>
        </p:spPr>
      </p:pic>
      <p:sp>
        <p:nvSpPr>
          <p:cNvPr id="20" name="TextBox 19">
            <a:extLst>
              <a:ext uri="{FF2B5EF4-FFF2-40B4-BE49-F238E27FC236}">
                <a16:creationId xmlns:a16="http://schemas.microsoft.com/office/drawing/2014/main" id="{3D84190C-A3A3-FCA6-D5D7-67355FB358D7}"/>
              </a:ext>
            </a:extLst>
          </p:cNvPr>
          <p:cNvSpPr txBox="1"/>
          <p:nvPr/>
        </p:nvSpPr>
        <p:spPr>
          <a:xfrm>
            <a:off x="1112290" y="1572403"/>
            <a:ext cx="6288901" cy="369332"/>
          </a:xfrm>
          <a:prstGeom prst="rect">
            <a:avLst/>
          </a:prstGeom>
          <a:noFill/>
        </p:spPr>
        <p:txBody>
          <a:bodyPr wrap="none" rtlCol="0">
            <a:spAutoFit/>
          </a:bodyPr>
          <a:lstStyle/>
          <a:p>
            <a:r>
              <a:rPr lang="en-US" dirty="0"/>
              <a:t>Relationship to Head of House where Age &lt;  than 18 returned two values </a:t>
            </a:r>
          </a:p>
        </p:txBody>
      </p:sp>
      <p:pic>
        <p:nvPicPr>
          <p:cNvPr id="22" name="Picture 21">
            <a:extLst>
              <a:ext uri="{FF2B5EF4-FFF2-40B4-BE49-F238E27FC236}">
                <a16:creationId xmlns:a16="http://schemas.microsoft.com/office/drawing/2014/main" id="{0E1E7A0A-89EF-E0BB-B089-B0DE1731D884}"/>
              </a:ext>
            </a:extLst>
          </p:cNvPr>
          <p:cNvPicPr>
            <a:picLocks noChangeAspect="1"/>
          </p:cNvPicPr>
          <p:nvPr/>
        </p:nvPicPr>
        <p:blipFill>
          <a:blip r:embed="rId3"/>
          <a:stretch>
            <a:fillRect/>
          </a:stretch>
        </p:blipFill>
        <p:spPr>
          <a:xfrm>
            <a:off x="1363302" y="892804"/>
            <a:ext cx="6230219" cy="724001"/>
          </a:xfrm>
          <a:prstGeom prst="rect">
            <a:avLst/>
          </a:prstGeom>
        </p:spPr>
      </p:pic>
      <p:sp>
        <p:nvSpPr>
          <p:cNvPr id="24" name="TextBox 23">
            <a:extLst>
              <a:ext uri="{FF2B5EF4-FFF2-40B4-BE49-F238E27FC236}">
                <a16:creationId xmlns:a16="http://schemas.microsoft.com/office/drawing/2014/main" id="{C42FD3D1-EC0D-FD8F-54AA-F02067C78AC8}"/>
              </a:ext>
            </a:extLst>
          </p:cNvPr>
          <p:cNvSpPr txBox="1"/>
          <p:nvPr/>
        </p:nvSpPr>
        <p:spPr>
          <a:xfrm>
            <a:off x="934039" y="2996324"/>
            <a:ext cx="8209127" cy="923330"/>
          </a:xfrm>
          <a:prstGeom prst="rect">
            <a:avLst/>
          </a:prstGeom>
          <a:noFill/>
        </p:spPr>
        <p:txBody>
          <a:bodyPr wrap="square">
            <a:spAutoFit/>
          </a:bodyPr>
          <a:lstStyle/>
          <a:p>
            <a:pPr marL="285750" indent="-285750">
              <a:buFont typeface="Arial" panose="020B0604020202020204" pitchFamily="34" charset="0"/>
              <a:buChar char="•"/>
            </a:pPr>
            <a:r>
              <a:rPr lang="en-US" dirty="0"/>
              <a:t>I checked the House Number to find their family and her compound name suggests she is most likely a Step Daughter for the 15-year-old.</a:t>
            </a:r>
          </a:p>
          <a:p>
            <a:pPr marL="285750" indent="-285750">
              <a:buFont typeface="Arial" panose="020B0604020202020204" pitchFamily="34" charset="0"/>
              <a:buChar char="•"/>
            </a:pPr>
            <a:r>
              <a:rPr lang="en-US" dirty="0"/>
              <a:t>And the Child Aged 0 is most likely adopted</a:t>
            </a:r>
          </a:p>
        </p:txBody>
      </p:sp>
      <p:pic>
        <p:nvPicPr>
          <p:cNvPr id="25" name="Picture 24">
            <a:extLst>
              <a:ext uri="{FF2B5EF4-FFF2-40B4-BE49-F238E27FC236}">
                <a16:creationId xmlns:a16="http://schemas.microsoft.com/office/drawing/2014/main" id="{F0C1C086-B9B6-ABCA-29D4-BD151F636597}"/>
              </a:ext>
            </a:extLst>
          </p:cNvPr>
          <p:cNvPicPr>
            <a:picLocks noChangeAspect="1"/>
          </p:cNvPicPr>
          <p:nvPr/>
        </p:nvPicPr>
        <p:blipFill>
          <a:blip r:embed="rId4"/>
          <a:stretch>
            <a:fillRect/>
          </a:stretch>
        </p:blipFill>
        <p:spPr>
          <a:xfrm>
            <a:off x="1218545" y="3888900"/>
            <a:ext cx="7611537" cy="1695687"/>
          </a:xfrm>
          <a:prstGeom prst="rect">
            <a:avLst/>
          </a:prstGeom>
        </p:spPr>
      </p:pic>
      <p:pic>
        <p:nvPicPr>
          <p:cNvPr id="26" name="Picture 25">
            <a:extLst>
              <a:ext uri="{FF2B5EF4-FFF2-40B4-BE49-F238E27FC236}">
                <a16:creationId xmlns:a16="http://schemas.microsoft.com/office/drawing/2014/main" id="{463DD018-B6FF-3436-6556-57B9C0A0F13D}"/>
              </a:ext>
            </a:extLst>
          </p:cNvPr>
          <p:cNvPicPr>
            <a:picLocks noChangeAspect="1"/>
          </p:cNvPicPr>
          <p:nvPr/>
        </p:nvPicPr>
        <p:blipFill>
          <a:blip r:embed="rId5"/>
          <a:stretch>
            <a:fillRect/>
          </a:stretch>
        </p:blipFill>
        <p:spPr>
          <a:xfrm>
            <a:off x="1163952" y="5608230"/>
            <a:ext cx="7621064" cy="1219370"/>
          </a:xfrm>
          <a:prstGeom prst="rect">
            <a:avLst/>
          </a:prstGeom>
        </p:spPr>
      </p:pic>
    </p:spTree>
    <p:extLst>
      <p:ext uri="{BB962C8B-B14F-4D97-AF65-F5344CB8AC3E}">
        <p14:creationId xmlns:p14="http://schemas.microsoft.com/office/powerpoint/2010/main" val="1359932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6EB7070-5BD0-4EFE-20F3-DF584E54D2AF}"/>
              </a:ext>
            </a:extLst>
          </p:cNvPr>
          <p:cNvSpPr txBox="1"/>
          <p:nvPr/>
        </p:nvSpPr>
        <p:spPr>
          <a:xfrm>
            <a:off x="1209490" y="16995"/>
            <a:ext cx="6391493" cy="369332"/>
          </a:xfrm>
          <a:prstGeom prst="rect">
            <a:avLst/>
          </a:prstGeom>
          <a:noFill/>
        </p:spPr>
        <p:txBody>
          <a:bodyPr wrap="none" rtlCol="0">
            <a:spAutoFit/>
          </a:bodyPr>
          <a:lstStyle/>
          <a:p>
            <a:r>
              <a:rPr lang="en-US" dirty="0"/>
              <a:t>I updated the dataset with the appropriate values according to my analysis</a:t>
            </a:r>
          </a:p>
        </p:txBody>
      </p:sp>
      <p:pic>
        <p:nvPicPr>
          <p:cNvPr id="13" name="Picture 12">
            <a:extLst>
              <a:ext uri="{FF2B5EF4-FFF2-40B4-BE49-F238E27FC236}">
                <a16:creationId xmlns:a16="http://schemas.microsoft.com/office/drawing/2014/main" id="{7CBB6E6E-8B0D-B6D3-619C-7D1AB1F46E55}"/>
              </a:ext>
            </a:extLst>
          </p:cNvPr>
          <p:cNvPicPr>
            <a:picLocks noChangeAspect="1"/>
          </p:cNvPicPr>
          <p:nvPr/>
        </p:nvPicPr>
        <p:blipFill>
          <a:blip r:embed="rId2"/>
          <a:stretch>
            <a:fillRect/>
          </a:stretch>
        </p:blipFill>
        <p:spPr>
          <a:xfrm>
            <a:off x="1359616" y="386327"/>
            <a:ext cx="7649643" cy="1428949"/>
          </a:xfrm>
          <a:prstGeom prst="rect">
            <a:avLst/>
          </a:prstGeom>
        </p:spPr>
      </p:pic>
      <p:sp>
        <p:nvSpPr>
          <p:cNvPr id="15" name="TextBox 14">
            <a:extLst>
              <a:ext uri="{FF2B5EF4-FFF2-40B4-BE49-F238E27FC236}">
                <a16:creationId xmlns:a16="http://schemas.microsoft.com/office/drawing/2014/main" id="{D741CD14-7EEE-C407-0598-E46A774AF58E}"/>
              </a:ext>
            </a:extLst>
          </p:cNvPr>
          <p:cNvSpPr txBox="1"/>
          <p:nvPr/>
        </p:nvSpPr>
        <p:spPr>
          <a:xfrm>
            <a:off x="1209490" y="1815276"/>
            <a:ext cx="8971739" cy="369332"/>
          </a:xfrm>
          <a:prstGeom prst="rect">
            <a:avLst/>
          </a:prstGeom>
          <a:noFill/>
        </p:spPr>
        <p:txBody>
          <a:bodyPr wrap="square">
            <a:spAutoFit/>
          </a:bodyPr>
          <a:lstStyle/>
          <a:p>
            <a:r>
              <a:rPr lang="en-US" dirty="0"/>
              <a:t>Also examined the relationship with other columns such as Occupation, and Marital Status.</a:t>
            </a:r>
          </a:p>
        </p:txBody>
      </p:sp>
      <p:pic>
        <p:nvPicPr>
          <p:cNvPr id="23" name="Picture 22">
            <a:extLst>
              <a:ext uri="{FF2B5EF4-FFF2-40B4-BE49-F238E27FC236}">
                <a16:creationId xmlns:a16="http://schemas.microsoft.com/office/drawing/2014/main" id="{011B673C-1B1E-4FAD-53E6-7C3F8A067D88}"/>
              </a:ext>
            </a:extLst>
          </p:cNvPr>
          <p:cNvPicPr>
            <a:picLocks noChangeAspect="1"/>
          </p:cNvPicPr>
          <p:nvPr/>
        </p:nvPicPr>
        <p:blipFill>
          <a:blip r:embed="rId3"/>
          <a:stretch>
            <a:fillRect/>
          </a:stretch>
        </p:blipFill>
        <p:spPr>
          <a:xfrm>
            <a:off x="1209490" y="2184608"/>
            <a:ext cx="7602011" cy="4887007"/>
          </a:xfrm>
          <a:prstGeom prst="rect">
            <a:avLst/>
          </a:prstGeom>
        </p:spPr>
      </p:pic>
      <p:sp>
        <p:nvSpPr>
          <p:cNvPr id="24" name="TextBox 23">
            <a:extLst>
              <a:ext uri="{FF2B5EF4-FFF2-40B4-BE49-F238E27FC236}">
                <a16:creationId xmlns:a16="http://schemas.microsoft.com/office/drawing/2014/main" id="{CF1CABD2-0328-DB33-FB46-1771A1374BF8}"/>
              </a:ext>
            </a:extLst>
          </p:cNvPr>
          <p:cNvSpPr txBox="1"/>
          <p:nvPr/>
        </p:nvSpPr>
        <p:spPr>
          <a:xfrm>
            <a:off x="9009259" y="2874893"/>
            <a:ext cx="3191899" cy="646331"/>
          </a:xfrm>
          <a:prstGeom prst="rect">
            <a:avLst/>
          </a:prstGeom>
          <a:noFill/>
        </p:spPr>
        <p:txBody>
          <a:bodyPr wrap="none" rtlCol="0">
            <a:spAutoFit/>
          </a:bodyPr>
          <a:lstStyle/>
          <a:p>
            <a:pPr marL="285750" indent="-285750">
              <a:buFont typeface="Arial" panose="020B0604020202020204" pitchFamily="34" charset="0"/>
              <a:buChar char="•"/>
            </a:pPr>
            <a:r>
              <a:rPr lang="en-US" dirty="0"/>
              <a:t>Returned 173 rows out of 774.</a:t>
            </a:r>
          </a:p>
          <a:p>
            <a:pPr marL="285750" indent="-285750">
              <a:buFont typeface="Arial" panose="020B0604020202020204" pitchFamily="34" charset="0"/>
              <a:buChar char="•"/>
            </a:pPr>
            <a:r>
              <a:rPr lang="en-US" dirty="0"/>
              <a:t>About 22.5% of the Null values. </a:t>
            </a:r>
          </a:p>
        </p:txBody>
      </p:sp>
    </p:spTree>
    <p:extLst>
      <p:ext uri="{BB962C8B-B14F-4D97-AF65-F5344CB8AC3E}">
        <p14:creationId xmlns:p14="http://schemas.microsoft.com/office/powerpoint/2010/main" val="17582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6C8921-4ADE-A9D7-946C-B9A5588CFD1B}"/>
              </a:ext>
            </a:extLst>
          </p:cNvPr>
          <p:cNvSpPr txBox="1"/>
          <p:nvPr/>
        </p:nvSpPr>
        <p:spPr>
          <a:xfrm>
            <a:off x="0" y="0"/>
            <a:ext cx="8905002" cy="646331"/>
          </a:xfrm>
          <a:prstGeom prst="rect">
            <a:avLst/>
          </a:prstGeom>
          <a:noFill/>
        </p:spPr>
        <p:txBody>
          <a:bodyPr wrap="square" rtlCol="0">
            <a:spAutoFit/>
          </a:bodyPr>
          <a:lstStyle/>
          <a:p>
            <a:r>
              <a:rPr lang="en-US" dirty="0"/>
              <a:t>For those who met the condition, I assumed they were University Students who rented apartments and assigned ‘Lodger’ under ‘Relationship to Head of House’ column.</a:t>
            </a:r>
          </a:p>
        </p:txBody>
      </p:sp>
      <p:sp>
        <p:nvSpPr>
          <p:cNvPr id="5" name="TextBox 4">
            <a:extLst>
              <a:ext uri="{FF2B5EF4-FFF2-40B4-BE49-F238E27FC236}">
                <a16:creationId xmlns:a16="http://schemas.microsoft.com/office/drawing/2014/main" id="{0F42E2A6-193E-4CAB-5D6D-BA4727535119}"/>
              </a:ext>
            </a:extLst>
          </p:cNvPr>
          <p:cNvSpPr txBox="1"/>
          <p:nvPr/>
        </p:nvSpPr>
        <p:spPr>
          <a:xfrm>
            <a:off x="-541" y="3331610"/>
            <a:ext cx="6682793" cy="2308324"/>
          </a:xfrm>
          <a:prstGeom prst="rect">
            <a:avLst/>
          </a:prstGeom>
          <a:noFill/>
        </p:spPr>
        <p:txBody>
          <a:bodyPr wrap="square" rtlCol="0">
            <a:spAutoFit/>
          </a:bodyPr>
          <a:lstStyle/>
          <a:p>
            <a:r>
              <a:rPr lang="en-US" dirty="0"/>
              <a:t>Finally, I wrote a custom function that extracted the head of the house </a:t>
            </a:r>
          </a:p>
          <a:p>
            <a:r>
              <a:rPr lang="en-US" dirty="0"/>
              <a:t>and the surname, age and gender. The function iterates over the nan rows and </a:t>
            </a:r>
          </a:p>
          <a:p>
            <a:r>
              <a:rPr lang="en-US" dirty="0"/>
              <a:t>Assigns daughter, son, visitor, or lodger based on specified conditions.</a:t>
            </a:r>
          </a:p>
          <a:p>
            <a:endParaRPr lang="en-US" dirty="0"/>
          </a:p>
          <a:p>
            <a:r>
              <a:rPr lang="en-US" dirty="0"/>
              <a:t>For those who do not meet the conditions, I replaced them with unknown.  </a:t>
            </a:r>
          </a:p>
          <a:p>
            <a:endParaRPr lang="en-US" dirty="0"/>
          </a:p>
          <a:p>
            <a:r>
              <a:rPr lang="en-US" dirty="0"/>
              <a:t>Finally, I checked if the ‘Relationship to the Head of House’ column still </a:t>
            </a:r>
          </a:p>
          <a:p>
            <a:r>
              <a:rPr lang="en-US" dirty="0"/>
              <a:t>contained ‘nan’ values and replaced with unknown’</a:t>
            </a:r>
          </a:p>
        </p:txBody>
      </p:sp>
      <p:pic>
        <p:nvPicPr>
          <p:cNvPr id="10" name="Picture 9">
            <a:extLst>
              <a:ext uri="{FF2B5EF4-FFF2-40B4-BE49-F238E27FC236}">
                <a16:creationId xmlns:a16="http://schemas.microsoft.com/office/drawing/2014/main" id="{C82EDE5A-5B2C-701E-87C3-1DF762F22437}"/>
              </a:ext>
            </a:extLst>
          </p:cNvPr>
          <p:cNvPicPr>
            <a:picLocks noChangeAspect="1"/>
          </p:cNvPicPr>
          <p:nvPr/>
        </p:nvPicPr>
        <p:blipFill>
          <a:blip r:embed="rId2"/>
          <a:stretch>
            <a:fillRect/>
          </a:stretch>
        </p:blipFill>
        <p:spPr>
          <a:xfrm>
            <a:off x="23348" y="617544"/>
            <a:ext cx="6658904" cy="2419688"/>
          </a:xfrm>
          <a:prstGeom prst="rect">
            <a:avLst/>
          </a:prstGeom>
        </p:spPr>
      </p:pic>
      <p:pic>
        <p:nvPicPr>
          <p:cNvPr id="12" name="Picture 11">
            <a:extLst>
              <a:ext uri="{FF2B5EF4-FFF2-40B4-BE49-F238E27FC236}">
                <a16:creationId xmlns:a16="http://schemas.microsoft.com/office/drawing/2014/main" id="{157B111A-6ACD-B815-A480-50B6DFAD36B4}"/>
              </a:ext>
            </a:extLst>
          </p:cNvPr>
          <p:cNvPicPr>
            <a:picLocks noChangeAspect="1"/>
          </p:cNvPicPr>
          <p:nvPr/>
        </p:nvPicPr>
        <p:blipFill>
          <a:blip r:embed="rId3"/>
          <a:stretch>
            <a:fillRect/>
          </a:stretch>
        </p:blipFill>
        <p:spPr>
          <a:xfrm>
            <a:off x="6705600" y="1640114"/>
            <a:ext cx="5463052" cy="5001323"/>
          </a:xfrm>
          <a:prstGeom prst="rect">
            <a:avLst/>
          </a:prstGeom>
        </p:spPr>
      </p:pic>
      <p:pic>
        <p:nvPicPr>
          <p:cNvPr id="14" name="Picture 13">
            <a:extLst>
              <a:ext uri="{FF2B5EF4-FFF2-40B4-BE49-F238E27FC236}">
                <a16:creationId xmlns:a16="http://schemas.microsoft.com/office/drawing/2014/main" id="{21372BDC-F6B4-145F-3B5D-EA3810A57ADF}"/>
              </a:ext>
            </a:extLst>
          </p:cNvPr>
          <p:cNvPicPr>
            <a:picLocks noChangeAspect="1"/>
          </p:cNvPicPr>
          <p:nvPr/>
        </p:nvPicPr>
        <p:blipFill>
          <a:blip r:embed="rId4"/>
          <a:stretch>
            <a:fillRect/>
          </a:stretch>
        </p:blipFill>
        <p:spPr>
          <a:xfrm>
            <a:off x="228064" y="5911116"/>
            <a:ext cx="3543795" cy="647790"/>
          </a:xfrm>
          <a:prstGeom prst="rect">
            <a:avLst/>
          </a:prstGeom>
        </p:spPr>
      </p:pic>
    </p:spTree>
    <p:extLst>
      <p:ext uri="{BB962C8B-B14F-4D97-AF65-F5344CB8AC3E}">
        <p14:creationId xmlns:p14="http://schemas.microsoft.com/office/powerpoint/2010/main" val="3353522607"/>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037180D96C66742B6478964DD1CA23A" ma:contentTypeVersion="10" ma:contentTypeDescription="Create a new document." ma:contentTypeScope="" ma:versionID="50f1beb00f48bb764bb3f4e668885109">
  <xsd:schema xmlns:xsd="http://www.w3.org/2001/XMLSchema" xmlns:xs="http://www.w3.org/2001/XMLSchema" xmlns:p="http://schemas.microsoft.com/office/2006/metadata/properties" xmlns:ns3="807bbe28-7c87-4d4f-920e-df14ca42879c" targetNamespace="http://schemas.microsoft.com/office/2006/metadata/properties" ma:root="true" ma:fieldsID="0a632f5efb787286789a94b430279ec0" ns3:_="">
    <xsd:import namespace="807bbe28-7c87-4d4f-920e-df14ca42879c"/>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7bbe28-7c87-4d4f-920e-df14ca42879c"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2.xml><?xml version="1.0" encoding="utf-8"?>
<ds:datastoreItem xmlns:ds="http://schemas.openxmlformats.org/officeDocument/2006/customXml" ds:itemID="{3C20BE78-9FDF-401B-B412-3AA10EC5BEA3}">
  <ds:schemaRefs>
    <ds:schemaRef ds:uri="807bbe28-7c87-4d4f-920e-df14ca42879c"/>
    <ds:schemaRef ds:uri="http://www.w3.org/XML/1998/namespace"/>
    <ds:schemaRef ds:uri="http://purl.org/dc/terms/"/>
    <ds:schemaRef ds:uri="http://schemas.microsoft.com/office/2006/metadata/properties"/>
    <ds:schemaRef ds:uri="http://schemas.microsoft.com/office/2006/documentManagement/types"/>
    <ds:schemaRef ds:uri="http://purl.org/dc/elements/1.1/"/>
    <ds:schemaRef ds:uri="http://purl.org/dc/dcmitype/"/>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488DA273-D665-40CE-A4D7-3A979C9A2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07bbe28-7c87-4d4f-920e-df14ca4287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Angle lines design</Template>
  <TotalTime>6097</TotalTime>
  <Words>939</Words>
  <Application>Microsoft Office PowerPoint</Application>
  <PresentationFormat>Widescreen</PresentationFormat>
  <Paragraphs>112</Paragraphs>
  <Slides>17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Arial</vt:lpstr>
      <vt:lpstr>Calibri</vt:lpstr>
      <vt:lpstr>Univers Condensed Light</vt:lpstr>
      <vt:lpstr>Walbaum Display Light</vt:lpstr>
      <vt:lpstr>AngleLinesVTI</vt:lpstr>
      <vt:lpstr>Census Project Name: Boboye Adejuwon Student Id: 202346817</vt:lpstr>
      <vt:lpstr>AGENDA</vt:lpstr>
      <vt:lpstr>Aim &amp; Objective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Census Project Name: Boboye Adejuwon Student Id: 202346817</dc:title>
  <dc:creator>BOBOYE ADEJUWON</dc:creator>
  <cp:lastModifiedBy>BOBOYE ADEJUWON</cp:lastModifiedBy>
  <cp:revision>20</cp:revision>
  <dcterms:created xsi:type="dcterms:W3CDTF">2024-11-16T10:26:31Z</dcterms:created>
  <dcterms:modified xsi:type="dcterms:W3CDTF">2024-11-20T16:04:12Z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0x0101006037180D96C66742B6478964DD1CA23A</vt:lpwstr>
  </property>
</Properties>
</file>