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914400"/>
            <a:ext cx="8144134" cy="3192379"/>
          </a:xfrm>
        </p:spPr>
        <p:txBody>
          <a:bodyPr/>
          <a:lstStyle/>
          <a:p>
            <a:r>
              <a:rPr lang="ru-RU" b="1" dirty="0"/>
              <a:t>Правила пожарной безопасности в компьютерном классе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90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8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626076"/>
            <a:ext cx="9613861" cy="5310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ffectLst/>
              </a:rPr>
              <a:t>При работе с приборами различного назначения, подлежащими включению в электросеть, в том числе и электронными компьютерами, необходима осторожность. В целях безопасности важно ознакомить детей, студентов, преподавателей и других вероятных присутствующих с </a:t>
            </a:r>
            <a:r>
              <a:rPr lang="ru-RU" dirty="0" smtClean="0">
                <a:effectLst/>
              </a:rPr>
              <a:t>противопожарными </a:t>
            </a:r>
            <a:r>
              <a:rPr lang="ru-RU" dirty="0">
                <a:effectLst/>
              </a:rPr>
              <a:t>правилами поведения в компьютерном классе. Правильно составленный документ поможет предотвратить опасные ситуации, имеющие возможность возникнуть при неаккуратном поведении в рабочем помещении с электроприборами.</a:t>
            </a:r>
          </a:p>
          <a:p>
            <a:r>
              <a:rPr lang="ru-RU" dirty="0" smtClean="0">
                <a:effectLst/>
              </a:rPr>
              <a:t>  К </a:t>
            </a:r>
            <a:r>
              <a:rPr lang="ru-RU" dirty="0">
                <a:effectLst/>
              </a:rPr>
              <a:t>основным рабочим агрегатам, с которыми приходится </a:t>
            </a:r>
            <a:r>
              <a:rPr lang="ru-RU" dirty="0" smtClean="0">
                <a:effectLst/>
              </a:rPr>
              <a:t>иметь           дело </a:t>
            </a:r>
            <a:r>
              <a:rPr lang="ru-RU" dirty="0">
                <a:effectLst/>
              </a:rPr>
              <a:t>обучающимся лицам, относятся:</a:t>
            </a:r>
          </a:p>
          <a:p>
            <a:r>
              <a:rPr lang="ru-RU" dirty="0">
                <a:effectLst/>
              </a:rPr>
              <a:t>  системный блок;</a:t>
            </a:r>
          </a:p>
          <a:p>
            <a:r>
              <a:rPr lang="ru-RU" dirty="0">
                <a:effectLst/>
              </a:rPr>
              <a:t>  монитор;</a:t>
            </a:r>
          </a:p>
          <a:p>
            <a:r>
              <a:rPr lang="ru-RU" dirty="0">
                <a:effectLst/>
              </a:rPr>
              <a:t>  клавиатура;</a:t>
            </a:r>
          </a:p>
          <a:p>
            <a:r>
              <a:rPr lang="ru-RU" dirty="0">
                <a:effectLst/>
              </a:rPr>
              <a:t>  мышь.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61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326" y="615165"/>
            <a:ext cx="9613861" cy="3599316"/>
          </a:xfrm>
        </p:spPr>
        <p:txBody>
          <a:bodyPr/>
          <a:lstStyle/>
          <a:p>
            <a:r>
              <a:rPr lang="ru-RU" dirty="0">
                <a:effectLst/>
              </a:rPr>
              <a:t>Кабели, отходящие от монитора и системного блока, а также лучевая трубка в случае ЭЛТ-мониторов, находятся под рабочим электрическим напряжением. Неосторожное, неаккуратное пользование данными электроприборами может стать причиной возгорания в кабинете или привести к поражению человека током.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93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поведения в рабочем компьютерном </a:t>
            </a:r>
            <a:r>
              <a:rPr lang="ru-RU" dirty="0" smtClean="0"/>
              <a:t>классе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>
                <a:effectLst/>
              </a:rPr>
              <a:t> Иметь </a:t>
            </a:r>
            <a:r>
              <a:rPr lang="ru-RU" dirty="0">
                <a:effectLst/>
              </a:rPr>
              <a:t>чистые, сухие руки.</a:t>
            </a:r>
          </a:p>
          <a:p>
            <a:r>
              <a:rPr lang="ru-RU" dirty="0">
                <a:effectLst/>
              </a:rPr>
              <a:t> Не заходить в рабочую зону.</a:t>
            </a:r>
          </a:p>
          <a:p>
            <a:r>
              <a:rPr lang="ru-RU" dirty="0">
                <a:effectLst/>
              </a:rPr>
              <a:t> Нельзя вставлять вилку электропровода в розетку, имеющую неисправный вид внешне.</a:t>
            </a:r>
          </a:p>
          <a:p>
            <a:r>
              <a:rPr lang="ru-RU" dirty="0">
                <a:effectLst/>
              </a:rPr>
              <a:t> Необходимо во время рабочего процесса следить за степенью нагревания вилки.</a:t>
            </a:r>
          </a:p>
          <a:p>
            <a:r>
              <a:rPr lang="ru-RU" dirty="0">
                <a:effectLst/>
              </a:rPr>
              <a:t> Прикасаться к разъемам, проводам электропитания, заземляющим устройствам, тыльной стороне монитора запрещено.</a:t>
            </a:r>
          </a:p>
          <a:p>
            <a:r>
              <a:rPr lang="ru-RU" dirty="0">
                <a:effectLst/>
              </a:rPr>
              <a:t> Нельзя устранять неисправности техники самостоятельно.</a:t>
            </a:r>
          </a:p>
          <a:p>
            <a:r>
              <a:rPr lang="ru-RU" dirty="0">
                <a:effectLst/>
              </a:rPr>
              <a:t> Не заставлять проходы и входы / выходы из класса, чтобы не препятствовать в случае пожара эвакуации людей из помещения, не захламлять рабочее место, не складывать посторонние предметы на ПК.</a:t>
            </a:r>
          </a:p>
          <a:p>
            <a:r>
              <a:rPr lang="ru-RU" dirty="0">
                <a:effectLst/>
              </a:rPr>
              <a:t> В помещении запрещается курить, пользоваться открытым огнем (свечи, лампы керосиновые, фонари), а также нагревателями, электрическими плитками, чайниками, кипятильниками и другими электроприборами, не имеющими отношения к ПК.</a:t>
            </a:r>
          </a:p>
          <a:p>
            <a:r>
              <a:rPr lang="ru-RU" dirty="0">
                <a:effectLst/>
              </a:rPr>
              <a:t> Запрещается укладывать на поверхность электрических ламп бумагу, ткань и прочие горючие материалы.</a:t>
            </a:r>
          </a:p>
          <a:p>
            <a:r>
              <a:rPr lang="ru-RU" dirty="0">
                <a:effectLst/>
              </a:rPr>
              <a:t> Нельзя включать несколько мощных электроприборов в одну розетку.</a:t>
            </a:r>
          </a:p>
          <a:p>
            <a:r>
              <a:rPr lang="ru-RU" dirty="0">
                <a:effectLst/>
              </a:rPr>
              <a:t> Запрещено проводить в классе перепланировку мебели и оборудования, если это не предусмотрено строительными нормами.</a:t>
            </a:r>
          </a:p>
          <a:p>
            <a:r>
              <a:rPr lang="ru-RU" dirty="0">
                <a:effectLst/>
              </a:rPr>
              <a:t> После урока нужно привести место работы в порядок, затем проследить, чтобы все оборудование в классе было обесточено и зафиксировать информацию в журнале учета.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33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Меры, которые нужно предпринять, если в помещении началось возгорание, следующие: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Отключить все электронное оборудование.</a:t>
            </a:r>
          </a:p>
          <a:p>
            <a:r>
              <a:rPr lang="ru-RU" dirty="0" smtClean="0">
                <a:effectLst/>
              </a:rPr>
              <a:t>Принять </a:t>
            </a:r>
            <a:r>
              <a:rPr lang="ru-RU" dirty="0">
                <a:effectLst/>
              </a:rPr>
              <a:t>оговоренные заранее меры для ликвидации возгорания.</a:t>
            </a:r>
          </a:p>
          <a:p>
            <a:r>
              <a:rPr lang="ru-RU" dirty="0" smtClean="0">
                <a:effectLst/>
              </a:rPr>
              <a:t>Эвакуировать </a:t>
            </a:r>
            <a:r>
              <a:rPr lang="ru-RU" dirty="0">
                <a:effectLst/>
              </a:rPr>
              <a:t>материальные ценности по возможности.</a:t>
            </a:r>
          </a:p>
          <a:p>
            <a:r>
              <a:rPr lang="ru-RU" dirty="0" smtClean="0">
                <a:effectLst/>
              </a:rPr>
              <a:t>Сообщить </a:t>
            </a:r>
            <a:r>
              <a:rPr lang="ru-RU" dirty="0">
                <a:effectLst/>
              </a:rPr>
              <a:t>о пожаре в соответствующие службы – дежурному, руководству, на контрольный пункт.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54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и как погасить огонь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порошок;</a:t>
            </a:r>
          </a:p>
          <a:p>
            <a:r>
              <a:rPr lang="ru-RU" dirty="0" smtClean="0">
                <a:effectLst/>
              </a:rPr>
              <a:t>хладон</a:t>
            </a:r>
            <a:r>
              <a:rPr lang="ru-RU" dirty="0">
                <a:effectLst/>
              </a:rPr>
              <a:t>;</a:t>
            </a:r>
          </a:p>
          <a:p>
            <a:r>
              <a:rPr lang="ru-RU" dirty="0" smtClean="0">
                <a:effectLst/>
              </a:rPr>
              <a:t>диоксид </a:t>
            </a:r>
            <a:r>
              <a:rPr lang="ru-RU" dirty="0">
                <a:effectLst/>
              </a:rPr>
              <a:t>углерода.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44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897924"/>
            <a:ext cx="9613861" cy="936242"/>
          </a:xfrm>
        </p:spPr>
        <p:txBody>
          <a:bodyPr>
            <a:noAutofit/>
          </a:bodyPr>
          <a:lstStyle/>
          <a:p>
            <a:r>
              <a:rPr lang="ru-RU" sz="2800" dirty="0"/>
              <a:t>Помещение оборудуется установками ППТ (первичного пожаротушения). Ручные модели размещаются согласно утвержденным стандартам: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навешиванием на вертикальную поверхность не выше полутора метров от пола;</a:t>
            </a:r>
          </a:p>
          <a:p>
            <a:r>
              <a:rPr lang="ru-RU" dirty="0" smtClean="0">
                <a:effectLst/>
              </a:rPr>
              <a:t>установкой </a:t>
            </a:r>
            <a:r>
              <a:rPr lang="ru-RU" dirty="0">
                <a:effectLst/>
              </a:rPr>
              <a:t>в специальные шкафы, тумбы или стенды.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1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1997" y="590451"/>
            <a:ext cx="9613861" cy="3599316"/>
          </a:xfrm>
        </p:spPr>
        <p:txBody>
          <a:bodyPr/>
          <a:lstStyle/>
          <a:p>
            <a:r>
              <a:rPr lang="ru-RU" dirty="0">
                <a:effectLst/>
              </a:rPr>
              <a:t>При этом необходимо обращать внимание на текст с инструкцией по использованию огнетушителя – он должен быть удобочитаем и хорошо виден. Шкафы и тумбы для огнетушащих ручных установок делают заметными, чтобы можно было сразу опознать в них противопожарные конструкции. Прямое солнце не должно воздействовать на огнетушители, также как и атмосферные осадки, отопительные приборы и т.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7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894" y="631640"/>
            <a:ext cx="9613861" cy="3599316"/>
          </a:xfrm>
        </p:spPr>
        <p:txBody>
          <a:bodyPr/>
          <a:lstStyle/>
          <a:p>
            <a:r>
              <a:rPr lang="ru-RU" dirty="0">
                <a:effectLst/>
              </a:rPr>
              <a:t>Все имеющие отношение к любым видам работ в компьютерном классе, должны быть обязательно ознакомлены с правилами ПБ, знать их и строго соблюдать. Ответственным за соблюдение правил обычно назначается преподаватель или старший сотрудник. Ежедневно следить за состоянием готовности приборов пожаротушения, порядком в классе, исправностью компьютерного оборудования, проводки, заземления и т. д. должен инженер.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63721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13</TotalTime>
  <Words>578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Правила пожарной безопасности в компьютерном классе </vt:lpstr>
      <vt:lpstr>Презентация PowerPoint</vt:lpstr>
      <vt:lpstr>Презентация PowerPoint</vt:lpstr>
      <vt:lpstr>правила поведения в рабочем компьютерном классе</vt:lpstr>
      <vt:lpstr>Меры, которые нужно предпринять, если в помещении началось возгорание, следующие:</vt:lpstr>
      <vt:lpstr>Чем и как погасить огонь </vt:lpstr>
      <vt:lpstr>Помещение оборудуется установками ППТ (первичного пожаротушения). Ручные модели размещаются согласно утвержденным стандартам: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пожарной безопасности в компьютерном классе</dc:title>
  <dc:creator>User</dc:creator>
  <cp:lastModifiedBy>User</cp:lastModifiedBy>
  <cp:revision>2</cp:revision>
  <dcterms:created xsi:type="dcterms:W3CDTF">2021-11-27T11:47:13Z</dcterms:created>
  <dcterms:modified xsi:type="dcterms:W3CDTF">2021-11-27T12:00:51Z</dcterms:modified>
</cp:coreProperties>
</file>