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6" r:id="rId6"/>
    <p:sldId id="267" r:id="rId7"/>
    <p:sldId id="261" r:id="rId8"/>
    <p:sldId id="258" r:id="rId9"/>
    <p:sldId id="264" r:id="rId10"/>
    <p:sldId id="259" r:id="rId11"/>
    <p:sldId id="263" r:id="rId12"/>
    <p:sldId id="262" r:id="rId13"/>
    <p:sldId id="26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36150-A600-4E52-8AD1-04D35E7565BA}" v="2" dt="2019-09-24T04:20:44.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ziev, Adilet" userId="66891a87-3ae3-4a17-8597-df965b1ecc8d" providerId="ADAL" clId="{98336150-A600-4E52-8AD1-04D35E7565BA}"/>
    <pc:docChg chg="undo custSel mod addSld delSld modSld sldOrd">
      <pc:chgData name="Kaziev, Adilet" userId="66891a87-3ae3-4a17-8597-df965b1ecc8d" providerId="ADAL" clId="{98336150-A600-4E52-8AD1-04D35E7565BA}" dt="2019-10-06T21:01:22.568" v="3187" actId="1076"/>
      <pc:docMkLst>
        <pc:docMk/>
      </pc:docMkLst>
      <pc:sldChg chg="addSp delSp modSp delDesignElem">
        <pc:chgData name="Kaziev, Adilet" userId="66891a87-3ae3-4a17-8597-df965b1ecc8d" providerId="ADAL" clId="{98336150-A600-4E52-8AD1-04D35E7565BA}" dt="2019-10-06T20:59:23.416" v="3030" actId="27636"/>
        <pc:sldMkLst>
          <pc:docMk/>
          <pc:sldMk cId="425427114" sldId="256"/>
        </pc:sldMkLst>
        <pc:spChg chg="mod">
          <ac:chgData name="Kaziev, Adilet" userId="66891a87-3ae3-4a17-8597-df965b1ecc8d" providerId="ADAL" clId="{98336150-A600-4E52-8AD1-04D35E7565BA}" dt="2019-10-06T20:59:23.416" v="3030" actId="27636"/>
          <ac:spMkLst>
            <pc:docMk/>
            <pc:sldMk cId="425427114" sldId="256"/>
            <ac:spMk id="3" creationId="{9B899424-013E-41A6-B0FD-60A64AF5CE27}"/>
          </ac:spMkLst>
        </pc:spChg>
        <pc:spChg chg="add del">
          <ac:chgData name="Kaziev, Adilet" userId="66891a87-3ae3-4a17-8597-df965b1ecc8d" providerId="ADAL" clId="{98336150-A600-4E52-8AD1-04D35E7565BA}" dt="2019-09-24T04:26:45.629" v="98"/>
          <ac:spMkLst>
            <pc:docMk/>
            <pc:sldMk cId="425427114" sldId="256"/>
            <ac:spMk id="36" creationId="{C8BABCA7-C1E0-41BA-A822-5F61251AA6A4}"/>
          </ac:spMkLst>
        </pc:spChg>
        <pc:grpChg chg="add del">
          <ac:chgData name="Kaziev, Adilet" userId="66891a87-3ae3-4a17-8597-df965b1ecc8d" providerId="ADAL" clId="{98336150-A600-4E52-8AD1-04D35E7565BA}" dt="2019-09-24T04:26:45.629" v="98"/>
          <ac:grpSpMkLst>
            <pc:docMk/>
            <pc:sldMk cId="425427114" sldId="256"/>
            <ac:grpSpMk id="38" creationId="{2E5D6EB5-6FDB-477A-98F5-7409CD53754D}"/>
          </ac:grpSpMkLst>
        </pc:grpChg>
        <pc:cxnChg chg="add del">
          <ac:chgData name="Kaziev, Adilet" userId="66891a87-3ae3-4a17-8597-df965b1ecc8d" providerId="ADAL" clId="{98336150-A600-4E52-8AD1-04D35E7565BA}" dt="2019-09-24T04:26:45.629" v="98"/>
          <ac:cxnSpMkLst>
            <pc:docMk/>
            <pc:sldMk cId="425427114" sldId="256"/>
            <ac:cxnSpMk id="44" creationId="{889FB2CC-C7A1-4A53-A088-636FB487FE67}"/>
          </ac:cxnSpMkLst>
        </pc:cxnChg>
      </pc:sldChg>
      <pc:sldChg chg="addSp delSp modSp mod setBg delDesignElem">
        <pc:chgData name="Kaziev, Adilet" userId="66891a87-3ae3-4a17-8597-df965b1ecc8d" providerId="ADAL" clId="{98336150-A600-4E52-8AD1-04D35E7565BA}" dt="2019-09-24T04:26:45.629" v="98"/>
        <pc:sldMkLst>
          <pc:docMk/>
          <pc:sldMk cId="406321331" sldId="258"/>
        </pc:sldMkLst>
        <pc:spChg chg="add del">
          <ac:chgData name="Kaziev, Adilet" userId="66891a87-3ae3-4a17-8597-df965b1ecc8d" providerId="ADAL" clId="{98336150-A600-4E52-8AD1-04D35E7565BA}" dt="2019-09-24T04:12:05.941" v="31" actId="26606"/>
          <ac:spMkLst>
            <pc:docMk/>
            <pc:sldMk cId="406321331" sldId="258"/>
            <ac:spMk id="7" creationId="{23E3CED3-8830-45C9-8D6C-F4ECADD4F114}"/>
          </ac:spMkLst>
        </pc:spChg>
        <pc:spChg chg="add del">
          <ac:chgData name="Kaziev, Adilet" userId="66891a87-3ae3-4a17-8597-df965b1ecc8d" providerId="ADAL" clId="{98336150-A600-4E52-8AD1-04D35E7565BA}" dt="2019-09-24T04:12:05.941" v="31" actId="26606"/>
          <ac:spMkLst>
            <pc:docMk/>
            <pc:sldMk cId="406321331" sldId="258"/>
            <ac:spMk id="9" creationId="{66F2D62A-C66C-42DF-8C05-99B0B1A8BED0}"/>
          </ac:spMkLst>
        </pc:spChg>
        <pc:spChg chg="add del">
          <ac:chgData name="Kaziev, Adilet" userId="66891a87-3ae3-4a17-8597-df965b1ecc8d" providerId="ADAL" clId="{98336150-A600-4E52-8AD1-04D35E7565BA}" dt="2019-09-24T04:11:57.564" v="18" actId="26606"/>
          <ac:spMkLst>
            <pc:docMk/>
            <pc:sldMk cId="406321331" sldId="258"/>
            <ac:spMk id="14" creationId="{23E3CED3-8830-45C9-8D6C-F4ECADD4F114}"/>
          </ac:spMkLst>
        </pc:spChg>
        <pc:spChg chg="add del">
          <ac:chgData name="Kaziev, Adilet" userId="66891a87-3ae3-4a17-8597-df965b1ecc8d" providerId="ADAL" clId="{98336150-A600-4E52-8AD1-04D35E7565BA}" dt="2019-09-24T04:11:57.564" v="18" actId="26606"/>
          <ac:spMkLst>
            <pc:docMk/>
            <pc:sldMk cId="406321331" sldId="258"/>
            <ac:spMk id="16" creationId="{66F2D62A-C66C-42DF-8C05-99B0B1A8BED0}"/>
          </ac:spMkLst>
        </pc:spChg>
        <pc:spChg chg="add del">
          <ac:chgData name="Kaziev, Adilet" userId="66891a87-3ae3-4a17-8597-df965b1ecc8d" providerId="ADAL" clId="{98336150-A600-4E52-8AD1-04D35E7565BA}" dt="2019-09-24T04:11:58.337" v="20" actId="26606"/>
          <ac:spMkLst>
            <pc:docMk/>
            <pc:sldMk cId="406321331" sldId="258"/>
            <ac:spMk id="23" creationId="{544958B8-57B6-4B37-8A18-D54A32EC2D37}"/>
          </ac:spMkLst>
        </pc:spChg>
        <pc:spChg chg="add del">
          <ac:chgData name="Kaziev, Adilet" userId="66891a87-3ae3-4a17-8597-df965b1ecc8d" providerId="ADAL" clId="{98336150-A600-4E52-8AD1-04D35E7565BA}" dt="2019-09-24T04:11:58.337" v="20" actId="26606"/>
          <ac:spMkLst>
            <pc:docMk/>
            <pc:sldMk cId="406321331" sldId="258"/>
            <ac:spMk id="24" creationId="{B7E4A740-3A69-42A5-8AC0-3905D518F419}"/>
          </ac:spMkLst>
        </pc:spChg>
        <pc:spChg chg="add del">
          <ac:chgData name="Kaziev, Adilet" userId="66891a87-3ae3-4a17-8597-df965b1ecc8d" providerId="ADAL" clId="{98336150-A600-4E52-8AD1-04D35E7565BA}" dt="2019-09-24T04:12:00.334" v="22" actId="26606"/>
          <ac:spMkLst>
            <pc:docMk/>
            <pc:sldMk cId="406321331" sldId="258"/>
            <ac:spMk id="26" creationId="{4434DCA8-BC57-40AE-94D7-754460957E7F}"/>
          </ac:spMkLst>
        </pc:spChg>
        <pc:spChg chg="add del">
          <ac:chgData name="Kaziev, Adilet" userId="66891a87-3ae3-4a17-8597-df965b1ecc8d" providerId="ADAL" clId="{98336150-A600-4E52-8AD1-04D35E7565BA}" dt="2019-09-24T04:12:00.334" v="22" actId="26606"/>
          <ac:spMkLst>
            <pc:docMk/>
            <pc:sldMk cId="406321331" sldId="258"/>
            <ac:spMk id="28" creationId="{D43CA6E1-DE85-4998-B1CA-2B617EDF60F8}"/>
          </ac:spMkLst>
        </pc:spChg>
        <pc:spChg chg="add del">
          <ac:chgData name="Kaziev, Adilet" userId="66891a87-3ae3-4a17-8597-df965b1ecc8d" providerId="ADAL" clId="{98336150-A600-4E52-8AD1-04D35E7565BA}" dt="2019-09-24T04:12:01.773" v="24" actId="26606"/>
          <ac:spMkLst>
            <pc:docMk/>
            <pc:sldMk cId="406321331" sldId="258"/>
            <ac:spMk id="30" creationId="{DEB4B82D-A989-40D8-A457-F1D9C0345509}"/>
          </ac:spMkLst>
        </pc:spChg>
        <pc:spChg chg="add del">
          <ac:chgData name="Kaziev, Adilet" userId="66891a87-3ae3-4a17-8597-df965b1ecc8d" providerId="ADAL" clId="{98336150-A600-4E52-8AD1-04D35E7565BA}" dt="2019-09-24T04:12:02.759" v="26" actId="26606"/>
          <ac:spMkLst>
            <pc:docMk/>
            <pc:sldMk cId="406321331" sldId="258"/>
            <ac:spMk id="36" creationId="{F733538D-5433-42E7-AA08-DC5FDEDA47A7}"/>
          </ac:spMkLst>
        </pc:spChg>
        <pc:spChg chg="add del">
          <ac:chgData name="Kaziev, Adilet" userId="66891a87-3ae3-4a17-8597-df965b1ecc8d" providerId="ADAL" clId="{98336150-A600-4E52-8AD1-04D35E7565BA}" dt="2019-09-24T04:12:03.693" v="28" actId="26606"/>
          <ac:spMkLst>
            <pc:docMk/>
            <pc:sldMk cId="406321331" sldId="258"/>
            <ac:spMk id="38" creationId="{38181A50-C8BE-4392-983D-C06579080585}"/>
          </ac:spMkLst>
        </pc:spChg>
        <pc:spChg chg="add del">
          <ac:chgData name="Kaziev, Adilet" userId="66891a87-3ae3-4a17-8597-df965b1ecc8d" providerId="ADAL" clId="{98336150-A600-4E52-8AD1-04D35E7565BA}" dt="2019-09-24T04:12:05.928" v="30" actId="26606"/>
          <ac:spMkLst>
            <pc:docMk/>
            <pc:sldMk cId="406321331" sldId="258"/>
            <ac:spMk id="40" creationId="{E6B80853-775B-47C1-A508-0AAD6FCE5ADB}"/>
          </ac:spMkLst>
        </pc:spChg>
        <pc:spChg chg="add del">
          <ac:chgData name="Kaziev, Adilet" userId="66891a87-3ae3-4a17-8597-df965b1ecc8d" providerId="ADAL" clId="{98336150-A600-4E52-8AD1-04D35E7565BA}" dt="2019-09-24T04:12:05.928" v="30" actId="26606"/>
          <ac:spMkLst>
            <pc:docMk/>
            <pc:sldMk cId="406321331" sldId="258"/>
            <ac:spMk id="41" creationId="{9BF62520-0403-497A-958B-FD6E8037E8FA}"/>
          </ac:spMkLst>
        </pc:spChg>
        <pc:spChg chg="add del">
          <ac:chgData name="Kaziev, Adilet" userId="66891a87-3ae3-4a17-8597-df965b1ecc8d" providerId="ADAL" clId="{98336150-A600-4E52-8AD1-04D35E7565BA}" dt="2019-09-24T04:12:05.928" v="30" actId="26606"/>
          <ac:spMkLst>
            <pc:docMk/>
            <pc:sldMk cId="406321331" sldId="258"/>
            <ac:spMk id="42" creationId="{BB3A422A-21ED-464B-B2EF-EE5B061BED4A}"/>
          </ac:spMkLst>
        </pc:spChg>
        <pc:spChg chg="add del">
          <ac:chgData name="Kaziev, Adilet" userId="66891a87-3ae3-4a17-8597-df965b1ecc8d" providerId="ADAL" clId="{98336150-A600-4E52-8AD1-04D35E7565BA}" dt="2019-09-24T04:26:45.629" v="98"/>
          <ac:spMkLst>
            <pc:docMk/>
            <pc:sldMk cId="406321331" sldId="258"/>
            <ac:spMk id="44" creationId="{23E3CED3-8830-45C9-8D6C-F4ECADD4F114}"/>
          </ac:spMkLst>
        </pc:spChg>
        <pc:spChg chg="add del">
          <ac:chgData name="Kaziev, Adilet" userId="66891a87-3ae3-4a17-8597-df965b1ecc8d" providerId="ADAL" clId="{98336150-A600-4E52-8AD1-04D35E7565BA}" dt="2019-09-24T04:26:45.629" v="98"/>
          <ac:spMkLst>
            <pc:docMk/>
            <pc:sldMk cId="406321331" sldId="258"/>
            <ac:spMk id="45" creationId="{66F2D62A-C66C-42DF-8C05-99B0B1A8BED0}"/>
          </ac:spMkLst>
        </pc:spChg>
        <pc:grpChg chg="add del">
          <ac:chgData name="Kaziev, Adilet" userId="66891a87-3ae3-4a17-8597-df965b1ecc8d" providerId="ADAL" clId="{98336150-A600-4E52-8AD1-04D35E7565BA}" dt="2019-09-24T04:11:58.337" v="20" actId="26606"/>
          <ac:grpSpMkLst>
            <pc:docMk/>
            <pc:sldMk cId="406321331" sldId="258"/>
            <ac:grpSpMk id="18" creationId="{8283C010-53D7-404B-9300-DB1BAE1EAE91}"/>
          </ac:grpSpMkLst>
        </pc:grpChg>
        <pc:grpChg chg="add del">
          <ac:chgData name="Kaziev, Adilet" userId="66891a87-3ae3-4a17-8597-df965b1ecc8d" providerId="ADAL" clId="{98336150-A600-4E52-8AD1-04D35E7565BA}" dt="2019-09-24T04:12:01.773" v="24" actId="26606"/>
          <ac:grpSpMkLst>
            <pc:docMk/>
            <pc:sldMk cId="406321331" sldId="258"/>
            <ac:grpSpMk id="32" creationId="{67034349-EB95-4DEC-941A-A5BEB23CCC1B}"/>
          </ac:grpSpMkLst>
        </pc:grpChg>
        <pc:picChg chg="mod">
          <ac:chgData name="Kaziev, Adilet" userId="66891a87-3ae3-4a17-8597-df965b1ecc8d" providerId="ADAL" clId="{98336150-A600-4E52-8AD1-04D35E7565BA}" dt="2019-09-24T04:12:05.941" v="31" actId="26606"/>
          <ac:picMkLst>
            <pc:docMk/>
            <pc:sldMk cId="406321331" sldId="258"/>
            <ac:picMk id="2" creationId="{83D576CC-D46E-45A2-92F0-CA8DAD6E280D}"/>
          </ac:picMkLst>
        </pc:picChg>
        <pc:picChg chg="add del">
          <ac:chgData name="Kaziev, Adilet" userId="66891a87-3ae3-4a17-8597-df965b1ecc8d" providerId="ADAL" clId="{98336150-A600-4E52-8AD1-04D35E7565BA}" dt="2019-09-24T04:12:00.334" v="22" actId="26606"/>
          <ac:picMkLst>
            <pc:docMk/>
            <pc:sldMk cId="406321331" sldId="258"/>
            <ac:picMk id="20" creationId="{AD162A3C-D7A8-4B2A-94B1-73192CBC573B}"/>
          </ac:picMkLst>
        </pc:picChg>
        <pc:picChg chg="add del">
          <ac:chgData name="Kaziev, Adilet" userId="66891a87-3ae3-4a17-8597-df965b1ecc8d" providerId="ADAL" clId="{98336150-A600-4E52-8AD1-04D35E7565BA}" dt="2019-09-24T04:12:00.334" v="22" actId="26606"/>
          <ac:picMkLst>
            <pc:docMk/>
            <pc:sldMk cId="406321331" sldId="258"/>
            <ac:picMk id="22" creationId="{6B8F1012-6DEE-4829-9F32-620A71109464}"/>
          </ac:picMkLst>
        </pc:picChg>
        <pc:picChg chg="add del">
          <ac:chgData name="Kaziev, Adilet" userId="66891a87-3ae3-4a17-8597-df965b1ecc8d" providerId="ADAL" clId="{98336150-A600-4E52-8AD1-04D35E7565BA}" dt="2019-09-24T04:12:00.334" v="22" actId="26606"/>
          <ac:picMkLst>
            <pc:docMk/>
            <pc:sldMk cId="406321331" sldId="258"/>
            <ac:picMk id="27" creationId="{E93A23A1-FB7B-4C57-8240-0B6015C11161}"/>
          </ac:picMkLst>
        </pc:picChg>
        <pc:picChg chg="add del">
          <ac:chgData name="Kaziev, Adilet" userId="66891a87-3ae3-4a17-8597-df965b1ecc8d" providerId="ADAL" clId="{98336150-A600-4E52-8AD1-04D35E7565BA}" dt="2019-09-24T04:12:01.773" v="24" actId="26606"/>
          <ac:picMkLst>
            <pc:docMk/>
            <pc:sldMk cId="406321331" sldId="258"/>
            <ac:picMk id="31" creationId="{14E99EC7-4ECA-46FD-A4EE-C28A8AC67373}"/>
          </ac:picMkLst>
        </pc:picChg>
      </pc:sldChg>
      <pc:sldChg chg="addSp delSp modSp add mod setBg delDesignElem">
        <pc:chgData name="Kaziev, Adilet" userId="66891a87-3ae3-4a17-8597-df965b1ecc8d" providerId="ADAL" clId="{98336150-A600-4E52-8AD1-04D35E7565BA}" dt="2019-09-24T04:26:45.629" v="98"/>
        <pc:sldMkLst>
          <pc:docMk/>
          <pc:sldMk cId="1346698201" sldId="259"/>
        </pc:sldMkLst>
        <pc:spChg chg="add del">
          <ac:chgData name="Kaziev, Adilet" userId="66891a87-3ae3-4a17-8597-df965b1ecc8d" providerId="ADAL" clId="{98336150-A600-4E52-8AD1-04D35E7565BA}" dt="2019-09-24T04:10:56.902" v="3" actId="26606"/>
          <ac:spMkLst>
            <pc:docMk/>
            <pc:sldMk cId="1346698201" sldId="259"/>
            <ac:spMk id="7" creationId="{544958B8-57B6-4B37-8A18-D54A32EC2D37}"/>
          </ac:spMkLst>
        </pc:spChg>
        <pc:spChg chg="add del">
          <ac:chgData name="Kaziev, Adilet" userId="66891a87-3ae3-4a17-8597-df965b1ecc8d" providerId="ADAL" clId="{98336150-A600-4E52-8AD1-04D35E7565BA}" dt="2019-09-24T04:10:56.902" v="3" actId="26606"/>
          <ac:spMkLst>
            <pc:docMk/>
            <pc:sldMk cId="1346698201" sldId="259"/>
            <ac:spMk id="9" creationId="{B7E4A740-3A69-42A5-8AC0-3905D518F419}"/>
          </ac:spMkLst>
        </pc:spChg>
        <pc:spChg chg="add del">
          <ac:chgData name="Kaziev, Adilet" userId="66891a87-3ae3-4a17-8597-df965b1ecc8d" providerId="ADAL" clId="{98336150-A600-4E52-8AD1-04D35E7565BA}" dt="2019-09-24T04:11:00.332" v="5" actId="26606"/>
          <ac:spMkLst>
            <pc:docMk/>
            <pc:sldMk cId="1346698201" sldId="259"/>
            <ac:spMk id="17" creationId="{23E3CED3-8830-45C9-8D6C-F4ECADD4F114}"/>
          </ac:spMkLst>
        </pc:spChg>
        <pc:spChg chg="add del">
          <ac:chgData name="Kaziev, Adilet" userId="66891a87-3ae3-4a17-8597-df965b1ecc8d" providerId="ADAL" clId="{98336150-A600-4E52-8AD1-04D35E7565BA}" dt="2019-09-24T04:11:00.332" v="5" actId="26606"/>
          <ac:spMkLst>
            <pc:docMk/>
            <pc:sldMk cId="1346698201" sldId="259"/>
            <ac:spMk id="18" creationId="{66F2D62A-C66C-42DF-8C05-99B0B1A8BED0}"/>
          </ac:spMkLst>
        </pc:spChg>
        <pc:spChg chg="add del">
          <ac:chgData name="Kaziev, Adilet" userId="66891a87-3ae3-4a17-8597-df965b1ecc8d" providerId="ADAL" clId="{98336150-A600-4E52-8AD1-04D35E7565BA}" dt="2019-09-24T04:11:01.559" v="7" actId="26606"/>
          <ac:spMkLst>
            <pc:docMk/>
            <pc:sldMk cId="1346698201" sldId="259"/>
            <ac:spMk id="20" creationId="{F733538D-5433-42E7-AA08-DC5FDEDA47A7}"/>
          </ac:spMkLst>
        </pc:spChg>
        <pc:spChg chg="add del">
          <ac:chgData name="Kaziev, Adilet" userId="66891a87-3ae3-4a17-8597-df965b1ecc8d" providerId="ADAL" clId="{98336150-A600-4E52-8AD1-04D35E7565BA}" dt="2019-09-24T04:11:03.716" v="9" actId="26606"/>
          <ac:spMkLst>
            <pc:docMk/>
            <pc:sldMk cId="1346698201" sldId="259"/>
            <ac:spMk id="22" creationId="{4434DCA8-BC57-40AE-94D7-754460957E7F}"/>
          </ac:spMkLst>
        </pc:spChg>
        <pc:spChg chg="add del">
          <ac:chgData name="Kaziev, Adilet" userId="66891a87-3ae3-4a17-8597-df965b1ecc8d" providerId="ADAL" clId="{98336150-A600-4E52-8AD1-04D35E7565BA}" dt="2019-09-24T04:11:03.716" v="9" actId="26606"/>
          <ac:spMkLst>
            <pc:docMk/>
            <pc:sldMk cId="1346698201" sldId="259"/>
            <ac:spMk id="24" creationId="{D43CA6E1-DE85-4998-B1CA-2B617EDF60F8}"/>
          </ac:spMkLst>
        </pc:spChg>
        <pc:spChg chg="add del">
          <ac:chgData name="Kaziev, Adilet" userId="66891a87-3ae3-4a17-8597-df965b1ecc8d" providerId="ADAL" clId="{98336150-A600-4E52-8AD1-04D35E7565BA}" dt="2019-09-24T04:12:12.423" v="32" actId="26606"/>
          <ac:spMkLst>
            <pc:docMk/>
            <pc:sldMk cId="1346698201" sldId="259"/>
            <ac:spMk id="26" creationId="{DEB4B82D-A989-40D8-A457-F1D9C0345509}"/>
          </ac:spMkLst>
        </pc:spChg>
        <pc:spChg chg="add del">
          <ac:chgData name="Kaziev, Adilet" userId="66891a87-3ae3-4a17-8597-df965b1ecc8d" providerId="ADAL" clId="{98336150-A600-4E52-8AD1-04D35E7565BA}" dt="2019-09-24T04:26:45.629" v="98"/>
          <ac:spMkLst>
            <pc:docMk/>
            <pc:sldMk cId="1346698201" sldId="259"/>
            <ac:spMk id="35" creationId="{23E3CED3-8830-45C9-8D6C-F4ECADD4F114}"/>
          </ac:spMkLst>
        </pc:spChg>
        <pc:spChg chg="add del">
          <ac:chgData name="Kaziev, Adilet" userId="66891a87-3ae3-4a17-8597-df965b1ecc8d" providerId="ADAL" clId="{98336150-A600-4E52-8AD1-04D35E7565BA}" dt="2019-09-24T04:26:45.629" v="98"/>
          <ac:spMkLst>
            <pc:docMk/>
            <pc:sldMk cId="1346698201" sldId="259"/>
            <ac:spMk id="37" creationId="{66F2D62A-C66C-42DF-8C05-99B0B1A8BED0}"/>
          </ac:spMkLst>
        </pc:spChg>
        <pc:grpChg chg="add del">
          <ac:chgData name="Kaziev, Adilet" userId="66891a87-3ae3-4a17-8597-df965b1ecc8d" providerId="ADAL" clId="{98336150-A600-4E52-8AD1-04D35E7565BA}" dt="2019-09-24T04:10:56.902" v="3" actId="26606"/>
          <ac:grpSpMkLst>
            <pc:docMk/>
            <pc:sldMk cId="1346698201" sldId="259"/>
            <ac:grpSpMk id="11" creationId="{8283C010-53D7-404B-9300-DB1BAE1EAE91}"/>
          </ac:grpSpMkLst>
        </pc:grpChg>
        <pc:grpChg chg="add del">
          <ac:chgData name="Kaziev, Adilet" userId="66891a87-3ae3-4a17-8597-df965b1ecc8d" providerId="ADAL" clId="{98336150-A600-4E52-8AD1-04D35E7565BA}" dt="2019-09-24T04:12:12.423" v="32" actId="26606"/>
          <ac:grpSpMkLst>
            <pc:docMk/>
            <pc:sldMk cId="1346698201" sldId="259"/>
            <ac:grpSpMk id="28" creationId="{67034349-EB95-4DEC-941A-A5BEB23CCC1B}"/>
          </ac:grpSpMkLst>
        </pc:grpChg>
        <pc:picChg chg="add mod">
          <ac:chgData name="Kaziev, Adilet" userId="66891a87-3ae3-4a17-8597-df965b1ecc8d" providerId="ADAL" clId="{98336150-A600-4E52-8AD1-04D35E7565BA}" dt="2019-09-24T04:12:12.423" v="32" actId="26606"/>
          <ac:picMkLst>
            <pc:docMk/>
            <pc:sldMk cId="1346698201" sldId="259"/>
            <ac:picMk id="2" creationId="{987B32BF-1ACB-40F4-9FF0-7CFBFE21F9C9}"/>
          </ac:picMkLst>
        </pc:picChg>
        <pc:picChg chg="add del">
          <ac:chgData name="Kaziev, Adilet" userId="66891a87-3ae3-4a17-8597-df965b1ecc8d" providerId="ADAL" clId="{98336150-A600-4E52-8AD1-04D35E7565BA}" dt="2019-09-24T04:11:03.716" v="9" actId="26606"/>
          <ac:picMkLst>
            <pc:docMk/>
            <pc:sldMk cId="1346698201" sldId="259"/>
            <ac:picMk id="13" creationId="{AD162A3C-D7A8-4B2A-94B1-73192CBC573B}"/>
          </ac:picMkLst>
        </pc:picChg>
        <pc:picChg chg="add del">
          <ac:chgData name="Kaziev, Adilet" userId="66891a87-3ae3-4a17-8597-df965b1ecc8d" providerId="ADAL" clId="{98336150-A600-4E52-8AD1-04D35E7565BA}" dt="2019-09-24T04:11:03.716" v="9" actId="26606"/>
          <ac:picMkLst>
            <pc:docMk/>
            <pc:sldMk cId="1346698201" sldId="259"/>
            <ac:picMk id="15" creationId="{6B8F1012-6DEE-4829-9F32-620A71109464}"/>
          </ac:picMkLst>
        </pc:picChg>
        <pc:picChg chg="add del">
          <ac:chgData name="Kaziev, Adilet" userId="66891a87-3ae3-4a17-8597-df965b1ecc8d" providerId="ADAL" clId="{98336150-A600-4E52-8AD1-04D35E7565BA}" dt="2019-09-24T04:11:03.716" v="9" actId="26606"/>
          <ac:picMkLst>
            <pc:docMk/>
            <pc:sldMk cId="1346698201" sldId="259"/>
            <ac:picMk id="23" creationId="{E93A23A1-FB7B-4C57-8240-0B6015C11161}"/>
          </ac:picMkLst>
        </pc:picChg>
        <pc:picChg chg="add del">
          <ac:chgData name="Kaziev, Adilet" userId="66891a87-3ae3-4a17-8597-df965b1ecc8d" providerId="ADAL" clId="{98336150-A600-4E52-8AD1-04D35E7565BA}" dt="2019-09-24T04:12:12.423" v="32" actId="26606"/>
          <ac:picMkLst>
            <pc:docMk/>
            <pc:sldMk cId="1346698201" sldId="259"/>
            <ac:picMk id="27" creationId="{14E99EC7-4ECA-46FD-A4EE-C28A8AC67373}"/>
          </ac:picMkLst>
        </pc:picChg>
      </pc:sldChg>
      <pc:sldChg chg="addSp modSp add">
        <pc:chgData name="Kaziev, Adilet" userId="66891a87-3ae3-4a17-8597-df965b1ecc8d" providerId="ADAL" clId="{98336150-A600-4E52-8AD1-04D35E7565BA}" dt="2019-09-30T19:18:15.502" v="2461" actId="2711"/>
        <pc:sldMkLst>
          <pc:docMk/>
          <pc:sldMk cId="1133746242" sldId="260"/>
        </pc:sldMkLst>
        <pc:spChg chg="add mod">
          <ac:chgData name="Kaziev, Adilet" userId="66891a87-3ae3-4a17-8597-df965b1ecc8d" providerId="ADAL" clId="{98336150-A600-4E52-8AD1-04D35E7565BA}" dt="2019-09-30T19:18:15.502" v="2461" actId="2711"/>
          <ac:spMkLst>
            <pc:docMk/>
            <pc:sldMk cId="1133746242" sldId="260"/>
            <ac:spMk id="2" creationId="{373B4FD5-6385-4FA3-AC4C-189FAD808483}"/>
          </ac:spMkLst>
        </pc:spChg>
      </pc:sldChg>
      <pc:sldChg chg="addSp modSp add ord">
        <pc:chgData name="Kaziev, Adilet" userId="66891a87-3ae3-4a17-8597-df965b1ecc8d" providerId="ADAL" clId="{98336150-A600-4E52-8AD1-04D35E7565BA}" dt="2019-09-30T19:17:02.575" v="2455" actId="2711"/>
        <pc:sldMkLst>
          <pc:docMk/>
          <pc:sldMk cId="1911215892" sldId="261"/>
        </pc:sldMkLst>
        <pc:spChg chg="add mod">
          <ac:chgData name="Kaziev, Adilet" userId="66891a87-3ae3-4a17-8597-df965b1ecc8d" providerId="ADAL" clId="{98336150-A600-4E52-8AD1-04D35E7565BA}" dt="2019-09-30T19:17:02.575" v="2455" actId="2711"/>
          <ac:spMkLst>
            <pc:docMk/>
            <pc:sldMk cId="1911215892" sldId="261"/>
            <ac:spMk id="2" creationId="{958A5858-C34F-484F-8F31-D2483951A2D3}"/>
          </ac:spMkLst>
        </pc:spChg>
      </pc:sldChg>
      <pc:sldChg chg="addSp modSp add ord">
        <pc:chgData name="Kaziev, Adilet" userId="66891a87-3ae3-4a17-8597-df965b1ecc8d" providerId="ADAL" clId="{98336150-A600-4E52-8AD1-04D35E7565BA}" dt="2019-09-30T19:18:45.885" v="2462" actId="1076"/>
        <pc:sldMkLst>
          <pc:docMk/>
          <pc:sldMk cId="3805688818" sldId="262"/>
        </pc:sldMkLst>
        <pc:spChg chg="add mod">
          <ac:chgData name="Kaziev, Adilet" userId="66891a87-3ae3-4a17-8597-df965b1ecc8d" providerId="ADAL" clId="{98336150-A600-4E52-8AD1-04D35E7565BA}" dt="2019-09-30T19:18:45.885" v="2462" actId="1076"/>
          <ac:spMkLst>
            <pc:docMk/>
            <pc:sldMk cId="3805688818" sldId="262"/>
            <ac:spMk id="2" creationId="{1E206EB3-363B-439B-87E3-94372001D7EE}"/>
          </ac:spMkLst>
        </pc:spChg>
      </pc:sldChg>
      <pc:sldChg chg="addSp modSp add ord">
        <pc:chgData name="Kaziev, Adilet" userId="66891a87-3ae3-4a17-8597-df965b1ecc8d" providerId="ADAL" clId="{98336150-A600-4E52-8AD1-04D35E7565BA}" dt="2019-09-30T19:18:53.633" v="2463" actId="1076"/>
        <pc:sldMkLst>
          <pc:docMk/>
          <pc:sldMk cId="634115143" sldId="263"/>
        </pc:sldMkLst>
        <pc:spChg chg="add mod">
          <ac:chgData name="Kaziev, Adilet" userId="66891a87-3ae3-4a17-8597-df965b1ecc8d" providerId="ADAL" clId="{98336150-A600-4E52-8AD1-04D35E7565BA}" dt="2019-09-30T19:18:53.633" v="2463" actId="1076"/>
          <ac:spMkLst>
            <pc:docMk/>
            <pc:sldMk cId="634115143" sldId="263"/>
            <ac:spMk id="2" creationId="{2E232E59-7AB0-4A1D-91BF-C3849E78F432}"/>
          </ac:spMkLst>
        </pc:spChg>
      </pc:sldChg>
      <pc:sldChg chg="addSp modSp add ord">
        <pc:chgData name="Kaziev, Adilet" userId="66891a87-3ae3-4a17-8597-df965b1ecc8d" providerId="ADAL" clId="{98336150-A600-4E52-8AD1-04D35E7565BA}" dt="2019-09-30T19:17:47.089" v="2459" actId="2711"/>
        <pc:sldMkLst>
          <pc:docMk/>
          <pc:sldMk cId="291690033" sldId="264"/>
        </pc:sldMkLst>
        <pc:spChg chg="add mod">
          <ac:chgData name="Kaziev, Adilet" userId="66891a87-3ae3-4a17-8597-df965b1ecc8d" providerId="ADAL" clId="{98336150-A600-4E52-8AD1-04D35E7565BA}" dt="2019-09-30T19:17:47.089" v="2459" actId="2711"/>
          <ac:spMkLst>
            <pc:docMk/>
            <pc:sldMk cId="291690033" sldId="264"/>
            <ac:spMk id="2" creationId="{EEF96B01-59BC-4F65-94A5-5A297CABCB43}"/>
          </ac:spMkLst>
        </pc:spChg>
      </pc:sldChg>
      <pc:sldChg chg="addSp modSp add ord">
        <pc:chgData name="Kaziev, Adilet" userId="66891a87-3ae3-4a17-8597-df965b1ecc8d" providerId="ADAL" clId="{98336150-A600-4E52-8AD1-04D35E7565BA}" dt="2019-10-05T05:22:58.391" v="2580" actId="20577"/>
        <pc:sldMkLst>
          <pc:docMk/>
          <pc:sldMk cId="3901833023" sldId="266"/>
        </pc:sldMkLst>
        <pc:spChg chg="add mod">
          <ac:chgData name="Kaziev, Adilet" userId="66891a87-3ae3-4a17-8597-df965b1ecc8d" providerId="ADAL" clId="{98336150-A600-4E52-8AD1-04D35E7565BA}" dt="2019-10-05T05:22:58.391" v="2580" actId="20577"/>
          <ac:spMkLst>
            <pc:docMk/>
            <pc:sldMk cId="3901833023" sldId="266"/>
            <ac:spMk id="2" creationId="{1B35E2F9-F15A-475D-A800-1C92F8E06FEF}"/>
          </ac:spMkLst>
        </pc:spChg>
        <pc:picChg chg="add mod">
          <ac:chgData name="Kaziev, Adilet" userId="66891a87-3ae3-4a17-8597-df965b1ecc8d" providerId="ADAL" clId="{98336150-A600-4E52-8AD1-04D35E7565BA}" dt="2019-10-05T05:22:45.846" v="2579" actId="1076"/>
          <ac:picMkLst>
            <pc:docMk/>
            <pc:sldMk cId="3901833023" sldId="266"/>
            <ac:picMk id="3" creationId="{D806C6AF-5D92-4D17-A981-E9A82C4E3CDB}"/>
          </ac:picMkLst>
        </pc:picChg>
      </pc:sldChg>
      <pc:sldChg chg="addSp delSp modSp add mod setBg">
        <pc:chgData name="Kaziev, Adilet" userId="66891a87-3ae3-4a17-8597-df965b1ecc8d" providerId="ADAL" clId="{98336150-A600-4E52-8AD1-04D35E7565BA}" dt="2019-10-02T04:11:51.090" v="2524" actId="26606"/>
        <pc:sldMkLst>
          <pc:docMk/>
          <pc:sldMk cId="1876954126" sldId="267"/>
        </pc:sldMkLst>
        <pc:spChg chg="add del">
          <ac:chgData name="Kaziev, Adilet" userId="66891a87-3ae3-4a17-8597-df965b1ecc8d" providerId="ADAL" clId="{98336150-A600-4E52-8AD1-04D35E7565BA}" dt="2019-10-02T04:10:13.246" v="2472" actId="26606"/>
          <ac:spMkLst>
            <pc:docMk/>
            <pc:sldMk cId="1876954126" sldId="267"/>
            <ac:spMk id="7" creationId="{544958B8-57B6-4B37-8A18-D54A32EC2D37}"/>
          </ac:spMkLst>
        </pc:spChg>
        <pc:spChg chg="add">
          <ac:chgData name="Kaziev, Adilet" userId="66891a87-3ae3-4a17-8597-df965b1ecc8d" providerId="ADAL" clId="{98336150-A600-4E52-8AD1-04D35E7565BA}" dt="2019-10-02T04:11:51.090" v="2524" actId="26606"/>
          <ac:spMkLst>
            <pc:docMk/>
            <pc:sldMk cId="1876954126" sldId="267"/>
            <ac:spMk id="8" creationId="{23E3CED3-8830-45C9-8D6C-F4ECADD4F114}"/>
          </ac:spMkLst>
        </pc:spChg>
        <pc:spChg chg="add del">
          <ac:chgData name="Kaziev, Adilet" userId="66891a87-3ae3-4a17-8597-df965b1ecc8d" providerId="ADAL" clId="{98336150-A600-4E52-8AD1-04D35E7565BA}" dt="2019-10-02T04:10:13.246" v="2472" actId="26606"/>
          <ac:spMkLst>
            <pc:docMk/>
            <pc:sldMk cId="1876954126" sldId="267"/>
            <ac:spMk id="9" creationId="{B7E4A740-3A69-42A5-8AC0-3905D518F419}"/>
          </ac:spMkLst>
        </pc:spChg>
        <pc:spChg chg="add">
          <ac:chgData name="Kaziev, Adilet" userId="66891a87-3ae3-4a17-8597-df965b1ecc8d" providerId="ADAL" clId="{98336150-A600-4E52-8AD1-04D35E7565BA}" dt="2019-10-02T04:11:51.090" v="2524" actId="26606"/>
          <ac:spMkLst>
            <pc:docMk/>
            <pc:sldMk cId="1876954126" sldId="267"/>
            <ac:spMk id="10" creationId="{66F2D62A-C66C-42DF-8C05-99B0B1A8BED0}"/>
          </ac:spMkLst>
        </pc:spChg>
        <pc:spChg chg="add del">
          <ac:chgData name="Kaziev, Adilet" userId="66891a87-3ae3-4a17-8597-df965b1ecc8d" providerId="ADAL" clId="{98336150-A600-4E52-8AD1-04D35E7565BA}" dt="2019-10-02T04:10:14.950" v="2474" actId="26606"/>
          <ac:spMkLst>
            <pc:docMk/>
            <pc:sldMk cId="1876954126" sldId="267"/>
            <ac:spMk id="17" creationId="{23E3CED3-8830-45C9-8D6C-F4ECADD4F114}"/>
          </ac:spMkLst>
        </pc:spChg>
        <pc:spChg chg="add del">
          <ac:chgData name="Kaziev, Adilet" userId="66891a87-3ae3-4a17-8597-df965b1ecc8d" providerId="ADAL" clId="{98336150-A600-4E52-8AD1-04D35E7565BA}" dt="2019-10-02T04:10:14.950" v="2474" actId="26606"/>
          <ac:spMkLst>
            <pc:docMk/>
            <pc:sldMk cId="1876954126" sldId="267"/>
            <ac:spMk id="18" creationId="{66F2D62A-C66C-42DF-8C05-99B0B1A8BED0}"/>
          </ac:spMkLst>
        </pc:spChg>
        <pc:spChg chg="add del">
          <ac:chgData name="Kaziev, Adilet" userId="66891a87-3ae3-4a17-8597-df965b1ecc8d" providerId="ADAL" clId="{98336150-A600-4E52-8AD1-04D35E7565BA}" dt="2019-10-02T04:10:19.410" v="2476" actId="26606"/>
          <ac:spMkLst>
            <pc:docMk/>
            <pc:sldMk cId="1876954126" sldId="267"/>
            <ac:spMk id="20" creationId="{F733538D-5433-42E7-AA08-DC5FDEDA47A7}"/>
          </ac:spMkLst>
        </pc:spChg>
        <pc:spChg chg="add del">
          <ac:chgData name="Kaziev, Adilet" userId="66891a87-3ae3-4a17-8597-df965b1ecc8d" providerId="ADAL" clId="{98336150-A600-4E52-8AD1-04D35E7565BA}" dt="2019-10-02T04:10:21.996" v="2478" actId="26606"/>
          <ac:spMkLst>
            <pc:docMk/>
            <pc:sldMk cId="1876954126" sldId="267"/>
            <ac:spMk id="22" creationId="{4434DCA8-BC57-40AE-94D7-754460957E7F}"/>
          </ac:spMkLst>
        </pc:spChg>
        <pc:spChg chg="add del">
          <ac:chgData name="Kaziev, Adilet" userId="66891a87-3ae3-4a17-8597-df965b1ecc8d" providerId="ADAL" clId="{98336150-A600-4E52-8AD1-04D35E7565BA}" dt="2019-10-02T04:10:21.996" v="2478" actId="26606"/>
          <ac:spMkLst>
            <pc:docMk/>
            <pc:sldMk cId="1876954126" sldId="267"/>
            <ac:spMk id="24" creationId="{D43CA6E1-DE85-4998-B1CA-2B617EDF60F8}"/>
          </ac:spMkLst>
        </pc:spChg>
        <pc:spChg chg="add del">
          <ac:chgData name="Kaziev, Adilet" userId="66891a87-3ae3-4a17-8597-df965b1ecc8d" providerId="ADAL" clId="{98336150-A600-4E52-8AD1-04D35E7565BA}" dt="2019-10-02T04:10:23.660" v="2480" actId="26606"/>
          <ac:spMkLst>
            <pc:docMk/>
            <pc:sldMk cId="1876954126" sldId="267"/>
            <ac:spMk id="26" creationId="{DEB4B82D-A989-40D8-A457-F1D9C0345509}"/>
          </ac:spMkLst>
        </pc:spChg>
        <pc:spChg chg="add del">
          <ac:chgData name="Kaziev, Adilet" userId="66891a87-3ae3-4a17-8597-df965b1ecc8d" providerId="ADAL" clId="{98336150-A600-4E52-8AD1-04D35E7565BA}" dt="2019-10-02T04:10:26.305" v="2482" actId="26606"/>
          <ac:spMkLst>
            <pc:docMk/>
            <pc:sldMk cId="1876954126" sldId="267"/>
            <ac:spMk id="32" creationId="{38181A50-C8BE-4392-983D-C06579080585}"/>
          </ac:spMkLst>
        </pc:spChg>
        <pc:spChg chg="add del">
          <ac:chgData name="Kaziev, Adilet" userId="66891a87-3ae3-4a17-8597-df965b1ecc8d" providerId="ADAL" clId="{98336150-A600-4E52-8AD1-04D35E7565BA}" dt="2019-10-02T04:10:28.878" v="2484" actId="26606"/>
          <ac:spMkLst>
            <pc:docMk/>
            <pc:sldMk cId="1876954126" sldId="267"/>
            <ac:spMk id="34" creationId="{E6B80853-775B-47C1-A508-0AAD6FCE5ADB}"/>
          </ac:spMkLst>
        </pc:spChg>
        <pc:spChg chg="add del">
          <ac:chgData name="Kaziev, Adilet" userId="66891a87-3ae3-4a17-8597-df965b1ecc8d" providerId="ADAL" clId="{98336150-A600-4E52-8AD1-04D35E7565BA}" dt="2019-10-02T04:10:28.878" v="2484" actId="26606"/>
          <ac:spMkLst>
            <pc:docMk/>
            <pc:sldMk cId="1876954126" sldId="267"/>
            <ac:spMk id="35" creationId="{9BF62520-0403-497A-958B-FD6E8037E8FA}"/>
          </ac:spMkLst>
        </pc:spChg>
        <pc:spChg chg="add del">
          <ac:chgData name="Kaziev, Adilet" userId="66891a87-3ae3-4a17-8597-df965b1ecc8d" providerId="ADAL" clId="{98336150-A600-4E52-8AD1-04D35E7565BA}" dt="2019-10-02T04:10:28.878" v="2484" actId="26606"/>
          <ac:spMkLst>
            <pc:docMk/>
            <pc:sldMk cId="1876954126" sldId="267"/>
            <ac:spMk id="36" creationId="{BB3A422A-21ED-464B-B2EF-EE5B061BED4A}"/>
          </ac:spMkLst>
        </pc:spChg>
        <pc:spChg chg="add del">
          <ac:chgData name="Kaziev, Adilet" userId="66891a87-3ae3-4a17-8597-df965b1ecc8d" providerId="ADAL" clId="{98336150-A600-4E52-8AD1-04D35E7565BA}" dt="2019-10-02T04:10:31.831" v="2486" actId="26606"/>
          <ac:spMkLst>
            <pc:docMk/>
            <pc:sldMk cId="1876954126" sldId="267"/>
            <ac:spMk id="38" creationId="{6D75FD42-C156-41A4-B68A-6C71A47E71E0}"/>
          </ac:spMkLst>
        </pc:spChg>
        <pc:spChg chg="add del">
          <ac:chgData name="Kaziev, Adilet" userId="66891a87-3ae3-4a17-8597-df965b1ecc8d" providerId="ADAL" clId="{98336150-A600-4E52-8AD1-04D35E7565BA}" dt="2019-10-02T04:11:03.697" v="2502" actId="26606"/>
          <ac:spMkLst>
            <pc:docMk/>
            <pc:sldMk cId="1876954126" sldId="267"/>
            <ac:spMk id="44" creationId="{544958B8-57B6-4B37-8A18-D54A32EC2D37}"/>
          </ac:spMkLst>
        </pc:spChg>
        <pc:spChg chg="add del">
          <ac:chgData name="Kaziev, Adilet" userId="66891a87-3ae3-4a17-8597-df965b1ecc8d" providerId="ADAL" clId="{98336150-A600-4E52-8AD1-04D35E7565BA}" dt="2019-10-02T04:11:03.697" v="2502" actId="26606"/>
          <ac:spMkLst>
            <pc:docMk/>
            <pc:sldMk cId="1876954126" sldId="267"/>
            <ac:spMk id="45" creationId="{B7E4A740-3A69-42A5-8AC0-3905D518F419}"/>
          </ac:spMkLst>
        </pc:spChg>
        <pc:spChg chg="add del">
          <ac:chgData name="Kaziev, Adilet" userId="66891a87-3ae3-4a17-8597-df965b1ecc8d" providerId="ADAL" clId="{98336150-A600-4E52-8AD1-04D35E7565BA}" dt="2019-10-02T04:10:46.346" v="2489" actId="26606"/>
          <ac:spMkLst>
            <pc:docMk/>
            <pc:sldMk cId="1876954126" sldId="267"/>
            <ac:spMk id="55" creationId="{23E3CED3-8830-45C9-8D6C-F4ECADD4F114}"/>
          </ac:spMkLst>
        </pc:spChg>
        <pc:spChg chg="add del">
          <ac:chgData name="Kaziev, Adilet" userId="66891a87-3ae3-4a17-8597-df965b1ecc8d" providerId="ADAL" clId="{98336150-A600-4E52-8AD1-04D35E7565BA}" dt="2019-10-02T04:10:46.346" v="2489" actId="26606"/>
          <ac:spMkLst>
            <pc:docMk/>
            <pc:sldMk cId="1876954126" sldId="267"/>
            <ac:spMk id="57" creationId="{66F2D62A-C66C-42DF-8C05-99B0B1A8BED0}"/>
          </ac:spMkLst>
        </pc:spChg>
        <pc:spChg chg="add del">
          <ac:chgData name="Kaziev, Adilet" userId="66891a87-3ae3-4a17-8597-df965b1ecc8d" providerId="ADAL" clId="{98336150-A600-4E52-8AD1-04D35E7565BA}" dt="2019-10-02T04:10:48.776" v="2491" actId="26606"/>
          <ac:spMkLst>
            <pc:docMk/>
            <pc:sldMk cId="1876954126" sldId="267"/>
            <ac:spMk id="59" creationId="{F733538D-5433-42E7-AA08-DC5FDEDA47A7}"/>
          </ac:spMkLst>
        </pc:spChg>
        <pc:spChg chg="add del">
          <ac:chgData name="Kaziev, Adilet" userId="66891a87-3ae3-4a17-8597-df965b1ecc8d" providerId="ADAL" clId="{98336150-A600-4E52-8AD1-04D35E7565BA}" dt="2019-10-02T04:10:50.838" v="2493" actId="26606"/>
          <ac:spMkLst>
            <pc:docMk/>
            <pc:sldMk cId="1876954126" sldId="267"/>
            <ac:spMk id="62" creationId="{4434DCA8-BC57-40AE-94D7-754460957E7F}"/>
          </ac:spMkLst>
        </pc:spChg>
        <pc:spChg chg="add del">
          <ac:chgData name="Kaziev, Adilet" userId="66891a87-3ae3-4a17-8597-df965b1ecc8d" providerId="ADAL" clId="{98336150-A600-4E52-8AD1-04D35E7565BA}" dt="2019-10-02T04:10:50.838" v="2493" actId="26606"/>
          <ac:spMkLst>
            <pc:docMk/>
            <pc:sldMk cId="1876954126" sldId="267"/>
            <ac:spMk id="65" creationId="{D43CA6E1-DE85-4998-B1CA-2B617EDF60F8}"/>
          </ac:spMkLst>
        </pc:spChg>
        <pc:spChg chg="add del">
          <ac:chgData name="Kaziev, Adilet" userId="66891a87-3ae3-4a17-8597-df965b1ecc8d" providerId="ADAL" clId="{98336150-A600-4E52-8AD1-04D35E7565BA}" dt="2019-10-02T04:10:52.314" v="2495" actId="26606"/>
          <ac:spMkLst>
            <pc:docMk/>
            <pc:sldMk cId="1876954126" sldId="267"/>
            <ac:spMk id="67" creationId="{6D75FD42-C156-41A4-B68A-6C71A47E71E0}"/>
          </ac:spMkLst>
        </pc:spChg>
        <pc:spChg chg="add del">
          <ac:chgData name="Kaziev, Adilet" userId="66891a87-3ae3-4a17-8597-df965b1ecc8d" providerId="ADAL" clId="{98336150-A600-4E52-8AD1-04D35E7565BA}" dt="2019-10-02T04:10:53.624" v="2497" actId="26606"/>
          <ac:spMkLst>
            <pc:docMk/>
            <pc:sldMk cId="1876954126" sldId="267"/>
            <ac:spMk id="74" creationId="{DEB4B82D-A989-40D8-A457-F1D9C0345509}"/>
          </ac:spMkLst>
        </pc:spChg>
        <pc:spChg chg="add del">
          <ac:chgData name="Kaziev, Adilet" userId="66891a87-3ae3-4a17-8597-df965b1ecc8d" providerId="ADAL" clId="{98336150-A600-4E52-8AD1-04D35E7565BA}" dt="2019-10-02T04:11:02.989" v="2501" actId="26606"/>
          <ac:spMkLst>
            <pc:docMk/>
            <pc:sldMk cId="1876954126" sldId="267"/>
            <ac:spMk id="82" creationId="{DC1875E5-3E3D-49D0-A84D-62C1DE8DE71B}"/>
          </ac:spMkLst>
        </pc:spChg>
        <pc:spChg chg="add del">
          <ac:chgData name="Kaziev, Adilet" userId="66891a87-3ae3-4a17-8597-df965b1ecc8d" providerId="ADAL" clId="{98336150-A600-4E52-8AD1-04D35E7565BA}" dt="2019-10-02T04:11:02.989" v="2501" actId="26606"/>
          <ac:spMkLst>
            <pc:docMk/>
            <pc:sldMk cId="1876954126" sldId="267"/>
            <ac:spMk id="83" creationId="{72E3803C-85E6-4CB3-8361-219B2398D9F3}"/>
          </ac:spMkLst>
        </pc:spChg>
        <pc:grpChg chg="add del">
          <ac:chgData name="Kaziev, Adilet" userId="66891a87-3ae3-4a17-8597-df965b1ecc8d" providerId="ADAL" clId="{98336150-A600-4E52-8AD1-04D35E7565BA}" dt="2019-10-02T04:10:13.246" v="2472" actId="26606"/>
          <ac:grpSpMkLst>
            <pc:docMk/>
            <pc:sldMk cId="1876954126" sldId="267"/>
            <ac:grpSpMk id="11" creationId="{8283C010-53D7-404B-9300-DB1BAE1EAE91}"/>
          </ac:grpSpMkLst>
        </pc:grpChg>
        <pc:grpChg chg="add del">
          <ac:chgData name="Kaziev, Adilet" userId="66891a87-3ae3-4a17-8597-df965b1ecc8d" providerId="ADAL" clId="{98336150-A600-4E52-8AD1-04D35E7565BA}" dt="2019-10-02T04:10:23.660" v="2480" actId="26606"/>
          <ac:grpSpMkLst>
            <pc:docMk/>
            <pc:sldMk cId="1876954126" sldId="267"/>
            <ac:grpSpMk id="28" creationId="{67034349-EB95-4DEC-941A-A5BEB23CCC1B}"/>
          </ac:grpSpMkLst>
        </pc:grpChg>
        <pc:grpChg chg="add del">
          <ac:chgData name="Kaziev, Adilet" userId="66891a87-3ae3-4a17-8597-df965b1ecc8d" providerId="ADAL" clId="{98336150-A600-4E52-8AD1-04D35E7565BA}" dt="2019-10-02T04:10:31.831" v="2486" actId="26606"/>
          <ac:grpSpMkLst>
            <pc:docMk/>
            <pc:sldMk cId="1876954126" sldId="267"/>
            <ac:grpSpMk id="40" creationId="{50180162-DDE5-43C8-B0DC-645F4CA9DDD5}"/>
          </ac:grpSpMkLst>
        </pc:grpChg>
        <pc:grpChg chg="add del">
          <ac:chgData name="Kaziev, Adilet" userId="66891a87-3ae3-4a17-8597-df965b1ecc8d" providerId="ADAL" clId="{98336150-A600-4E52-8AD1-04D35E7565BA}" dt="2019-10-02T04:11:03.697" v="2502" actId="26606"/>
          <ac:grpSpMkLst>
            <pc:docMk/>
            <pc:sldMk cId="1876954126" sldId="267"/>
            <ac:grpSpMk id="46" creationId="{8283C010-53D7-404B-9300-DB1BAE1EAE91}"/>
          </ac:grpSpMkLst>
        </pc:grpChg>
        <pc:grpChg chg="add del">
          <ac:chgData name="Kaziev, Adilet" userId="66891a87-3ae3-4a17-8597-df965b1ecc8d" providerId="ADAL" clId="{98336150-A600-4E52-8AD1-04D35E7565BA}" dt="2019-10-02T04:10:52.314" v="2495" actId="26606"/>
          <ac:grpSpMkLst>
            <pc:docMk/>
            <pc:sldMk cId="1876954126" sldId="267"/>
            <ac:grpSpMk id="69" creationId="{50180162-DDE5-43C8-B0DC-645F4CA9DDD5}"/>
          </ac:grpSpMkLst>
        </pc:grpChg>
        <pc:grpChg chg="add del">
          <ac:chgData name="Kaziev, Adilet" userId="66891a87-3ae3-4a17-8597-df965b1ecc8d" providerId="ADAL" clId="{98336150-A600-4E52-8AD1-04D35E7565BA}" dt="2019-10-02T04:10:53.624" v="2497" actId="26606"/>
          <ac:grpSpMkLst>
            <pc:docMk/>
            <pc:sldMk cId="1876954126" sldId="267"/>
            <ac:grpSpMk id="76" creationId="{67034349-EB95-4DEC-941A-A5BEB23CCC1B}"/>
          </ac:grpSpMkLst>
        </pc:grpChg>
        <pc:picChg chg="add del mod">
          <ac:chgData name="Kaziev, Adilet" userId="66891a87-3ae3-4a17-8597-df965b1ecc8d" providerId="ADAL" clId="{98336150-A600-4E52-8AD1-04D35E7565BA}" dt="2019-10-02T04:11:47.074" v="2522"/>
          <ac:picMkLst>
            <pc:docMk/>
            <pc:sldMk cId="1876954126" sldId="267"/>
            <ac:picMk id="2" creationId="{F9B8C2BE-C9FA-457D-ADC3-B66EF7DA5A1A}"/>
          </ac:picMkLst>
        </pc:picChg>
        <pc:picChg chg="add mod">
          <ac:chgData name="Kaziev, Adilet" userId="66891a87-3ae3-4a17-8597-df965b1ecc8d" providerId="ADAL" clId="{98336150-A600-4E52-8AD1-04D35E7565BA}" dt="2019-10-02T04:11:51.090" v="2524" actId="26606"/>
          <ac:picMkLst>
            <pc:docMk/>
            <pc:sldMk cId="1876954126" sldId="267"/>
            <ac:picMk id="3" creationId="{809032C2-0C01-4FDE-AEF4-176DDACC10A2}"/>
          </ac:picMkLst>
        </pc:picChg>
        <pc:picChg chg="add del">
          <ac:chgData name="Kaziev, Adilet" userId="66891a87-3ae3-4a17-8597-df965b1ecc8d" providerId="ADAL" clId="{98336150-A600-4E52-8AD1-04D35E7565BA}" dt="2019-10-02T04:10:21.996" v="2478" actId="26606"/>
          <ac:picMkLst>
            <pc:docMk/>
            <pc:sldMk cId="1876954126" sldId="267"/>
            <ac:picMk id="13" creationId="{AD162A3C-D7A8-4B2A-94B1-73192CBC573B}"/>
          </ac:picMkLst>
        </pc:picChg>
        <pc:picChg chg="add del">
          <ac:chgData name="Kaziev, Adilet" userId="66891a87-3ae3-4a17-8597-df965b1ecc8d" providerId="ADAL" clId="{98336150-A600-4E52-8AD1-04D35E7565BA}" dt="2019-10-02T04:10:21.996" v="2478" actId="26606"/>
          <ac:picMkLst>
            <pc:docMk/>
            <pc:sldMk cId="1876954126" sldId="267"/>
            <ac:picMk id="15" creationId="{6B8F1012-6DEE-4829-9F32-620A71109464}"/>
          </ac:picMkLst>
        </pc:picChg>
        <pc:picChg chg="add del">
          <ac:chgData name="Kaziev, Adilet" userId="66891a87-3ae3-4a17-8597-df965b1ecc8d" providerId="ADAL" clId="{98336150-A600-4E52-8AD1-04D35E7565BA}" dt="2019-10-02T04:10:21.996" v="2478" actId="26606"/>
          <ac:picMkLst>
            <pc:docMk/>
            <pc:sldMk cId="1876954126" sldId="267"/>
            <ac:picMk id="23" creationId="{E93A23A1-FB7B-4C57-8240-0B6015C11161}"/>
          </ac:picMkLst>
        </pc:picChg>
        <pc:picChg chg="add del">
          <ac:chgData name="Kaziev, Adilet" userId="66891a87-3ae3-4a17-8597-df965b1ecc8d" providerId="ADAL" clId="{98336150-A600-4E52-8AD1-04D35E7565BA}" dt="2019-10-02T04:10:23.660" v="2480" actId="26606"/>
          <ac:picMkLst>
            <pc:docMk/>
            <pc:sldMk cId="1876954126" sldId="267"/>
            <ac:picMk id="27" creationId="{14E99EC7-4ECA-46FD-A4EE-C28A8AC67373}"/>
          </ac:picMkLst>
        </pc:picChg>
        <pc:picChg chg="add del">
          <ac:chgData name="Kaziev, Adilet" userId="66891a87-3ae3-4a17-8597-df965b1ecc8d" providerId="ADAL" clId="{98336150-A600-4E52-8AD1-04D35E7565BA}" dt="2019-10-02T04:10:31.831" v="2486" actId="26606"/>
          <ac:picMkLst>
            <pc:docMk/>
            <pc:sldMk cId="1876954126" sldId="267"/>
            <ac:picMk id="39" creationId="{D704A7BF-21E3-4BDF-9BE8-BEC32066EF45}"/>
          </ac:picMkLst>
        </pc:picChg>
        <pc:picChg chg="add del">
          <ac:chgData name="Kaziev, Adilet" userId="66891a87-3ae3-4a17-8597-df965b1ecc8d" providerId="ADAL" clId="{98336150-A600-4E52-8AD1-04D35E7565BA}" dt="2019-10-02T04:10:50.838" v="2493" actId="26606"/>
          <ac:picMkLst>
            <pc:docMk/>
            <pc:sldMk cId="1876954126" sldId="267"/>
            <ac:picMk id="61" creationId="{AD162A3C-D7A8-4B2A-94B1-73192CBC573B}"/>
          </ac:picMkLst>
        </pc:picChg>
        <pc:picChg chg="add del">
          <ac:chgData name="Kaziev, Adilet" userId="66891a87-3ae3-4a17-8597-df965b1ecc8d" providerId="ADAL" clId="{98336150-A600-4E52-8AD1-04D35E7565BA}" dt="2019-10-02T04:10:50.838" v="2493" actId="26606"/>
          <ac:picMkLst>
            <pc:docMk/>
            <pc:sldMk cId="1876954126" sldId="267"/>
            <ac:picMk id="63" creationId="{6B8F1012-6DEE-4829-9F32-620A71109464}"/>
          </ac:picMkLst>
        </pc:picChg>
        <pc:picChg chg="add del">
          <ac:chgData name="Kaziev, Adilet" userId="66891a87-3ae3-4a17-8597-df965b1ecc8d" providerId="ADAL" clId="{98336150-A600-4E52-8AD1-04D35E7565BA}" dt="2019-10-02T04:10:50.838" v="2493" actId="26606"/>
          <ac:picMkLst>
            <pc:docMk/>
            <pc:sldMk cId="1876954126" sldId="267"/>
            <ac:picMk id="64" creationId="{E93A23A1-FB7B-4C57-8240-0B6015C11161}"/>
          </ac:picMkLst>
        </pc:picChg>
        <pc:picChg chg="add del">
          <ac:chgData name="Kaziev, Adilet" userId="66891a87-3ae3-4a17-8597-df965b1ecc8d" providerId="ADAL" clId="{98336150-A600-4E52-8AD1-04D35E7565BA}" dt="2019-10-02T04:10:52.314" v="2495" actId="26606"/>
          <ac:picMkLst>
            <pc:docMk/>
            <pc:sldMk cId="1876954126" sldId="267"/>
            <ac:picMk id="68" creationId="{D704A7BF-21E3-4BDF-9BE8-BEC32066EF45}"/>
          </ac:picMkLst>
        </pc:picChg>
        <pc:picChg chg="add del">
          <ac:chgData name="Kaziev, Adilet" userId="66891a87-3ae3-4a17-8597-df965b1ecc8d" providerId="ADAL" clId="{98336150-A600-4E52-8AD1-04D35E7565BA}" dt="2019-10-02T04:10:53.624" v="2497" actId="26606"/>
          <ac:picMkLst>
            <pc:docMk/>
            <pc:sldMk cId="1876954126" sldId="267"/>
            <ac:picMk id="75" creationId="{14E99EC7-4ECA-46FD-A4EE-C28A8AC67373}"/>
          </ac:picMkLst>
        </pc:picChg>
      </pc:sldChg>
      <pc:sldChg chg="addSp modSp add">
        <pc:chgData name="Kaziev, Adilet" userId="66891a87-3ae3-4a17-8597-df965b1ecc8d" providerId="ADAL" clId="{98336150-A600-4E52-8AD1-04D35E7565BA}" dt="2019-10-05T22:34:41.860" v="2887" actId="1076"/>
        <pc:sldMkLst>
          <pc:docMk/>
          <pc:sldMk cId="2213863994" sldId="268"/>
        </pc:sldMkLst>
        <pc:spChg chg="add mod">
          <ac:chgData name="Kaziev, Adilet" userId="66891a87-3ae3-4a17-8597-df965b1ecc8d" providerId="ADAL" clId="{98336150-A600-4E52-8AD1-04D35E7565BA}" dt="2019-10-05T22:34:41.860" v="2887" actId="1076"/>
          <ac:spMkLst>
            <pc:docMk/>
            <pc:sldMk cId="2213863994" sldId="268"/>
            <ac:spMk id="2" creationId="{1B6D4DB5-0D6D-4533-8463-EC25C74DC2A2}"/>
          </ac:spMkLst>
        </pc:spChg>
        <pc:picChg chg="add mod">
          <ac:chgData name="Kaziev, Adilet" userId="66891a87-3ae3-4a17-8597-df965b1ecc8d" providerId="ADAL" clId="{98336150-A600-4E52-8AD1-04D35E7565BA}" dt="2019-10-05T22:33:47.574" v="2862" actId="1076"/>
          <ac:picMkLst>
            <pc:docMk/>
            <pc:sldMk cId="2213863994" sldId="268"/>
            <ac:picMk id="3" creationId="{C3D08F1C-A709-4995-87D2-C76DF709472F}"/>
          </ac:picMkLst>
        </pc:picChg>
      </pc:sldChg>
      <pc:sldChg chg="addSp modSp add">
        <pc:chgData name="Kaziev, Adilet" userId="66891a87-3ae3-4a17-8597-df965b1ecc8d" providerId="ADAL" clId="{98336150-A600-4E52-8AD1-04D35E7565BA}" dt="2019-10-06T21:01:22.568" v="3187" actId="1076"/>
        <pc:sldMkLst>
          <pc:docMk/>
          <pc:sldMk cId="2894192541" sldId="269"/>
        </pc:sldMkLst>
        <pc:spChg chg="add mod">
          <ac:chgData name="Kaziev, Adilet" userId="66891a87-3ae3-4a17-8597-df965b1ecc8d" providerId="ADAL" clId="{98336150-A600-4E52-8AD1-04D35E7565BA}" dt="2019-10-06T21:01:22.568" v="3187" actId="1076"/>
          <ac:spMkLst>
            <pc:docMk/>
            <pc:sldMk cId="2894192541" sldId="269"/>
            <ac:spMk id="2" creationId="{8F1CAF60-C224-49FA-A2E0-28A90B564E2E}"/>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ws.amazon.com/certification/"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itcareerfinder.com/it-certifications/aws.html#specialty" TargetMode="External"/><Relationship Id="rId2" Type="http://schemas.openxmlformats.org/officeDocument/2006/relationships/hyperlink" Target="https://www.itcareerfinder.com/it-certifications/aws.html#cor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cloud.guru/forums/rooms?p=1" TargetMode="External"/><Relationship Id="rId2" Type="http://schemas.openxmlformats.org/officeDocument/2006/relationships/hyperlink" Target="http://jayendrapatil.com/" TargetMode="External"/><Relationship Id="rId1" Type="http://schemas.openxmlformats.org/officeDocument/2006/relationships/slideLayout" Target="../slideLayouts/slideLayout7.xml"/><Relationship Id="rId6" Type="http://schemas.openxmlformats.org/officeDocument/2006/relationships/hyperlink" Target="https://linuxacademy.com/" TargetMode="External"/><Relationship Id="rId5" Type="http://schemas.openxmlformats.org/officeDocument/2006/relationships/hyperlink" Target="https://www.udemy.com/" TargetMode="External"/><Relationship Id="rId4" Type="http://schemas.openxmlformats.org/officeDocument/2006/relationships/hyperlink" Target="https://acloud.guru/"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aws.training/Dashboard"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38" name="Group 37">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39" name="Picture 38">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0" name="Rectangle 39">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42" name="Picture 41">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CCCA564C-0D19-49D5-B8A0-7FD0562E6496}"/>
              </a:ext>
            </a:extLst>
          </p:cNvPr>
          <p:cNvSpPr>
            <a:spLocks noGrp="1"/>
          </p:cNvSpPr>
          <p:nvPr>
            <p:ph type="ctrTitle"/>
          </p:nvPr>
        </p:nvSpPr>
        <p:spPr>
          <a:xfrm>
            <a:off x="2692398" y="1871131"/>
            <a:ext cx="6815669" cy="1515533"/>
          </a:xfrm>
        </p:spPr>
        <p:txBody>
          <a:bodyPr>
            <a:normAutofit/>
          </a:bodyPr>
          <a:lstStyle/>
          <a:p>
            <a:pPr>
              <a:lnSpc>
                <a:spcPct val="90000"/>
              </a:lnSpc>
            </a:pPr>
            <a:r>
              <a:rPr lang="en-US" sz="5000" dirty="0"/>
              <a:t>How to get Certified in AWS </a:t>
            </a:r>
          </a:p>
        </p:txBody>
      </p:sp>
      <p:sp>
        <p:nvSpPr>
          <p:cNvPr id="3" name="Subtitle 2">
            <a:extLst>
              <a:ext uri="{FF2B5EF4-FFF2-40B4-BE49-F238E27FC236}">
                <a16:creationId xmlns:a16="http://schemas.microsoft.com/office/drawing/2014/main" id="{9B899424-013E-41A6-B0FD-60A64AF5CE27}"/>
              </a:ext>
            </a:extLst>
          </p:cNvPr>
          <p:cNvSpPr>
            <a:spLocks noGrp="1"/>
          </p:cNvSpPr>
          <p:nvPr>
            <p:ph type="subTitle" idx="1"/>
          </p:nvPr>
        </p:nvSpPr>
        <p:spPr>
          <a:xfrm>
            <a:off x="2692398" y="3657597"/>
            <a:ext cx="6815669" cy="1320802"/>
          </a:xfrm>
        </p:spPr>
        <p:txBody>
          <a:bodyPr>
            <a:normAutofit/>
          </a:bodyPr>
          <a:lstStyle/>
          <a:p>
            <a:r>
              <a:rPr lang="en-US" dirty="0"/>
              <a:t>Certification guide</a:t>
            </a:r>
          </a:p>
          <a:p>
            <a:endParaRPr lang="en-US" dirty="0"/>
          </a:p>
          <a:p>
            <a:endParaRPr lang="en-US" dirty="0"/>
          </a:p>
        </p:txBody>
      </p:sp>
      <p:cxnSp>
        <p:nvCxnSpPr>
          <p:cNvPr id="44" name="Straight Connector 43">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427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3B4FD5-6385-4FA3-AC4C-189FAD808483}"/>
              </a:ext>
            </a:extLst>
          </p:cNvPr>
          <p:cNvSpPr/>
          <p:nvPr/>
        </p:nvSpPr>
        <p:spPr>
          <a:xfrm>
            <a:off x="966787" y="1582340"/>
            <a:ext cx="10258425" cy="3693319"/>
          </a:xfrm>
          <a:prstGeom prst="rect">
            <a:avLst/>
          </a:prstGeom>
        </p:spPr>
        <p:txBody>
          <a:bodyPr wrap="square">
            <a:spAutoFit/>
          </a:bodyPr>
          <a:lstStyle/>
          <a:p>
            <a:r>
              <a:rPr lang="en-US" dirty="0">
                <a:solidFill>
                  <a:srgbClr val="686868"/>
                </a:solidFill>
                <a:latin typeface="Arial" panose="020B0604020202020204" pitchFamily="34" charset="0"/>
                <a:cs typeface="Arial" panose="020B0604020202020204" pitchFamily="34" charset="0"/>
              </a:rPr>
              <a:t>AWS Certification Salaries</a:t>
            </a:r>
          </a:p>
          <a:p>
            <a:endParaRPr lang="en-US" dirty="0">
              <a:solidFill>
                <a:srgbClr val="686868"/>
              </a:solidFill>
              <a:latin typeface="Arial" panose="020B0604020202020204" pitchFamily="34" charset="0"/>
              <a:cs typeface="Arial" panose="020B0604020202020204" pitchFamily="34" charset="0"/>
            </a:endParaRPr>
          </a:p>
          <a:p>
            <a:r>
              <a:rPr lang="en-US" dirty="0">
                <a:solidFill>
                  <a:srgbClr val="686868"/>
                </a:solidFill>
                <a:latin typeface="Arial" panose="020B0604020202020204" pitchFamily="34" charset="0"/>
                <a:cs typeface="Arial" panose="020B0604020202020204" pitchFamily="34" charset="0"/>
              </a:rPr>
              <a:t>In the short time since the Amazon Web Services certification program launched in 2013, AWS certified pros already rank among the highest paid IT certification holders. According to a recent salary survey from Global Knowledge, the average wage for AWS certified individuals is $123,932.</a:t>
            </a:r>
          </a:p>
          <a:p>
            <a:endParaRPr lang="en-US" dirty="0">
              <a:solidFill>
                <a:srgbClr val="686868"/>
              </a:solidFill>
              <a:latin typeface="Arial" panose="020B0604020202020204" pitchFamily="34" charset="0"/>
              <a:cs typeface="Arial" panose="020B0604020202020204" pitchFamily="34" charset="0"/>
            </a:endParaRPr>
          </a:p>
          <a:p>
            <a:r>
              <a:rPr lang="en-US" dirty="0">
                <a:solidFill>
                  <a:srgbClr val="686868"/>
                </a:solidFill>
                <a:latin typeface="Arial" panose="020B0604020202020204" pitchFamily="34" charset="0"/>
                <a:cs typeface="Arial" panose="020B0604020202020204" pitchFamily="34" charset="0"/>
              </a:rPr>
              <a:t>Here is a breakdown of average salary by AWS certificate (U.S. and Canada only):</a:t>
            </a:r>
          </a:p>
          <a:p>
            <a:endParaRPr lang="en-US" dirty="0">
              <a:solidFill>
                <a:srgbClr val="686868"/>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dirty="0">
                <a:solidFill>
                  <a:srgbClr val="686868"/>
                </a:solidFill>
                <a:latin typeface="Arial" panose="020B0604020202020204" pitchFamily="34" charset="0"/>
                <a:cs typeface="Arial" panose="020B0604020202020204" pitchFamily="34" charset="0"/>
              </a:rPr>
              <a:t>  AWS Certified Solutions Architect – Associate: $127,773</a:t>
            </a:r>
          </a:p>
          <a:p>
            <a:pPr>
              <a:buFont typeface="Arial" panose="020B0604020202020204" pitchFamily="34" charset="0"/>
              <a:buChar char="•"/>
            </a:pPr>
            <a:r>
              <a:rPr lang="en-US" dirty="0">
                <a:solidFill>
                  <a:srgbClr val="686868"/>
                </a:solidFill>
                <a:latin typeface="Arial" panose="020B0604020202020204" pitchFamily="34" charset="0"/>
                <a:cs typeface="Arial" panose="020B0604020202020204" pitchFamily="34" charset="0"/>
              </a:rPr>
              <a:t>  AWS Certified Solutions Architect – Professional: $146,259</a:t>
            </a:r>
          </a:p>
          <a:p>
            <a:pPr>
              <a:buFont typeface="Arial" panose="020B0604020202020204" pitchFamily="34" charset="0"/>
              <a:buChar char="•"/>
            </a:pPr>
            <a:r>
              <a:rPr lang="en-US" dirty="0">
                <a:solidFill>
                  <a:srgbClr val="686868"/>
                </a:solidFill>
                <a:latin typeface="Arial" panose="020B0604020202020204" pitchFamily="34" charset="0"/>
                <a:cs typeface="Arial" panose="020B0604020202020204" pitchFamily="34" charset="0"/>
              </a:rPr>
              <a:t>  AWS Certified Developer – Associate: $122,984</a:t>
            </a:r>
          </a:p>
          <a:p>
            <a:pPr>
              <a:buFont typeface="Arial" panose="020B0604020202020204" pitchFamily="34" charset="0"/>
              <a:buChar char="•"/>
            </a:pPr>
            <a:r>
              <a:rPr lang="en-US" dirty="0">
                <a:solidFill>
                  <a:srgbClr val="686868"/>
                </a:solidFill>
                <a:latin typeface="Arial" panose="020B0604020202020204" pitchFamily="34" charset="0"/>
                <a:cs typeface="Arial" panose="020B0604020202020204" pitchFamily="34" charset="0"/>
              </a:rPr>
              <a:t>  AWS Certified DevOps Engineer – Professional: $139,743</a:t>
            </a:r>
          </a:p>
          <a:p>
            <a:pPr>
              <a:buFont typeface="Arial" panose="020B0604020202020204" pitchFamily="34" charset="0"/>
              <a:buChar char="•"/>
            </a:pPr>
            <a:r>
              <a:rPr lang="en-US" dirty="0">
                <a:solidFill>
                  <a:srgbClr val="686868"/>
                </a:solidFill>
                <a:latin typeface="Arial" panose="020B0604020202020204" pitchFamily="34" charset="0"/>
                <a:cs typeface="Arial" panose="020B0604020202020204" pitchFamily="34" charset="0"/>
              </a:rPr>
              <a:t>  AWS Certified </a:t>
            </a:r>
            <a:r>
              <a:rPr lang="en-US" dirty="0" err="1">
                <a:solidFill>
                  <a:srgbClr val="686868"/>
                </a:solidFill>
                <a:latin typeface="Arial" panose="020B0604020202020204" pitchFamily="34" charset="0"/>
                <a:cs typeface="Arial" panose="020B0604020202020204" pitchFamily="34" charset="0"/>
              </a:rPr>
              <a:t>SysOps</a:t>
            </a:r>
            <a:r>
              <a:rPr lang="en-US" dirty="0">
                <a:solidFill>
                  <a:srgbClr val="686868"/>
                </a:solidFill>
                <a:latin typeface="Arial" panose="020B0604020202020204" pitchFamily="34" charset="0"/>
                <a:cs typeface="Arial" panose="020B0604020202020204" pitchFamily="34" charset="0"/>
              </a:rPr>
              <a:t> Administrator – Associate: $135,149</a:t>
            </a:r>
            <a:endParaRPr lang="en-US" b="0" i="0" dirty="0">
              <a:solidFill>
                <a:srgbClr val="68686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374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6D4DB5-0D6D-4533-8463-EC25C74DC2A2}"/>
              </a:ext>
            </a:extLst>
          </p:cNvPr>
          <p:cNvSpPr/>
          <p:nvPr/>
        </p:nvSpPr>
        <p:spPr>
          <a:xfrm>
            <a:off x="2065947" y="1853684"/>
            <a:ext cx="8212505" cy="2123658"/>
          </a:xfrm>
          <a:prstGeom prst="rect">
            <a:avLst/>
          </a:prstGeom>
        </p:spPr>
        <p:txBody>
          <a:bodyPr wrap="square">
            <a:spAutoFit/>
          </a:bodyPr>
          <a:lstStyle/>
          <a:p>
            <a:r>
              <a:rPr lang="en-US" dirty="0">
                <a:solidFill>
                  <a:srgbClr val="686868"/>
                </a:solidFill>
                <a:latin typeface="Arial" panose="020B0604020202020204" pitchFamily="34" charset="0"/>
                <a:cs typeface="Arial" panose="020B0604020202020204" pitchFamily="34" charset="0"/>
              </a:rPr>
              <a:t>Now, it’s time to schedule an exam, please use following link to schedule it</a:t>
            </a:r>
          </a:p>
          <a:p>
            <a:r>
              <a:rPr lang="en-US" dirty="0">
                <a:solidFill>
                  <a:srgbClr val="686868"/>
                </a:solidFill>
                <a:latin typeface="Arial" panose="020B0604020202020204" pitchFamily="34" charset="0"/>
                <a:cs typeface="Arial" panose="020B0604020202020204" pitchFamily="34" charset="0"/>
              </a:rPr>
              <a:t>                             </a:t>
            </a:r>
            <a:r>
              <a:rPr lang="en-US" sz="2400" dirty="0">
                <a:hlinkClick r:id="rId2"/>
              </a:rPr>
              <a:t>https://aws.amazon.com/certification/</a:t>
            </a:r>
            <a:endParaRPr lang="en-US" sz="2400" dirty="0"/>
          </a:p>
          <a:p>
            <a:endParaRPr lang="en-US" sz="2400" dirty="0">
              <a:solidFill>
                <a:srgbClr val="686868"/>
              </a:solidFill>
              <a:latin typeface="Arial" panose="020B0604020202020204" pitchFamily="34" charset="0"/>
              <a:cs typeface="Arial" panose="020B0604020202020204" pitchFamily="34" charset="0"/>
            </a:endParaRPr>
          </a:p>
          <a:p>
            <a:endParaRPr lang="en-US" sz="2400" dirty="0">
              <a:solidFill>
                <a:srgbClr val="686868"/>
              </a:solidFill>
              <a:latin typeface="Arial" panose="020B0604020202020204" pitchFamily="34" charset="0"/>
              <a:cs typeface="Arial" panose="020B0604020202020204" pitchFamily="34" charset="0"/>
            </a:endParaRPr>
          </a:p>
          <a:p>
            <a:endParaRPr lang="en-US" sz="2400" dirty="0">
              <a:solidFill>
                <a:srgbClr val="686868"/>
              </a:solidFill>
              <a:latin typeface="Arial" panose="020B0604020202020204" pitchFamily="34" charset="0"/>
              <a:cs typeface="Arial" panose="020B0604020202020204" pitchFamily="34" charset="0"/>
            </a:endParaRPr>
          </a:p>
          <a:p>
            <a:endParaRPr lang="en-US" dirty="0">
              <a:solidFill>
                <a:srgbClr val="686868"/>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3D08F1C-A709-4995-87D2-C76DF709472F}"/>
              </a:ext>
            </a:extLst>
          </p:cNvPr>
          <p:cNvPicPr>
            <a:picLocks noChangeAspect="1"/>
          </p:cNvPicPr>
          <p:nvPr/>
        </p:nvPicPr>
        <p:blipFill>
          <a:blip r:embed="rId3"/>
          <a:stretch>
            <a:fillRect/>
          </a:stretch>
        </p:blipFill>
        <p:spPr>
          <a:xfrm>
            <a:off x="3328987" y="2915513"/>
            <a:ext cx="5534025" cy="2733675"/>
          </a:xfrm>
          <a:prstGeom prst="rect">
            <a:avLst/>
          </a:prstGeom>
        </p:spPr>
      </p:pic>
    </p:spTree>
    <p:extLst>
      <p:ext uri="{BB962C8B-B14F-4D97-AF65-F5344CB8AC3E}">
        <p14:creationId xmlns:p14="http://schemas.microsoft.com/office/powerpoint/2010/main" val="2213863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CAF60-C224-49FA-A2E0-28A90B564E2E}"/>
              </a:ext>
            </a:extLst>
          </p:cNvPr>
          <p:cNvSpPr/>
          <p:nvPr/>
        </p:nvSpPr>
        <p:spPr>
          <a:xfrm>
            <a:off x="3287057" y="2828835"/>
            <a:ext cx="5617885" cy="1200329"/>
          </a:xfrm>
          <a:prstGeom prst="rect">
            <a:avLst/>
          </a:prstGeom>
        </p:spPr>
        <p:txBody>
          <a:bodyPr wrap="none">
            <a:spAutoFit/>
          </a:bodyPr>
          <a:lstStyle/>
          <a:p>
            <a:r>
              <a:rPr lang="en-US" dirty="0">
                <a:solidFill>
                  <a:srgbClr val="686868"/>
                </a:solidFill>
                <a:latin typeface="Arial" panose="020B0604020202020204" pitchFamily="34" charset="0"/>
                <a:cs typeface="Arial" panose="020B0604020202020204" pitchFamily="34" charset="0"/>
              </a:rPr>
              <a:t>We can get connected through LinkedIn or Instagram</a:t>
            </a:r>
          </a:p>
          <a:p>
            <a:endParaRPr lang="en-US" dirty="0">
              <a:solidFill>
                <a:srgbClr val="686868"/>
              </a:solidFill>
              <a:latin typeface="Arial" panose="020B0604020202020204" pitchFamily="34" charset="0"/>
              <a:cs typeface="Arial" panose="020B0604020202020204" pitchFamily="34" charset="0"/>
            </a:endParaRPr>
          </a:p>
          <a:p>
            <a:r>
              <a:rPr lang="en-US" dirty="0">
                <a:solidFill>
                  <a:srgbClr val="686868"/>
                </a:solidFill>
                <a:latin typeface="Arial" panose="020B0604020202020204" pitchFamily="34" charset="0"/>
                <a:cs typeface="Arial" panose="020B0604020202020204" pitchFamily="34" charset="0"/>
              </a:rPr>
              <a:t>LinkedIn: Adilet Kaziev</a:t>
            </a:r>
          </a:p>
          <a:p>
            <a:r>
              <a:rPr lang="en-US" dirty="0">
                <a:solidFill>
                  <a:srgbClr val="686868"/>
                </a:solidFill>
                <a:latin typeface="Arial" panose="020B0604020202020204" pitchFamily="34" charset="0"/>
                <a:cs typeface="Arial" panose="020B0604020202020204" pitchFamily="34" charset="0"/>
              </a:rPr>
              <a:t>Instagram: </a:t>
            </a:r>
            <a:r>
              <a:rPr lang="en-US" dirty="0" err="1">
                <a:solidFill>
                  <a:srgbClr val="686868"/>
                </a:solidFill>
                <a:latin typeface="Arial" panose="020B0604020202020204" pitchFamily="34" charset="0"/>
                <a:cs typeface="Arial" panose="020B0604020202020204" pitchFamily="34" charset="0"/>
              </a:rPr>
              <a:t>kazi_kg</a:t>
            </a:r>
            <a:endParaRPr lang="en-US" dirty="0">
              <a:solidFill>
                <a:srgbClr val="68686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419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5E2F9-F15A-475D-A800-1C92F8E06FEF}"/>
              </a:ext>
            </a:extLst>
          </p:cNvPr>
          <p:cNvSpPr/>
          <p:nvPr/>
        </p:nvSpPr>
        <p:spPr>
          <a:xfrm>
            <a:off x="1005247" y="-218153"/>
            <a:ext cx="10181505" cy="7294305"/>
          </a:xfrm>
          <a:prstGeom prst="rect">
            <a:avLst/>
          </a:prstGeom>
        </p:spPr>
        <p:txBody>
          <a:bodyPr wrap="square">
            <a:spAutoFit/>
          </a:bodyPr>
          <a:lstStyle/>
          <a:p>
            <a:endParaRPr lang="en-US" b="1" dirty="0"/>
          </a:p>
          <a:p>
            <a:endParaRPr lang="en-US" b="1" dirty="0"/>
          </a:p>
          <a:p>
            <a:endParaRPr lang="en-US" b="1" dirty="0"/>
          </a:p>
          <a:p>
            <a:r>
              <a:rPr lang="en-US" b="1" dirty="0">
                <a:latin typeface="Arial" panose="020B0604020202020204" pitchFamily="34" charset="0"/>
                <a:cs typeface="Arial" panose="020B0604020202020204" pitchFamily="34" charset="0"/>
              </a:rPr>
              <a:t>What is Cloud Computing?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Cloud computing is the on-demand delivery of compute, database storage, applications, and other IT resources </a:t>
            </a:r>
          </a:p>
          <a:p>
            <a:r>
              <a:rPr lang="en-US" dirty="0">
                <a:latin typeface="Arial" panose="020B0604020202020204" pitchFamily="34" charset="0"/>
                <a:cs typeface="Arial" panose="020B0604020202020204" pitchFamily="34" charset="0"/>
              </a:rPr>
              <a:t>though a cloud service platform via the internet  with pay as-you-go pricing.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Think of it as simply renting someone else's computer!</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Advantages of Cloud</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Pay </a:t>
            </a:r>
            <a:r>
              <a:rPr lang="en-US" b="1" dirty="0">
                <a:latin typeface="Arial" panose="020B0604020202020204" pitchFamily="34" charset="0"/>
                <a:cs typeface="Arial" panose="020B0604020202020204" pitchFamily="34" charset="0"/>
              </a:rPr>
              <a:t>only</a:t>
            </a:r>
            <a:r>
              <a:rPr lang="en-US" dirty="0">
                <a:latin typeface="Arial" panose="020B0604020202020204" pitchFamily="34" charset="0"/>
                <a:cs typeface="Arial" panose="020B0604020202020204" pitchFamily="34" charset="0"/>
              </a:rPr>
              <a:t> for what you 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Stop guessing about capacity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Cloud can scale with your business needs, with no long-term contracts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Stop spending money running and maintaining data centers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Go global in minutes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Types of Cloud Computing Deployments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Public Cloud – AWS, Azure, GCP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Hybrid – Mixture of public and private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Private Cloud (Or on Promise) – You manage it,</a:t>
            </a:r>
          </a:p>
          <a:p>
            <a:r>
              <a:rPr lang="en-US" dirty="0">
                <a:latin typeface="Arial" panose="020B0604020202020204" pitchFamily="34" charset="0"/>
                <a:cs typeface="Arial" panose="020B0604020202020204" pitchFamily="34" charset="0"/>
              </a:rPr>
              <a:t>in your datacenter. OpenStack or </a:t>
            </a:r>
            <a:r>
              <a:rPr lang="en-US" dirty="0" err="1">
                <a:latin typeface="Arial" panose="020B0604020202020204" pitchFamily="34" charset="0"/>
                <a:cs typeface="Arial" panose="020B0604020202020204" pitchFamily="34" charset="0"/>
              </a:rPr>
              <a:t>Vmware</a:t>
            </a:r>
            <a:r>
              <a:rPr lang="en-US" dirty="0">
                <a:latin typeface="Arial" panose="020B0604020202020204" pitchFamily="34" charset="0"/>
                <a:cs typeface="Arial" panose="020B0604020202020204" pitchFamily="34" charset="0"/>
              </a:rPr>
              <a:t> </a:t>
            </a:r>
          </a:p>
          <a:p>
            <a:endParaRPr lang="en-US" dirty="0"/>
          </a:p>
          <a:p>
            <a:r>
              <a:rPr lang="en-US" dirty="0"/>
              <a:t> </a:t>
            </a:r>
          </a:p>
          <a:p>
            <a:endParaRPr lang="en-US" b="1" dirty="0"/>
          </a:p>
        </p:txBody>
      </p:sp>
      <p:pic>
        <p:nvPicPr>
          <p:cNvPr id="3" name="Picture 2">
            <a:extLst>
              <a:ext uri="{FF2B5EF4-FFF2-40B4-BE49-F238E27FC236}">
                <a16:creationId xmlns:a16="http://schemas.microsoft.com/office/drawing/2014/main" id="{D806C6AF-5D92-4D17-A981-E9A82C4E3CDB}"/>
              </a:ext>
            </a:extLst>
          </p:cNvPr>
          <p:cNvPicPr>
            <a:picLocks noChangeAspect="1"/>
          </p:cNvPicPr>
          <p:nvPr/>
        </p:nvPicPr>
        <p:blipFill>
          <a:blip r:embed="rId2"/>
          <a:stretch>
            <a:fillRect/>
          </a:stretch>
        </p:blipFill>
        <p:spPr>
          <a:xfrm>
            <a:off x="7433901" y="3914775"/>
            <a:ext cx="3881800" cy="2189338"/>
          </a:xfrm>
          <a:prstGeom prst="rect">
            <a:avLst/>
          </a:prstGeom>
        </p:spPr>
      </p:pic>
    </p:spTree>
    <p:extLst>
      <p:ext uri="{BB962C8B-B14F-4D97-AF65-F5344CB8AC3E}">
        <p14:creationId xmlns:p14="http://schemas.microsoft.com/office/powerpoint/2010/main" val="390183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455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09032C2-0C01-4FDE-AEF4-176DDACC10A2}"/>
              </a:ext>
            </a:extLst>
          </p:cNvPr>
          <p:cNvPicPr>
            <a:picLocks noChangeAspect="1"/>
          </p:cNvPicPr>
          <p:nvPr/>
        </p:nvPicPr>
        <p:blipFill>
          <a:blip r:embed="rId3"/>
          <a:stretch>
            <a:fillRect/>
          </a:stretch>
        </p:blipFill>
        <p:spPr>
          <a:xfrm>
            <a:off x="2232775" y="666795"/>
            <a:ext cx="7726450" cy="5524411"/>
          </a:xfrm>
          <a:prstGeom prst="rect">
            <a:avLst/>
          </a:prstGeom>
        </p:spPr>
      </p:pic>
      <p:sp>
        <p:nvSpPr>
          <p:cNvPr id="10" name="Rectangle 9">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219BC4"/>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69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A5858-C34F-484F-8F31-D2483951A2D3}"/>
              </a:ext>
            </a:extLst>
          </p:cNvPr>
          <p:cNvSpPr/>
          <p:nvPr/>
        </p:nvSpPr>
        <p:spPr>
          <a:xfrm>
            <a:off x="1452562" y="1859339"/>
            <a:ext cx="9286875" cy="3139321"/>
          </a:xfrm>
          <a:prstGeom prst="rect">
            <a:avLst/>
          </a:prstGeom>
        </p:spPr>
        <p:txBody>
          <a:bodyPr wrap="square">
            <a:spAutoFit/>
          </a:bodyPr>
          <a:lstStyle/>
          <a:p>
            <a:r>
              <a:rPr lang="en-US" dirty="0">
                <a:solidFill>
                  <a:srgbClr val="686868"/>
                </a:solidFill>
                <a:latin typeface="Arial" panose="020B0604020202020204" pitchFamily="34" charset="0"/>
                <a:cs typeface="Arial" panose="020B0604020202020204" pitchFamily="34" charset="0"/>
              </a:rPr>
              <a:t>AWS Certifications List</a:t>
            </a:r>
          </a:p>
          <a:p>
            <a:endParaRPr lang="en-US" dirty="0">
              <a:solidFill>
                <a:srgbClr val="686868"/>
              </a:solidFill>
              <a:latin typeface="Arial" panose="020B0604020202020204" pitchFamily="34" charset="0"/>
              <a:cs typeface="Arial" panose="020B0604020202020204" pitchFamily="34" charset="0"/>
            </a:endParaRPr>
          </a:p>
          <a:p>
            <a:r>
              <a:rPr lang="en-US" dirty="0">
                <a:solidFill>
                  <a:srgbClr val="686868"/>
                </a:solidFill>
                <a:latin typeface="Arial" panose="020B0604020202020204" pitchFamily="34" charset="0"/>
                <a:cs typeface="Arial" panose="020B0604020202020204" pitchFamily="34" charset="0"/>
              </a:rPr>
              <a:t>Amazon Web Services credentials fall into 2 main categories: </a:t>
            </a:r>
          </a:p>
          <a:p>
            <a:r>
              <a:rPr lang="en-US" dirty="0">
                <a:solidFill>
                  <a:srgbClr val="686868"/>
                </a:solidFill>
                <a:latin typeface="Arial" panose="020B0604020202020204" pitchFamily="34" charset="0"/>
                <a:cs typeface="Arial" panose="020B0604020202020204" pitchFamily="34" charset="0"/>
              </a:rPr>
              <a:t>Core Certifications and Specialty Certifications.</a:t>
            </a:r>
          </a:p>
          <a:p>
            <a:endParaRPr lang="en-US" dirty="0">
              <a:solidFill>
                <a:srgbClr val="686868"/>
              </a:solidFill>
              <a:latin typeface="Arial" panose="020B0604020202020204" pitchFamily="34" charset="0"/>
              <a:cs typeface="Arial" panose="020B0604020202020204" pitchFamily="34" charset="0"/>
            </a:endParaRPr>
          </a:p>
          <a:p>
            <a:r>
              <a:rPr lang="en-US" dirty="0">
                <a:solidFill>
                  <a:srgbClr val="E10A30"/>
                </a:solidFill>
                <a:latin typeface="Arial" panose="020B0604020202020204" pitchFamily="34" charset="0"/>
                <a:cs typeface="Arial" panose="020B0604020202020204" pitchFamily="34" charset="0"/>
                <a:hlinkClick r:id="rId2"/>
              </a:rPr>
              <a:t>AWS core certifications</a:t>
            </a:r>
            <a:r>
              <a:rPr lang="en-US" dirty="0">
                <a:solidFill>
                  <a:srgbClr val="686868"/>
                </a:solidFill>
                <a:latin typeface="Arial" panose="020B0604020202020204" pitchFamily="34" charset="0"/>
                <a:cs typeface="Arial" panose="020B0604020202020204" pitchFamily="34" charset="0"/>
              </a:rPr>
              <a:t> span three knowledge areas: architecture, development, and operations, and are offered in 3 skill levels: foundational, associate, and professional.</a:t>
            </a:r>
          </a:p>
          <a:p>
            <a:endParaRPr lang="en-US" dirty="0">
              <a:solidFill>
                <a:srgbClr val="686868"/>
              </a:solidFill>
              <a:latin typeface="Arial" panose="020B0604020202020204" pitchFamily="34" charset="0"/>
              <a:cs typeface="Arial" panose="020B0604020202020204" pitchFamily="34" charset="0"/>
            </a:endParaRPr>
          </a:p>
          <a:p>
            <a:r>
              <a:rPr lang="en-US" dirty="0">
                <a:solidFill>
                  <a:srgbClr val="E10A30"/>
                </a:solidFill>
                <a:latin typeface="Arial" panose="020B0604020202020204" pitchFamily="34" charset="0"/>
                <a:cs typeface="Arial" panose="020B0604020202020204" pitchFamily="34" charset="0"/>
                <a:hlinkClick r:id="rId3"/>
              </a:rPr>
              <a:t>AWS specialty certifications</a:t>
            </a:r>
            <a:r>
              <a:rPr lang="en-US" dirty="0">
                <a:solidFill>
                  <a:srgbClr val="686868"/>
                </a:solidFill>
                <a:latin typeface="Arial" panose="020B0604020202020204" pitchFamily="34" charset="0"/>
                <a:cs typeface="Arial" panose="020B0604020202020204" pitchFamily="34" charset="0"/>
              </a:rPr>
              <a:t> validate advanced expertise in targeted IT disciplines, such as information security, big data, and networking.</a:t>
            </a:r>
          </a:p>
          <a:p>
            <a:r>
              <a:rPr lang="en-US" dirty="0">
                <a:solidFill>
                  <a:srgbClr val="686868"/>
                </a:solidFill>
                <a:latin typeface="Arial" panose="020B0604020202020204" pitchFamily="34" charset="0"/>
                <a:cs typeface="Arial" panose="020B0604020202020204" pitchFamily="34" charset="0"/>
              </a:rPr>
              <a:t>Let's break down these categories and the certifications available in each:</a:t>
            </a:r>
            <a:endParaRPr lang="en-US" b="0" i="0" dirty="0">
              <a:solidFill>
                <a:srgbClr val="68686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21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4" name="Rectangle 13">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6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3D576CC-D46E-45A2-92F0-CA8DAD6E280D}"/>
              </a:ext>
            </a:extLst>
          </p:cNvPr>
          <p:cNvPicPr>
            <a:picLocks noChangeAspect="1"/>
          </p:cNvPicPr>
          <p:nvPr/>
        </p:nvPicPr>
        <p:blipFill>
          <a:blip r:embed="rId3"/>
          <a:stretch>
            <a:fillRect/>
          </a:stretch>
        </p:blipFill>
        <p:spPr>
          <a:xfrm>
            <a:off x="2388342" y="666795"/>
            <a:ext cx="7415317" cy="5524411"/>
          </a:xfrm>
          <a:prstGeom prst="rect">
            <a:avLst/>
          </a:prstGeom>
        </p:spPr>
      </p:pic>
      <p:sp>
        <p:nvSpPr>
          <p:cNvPr id="45" name="Rectangle 15">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99C3C"/>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3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F96B01-59BC-4F65-94A5-5A297CABCB43}"/>
              </a:ext>
            </a:extLst>
          </p:cNvPr>
          <p:cNvSpPr/>
          <p:nvPr/>
        </p:nvSpPr>
        <p:spPr>
          <a:xfrm>
            <a:off x="785636" y="628953"/>
            <a:ext cx="10620728" cy="6740307"/>
          </a:xfrm>
          <a:prstGeom prst="rect">
            <a:avLst/>
          </a:prstGeom>
        </p:spPr>
        <p:txBody>
          <a:bodyPr wrap="none">
            <a:spAutoFit/>
          </a:bodyPr>
          <a:lstStyle/>
          <a:p>
            <a:r>
              <a:rPr lang="en-US" b="1" dirty="0">
                <a:solidFill>
                  <a:srgbClr val="212121"/>
                </a:solidFill>
                <a:latin typeface="Lato"/>
              </a:rPr>
              <a:t>Which cloud certification is best?</a:t>
            </a:r>
          </a:p>
          <a:p>
            <a:endParaRPr lang="en-US" b="1" i="0" dirty="0">
              <a:solidFill>
                <a:srgbClr val="212121"/>
              </a:solidFill>
              <a:effectLst/>
              <a:latin typeface="Lato"/>
            </a:endParaRPr>
          </a:p>
          <a:p>
            <a:r>
              <a:rPr lang="en-US" b="1" u="sng" dirty="0"/>
              <a:t>Foundational Certification:</a:t>
            </a:r>
            <a:r>
              <a:rPr lang="en-US" b="1" dirty="0"/>
              <a:t> AWS Certified Cloud Practitioner</a:t>
            </a:r>
            <a:endParaRPr lang="en-US" dirty="0"/>
          </a:p>
          <a:p>
            <a:pPr marL="285750" indent="-285750">
              <a:buFont typeface="Arial" panose="020B0604020202020204" pitchFamily="34" charset="0"/>
              <a:buChar char="•"/>
            </a:pPr>
            <a:r>
              <a:rPr lang="en-US" dirty="0"/>
              <a:t>Understanding of basic AWS architectural principles/concepts </a:t>
            </a:r>
          </a:p>
          <a:p>
            <a:pPr marL="285750" indent="-285750">
              <a:buFont typeface="Arial" panose="020B0604020202020204" pitchFamily="34" charset="0"/>
              <a:buChar char="•"/>
            </a:pPr>
            <a:r>
              <a:rPr lang="en-US" dirty="0"/>
              <a:t>Key AWS services and their common use cases</a:t>
            </a:r>
          </a:p>
          <a:p>
            <a:pPr marL="285750" indent="-285750">
              <a:buFont typeface="Arial" panose="020B0604020202020204" pitchFamily="34" charset="0"/>
              <a:buChar char="•"/>
            </a:pPr>
            <a:r>
              <a:rPr lang="en-US" dirty="0"/>
              <a:t>Basic security and compliance, the shared responsibility model for security</a:t>
            </a:r>
          </a:p>
          <a:p>
            <a:r>
              <a:rPr lang="en-US" b="1" u="sng" dirty="0"/>
              <a:t>Associate-Level Certifications: </a:t>
            </a:r>
            <a:r>
              <a:rPr lang="en-US" b="1" dirty="0"/>
              <a:t>AWS Certified Solutions Architect</a:t>
            </a:r>
          </a:p>
          <a:p>
            <a:pPr marL="285750" indent="-285750">
              <a:buFont typeface="Arial" panose="020B0604020202020204" pitchFamily="34" charset="0"/>
              <a:buChar char="•"/>
            </a:pPr>
            <a:r>
              <a:rPr lang="en-US" dirty="0"/>
              <a:t>Network technologies and how they work in AWS</a:t>
            </a:r>
          </a:p>
          <a:p>
            <a:pPr marL="285750" indent="-285750">
              <a:buFont typeface="Arial" panose="020B0604020202020204" pitchFamily="34" charset="0"/>
              <a:buChar char="•"/>
            </a:pPr>
            <a:r>
              <a:rPr lang="en-US" dirty="0"/>
              <a:t>The exam domains include the design of highly available and scalable systems, (requires familiarity with AWS </a:t>
            </a:r>
          </a:p>
          <a:p>
            <a:r>
              <a:rPr lang="en-US" dirty="0"/>
              <a:t>infrastructure and concepts), implementation and deployment in AWS, AWS-related data security practices, disaster </a:t>
            </a:r>
          </a:p>
          <a:p>
            <a:r>
              <a:rPr lang="en-US" dirty="0"/>
              <a:t>recovery techniques, and troubleshooting</a:t>
            </a:r>
          </a:p>
          <a:p>
            <a:r>
              <a:rPr lang="en-US" b="1" dirty="0"/>
              <a:t>AWS Certified Developer</a:t>
            </a:r>
          </a:p>
          <a:p>
            <a:pPr marL="285750" indent="-285750">
              <a:buFont typeface="Arial" panose="020B0604020202020204" pitchFamily="34" charset="0"/>
              <a:buChar char="•"/>
            </a:pPr>
            <a:r>
              <a:rPr lang="en-US" dirty="0"/>
              <a:t>Understanding the basic AWS architecture and the core AWS services</a:t>
            </a:r>
          </a:p>
          <a:p>
            <a:pPr marL="285750" indent="-285750">
              <a:buFont typeface="Arial" panose="020B0604020202020204" pitchFamily="34" charset="0"/>
              <a:buChar char="•"/>
            </a:pPr>
            <a:r>
              <a:rPr lang="en-US" dirty="0"/>
              <a:t>Hands-on experience designing, developing, deploying, and maintaining applications</a:t>
            </a:r>
          </a:p>
          <a:p>
            <a:pPr marL="285750" indent="-285750">
              <a:buFont typeface="Arial" panose="020B0604020202020204" pitchFamily="34" charset="0"/>
              <a:buChar char="•"/>
            </a:pPr>
            <a:r>
              <a:rPr lang="en-US" dirty="0"/>
              <a:t>Working knowledge of applications that utilize key AWS services such as AWS databases, notifications, workflow </a:t>
            </a:r>
          </a:p>
          <a:p>
            <a:r>
              <a:rPr lang="en-US" dirty="0"/>
              <a:t>services, and services for storage and change management services</a:t>
            </a:r>
          </a:p>
          <a:p>
            <a:r>
              <a:rPr lang="en-US" b="1" dirty="0"/>
              <a:t>AWS Certified </a:t>
            </a:r>
            <a:r>
              <a:rPr lang="en-US" b="1" dirty="0" err="1"/>
              <a:t>SysOps</a:t>
            </a:r>
            <a:r>
              <a:rPr lang="en-US" b="1" dirty="0"/>
              <a:t> Administrator</a:t>
            </a:r>
          </a:p>
          <a:p>
            <a:pPr marL="285750" indent="-285750">
              <a:buFont typeface="Arial" panose="020B0604020202020204" pitchFamily="34" charset="0"/>
              <a:buChar char="•"/>
            </a:pPr>
            <a:r>
              <a:rPr lang="en-US" dirty="0"/>
              <a:t>Sending and receiving data between data centers and AWS</a:t>
            </a:r>
          </a:p>
          <a:p>
            <a:pPr marL="285750" indent="-285750">
              <a:buFont typeface="Arial" panose="020B0604020202020204" pitchFamily="34" charset="0"/>
              <a:buChar char="•"/>
            </a:pPr>
            <a:r>
              <a:rPr lang="en-US" dirty="0"/>
              <a:t>Selecting the appropriate AWS services to meet an organization’s needs</a:t>
            </a:r>
          </a:p>
          <a:p>
            <a:pPr marL="285750" indent="-285750">
              <a:buFont typeface="Arial" panose="020B0604020202020204" pitchFamily="34" charset="0"/>
              <a:buChar char="•"/>
            </a:pPr>
            <a:r>
              <a:rPr lang="en-US" dirty="0"/>
              <a:t>Provisioning, managing, and securing systems in an AWS environment</a:t>
            </a:r>
          </a:p>
          <a:p>
            <a:endParaRPr lang="en-US" dirty="0"/>
          </a:p>
          <a:p>
            <a:endParaRPr lang="en-US" dirty="0"/>
          </a:p>
          <a:p>
            <a:endParaRPr lang="en-US" b="1" dirty="0"/>
          </a:p>
          <a:p>
            <a:endParaRPr lang="en-US" b="1" i="0" dirty="0">
              <a:solidFill>
                <a:srgbClr val="212121"/>
              </a:solidFill>
              <a:effectLst/>
              <a:latin typeface="Lato"/>
            </a:endParaRPr>
          </a:p>
        </p:txBody>
      </p:sp>
    </p:spTree>
    <p:extLst>
      <p:ext uri="{BB962C8B-B14F-4D97-AF65-F5344CB8AC3E}">
        <p14:creationId xmlns:p14="http://schemas.microsoft.com/office/powerpoint/2010/main" val="29169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3E3CED3-8830-45C9-8D6C-F4ECADD4F1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6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87B32BF-1ACB-40F4-9FF0-7CFBFE21F9C9}"/>
              </a:ext>
            </a:extLst>
          </p:cNvPr>
          <p:cNvPicPr>
            <a:picLocks noChangeAspect="1"/>
          </p:cNvPicPr>
          <p:nvPr/>
        </p:nvPicPr>
        <p:blipFill>
          <a:blip r:embed="rId3"/>
          <a:stretch>
            <a:fillRect/>
          </a:stretch>
        </p:blipFill>
        <p:spPr>
          <a:xfrm>
            <a:off x="634457" y="739190"/>
            <a:ext cx="10923087" cy="5379620"/>
          </a:xfrm>
          <a:prstGeom prst="rect">
            <a:avLst/>
          </a:prstGeom>
        </p:spPr>
      </p:pic>
      <p:sp>
        <p:nvSpPr>
          <p:cNvPr id="37" name="Rectangle 36">
            <a:extLst>
              <a:ext uri="{FF2B5EF4-FFF2-40B4-BE49-F238E27FC236}">
                <a16:creationId xmlns:a16="http://schemas.microsoft.com/office/drawing/2014/main" id="{66F2D62A-C66C-42DF-8C05-99B0B1A8B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611" y="350556"/>
            <a:ext cx="11542779" cy="6156888"/>
          </a:xfrm>
          <a:prstGeom prst="rect">
            <a:avLst/>
          </a:prstGeom>
          <a:noFill/>
          <a:ln w="25400" cap="flat">
            <a:solidFill>
              <a:srgbClr val="F79535"/>
            </a:solidFill>
            <a:miter lim="800000"/>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4669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232E59-7AB0-4A1D-91BF-C3849E78F432}"/>
              </a:ext>
            </a:extLst>
          </p:cNvPr>
          <p:cNvSpPr/>
          <p:nvPr/>
        </p:nvSpPr>
        <p:spPr>
          <a:xfrm>
            <a:off x="1550492" y="659011"/>
            <a:ext cx="9091015" cy="5539978"/>
          </a:xfrm>
          <a:prstGeom prst="rect">
            <a:avLst/>
          </a:prstGeom>
        </p:spPr>
        <p:txBody>
          <a:bodyPr wrap="none">
            <a:spAutoFit/>
          </a:bodyPr>
          <a:lstStyle/>
          <a:p>
            <a:pPr fontAlgn="base"/>
            <a:r>
              <a:rPr lang="en-US" b="1" dirty="0">
                <a:solidFill>
                  <a:srgbClr val="666666"/>
                </a:solidFill>
                <a:latin typeface="Arial" panose="020B0604020202020204" pitchFamily="34" charset="0"/>
                <a:cs typeface="Arial" panose="020B0604020202020204" pitchFamily="34" charset="0"/>
              </a:rPr>
              <a:t>AWS Certification Exam Cheat Sheet</a:t>
            </a:r>
            <a:endParaRPr lang="en-US" b="1" i="0" dirty="0">
              <a:solidFill>
                <a:srgbClr val="666666"/>
              </a:solidFill>
              <a:effectLst/>
              <a:latin typeface="Arial" panose="020B0604020202020204" pitchFamily="34" charset="0"/>
              <a:cs typeface="Arial" panose="020B0604020202020204" pitchFamily="34" charset="0"/>
            </a:endParaRPr>
          </a:p>
          <a:p>
            <a:pPr fontAlgn="base"/>
            <a:r>
              <a:rPr lang="en-US" b="1" dirty="0">
                <a:solidFill>
                  <a:srgbClr val="666666"/>
                </a:solidFill>
                <a:latin typeface="Arial" panose="020B0604020202020204" pitchFamily="34" charset="0"/>
                <a:cs typeface="Arial" panose="020B0604020202020204" pitchFamily="34" charset="0"/>
              </a:rPr>
              <a:t>Online blogs</a:t>
            </a:r>
            <a:endParaRPr lang="en-US" b="1" i="0" dirty="0">
              <a:solidFill>
                <a:srgbClr val="666666"/>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err="1">
                <a:solidFill>
                  <a:srgbClr val="666666"/>
                </a:solidFill>
                <a:latin typeface="Arial" panose="020B0604020202020204" pitchFamily="34" charset="0"/>
                <a:cs typeface="Arial" panose="020B0604020202020204" pitchFamily="34" charset="0"/>
              </a:rPr>
              <a:t>Jayendra’s</a:t>
            </a:r>
            <a:r>
              <a:rPr lang="en-US" dirty="0">
                <a:solidFill>
                  <a:srgbClr val="666666"/>
                </a:solidFill>
                <a:latin typeface="Arial" panose="020B0604020202020204" pitchFamily="34" charset="0"/>
                <a:cs typeface="Arial" panose="020B0604020202020204" pitchFamily="34" charset="0"/>
              </a:rPr>
              <a:t> Blog</a:t>
            </a:r>
            <a:r>
              <a:rPr lang="en-US" b="1" dirty="0">
                <a:solidFill>
                  <a:srgbClr val="666666"/>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hlinkClick r:id="rId2"/>
              </a:rPr>
              <a:t>http://jayendrapatil.com/</a:t>
            </a:r>
            <a:endParaRPr lang="en-US" sz="2400" b="1" dirty="0">
              <a:solidFill>
                <a:srgbClr val="666666"/>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 Cloud Guru discussion forums: </a:t>
            </a:r>
            <a:r>
              <a:rPr lang="en-US" sz="2400" dirty="0">
                <a:latin typeface="Arial" panose="020B0604020202020204" pitchFamily="34" charset="0"/>
                <a:cs typeface="Arial" panose="020B0604020202020204" pitchFamily="34" charset="0"/>
                <a:hlinkClick r:id="rId3"/>
              </a:rPr>
              <a:t>https://acloud.guru/forums/rooms?p=1</a:t>
            </a:r>
            <a:endParaRPr lang="en-US" sz="2400" dirty="0">
              <a:solidFill>
                <a:srgbClr val="666666"/>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Our best friend Google </a:t>
            </a:r>
          </a:p>
          <a:p>
            <a:pPr fontAlgn="base"/>
            <a:endParaRPr lang="en-US" b="1" dirty="0">
              <a:solidFill>
                <a:srgbClr val="666666"/>
              </a:solidFill>
              <a:latin typeface="Arial" panose="020B0604020202020204" pitchFamily="34" charset="0"/>
              <a:cs typeface="Arial" panose="020B0604020202020204" pitchFamily="34" charset="0"/>
            </a:endParaRPr>
          </a:p>
          <a:p>
            <a:pPr fontAlgn="base"/>
            <a:r>
              <a:rPr lang="en-US" b="1" dirty="0">
                <a:solidFill>
                  <a:srgbClr val="666666"/>
                </a:solidFill>
                <a:latin typeface="Arial" panose="020B0604020202020204" pitchFamily="34" charset="0"/>
                <a:cs typeface="Arial" panose="020B0604020202020204" pitchFamily="34" charset="0"/>
              </a:rPr>
              <a:t>Online courses </a:t>
            </a: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 Cloud Guru platform: </a:t>
            </a:r>
            <a:r>
              <a:rPr lang="en-US" sz="2400" dirty="0">
                <a:latin typeface="Arial" panose="020B0604020202020204" pitchFamily="34" charset="0"/>
                <a:cs typeface="Arial" panose="020B0604020202020204" pitchFamily="34" charset="0"/>
                <a:hlinkClick r:id="rId4"/>
              </a:rPr>
              <a:t>https://acloud.guru/</a:t>
            </a:r>
            <a:endParaRPr lang="en-US" sz="2400" dirty="0">
              <a:solidFill>
                <a:srgbClr val="666666"/>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Udemy: </a:t>
            </a:r>
            <a:r>
              <a:rPr lang="en-US" sz="2400" dirty="0">
                <a:latin typeface="Arial" panose="020B0604020202020204" pitchFamily="34" charset="0"/>
                <a:cs typeface="Arial" panose="020B0604020202020204" pitchFamily="34" charset="0"/>
                <a:hlinkClick r:id="rId5"/>
              </a:rPr>
              <a:t>https://www.udemy.com/</a:t>
            </a:r>
            <a:endParaRPr lang="en-US" sz="2400" dirty="0">
              <a:solidFill>
                <a:srgbClr val="666666"/>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Linux Academy: </a:t>
            </a:r>
            <a:r>
              <a:rPr lang="en-US" sz="2400" dirty="0">
                <a:latin typeface="Arial" panose="020B0604020202020204" pitchFamily="34" charset="0"/>
                <a:cs typeface="Arial" panose="020B0604020202020204" pitchFamily="34" charset="0"/>
                <a:hlinkClick r:id="rId6"/>
              </a:rPr>
              <a:t>https://linuxacademy.com/</a:t>
            </a:r>
            <a:endParaRPr lang="en-US" sz="2400" dirty="0">
              <a:solidFill>
                <a:srgbClr val="666666"/>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b="1" dirty="0">
              <a:solidFill>
                <a:srgbClr val="666666"/>
              </a:solidFill>
              <a:latin typeface="Arial" panose="020B0604020202020204" pitchFamily="34" charset="0"/>
              <a:cs typeface="Arial" panose="020B0604020202020204" pitchFamily="34" charset="0"/>
            </a:endParaRPr>
          </a:p>
          <a:p>
            <a:pPr fontAlgn="base"/>
            <a:r>
              <a:rPr lang="en-US" b="1" dirty="0">
                <a:solidFill>
                  <a:srgbClr val="666666"/>
                </a:solidFill>
                <a:latin typeface="Arial" panose="020B0604020202020204" pitchFamily="34" charset="0"/>
                <a:cs typeface="Arial" panose="020B0604020202020204" pitchFamily="34" charset="0"/>
              </a:rPr>
              <a:t>Practice exams </a:t>
            </a: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AWS practice exam</a:t>
            </a:r>
          </a:p>
          <a:p>
            <a:pPr marL="285750" indent="-285750" fontAlgn="base">
              <a:buFont typeface="Arial" panose="020B0604020202020204" pitchFamily="34" charset="0"/>
              <a:buChar char="•"/>
            </a:pPr>
            <a:r>
              <a:rPr lang="en-US" dirty="0">
                <a:solidFill>
                  <a:srgbClr val="666666"/>
                </a:solidFill>
                <a:latin typeface="Arial" panose="020B0604020202020204" pitchFamily="34" charset="0"/>
                <a:cs typeface="Arial" panose="020B0604020202020204" pitchFamily="34" charset="0"/>
              </a:rPr>
              <a:t>A Cloud Guru platform (exam simulator) </a:t>
            </a:r>
          </a:p>
          <a:p>
            <a:pPr marL="285750" indent="-285750" fontAlgn="base">
              <a:buFont typeface="Arial" panose="020B0604020202020204" pitchFamily="34" charset="0"/>
              <a:buChar char="•"/>
            </a:pPr>
            <a:r>
              <a:rPr lang="en-US" dirty="0" err="1">
                <a:solidFill>
                  <a:srgbClr val="666666"/>
                </a:solidFill>
                <a:latin typeface="Arial" panose="020B0604020202020204" pitchFamily="34" charset="0"/>
                <a:cs typeface="Arial" panose="020B0604020202020204" pitchFamily="34" charset="0"/>
              </a:rPr>
              <a:t>Whizlabs</a:t>
            </a:r>
            <a:r>
              <a:rPr lang="en-US" dirty="0">
                <a:solidFill>
                  <a:srgbClr val="666666"/>
                </a:solidFill>
                <a:latin typeface="Arial" panose="020B0604020202020204" pitchFamily="34" charset="0"/>
                <a:cs typeface="Arial" panose="020B0604020202020204" pitchFamily="34" charset="0"/>
              </a:rPr>
              <a:t> (Around 500 questions)</a:t>
            </a:r>
          </a:p>
          <a:p>
            <a:pPr marL="285750" indent="-285750" fontAlgn="base">
              <a:buFont typeface="Arial" panose="020B0604020202020204" pitchFamily="34" charset="0"/>
              <a:buChar char="•"/>
            </a:pPr>
            <a:r>
              <a:rPr lang="en-US" dirty="0" err="1">
                <a:solidFill>
                  <a:srgbClr val="666666"/>
                </a:solidFill>
                <a:latin typeface="Arial" panose="020B0604020202020204" pitchFamily="34" charset="0"/>
                <a:cs typeface="Arial" panose="020B0604020202020204" pitchFamily="34" charset="0"/>
              </a:rPr>
              <a:t>Braincert</a:t>
            </a:r>
            <a:endParaRPr lang="en-US" dirty="0">
              <a:solidFill>
                <a:srgbClr val="666666"/>
              </a:solidFill>
              <a:latin typeface="Arial" panose="020B0604020202020204" pitchFamily="34" charset="0"/>
              <a:cs typeface="Arial" panose="020B0604020202020204" pitchFamily="34" charset="0"/>
            </a:endParaRPr>
          </a:p>
          <a:p>
            <a:pPr fontAlgn="base"/>
            <a:endParaRPr lang="en-US" b="1" dirty="0">
              <a:solidFill>
                <a:srgbClr val="666666"/>
              </a:solidFill>
              <a:latin typeface="Arial" panose="020B0604020202020204" pitchFamily="34" charset="0"/>
              <a:cs typeface="Arial" panose="020B0604020202020204" pitchFamily="34" charset="0"/>
            </a:endParaRPr>
          </a:p>
          <a:p>
            <a:pPr fontAlgn="base"/>
            <a:r>
              <a:rPr lang="en-US" b="1" dirty="0">
                <a:solidFill>
                  <a:srgbClr val="666666"/>
                </a:solidFill>
                <a:latin typeface="Arial" panose="020B0604020202020204" pitchFamily="34" charset="0"/>
                <a:cs typeface="Arial" panose="020B0604020202020204" pitchFamily="34" charset="0"/>
              </a:rPr>
              <a:t>AWS FAQs </a:t>
            </a:r>
            <a:r>
              <a:rPr lang="en-US" dirty="0">
                <a:solidFill>
                  <a:srgbClr val="666666"/>
                </a:solidFill>
                <a:latin typeface="Arial" panose="020B0604020202020204" pitchFamily="34" charset="0"/>
                <a:cs typeface="Arial" panose="020B0604020202020204" pitchFamily="34" charset="0"/>
              </a:rPr>
              <a:t>for each service </a:t>
            </a:r>
          </a:p>
        </p:txBody>
      </p:sp>
    </p:spTree>
    <p:extLst>
      <p:ext uri="{BB962C8B-B14F-4D97-AF65-F5344CB8AC3E}">
        <p14:creationId xmlns:p14="http://schemas.microsoft.com/office/powerpoint/2010/main" val="634115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06EB3-363B-439B-87E3-94372001D7EE}"/>
              </a:ext>
            </a:extLst>
          </p:cNvPr>
          <p:cNvSpPr/>
          <p:nvPr/>
        </p:nvSpPr>
        <p:spPr>
          <a:xfrm>
            <a:off x="938262" y="573118"/>
            <a:ext cx="10315476" cy="6463308"/>
          </a:xfrm>
          <a:prstGeom prst="rect">
            <a:avLst/>
          </a:prstGeom>
        </p:spPr>
        <p:txBody>
          <a:bodyPr wrap="square">
            <a:spAutoFit/>
          </a:bodyPr>
          <a:lstStyle/>
          <a:p>
            <a:r>
              <a:rPr lang="en-US" dirty="0">
                <a:solidFill>
                  <a:srgbClr val="222222"/>
                </a:solidFill>
                <a:latin typeface="arial" panose="020B0604020202020204" pitchFamily="34" charset="0"/>
              </a:rPr>
              <a:t>Question/Answers</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How much does an AWS certification exam cost? </a:t>
            </a:r>
          </a:p>
          <a:p>
            <a:r>
              <a:rPr lang="en-US" dirty="0">
                <a:solidFill>
                  <a:srgbClr val="222222"/>
                </a:solidFill>
                <a:latin typeface="arial" panose="020B0604020202020204" pitchFamily="34" charset="0"/>
              </a:rPr>
              <a:t>Cloud Practitioner exam is 100$</a:t>
            </a:r>
          </a:p>
          <a:p>
            <a:r>
              <a:rPr lang="en-US" dirty="0">
                <a:solidFill>
                  <a:srgbClr val="222222"/>
                </a:solidFill>
                <a:latin typeface="arial" panose="020B0604020202020204" pitchFamily="34" charset="0"/>
              </a:rPr>
              <a:t>Associate level certifications are 150$</a:t>
            </a:r>
          </a:p>
          <a:p>
            <a:r>
              <a:rPr lang="en-US" dirty="0">
                <a:solidFill>
                  <a:srgbClr val="222222"/>
                </a:solidFill>
                <a:latin typeface="arial" panose="020B0604020202020204" pitchFamily="34" charset="0"/>
              </a:rPr>
              <a:t>Professional  and Specialty certifications are 300$ </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Are there benefits offered to AWS Certified individuals?</a:t>
            </a:r>
          </a:p>
          <a:p>
            <a:r>
              <a:rPr lang="en-US" dirty="0">
                <a:solidFill>
                  <a:srgbClr val="222222"/>
                </a:solidFill>
                <a:latin typeface="arial" panose="020B0604020202020204" pitchFamily="34" charset="0"/>
              </a:rPr>
              <a:t>Yes, AWS Certification gives you tangible benefits to help you showcase your achievement and further advance your AWS expertise.</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Where can I access my benefits?</a:t>
            </a:r>
          </a:p>
          <a:p>
            <a:r>
              <a:rPr lang="en-US" dirty="0">
                <a:solidFill>
                  <a:srgbClr val="222222"/>
                </a:solidFill>
                <a:latin typeface="arial" panose="020B0604020202020204" pitchFamily="34" charset="0"/>
              </a:rPr>
              <a:t>Gain access to exclusive AWS Certified benefits via </a:t>
            </a:r>
            <a:r>
              <a:rPr lang="en-US" dirty="0" err="1">
                <a:solidFill>
                  <a:srgbClr val="222222"/>
                </a:solidFill>
                <a:latin typeface="arial" panose="020B0604020202020204" pitchFamily="34" charset="0"/>
                <a:hlinkClick r:id="rId2">
                  <a:extLst>
                    <a:ext uri="{A12FA001-AC4F-418D-AE19-62706E023703}">
                      <ahyp:hlinkClr xmlns:ahyp="http://schemas.microsoft.com/office/drawing/2018/hyperlinkcolor" val="tx"/>
                    </a:ext>
                  </a:extLst>
                </a:hlinkClick>
              </a:rPr>
              <a:t>aws.training</a:t>
            </a:r>
            <a:r>
              <a:rPr lang="en-US" dirty="0">
                <a:solidFill>
                  <a:srgbClr val="222222"/>
                </a:solidFill>
                <a:latin typeface="arial" panose="020B0604020202020204" pitchFamily="34" charset="0"/>
              </a:rPr>
              <a:t>. Once signed in, go to your AWS Certification Account where you’ll have access to all your benefits. Benefits will be available within five business days after passing your exam.</a:t>
            </a:r>
          </a:p>
          <a:p>
            <a:endParaRPr lang="en-US"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What happens if I fail AWS certification?</a:t>
            </a:r>
          </a:p>
          <a:p>
            <a:r>
              <a:rPr lang="en-US" dirty="0">
                <a:solidFill>
                  <a:srgbClr val="222222"/>
                </a:solidFill>
                <a:latin typeface="arial" panose="020B0604020202020204" pitchFamily="34" charset="0"/>
              </a:rPr>
              <a:t>Test takers who do not pass an exam must wait 14 days before they are eligible to retake the exam. There is no limit on exam attempts until the test taker has passed. For each exam attempt, the full registration price must be paid. Beta exam test takers are eligible for one attempt only.</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 </a:t>
            </a:r>
          </a:p>
          <a:p>
            <a:endParaRPr lang="en-US" dirty="0"/>
          </a:p>
        </p:txBody>
      </p:sp>
    </p:spTree>
    <p:extLst>
      <p:ext uri="{BB962C8B-B14F-4D97-AF65-F5344CB8AC3E}">
        <p14:creationId xmlns:p14="http://schemas.microsoft.com/office/powerpoint/2010/main" val="38056888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63A4A690C3CD4D9EEDD2EAD5DBCD58" ma:contentTypeVersion="13" ma:contentTypeDescription="Create a new document." ma:contentTypeScope="" ma:versionID="36683bebd422979153c86fbe1746e816">
  <xsd:schema xmlns:xsd="http://www.w3.org/2001/XMLSchema" xmlns:xs="http://www.w3.org/2001/XMLSchema" xmlns:p="http://schemas.microsoft.com/office/2006/metadata/properties" xmlns:ns3="00c25e70-400e-491b-83b3-5aec0e479f69" xmlns:ns4="3c1c064d-68b3-4609-9091-e7d1f1e3a78b" targetNamespace="http://schemas.microsoft.com/office/2006/metadata/properties" ma:root="true" ma:fieldsID="37ef6d4a9e21812fa8555fb8dc4dd767" ns3:_="" ns4:_="">
    <xsd:import namespace="00c25e70-400e-491b-83b3-5aec0e479f69"/>
    <xsd:import namespace="3c1c064d-68b3-4609-9091-e7d1f1e3a78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25e70-400e-491b-83b3-5aec0e479f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1c064d-68b3-4609-9091-e7d1f1e3a78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A77889-23C8-4D8F-BFBC-DB31C36FCA5C}">
  <ds:schemaRefs>
    <ds:schemaRef ds:uri="http://purl.org/dc/dcmitype/"/>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terms/"/>
    <ds:schemaRef ds:uri="3c1c064d-68b3-4609-9091-e7d1f1e3a78b"/>
    <ds:schemaRef ds:uri="00c25e70-400e-491b-83b3-5aec0e479f69"/>
    <ds:schemaRef ds:uri="http://www.w3.org/XML/1998/namespace"/>
    <ds:schemaRef ds:uri="http://purl.org/dc/elements/1.1/"/>
  </ds:schemaRefs>
</ds:datastoreItem>
</file>

<file path=customXml/itemProps2.xml><?xml version="1.0" encoding="utf-8"?>
<ds:datastoreItem xmlns:ds="http://schemas.openxmlformats.org/officeDocument/2006/customXml" ds:itemID="{0A1A8EB5-7663-4992-96F7-9C183F713037}">
  <ds:schemaRefs>
    <ds:schemaRef ds:uri="http://schemas.microsoft.com/sharepoint/v3/contenttype/forms"/>
  </ds:schemaRefs>
</ds:datastoreItem>
</file>

<file path=customXml/itemProps3.xml><?xml version="1.0" encoding="utf-8"?>
<ds:datastoreItem xmlns:ds="http://schemas.openxmlformats.org/officeDocument/2006/customXml" ds:itemID="{9DB08093-9D76-46F4-9B0B-0CEB5BE6EA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25e70-400e-491b-83b3-5aec0e479f69"/>
    <ds:schemaRef ds:uri="3c1c064d-68b3-4609-9091-e7d1f1e3a7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6769</TotalTime>
  <Words>668</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Garamond</vt:lpstr>
      <vt:lpstr>Lato</vt:lpstr>
      <vt:lpstr>Organic</vt:lpstr>
      <vt:lpstr>How to get Certified in AWS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Certified in AWS </dc:title>
  <dc:creator>Kaziev, Adilet</dc:creator>
  <cp:lastModifiedBy>Kaziev, Adilet</cp:lastModifiedBy>
  <cp:revision>1</cp:revision>
  <dcterms:created xsi:type="dcterms:W3CDTF">2019-10-02T04:11:51Z</dcterms:created>
  <dcterms:modified xsi:type="dcterms:W3CDTF">2019-10-06T21:01:27Z</dcterms:modified>
</cp:coreProperties>
</file>