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1"/>
  </p:notesMasterIdLst>
  <p:sldIdLst>
    <p:sldId id="256" r:id="rId2"/>
    <p:sldId id="257" r:id="rId3"/>
    <p:sldId id="258" r:id="rId4"/>
    <p:sldId id="309" r:id="rId5"/>
    <p:sldId id="259" r:id="rId6"/>
    <p:sldId id="311" r:id="rId7"/>
    <p:sldId id="313" r:id="rId8"/>
    <p:sldId id="271" r:id="rId9"/>
    <p:sldId id="266" r:id="rId10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2"/>
    </p:embeddedFont>
    <p:embeddedFont>
      <p:font typeface="Roboto" panose="02000000000000000000" pitchFamily="2" charset="0"/>
      <p:regular r:id="rId13"/>
      <p:bold r:id="rId14"/>
      <p:italic r:id="rId15"/>
      <p:boldItalic r:id="rId16"/>
    </p:embeddedFont>
    <p:embeddedFont>
      <p:font typeface="Roboto Condensed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9093AF-3F2E-4C75-B8D0-9E4AEBE274B4}">
  <a:tblStyle styleId="{089093AF-3F2E-4C75-B8D0-9E4AEBE27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font" Target="fonts/font2.fntdata" /><Relationship Id="rId18" Type="http://schemas.openxmlformats.org/officeDocument/2006/relationships/font" Target="fonts/font7.fntdata" /><Relationship Id="rId3" Type="http://schemas.openxmlformats.org/officeDocument/2006/relationships/slide" Target="slides/slide2.xml" /><Relationship Id="rId21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font" Target="fonts/font1.fntdata" /><Relationship Id="rId17" Type="http://schemas.openxmlformats.org/officeDocument/2006/relationships/font" Target="fonts/font6.fntdata" /><Relationship Id="rId2" Type="http://schemas.openxmlformats.org/officeDocument/2006/relationships/slide" Target="slides/slide1.xml" /><Relationship Id="rId16" Type="http://schemas.openxmlformats.org/officeDocument/2006/relationships/font" Target="fonts/font5.fntdata" /><Relationship Id="rId20" Type="http://schemas.openxmlformats.org/officeDocument/2006/relationships/font" Target="fonts/font9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notesMaster" Target="notesMasters/notesMaster1.xml" /><Relationship Id="rId24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font" Target="fonts/font4.fntdata" /><Relationship Id="rId23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font" Target="fonts/font8.fntdata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font" Target="fonts/font3.fntdata" /><Relationship Id="rId22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cfd192814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cfd192814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9366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669fd9b23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669fd9b23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0676002b6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10676002b64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06a9268d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06a9268d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 /><Relationship Id="rId2" Type="http://schemas.openxmlformats.org/officeDocument/2006/relationships/hyperlink" Target="http://bit.ly/2Tynxth" TargetMode="External" /><Relationship Id="rId1" Type="http://schemas.openxmlformats.org/officeDocument/2006/relationships/slideMaster" Target="../slideMasters/slideMaster1.xml" /><Relationship Id="rId4" Type="http://schemas.openxmlformats.org/officeDocument/2006/relationships/hyperlink" Target="http://bit.ly/2TtBDfr" TargetMode="External" 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331300"/>
            <a:ext cx="9144000" cy="4480900"/>
            <a:chOff x="0" y="331300"/>
            <a:chExt cx="9144000" cy="44809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0" y="3313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0" y="4812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14375" y="1193224"/>
            <a:ext cx="4775700" cy="210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63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14375" y="3540487"/>
            <a:ext cx="4775700" cy="4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829793"/>
            <a:ext cx="6576000" cy="96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6" name="Google Shape;66;p11"/>
          <p:cNvSpPr txBox="1">
            <a:spLocks noGrp="1"/>
          </p:cNvSpPr>
          <p:nvPr>
            <p:ph type="subTitle" idx="1"/>
          </p:nvPr>
        </p:nvSpPr>
        <p:spPr>
          <a:xfrm>
            <a:off x="1284000" y="2869407"/>
            <a:ext cx="6576000" cy="4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67" name="Google Shape;67;p11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" name="Google Shape;68;p11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3748353" y="1523194"/>
            <a:ext cx="21945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"/>
          </p:nvPr>
        </p:nvSpPr>
        <p:spPr>
          <a:xfrm>
            <a:off x="3749800" y="1811438"/>
            <a:ext cx="2194500" cy="5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2"/>
          </p:nvPr>
        </p:nvSpPr>
        <p:spPr>
          <a:xfrm>
            <a:off x="6235125" y="1523194"/>
            <a:ext cx="21945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3"/>
          </p:nvPr>
        </p:nvSpPr>
        <p:spPr>
          <a:xfrm>
            <a:off x="6235123" y="1811438"/>
            <a:ext cx="2194500" cy="5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4"/>
          </p:nvPr>
        </p:nvSpPr>
        <p:spPr>
          <a:xfrm>
            <a:off x="3749799" y="3208144"/>
            <a:ext cx="21945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5"/>
          </p:nvPr>
        </p:nvSpPr>
        <p:spPr>
          <a:xfrm>
            <a:off x="3749800" y="3496388"/>
            <a:ext cx="2194500" cy="5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6"/>
          </p:nvPr>
        </p:nvSpPr>
        <p:spPr>
          <a:xfrm>
            <a:off x="6235125" y="3208144"/>
            <a:ext cx="21945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7"/>
          </p:nvPr>
        </p:nvSpPr>
        <p:spPr>
          <a:xfrm>
            <a:off x="6235123" y="3496388"/>
            <a:ext cx="2194500" cy="5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8"/>
          </p:nvPr>
        </p:nvSpPr>
        <p:spPr>
          <a:xfrm>
            <a:off x="714375" y="514354"/>
            <a:ext cx="2577900" cy="13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9" hasCustomPrompt="1"/>
          </p:nvPr>
        </p:nvSpPr>
        <p:spPr>
          <a:xfrm>
            <a:off x="3748353" y="905512"/>
            <a:ext cx="2194500" cy="62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13" hasCustomPrompt="1"/>
          </p:nvPr>
        </p:nvSpPr>
        <p:spPr>
          <a:xfrm>
            <a:off x="6235128" y="905512"/>
            <a:ext cx="2194500" cy="62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14" hasCustomPrompt="1"/>
          </p:nvPr>
        </p:nvSpPr>
        <p:spPr>
          <a:xfrm>
            <a:off x="3748353" y="2587144"/>
            <a:ext cx="2194500" cy="62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5" hasCustomPrompt="1"/>
          </p:nvPr>
        </p:nvSpPr>
        <p:spPr>
          <a:xfrm>
            <a:off x="6235128" y="2587144"/>
            <a:ext cx="2194500" cy="62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cxnSp>
        <p:nvCxnSpPr>
          <p:cNvPr id="84" name="Google Shape;84;p13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3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>
            <a:off x="2802275" y="3294912"/>
            <a:ext cx="5627400" cy="6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ubTitle" idx="1"/>
          </p:nvPr>
        </p:nvSpPr>
        <p:spPr>
          <a:xfrm>
            <a:off x="2802275" y="1246488"/>
            <a:ext cx="5627400" cy="19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cxnSp>
        <p:nvCxnSpPr>
          <p:cNvPr id="89" name="Google Shape;89;p14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4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2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>
            <a:off x="714375" y="514350"/>
            <a:ext cx="7715400" cy="5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93" name="Google Shape;93;p15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5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" name="Google Shape;95;p15"/>
          <p:cNvGrpSpPr/>
          <p:nvPr/>
        </p:nvGrpSpPr>
        <p:grpSpPr>
          <a:xfrm>
            <a:off x="8429774" y="514343"/>
            <a:ext cx="397281" cy="428418"/>
            <a:chOff x="1271525" y="4920325"/>
            <a:chExt cx="655039" cy="706378"/>
          </a:xfrm>
        </p:grpSpPr>
        <p:sp>
          <p:nvSpPr>
            <p:cNvPr id="96" name="Google Shape;96;p15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Google Shape;98;p15"/>
          <p:cNvSpPr/>
          <p:nvPr/>
        </p:nvSpPr>
        <p:spPr>
          <a:xfrm>
            <a:off x="537077" y="3888583"/>
            <a:ext cx="177300" cy="1773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2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subTitle" idx="1"/>
          </p:nvPr>
        </p:nvSpPr>
        <p:spPr>
          <a:xfrm>
            <a:off x="4596860" y="1883603"/>
            <a:ext cx="3832800" cy="20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title"/>
          </p:nvPr>
        </p:nvSpPr>
        <p:spPr>
          <a:xfrm>
            <a:off x="4596850" y="1225300"/>
            <a:ext cx="38328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02" name="Google Shape;102;p16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Google Shape;103;p16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" name="Google Shape;104;p16"/>
          <p:cNvSpPr>
            <a:spLocks noGrp="1"/>
          </p:cNvSpPr>
          <p:nvPr>
            <p:ph type="pic" idx="2"/>
          </p:nvPr>
        </p:nvSpPr>
        <p:spPr>
          <a:xfrm>
            <a:off x="1019175" y="1210894"/>
            <a:ext cx="2777100" cy="2721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5386275" y="1719903"/>
            <a:ext cx="2622300" cy="62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1"/>
          </p:nvPr>
        </p:nvSpPr>
        <p:spPr>
          <a:xfrm>
            <a:off x="5386300" y="2344797"/>
            <a:ext cx="2622300" cy="10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108" name="Google Shape;108;p17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Google Shape;109;p17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1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714375" y="1344824"/>
            <a:ext cx="7715100" cy="32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2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714375" y="514350"/>
            <a:ext cx="77151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13" name="Google Shape;113;p18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18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1_1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Google Shape;116;p19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9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" name="Google Shape;118;p19"/>
          <p:cNvSpPr>
            <a:spLocks noGrp="1"/>
          </p:cNvSpPr>
          <p:nvPr>
            <p:ph type="pic" idx="2"/>
          </p:nvPr>
        </p:nvSpPr>
        <p:spPr>
          <a:xfrm>
            <a:off x="5298525" y="1210894"/>
            <a:ext cx="2777100" cy="2721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714375" y="2065175"/>
            <a:ext cx="2968500" cy="61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1"/>
          </p:nvPr>
        </p:nvSpPr>
        <p:spPr>
          <a:xfrm>
            <a:off x="714375" y="2742750"/>
            <a:ext cx="2968500" cy="1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720000" y="2815021"/>
            <a:ext cx="23364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subTitle" idx="1"/>
          </p:nvPr>
        </p:nvSpPr>
        <p:spPr>
          <a:xfrm>
            <a:off x="720000" y="3102524"/>
            <a:ext cx="2336400" cy="7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title" idx="2"/>
          </p:nvPr>
        </p:nvSpPr>
        <p:spPr>
          <a:xfrm>
            <a:off x="3403800" y="2815021"/>
            <a:ext cx="23364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subTitle" idx="3"/>
          </p:nvPr>
        </p:nvSpPr>
        <p:spPr>
          <a:xfrm>
            <a:off x="3403800" y="3102524"/>
            <a:ext cx="2336400" cy="7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title" idx="4"/>
          </p:nvPr>
        </p:nvSpPr>
        <p:spPr>
          <a:xfrm>
            <a:off x="6087600" y="2815021"/>
            <a:ext cx="23364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subTitle" idx="5"/>
          </p:nvPr>
        </p:nvSpPr>
        <p:spPr>
          <a:xfrm>
            <a:off x="6087600" y="3102524"/>
            <a:ext cx="2336400" cy="7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title" idx="6"/>
          </p:nvPr>
        </p:nvSpPr>
        <p:spPr>
          <a:xfrm>
            <a:off x="897000" y="514348"/>
            <a:ext cx="73500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29" name="Google Shape;129;p20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20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714375" y="2395903"/>
            <a:ext cx="3638100" cy="76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14375" y="3140449"/>
            <a:ext cx="27795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714375" y="1346651"/>
            <a:ext cx="1936800" cy="95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cxnSp>
        <p:nvCxnSpPr>
          <p:cNvPr id="18" name="Google Shape;18;p3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3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20;p3"/>
          <p:cNvSpPr>
            <a:spLocks noGrp="1"/>
          </p:cNvSpPr>
          <p:nvPr>
            <p:ph type="pic" idx="3"/>
          </p:nvPr>
        </p:nvSpPr>
        <p:spPr>
          <a:xfrm>
            <a:off x="5093325" y="938701"/>
            <a:ext cx="3336300" cy="3269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5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849700" y="3394578"/>
            <a:ext cx="23364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subTitle" idx="1"/>
          </p:nvPr>
        </p:nvSpPr>
        <p:spPr>
          <a:xfrm>
            <a:off x="849700" y="3731846"/>
            <a:ext cx="2336400" cy="5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title" idx="2"/>
          </p:nvPr>
        </p:nvSpPr>
        <p:spPr>
          <a:xfrm>
            <a:off x="3403800" y="3394578"/>
            <a:ext cx="23364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ubTitle" idx="3"/>
          </p:nvPr>
        </p:nvSpPr>
        <p:spPr>
          <a:xfrm>
            <a:off x="3403800" y="3731846"/>
            <a:ext cx="2336400" cy="5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title" idx="4"/>
          </p:nvPr>
        </p:nvSpPr>
        <p:spPr>
          <a:xfrm>
            <a:off x="5957900" y="3394578"/>
            <a:ext cx="23364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subTitle" idx="5"/>
          </p:nvPr>
        </p:nvSpPr>
        <p:spPr>
          <a:xfrm>
            <a:off x="5957900" y="3731846"/>
            <a:ext cx="2336400" cy="5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title" idx="6"/>
          </p:nvPr>
        </p:nvSpPr>
        <p:spPr>
          <a:xfrm>
            <a:off x="897000" y="514349"/>
            <a:ext cx="7350000" cy="5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39" name="Google Shape;139;p21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" name="Google Shape;140;p21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1" name="Google Shape;141;p21"/>
          <p:cNvGrpSpPr/>
          <p:nvPr/>
        </p:nvGrpSpPr>
        <p:grpSpPr>
          <a:xfrm>
            <a:off x="423389" y="1225265"/>
            <a:ext cx="290993" cy="393273"/>
            <a:chOff x="4881525" y="1458397"/>
            <a:chExt cx="431613" cy="583318"/>
          </a:xfrm>
        </p:grpSpPr>
        <p:sp>
          <p:nvSpPr>
            <p:cNvPr id="142" name="Google Shape;142;p21"/>
            <p:cNvSpPr/>
            <p:nvPr/>
          </p:nvSpPr>
          <p:spPr>
            <a:xfrm>
              <a:off x="5050337" y="1778915"/>
              <a:ext cx="262800" cy="2628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4881525" y="1458397"/>
              <a:ext cx="262800" cy="2628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6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2098568" y="1886700"/>
            <a:ext cx="22860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subTitle" idx="1"/>
          </p:nvPr>
        </p:nvSpPr>
        <p:spPr>
          <a:xfrm>
            <a:off x="2098569" y="2188895"/>
            <a:ext cx="2286000" cy="5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title" idx="2"/>
          </p:nvPr>
        </p:nvSpPr>
        <p:spPr>
          <a:xfrm>
            <a:off x="5658218" y="1886700"/>
            <a:ext cx="22860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subTitle" idx="3"/>
          </p:nvPr>
        </p:nvSpPr>
        <p:spPr>
          <a:xfrm>
            <a:off x="5658219" y="2188895"/>
            <a:ext cx="2286000" cy="5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title" idx="4"/>
          </p:nvPr>
        </p:nvSpPr>
        <p:spPr>
          <a:xfrm>
            <a:off x="2098568" y="3176802"/>
            <a:ext cx="22860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subTitle" idx="5"/>
          </p:nvPr>
        </p:nvSpPr>
        <p:spPr>
          <a:xfrm>
            <a:off x="2098569" y="3509172"/>
            <a:ext cx="2286000" cy="5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title" idx="6"/>
          </p:nvPr>
        </p:nvSpPr>
        <p:spPr>
          <a:xfrm>
            <a:off x="5658218" y="3176802"/>
            <a:ext cx="22860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subTitle" idx="7"/>
          </p:nvPr>
        </p:nvSpPr>
        <p:spPr>
          <a:xfrm>
            <a:off x="5658219" y="3509172"/>
            <a:ext cx="2286000" cy="5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title" idx="8"/>
          </p:nvPr>
        </p:nvSpPr>
        <p:spPr>
          <a:xfrm>
            <a:off x="897000" y="514349"/>
            <a:ext cx="7350000" cy="5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54" name="Google Shape;154;p22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2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911760" y="1813453"/>
            <a:ext cx="20118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subTitle" idx="1"/>
          </p:nvPr>
        </p:nvSpPr>
        <p:spPr>
          <a:xfrm>
            <a:off x="911752" y="2100951"/>
            <a:ext cx="20118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title" idx="2"/>
          </p:nvPr>
        </p:nvSpPr>
        <p:spPr>
          <a:xfrm>
            <a:off x="3566101" y="1813453"/>
            <a:ext cx="20118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" name="Google Shape;160;p23"/>
          <p:cNvSpPr txBox="1">
            <a:spLocks noGrp="1"/>
          </p:cNvSpPr>
          <p:nvPr>
            <p:ph type="subTitle" idx="3"/>
          </p:nvPr>
        </p:nvSpPr>
        <p:spPr>
          <a:xfrm>
            <a:off x="3566099" y="2100951"/>
            <a:ext cx="20118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3"/>
          <p:cNvSpPr txBox="1">
            <a:spLocks noGrp="1"/>
          </p:cNvSpPr>
          <p:nvPr>
            <p:ph type="title" idx="4"/>
          </p:nvPr>
        </p:nvSpPr>
        <p:spPr>
          <a:xfrm>
            <a:off x="911760" y="3152978"/>
            <a:ext cx="20118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2" name="Google Shape;162;p23"/>
          <p:cNvSpPr txBox="1">
            <a:spLocks noGrp="1"/>
          </p:cNvSpPr>
          <p:nvPr>
            <p:ph type="subTitle" idx="5"/>
          </p:nvPr>
        </p:nvSpPr>
        <p:spPr>
          <a:xfrm>
            <a:off x="911752" y="3440476"/>
            <a:ext cx="20118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type="title" idx="6"/>
          </p:nvPr>
        </p:nvSpPr>
        <p:spPr>
          <a:xfrm>
            <a:off x="3566101" y="3152978"/>
            <a:ext cx="20118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subTitle" idx="7"/>
          </p:nvPr>
        </p:nvSpPr>
        <p:spPr>
          <a:xfrm>
            <a:off x="3566101" y="3440476"/>
            <a:ext cx="20118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3"/>
          <p:cNvSpPr txBox="1">
            <a:spLocks noGrp="1"/>
          </p:cNvSpPr>
          <p:nvPr>
            <p:ph type="title" idx="8"/>
          </p:nvPr>
        </p:nvSpPr>
        <p:spPr>
          <a:xfrm>
            <a:off x="6220444" y="1813453"/>
            <a:ext cx="20118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6" name="Google Shape;166;p23"/>
          <p:cNvSpPr txBox="1">
            <a:spLocks noGrp="1"/>
          </p:cNvSpPr>
          <p:nvPr>
            <p:ph type="subTitle" idx="9"/>
          </p:nvPr>
        </p:nvSpPr>
        <p:spPr>
          <a:xfrm>
            <a:off x="6220448" y="2100951"/>
            <a:ext cx="20118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3"/>
          <p:cNvSpPr txBox="1">
            <a:spLocks noGrp="1"/>
          </p:cNvSpPr>
          <p:nvPr>
            <p:ph type="title" idx="13"/>
          </p:nvPr>
        </p:nvSpPr>
        <p:spPr>
          <a:xfrm>
            <a:off x="6220444" y="3152978"/>
            <a:ext cx="20118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8" name="Google Shape;168;p23"/>
          <p:cNvSpPr txBox="1">
            <a:spLocks noGrp="1"/>
          </p:cNvSpPr>
          <p:nvPr>
            <p:ph type="subTitle" idx="14"/>
          </p:nvPr>
        </p:nvSpPr>
        <p:spPr>
          <a:xfrm>
            <a:off x="6220448" y="3440476"/>
            <a:ext cx="20118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title" idx="15"/>
          </p:nvPr>
        </p:nvSpPr>
        <p:spPr>
          <a:xfrm>
            <a:off x="897000" y="514350"/>
            <a:ext cx="73500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70" name="Google Shape;170;p23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171;p23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2" name="Google Shape;172;p23"/>
          <p:cNvGrpSpPr/>
          <p:nvPr/>
        </p:nvGrpSpPr>
        <p:grpSpPr>
          <a:xfrm flipH="1">
            <a:off x="317099" y="1138805"/>
            <a:ext cx="397281" cy="428418"/>
            <a:chOff x="1271525" y="4920325"/>
            <a:chExt cx="655039" cy="706378"/>
          </a:xfrm>
        </p:grpSpPr>
        <p:sp>
          <p:nvSpPr>
            <p:cNvPr id="173" name="Google Shape;173;p23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3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>
            <a:spLocks noGrp="1"/>
          </p:cNvSpPr>
          <p:nvPr>
            <p:ph type="title" hasCustomPrompt="1"/>
          </p:nvPr>
        </p:nvSpPr>
        <p:spPr>
          <a:xfrm>
            <a:off x="714400" y="742950"/>
            <a:ext cx="3520200" cy="62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77" name="Google Shape;177;p24"/>
          <p:cNvSpPr txBox="1">
            <a:spLocks noGrp="1"/>
          </p:cNvSpPr>
          <p:nvPr>
            <p:ph type="subTitle" idx="1"/>
          </p:nvPr>
        </p:nvSpPr>
        <p:spPr>
          <a:xfrm>
            <a:off x="714377" y="1272477"/>
            <a:ext cx="3520200" cy="3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8" name="Google Shape;178;p24"/>
          <p:cNvSpPr txBox="1">
            <a:spLocks noGrp="1"/>
          </p:cNvSpPr>
          <p:nvPr>
            <p:ph type="title" idx="2" hasCustomPrompt="1"/>
          </p:nvPr>
        </p:nvSpPr>
        <p:spPr>
          <a:xfrm>
            <a:off x="2811136" y="2140048"/>
            <a:ext cx="3520200" cy="62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79" name="Google Shape;179;p24"/>
          <p:cNvSpPr txBox="1">
            <a:spLocks noGrp="1"/>
          </p:cNvSpPr>
          <p:nvPr>
            <p:ph type="subTitle" idx="3"/>
          </p:nvPr>
        </p:nvSpPr>
        <p:spPr>
          <a:xfrm>
            <a:off x="2812664" y="2669552"/>
            <a:ext cx="3520200" cy="3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title" idx="4" hasCustomPrompt="1"/>
          </p:nvPr>
        </p:nvSpPr>
        <p:spPr>
          <a:xfrm>
            <a:off x="4907936" y="3540725"/>
            <a:ext cx="3520200" cy="62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81" name="Google Shape;181;p24"/>
          <p:cNvSpPr txBox="1">
            <a:spLocks noGrp="1"/>
          </p:cNvSpPr>
          <p:nvPr>
            <p:ph type="subTitle" idx="5"/>
          </p:nvPr>
        </p:nvSpPr>
        <p:spPr>
          <a:xfrm>
            <a:off x="4907925" y="4070248"/>
            <a:ext cx="3520200" cy="3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82" name="Google Shape;182;p24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24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4" name="Google Shape;184;p24"/>
          <p:cNvGrpSpPr/>
          <p:nvPr/>
        </p:nvGrpSpPr>
        <p:grpSpPr>
          <a:xfrm flipH="1">
            <a:off x="317099" y="3395218"/>
            <a:ext cx="397281" cy="428418"/>
            <a:chOff x="1271525" y="4920325"/>
            <a:chExt cx="655039" cy="706378"/>
          </a:xfrm>
        </p:grpSpPr>
        <p:sp>
          <p:nvSpPr>
            <p:cNvPr id="185" name="Google Shape;185;p24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>
            <a:spLocks noGrp="1"/>
          </p:cNvSpPr>
          <p:nvPr>
            <p:ph type="ctrTitle"/>
          </p:nvPr>
        </p:nvSpPr>
        <p:spPr>
          <a:xfrm>
            <a:off x="2430000" y="590549"/>
            <a:ext cx="4284000" cy="9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9" name="Google Shape;189;p25"/>
          <p:cNvSpPr txBox="1">
            <a:spLocks noGrp="1"/>
          </p:cNvSpPr>
          <p:nvPr>
            <p:ph type="subTitle" idx="1"/>
          </p:nvPr>
        </p:nvSpPr>
        <p:spPr>
          <a:xfrm>
            <a:off x="2425050" y="1558774"/>
            <a:ext cx="42939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0" name="Google Shape;190;p25"/>
          <p:cNvSpPr txBox="1"/>
          <p:nvPr/>
        </p:nvSpPr>
        <p:spPr>
          <a:xfrm>
            <a:off x="1778250" y="3508869"/>
            <a:ext cx="5587500" cy="6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300" b="1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and includes icons by </a:t>
            </a:r>
            <a:r>
              <a:rPr lang="en" sz="1300" b="1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and infographics &amp; images by </a:t>
            </a:r>
            <a:r>
              <a:rPr lang="en" sz="1300" b="1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00" u="sng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1" name="Google Shape;191;p25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192;p25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Google Shape;194;p26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Google Shape;195;p26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518100" y="1558758"/>
            <a:ext cx="8107800" cy="31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14375" y="514350"/>
            <a:ext cx="7715100" cy="5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4" name="Google Shape;24;p4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25;p4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1872200" y="2665425"/>
            <a:ext cx="2291100" cy="3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 b="1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4980700" y="2665425"/>
            <a:ext cx="2291100" cy="3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 b="1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1872200" y="2989877"/>
            <a:ext cx="2291100" cy="7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4980696" y="2989877"/>
            <a:ext cx="2291100" cy="7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897000" y="514348"/>
            <a:ext cx="7350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32" name="Google Shape;32;p5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33;p5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714375" y="514350"/>
            <a:ext cx="7715400" cy="5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36" name="Google Shape;36;p6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6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8" name="Google Shape;38;p6"/>
          <p:cNvGrpSpPr/>
          <p:nvPr/>
        </p:nvGrpSpPr>
        <p:grpSpPr>
          <a:xfrm>
            <a:off x="181789" y="1107940"/>
            <a:ext cx="290993" cy="393273"/>
            <a:chOff x="4881525" y="1458397"/>
            <a:chExt cx="431613" cy="583318"/>
          </a:xfrm>
        </p:grpSpPr>
        <p:sp>
          <p:nvSpPr>
            <p:cNvPr id="39" name="Google Shape;39;p6"/>
            <p:cNvSpPr/>
            <p:nvPr/>
          </p:nvSpPr>
          <p:spPr>
            <a:xfrm>
              <a:off x="5050337" y="1778915"/>
              <a:ext cx="262800" cy="2628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6"/>
            <p:cNvSpPr/>
            <p:nvPr/>
          </p:nvSpPr>
          <p:spPr>
            <a:xfrm>
              <a:off x="4881525" y="1458397"/>
              <a:ext cx="262800" cy="2628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5461125" y="2065175"/>
            <a:ext cx="2968500" cy="61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5461125" y="2742750"/>
            <a:ext cx="2968500" cy="1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cxnSp>
        <p:nvCxnSpPr>
          <p:cNvPr id="44" name="Google Shape;44;p7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45;p7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46;p7"/>
          <p:cNvSpPr>
            <a:spLocks noGrp="1"/>
          </p:cNvSpPr>
          <p:nvPr>
            <p:ph type="pic" idx="2"/>
          </p:nvPr>
        </p:nvSpPr>
        <p:spPr>
          <a:xfrm>
            <a:off x="1019175" y="1210894"/>
            <a:ext cx="2777100" cy="2721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1491150" y="1647450"/>
            <a:ext cx="6161700" cy="18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cxnSp>
        <p:nvCxnSpPr>
          <p:cNvPr id="49" name="Google Shape;49;p8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50;p8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9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9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4791525" y="2395903"/>
            <a:ext cx="3638100" cy="76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4791525" y="3140449"/>
            <a:ext cx="27795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 idx="2" hasCustomPrompt="1"/>
          </p:nvPr>
        </p:nvSpPr>
        <p:spPr>
          <a:xfrm>
            <a:off x="4791525" y="1346651"/>
            <a:ext cx="1936800" cy="95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7" name="Google Shape;57;p9"/>
          <p:cNvSpPr>
            <a:spLocks noGrp="1"/>
          </p:cNvSpPr>
          <p:nvPr>
            <p:ph type="pic" idx="3"/>
          </p:nvPr>
        </p:nvSpPr>
        <p:spPr>
          <a:xfrm>
            <a:off x="714375" y="938701"/>
            <a:ext cx="3336300" cy="3269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58" name="Google Shape;58;p9"/>
          <p:cNvGrpSpPr/>
          <p:nvPr/>
        </p:nvGrpSpPr>
        <p:grpSpPr>
          <a:xfrm>
            <a:off x="221888" y="4208389"/>
            <a:ext cx="187418" cy="428446"/>
            <a:chOff x="5500550" y="2643732"/>
            <a:chExt cx="236400" cy="540421"/>
          </a:xfrm>
        </p:grpSpPr>
        <p:sp>
          <p:nvSpPr>
            <p:cNvPr id="59" name="Google Shape;59;p9"/>
            <p:cNvSpPr/>
            <p:nvPr/>
          </p:nvSpPr>
          <p:spPr>
            <a:xfrm>
              <a:off x="5500550" y="2643732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9"/>
            <p:cNvSpPr/>
            <p:nvPr/>
          </p:nvSpPr>
          <p:spPr>
            <a:xfrm>
              <a:off x="5500550" y="2947754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714375" y="3717750"/>
            <a:ext cx="3144000" cy="9150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26" Type="http://schemas.openxmlformats.org/officeDocument/2006/relationships/slideLayout" Target="../slideLayouts/slideLayout26.xml" /><Relationship Id="rId3" Type="http://schemas.openxmlformats.org/officeDocument/2006/relationships/slideLayout" Target="../slideLayouts/slideLayout3.xml" /><Relationship Id="rId21" Type="http://schemas.openxmlformats.org/officeDocument/2006/relationships/slideLayout" Target="../slideLayouts/slideLayout21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5" Type="http://schemas.openxmlformats.org/officeDocument/2006/relationships/slideLayout" Target="../slideLayouts/slideLayout25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slideLayout" Target="../slideLayouts/slideLayout20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24" Type="http://schemas.openxmlformats.org/officeDocument/2006/relationships/slideLayout" Target="../slideLayouts/slideLayout24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23" Type="http://schemas.openxmlformats.org/officeDocument/2006/relationships/slideLayout" Target="../slideLayouts/slideLayout23.xml" /><Relationship Id="rId10" Type="http://schemas.openxmlformats.org/officeDocument/2006/relationships/slideLayout" Target="../slideLayouts/slideLayout10.xml" /><Relationship Id="rId19" Type="http://schemas.openxmlformats.org/officeDocument/2006/relationships/slideLayout" Target="../slideLayouts/slideLayout19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slideLayout" Target="../slideLayouts/slideLayout22.xml" /><Relationship Id="rId27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2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8050" y="51434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805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storyset.com/?utm_source=slidesgo_template&amp;utm_medium=referral-link&amp;utm_campaign=promo-slide&amp;utm_term=slidesgo&amp;utm_content=storyset" TargetMode="External" /><Relationship Id="rId3" Type="http://schemas.openxmlformats.org/officeDocument/2006/relationships/hyperlink" Target="https://bit.ly/3A1uf1Q" TargetMode="External" /><Relationship Id="rId7" Type="http://schemas.openxmlformats.org/officeDocument/2006/relationships/hyperlink" Target="https://www.flaticon.com/?utm_source=slidesgo_template&amp;utm_medium=referral-link&amp;utm_campaign=promo-slide&amp;utm_term=slidesgo&amp;utm_content=flaticon" TargetMode="External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5.xml" /><Relationship Id="rId6" Type="http://schemas.openxmlformats.org/officeDocument/2006/relationships/hyperlink" Target="https://www.freepik.com/?utm_source=slidesgo_template&amp;utm_medium=referral-link&amp;utm_campaign=promo-slide&amp;utm_term=slidesgo&amp;utm_content=freepik" TargetMode="External" /><Relationship Id="rId5" Type="http://schemas.openxmlformats.org/officeDocument/2006/relationships/hyperlink" Target="http://bit.ly/33VAFh3" TargetMode="External" /><Relationship Id="rId10" Type="http://schemas.openxmlformats.org/officeDocument/2006/relationships/hyperlink" Target="https://www.videvo.net/?utm_source=slidesgo_template&amp;utm_medium=referral-link&amp;utm_campaign=sg_resources&amp;utm_content=videvo" TargetMode="External" /><Relationship Id="rId4" Type="http://schemas.openxmlformats.org/officeDocument/2006/relationships/hyperlink" Target="http://bit.ly/30B07Gq" TargetMode="External" /><Relationship Id="rId9" Type="http://schemas.openxmlformats.org/officeDocument/2006/relationships/hyperlink" Target="https://wepik.com/?utm_source=slidesgo_template&amp;utm_medium=referral-link&amp;utm_campaign=promo-slide&amp;utm_term=slidesgo&amp;utm_content=wepik" TargetMode="Externa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9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>
            <a:spLocks noGrp="1"/>
          </p:cNvSpPr>
          <p:nvPr>
            <p:ph type="ctrTitle"/>
          </p:nvPr>
        </p:nvSpPr>
        <p:spPr>
          <a:xfrm>
            <a:off x="714375" y="1193224"/>
            <a:ext cx="4775700" cy="210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err="1"/>
              <a:t>Trabalho</a:t>
            </a:r>
            <a:r>
              <a:rPr lang="en-US" sz="4500"/>
              <a:t> Final</a:t>
            </a:r>
            <a:br>
              <a:rPr lang="en-US" sz="4500"/>
            </a:br>
            <a:r>
              <a:rPr lang="en-US" sz="4500"/>
              <a:t>Sistema de </a:t>
            </a:r>
            <a:r>
              <a:rPr lang="en-US" sz="4500" err="1"/>
              <a:t>Vendas</a:t>
            </a:r>
            <a:endParaRPr lang="en-US" sz="3800"/>
          </a:p>
        </p:txBody>
      </p:sp>
      <p:sp>
        <p:nvSpPr>
          <p:cNvPr id="208" name="Google Shape;208;p31"/>
          <p:cNvSpPr txBox="1">
            <a:spLocks noGrp="1"/>
          </p:cNvSpPr>
          <p:nvPr>
            <p:ph type="subTitle" idx="1"/>
          </p:nvPr>
        </p:nvSpPr>
        <p:spPr>
          <a:xfrm>
            <a:off x="552054" y="3379335"/>
            <a:ext cx="4775700" cy="4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 fontAlgn="base"/>
            <a:r>
              <a:rPr lang="pt-BR" sz="1400" b="0" i="0" u="none" strike="noStrike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Eduardo Kumiechick </a:t>
            </a:r>
            <a:r>
              <a:rPr lang="pt-BR" sz="1400" b="0" i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​</a:t>
            </a:r>
            <a:endParaRPr lang="pt-BR" sz="140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rtl="0" fontAlgn="base"/>
            <a:r>
              <a:rPr lang="pt-BR" sz="1400" b="0" i="0" u="none" strike="noStrike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Lavinia </a:t>
            </a:r>
            <a:r>
              <a:rPr lang="pt-BR" sz="1400" b="0" i="0" u="none" strike="noStrike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Winter</a:t>
            </a:r>
            <a:r>
              <a:rPr lang="pt-BR" sz="1400" b="0" i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​</a:t>
            </a:r>
          </a:p>
          <a:p>
            <a:pPr rtl="0" fontAlgn="base"/>
            <a:r>
              <a:rPr lang="pt-BR" sz="1400" b="0" i="0" u="none" strike="noStrike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Lorran</a:t>
            </a:r>
            <a:r>
              <a:rPr lang="pt-BR" sz="1400" b="0" i="0" u="none" strike="noStrike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Marques </a:t>
            </a:r>
            <a:r>
              <a:rPr lang="en-US" sz="1400" b="0" i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​</a:t>
            </a:r>
          </a:p>
          <a:p>
            <a:pPr rtl="0" fontAlgn="base"/>
            <a:r>
              <a:rPr lang="pt-BR" sz="1400" b="0" i="0" u="none" strike="noStrike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Pedro Henrique Reis </a:t>
            </a:r>
            <a:endParaRPr lang="pt-BR" sz="1400" b="0" i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209" name="Google Shape;209;p31"/>
          <p:cNvGrpSpPr/>
          <p:nvPr/>
        </p:nvGrpSpPr>
        <p:grpSpPr>
          <a:xfrm>
            <a:off x="5992555" y="1096922"/>
            <a:ext cx="2437059" cy="2950269"/>
            <a:chOff x="5216629" y="1454784"/>
            <a:chExt cx="3261589" cy="3948432"/>
          </a:xfrm>
        </p:grpSpPr>
        <p:sp>
          <p:nvSpPr>
            <p:cNvPr id="210" name="Google Shape;210;p31"/>
            <p:cNvSpPr/>
            <p:nvPr/>
          </p:nvSpPr>
          <p:spPr>
            <a:xfrm>
              <a:off x="5665463" y="1455858"/>
              <a:ext cx="2222345" cy="3947358"/>
            </a:xfrm>
            <a:custGeom>
              <a:avLst/>
              <a:gdLst/>
              <a:ahLst/>
              <a:cxnLst/>
              <a:rect l="l" t="t" r="r" b="b"/>
              <a:pathLst>
                <a:path w="62068" h="110246" extrusionOk="0">
                  <a:moveTo>
                    <a:pt x="53430" y="1"/>
                  </a:moveTo>
                  <a:cubicBezTo>
                    <a:pt x="53412" y="1"/>
                    <a:pt x="53393" y="1"/>
                    <a:pt x="53375" y="1"/>
                  </a:cubicBezTo>
                  <a:lnTo>
                    <a:pt x="8693" y="62"/>
                  </a:lnTo>
                  <a:cubicBezTo>
                    <a:pt x="3921" y="62"/>
                    <a:pt x="0" y="3983"/>
                    <a:pt x="0" y="8755"/>
                  </a:cubicBezTo>
                  <a:lnTo>
                    <a:pt x="152" y="101735"/>
                  </a:lnTo>
                  <a:cubicBezTo>
                    <a:pt x="152" y="106416"/>
                    <a:pt x="4043" y="110246"/>
                    <a:pt x="8784" y="110246"/>
                  </a:cubicBezTo>
                  <a:lnTo>
                    <a:pt x="52949" y="110185"/>
                  </a:lnTo>
                  <a:cubicBezTo>
                    <a:pt x="57691" y="110185"/>
                    <a:pt x="61582" y="106324"/>
                    <a:pt x="61612" y="101644"/>
                  </a:cubicBezTo>
                  <a:lnTo>
                    <a:pt x="62038" y="8663"/>
                  </a:lnTo>
                  <a:cubicBezTo>
                    <a:pt x="62068" y="3910"/>
                    <a:pt x="58177" y="1"/>
                    <a:pt x="53430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1"/>
            <p:cNvSpPr/>
            <p:nvPr/>
          </p:nvSpPr>
          <p:spPr>
            <a:xfrm>
              <a:off x="5665463" y="1455858"/>
              <a:ext cx="2222345" cy="3947358"/>
            </a:xfrm>
            <a:custGeom>
              <a:avLst/>
              <a:gdLst/>
              <a:ahLst/>
              <a:cxnLst/>
              <a:rect l="l" t="t" r="r" b="b"/>
              <a:pathLst>
                <a:path w="62068" h="110246" extrusionOk="0">
                  <a:moveTo>
                    <a:pt x="53430" y="1"/>
                  </a:moveTo>
                  <a:cubicBezTo>
                    <a:pt x="53412" y="1"/>
                    <a:pt x="53393" y="1"/>
                    <a:pt x="53375" y="1"/>
                  </a:cubicBezTo>
                  <a:lnTo>
                    <a:pt x="8693" y="62"/>
                  </a:lnTo>
                  <a:cubicBezTo>
                    <a:pt x="3921" y="62"/>
                    <a:pt x="0" y="3983"/>
                    <a:pt x="0" y="8755"/>
                  </a:cubicBezTo>
                  <a:lnTo>
                    <a:pt x="152" y="101735"/>
                  </a:lnTo>
                  <a:cubicBezTo>
                    <a:pt x="152" y="106416"/>
                    <a:pt x="4043" y="110246"/>
                    <a:pt x="8784" y="110246"/>
                  </a:cubicBezTo>
                  <a:lnTo>
                    <a:pt x="52949" y="110185"/>
                  </a:lnTo>
                  <a:cubicBezTo>
                    <a:pt x="57691" y="110185"/>
                    <a:pt x="61582" y="106324"/>
                    <a:pt x="61612" y="101644"/>
                  </a:cubicBezTo>
                  <a:lnTo>
                    <a:pt x="62038" y="8663"/>
                  </a:lnTo>
                  <a:cubicBezTo>
                    <a:pt x="62068" y="3910"/>
                    <a:pt x="58177" y="1"/>
                    <a:pt x="5343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ECECEC"/>
                </a:gs>
              </a:gsLst>
              <a:lin ang="2698631" scaled="0"/>
            </a:gradFill>
            <a:ln>
              <a:noFill/>
            </a:ln>
            <a:effectLst>
              <a:outerShdw blurRad="85725" dist="95250" dir="2820000" algn="bl" rotWithShape="0">
                <a:srgbClr val="CCCCCC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1"/>
            <p:cNvSpPr/>
            <p:nvPr/>
          </p:nvSpPr>
          <p:spPr>
            <a:xfrm>
              <a:off x="5665463" y="1454784"/>
              <a:ext cx="2222381" cy="3948432"/>
            </a:xfrm>
            <a:custGeom>
              <a:avLst/>
              <a:gdLst/>
              <a:ahLst/>
              <a:cxnLst/>
              <a:rect l="l" t="t" r="r" b="b"/>
              <a:pathLst>
                <a:path w="62069" h="110276" fill="none" extrusionOk="0">
                  <a:moveTo>
                    <a:pt x="52949" y="110215"/>
                  </a:moveTo>
                  <a:lnTo>
                    <a:pt x="8784" y="110276"/>
                  </a:lnTo>
                  <a:cubicBezTo>
                    <a:pt x="4043" y="110276"/>
                    <a:pt x="152" y="106446"/>
                    <a:pt x="152" y="101765"/>
                  </a:cubicBezTo>
                  <a:lnTo>
                    <a:pt x="0" y="8785"/>
                  </a:lnTo>
                  <a:cubicBezTo>
                    <a:pt x="0" y="4013"/>
                    <a:pt x="3921" y="92"/>
                    <a:pt x="8693" y="92"/>
                  </a:cubicBezTo>
                  <a:lnTo>
                    <a:pt x="53375" y="31"/>
                  </a:lnTo>
                  <a:cubicBezTo>
                    <a:pt x="58147" y="0"/>
                    <a:pt x="62068" y="3921"/>
                    <a:pt x="62038" y="8693"/>
                  </a:cubicBezTo>
                  <a:lnTo>
                    <a:pt x="61612" y="101674"/>
                  </a:lnTo>
                  <a:cubicBezTo>
                    <a:pt x="61582" y="106354"/>
                    <a:pt x="57691" y="110215"/>
                    <a:pt x="52949" y="110215"/>
                  </a:cubicBezTo>
                  <a:close/>
                </a:path>
              </a:pathLst>
            </a:custGeom>
            <a:noFill/>
            <a:ln w="2275" cap="flat" cmpd="sng">
              <a:solidFill>
                <a:srgbClr val="FFFFFF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1"/>
            <p:cNvSpPr/>
            <p:nvPr/>
          </p:nvSpPr>
          <p:spPr>
            <a:xfrm>
              <a:off x="6111671" y="2953418"/>
              <a:ext cx="612767" cy="709583"/>
            </a:xfrm>
            <a:custGeom>
              <a:avLst/>
              <a:gdLst/>
              <a:ahLst/>
              <a:cxnLst/>
              <a:rect l="l" t="t" r="r" b="b"/>
              <a:pathLst>
                <a:path w="17114" h="19818" fill="none" extrusionOk="0">
                  <a:moveTo>
                    <a:pt x="8602" y="16839"/>
                  </a:moveTo>
                  <a:cubicBezTo>
                    <a:pt x="11794" y="16839"/>
                    <a:pt x="13800" y="14864"/>
                    <a:pt x="13800" y="11520"/>
                  </a:cubicBezTo>
                  <a:lnTo>
                    <a:pt x="13800" y="0"/>
                  </a:lnTo>
                  <a:lnTo>
                    <a:pt x="17113" y="0"/>
                  </a:lnTo>
                  <a:lnTo>
                    <a:pt x="17113" y="11520"/>
                  </a:lnTo>
                  <a:cubicBezTo>
                    <a:pt x="17113" y="16687"/>
                    <a:pt x="13891" y="19818"/>
                    <a:pt x="8572" y="19818"/>
                  </a:cubicBezTo>
                  <a:cubicBezTo>
                    <a:pt x="3253" y="19818"/>
                    <a:pt x="0" y="16687"/>
                    <a:pt x="0" y="11520"/>
                  </a:cubicBezTo>
                  <a:lnTo>
                    <a:pt x="0" y="0"/>
                  </a:lnTo>
                  <a:lnTo>
                    <a:pt x="3313" y="0"/>
                  </a:lnTo>
                  <a:lnTo>
                    <a:pt x="3313" y="11520"/>
                  </a:lnTo>
                  <a:cubicBezTo>
                    <a:pt x="3313" y="14833"/>
                    <a:pt x="5350" y="16839"/>
                    <a:pt x="8602" y="16839"/>
                  </a:cubicBezTo>
                  <a:close/>
                </a:path>
              </a:pathLst>
            </a:custGeom>
            <a:noFill/>
            <a:ln w="9525" cap="rnd" cmpd="sng">
              <a:solidFill>
                <a:srgbClr val="B24E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1"/>
            <p:cNvSpPr/>
            <p:nvPr/>
          </p:nvSpPr>
          <p:spPr>
            <a:xfrm>
              <a:off x="6791867" y="2953418"/>
              <a:ext cx="660638" cy="705251"/>
            </a:xfrm>
            <a:custGeom>
              <a:avLst/>
              <a:gdLst/>
              <a:ahLst/>
              <a:cxnLst/>
              <a:rect l="l" t="t" r="r" b="b"/>
              <a:pathLst>
                <a:path w="18451" h="19697" fill="none" extrusionOk="0">
                  <a:moveTo>
                    <a:pt x="4347" y="0"/>
                  </a:moveTo>
                  <a:lnTo>
                    <a:pt x="9150" y="6839"/>
                  </a:lnTo>
                  <a:lnTo>
                    <a:pt x="14013" y="0"/>
                  </a:lnTo>
                  <a:lnTo>
                    <a:pt x="17873" y="0"/>
                  </a:lnTo>
                  <a:lnTo>
                    <a:pt x="11277" y="9453"/>
                  </a:lnTo>
                  <a:lnTo>
                    <a:pt x="18451" y="19696"/>
                  </a:lnTo>
                  <a:lnTo>
                    <a:pt x="14469" y="19696"/>
                  </a:lnTo>
                  <a:lnTo>
                    <a:pt x="9150" y="12249"/>
                  </a:lnTo>
                  <a:lnTo>
                    <a:pt x="3861" y="19696"/>
                  </a:lnTo>
                  <a:lnTo>
                    <a:pt x="1" y="19696"/>
                  </a:lnTo>
                  <a:lnTo>
                    <a:pt x="7174" y="9605"/>
                  </a:lnTo>
                  <a:lnTo>
                    <a:pt x="487" y="0"/>
                  </a:lnTo>
                  <a:close/>
                </a:path>
              </a:pathLst>
            </a:custGeom>
            <a:noFill/>
            <a:ln w="9525" cap="rnd" cmpd="sng">
              <a:solidFill>
                <a:srgbClr val="B24E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1"/>
            <p:cNvSpPr/>
            <p:nvPr/>
          </p:nvSpPr>
          <p:spPr>
            <a:xfrm>
              <a:off x="5765575" y="1550563"/>
              <a:ext cx="2022123" cy="3743807"/>
            </a:xfrm>
            <a:custGeom>
              <a:avLst/>
              <a:gdLst/>
              <a:ahLst/>
              <a:cxnLst/>
              <a:rect l="l" t="t" r="r" b="b"/>
              <a:pathLst>
                <a:path w="56476" h="104561" fill="none" extrusionOk="0">
                  <a:moveTo>
                    <a:pt x="48178" y="104500"/>
                  </a:moveTo>
                  <a:lnTo>
                    <a:pt x="7964" y="104561"/>
                  </a:lnTo>
                  <a:cubicBezTo>
                    <a:pt x="3678" y="104561"/>
                    <a:pt x="122" y="101065"/>
                    <a:pt x="122" y="96810"/>
                  </a:cubicBezTo>
                  <a:lnTo>
                    <a:pt x="0" y="7994"/>
                  </a:lnTo>
                  <a:cubicBezTo>
                    <a:pt x="0" y="3648"/>
                    <a:pt x="3557" y="91"/>
                    <a:pt x="7903" y="61"/>
                  </a:cubicBezTo>
                  <a:lnTo>
                    <a:pt x="48573" y="0"/>
                  </a:lnTo>
                  <a:cubicBezTo>
                    <a:pt x="52919" y="0"/>
                    <a:pt x="56476" y="3556"/>
                    <a:pt x="56476" y="7933"/>
                  </a:cubicBezTo>
                  <a:lnTo>
                    <a:pt x="56050" y="96719"/>
                  </a:lnTo>
                  <a:cubicBezTo>
                    <a:pt x="56050" y="101005"/>
                    <a:pt x="52494" y="104500"/>
                    <a:pt x="48178" y="104500"/>
                  </a:cubicBezTo>
                  <a:close/>
                </a:path>
              </a:pathLst>
            </a:custGeom>
            <a:noFill/>
            <a:ln w="9525" cap="rnd" cmpd="sng">
              <a:solidFill>
                <a:srgbClr val="B24E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1"/>
            <p:cNvSpPr/>
            <p:nvPr/>
          </p:nvSpPr>
          <p:spPr>
            <a:xfrm>
              <a:off x="5923370" y="1737754"/>
              <a:ext cx="240574" cy="239464"/>
            </a:xfrm>
            <a:custGeom>
              <a:avLst/>
              <a:gdLst/>
              <a:ahLst/>
              <a:cxnLst/>
              <a:rect l="l" t="t" r="r" b="b"/>
              <a:pathLst>
                <a:path w="6719" h="6688" extrusionOk="0">
                  <a:moveTo>
                    <a:pt x="1034" y="0"/>
                  </a:moveTo>
                  <a:cubicBezTo>
                    <a:pt x="457" y="0"/>
                    <a:pt x="1" y="456"/>
                    <a:pt x="1" y="1034"/>
                  </a:cubicBezTo>
                  <a:lnTo>
                    <a:pt x="1" y="5684"/>
                  </a:lnTo>
                  <a:cubicBezTo>
                    <a:pt x="1" y="6231"/>
                    <a:pt x="457" y="6687"/>
                    <a:pt x="1034" y="6687"/>
                  </a:cubicBezTo>
                  <a:lnTo>
                    <a:pt x="5685" y="6687"/>
                  </a:lnTo>
                  <a:cubicBezTo>
                    <a:pt x="6262" y="6687"/>
                    <a:pt x="6718" y="6231"/>
                    <a:pt x="6718" y="5684"/>
                  </a:cubicBezTo>
                  <a:lnTo>
                    <a:pt x="6718" y="1034"/>
                  </a:lnTo>
                  <a:cubicBezTo>
                    <a:pt x="6718" y="456"/>
                    <a:pt x="6262" y="0"/>
                    <a:pt x="5685" y="0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1"/>
            <p:cNvSpPr/>
            <p:nvPr/>
          </p:nvSpPr>
          <p:spPr>
            <a:xfrm>
              <a:off x="5923370" y="1737754"/>
              <a:ext cx="240574" cy="239464"/>
            </a:xfrm>
            <a:custGeom>
              <a:avLst/>
              <a:gdLst/>
              <a:ahLst/>
              <a:cxnLst/>
              <a:rect l="l" t="t" r="r" b="b"/>
              <a:pathLst>
                <a:path w="6719" h="6688" extrusionOk="0">
                  <a:moveTo>
                    <a:pt x="1034" y="0"/>
                  </a:moveTo>
                  <a:cubicBezTo>
                    <a:pt x="457" y="0"/>
                    <a:pt x="1" y="456"/>
                    <a:pt x="1" y="1034"/>
                  </a:cubicBezTo>
                  <a:lnTo>
                    <a:pt x="1" y="5684"/>
                  </a:lnTo>
                  <a:cubicBezTo>
                    <a:pt x="1" y="6231"/>
                    <a:pt x="457" y="6687"/>
                    <a:pt x="1034" y="6687"/>
                  </a:cubicBezTo>
                  <a:lnTo>
                    <a:pt x="5685" y="6687"/>
                  </a:lnTo>
                  <a:cubicBezTo>
                    <a:pt x="6262" y="6687"/>
                    <a:pt x="6718" y="6231"/>
                    <a:pt x="6718" y="5684"/>
                  </a:cubicBezTo>
                  <a:lnTo>
                    <a:pt x="6718" y="1034"/>
                  </a:lnTo>
                  <a:cubicBezTo>
                    <a:pt x="6718" y="456"/>
                    <a:pt x="6262" y="0"/>
                    <a:pt x="5685" y="0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1"/>
            <p:cNvSpPr/>
            <p:nvPr/>
          </p:nvSpPr>
          <p:spPr>
            <a:xfrm>
              <a:off x="5985420" y="1811764"/>
              <a:ext cx="118658" cy="111031"/>
            </a:xfrm>
            <a:custGeom>
              <a:avLst/>
              <a:gdLst/>
              <a:ahLst/>
              <a:cxnLst/>
              <a:rect l="l" t="t" r="r" b="b"/>
              <a:pathLst>
                <a:path w="3314" h="3101" fill="none" extrusionOk="0">
                  <a:moveTo>
                    <a:pt x="2371" y="0"/>
                  </a:moveTo>
                  <a:cubicBezTo>
                    <a:pt x="2918" y="274"/>
                    <a:pt x="3314" y="882"/>
                    <a:pt x="3253" y="1550"/>
                  </a:cubicBezTo>
                  <a:cubicBezTo>
                    <a:pt x="3222" y="2432"/>
                    <a:pt x="2462" y="3100"/>
                    <a:pt x="1581" y="3040"/>
                  </a:cubicBezTo>
                  <a:cubicBezTo>
                    <a:pt x="699" y="3009"/>
                    <a:pt x="0" y="2249"/>
                    <a:pt x="61" y="1368"/>
                  </a:cubicBezTo>
                  <a:cubicBezTo>
                    <a:pt x="92" y="790"/>
                    <a:pt x="426" y="274"/>
                    <a:pt x="912" y="31"/>
                  </a:cubicBez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1"/>
            <p:cNvSpPr/>
            <p:nvPr/>
          </p:nvSpPr>
          <p:spPr>
            <a:xfrm>
              <a:off x="6044177" y="1776925"/>
              <a:ext cx="36" cy="71861"/>
            </a:xfrm>
            <a:custGeom>
              <a:avLst/>
              <a:gdLst/>
              <a:ahLst/>
              <a:cxnLst/>
              <a:rect l="l" t="t" r="r" b="b"/>
              <a:pathLst>
                <a:path w="1" h="2007" fill="none" extrusionOk="0">
                  <a:moveTo>
                    <a:pt x="1" y="2007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1"/>
            <p:cNvSpPr/>
            <p:nvPr/>
          </p:nvSpPr>
          <p:spPr>
            <a:xfrm>
              <a:off x="7604918" y="1878384"/>
              <a:ext cx="873300" cy="873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24EBE"/>
                </a:gs>
                <a:gs pos="89000">
                  <a:srgbClr val="01539D"/>
                </a:gs>
                <a:gs pos="100000">
                  <a:srgbClr val="5C3DA4"/>
                </a:gs>
              </a:gsLst>
              <a:lin ang="8100019" scaled="0"/>
            </a:gradFill>
            <a:ln>
              <a:noFill/>
            </a:ln>
            <a:effectLst>
              <a:outerShdw blurRad="57150" dist="123825" dir="3300000" algn="bl" rotWithShape="0">
                <a:srgbClr val="CCCCCC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1"/>
            <p:cNvSpPr/>
            <p:nvPr/>
          </p:nvSpPr>
          <p:spPr>
            <a:xfrm>
              <a:off x="5216629" y="4186232"/>
              <a:ext cx="873300" cy="873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24EBE"/>
                </a:gs>
                <a:gs pos="89000">
                  <a:srgbClr val="01539D"/>
                </a:gs>
                <a:gs pos="100000">
                  <a:srgbClr val="5C3DA4"/>
                </a:gs>
              </a:gsLst>
              <a:lin ang="8100019" scaled="0"/>
            </a:gradFill>
            <a:ln>
              <a:noFill/>
            </a:ln>
            <a:effectLst>
              <a:outerShdw blurRad="57150" dist="123825" dir="3300000" algn="bl" rotWithShape="0">
                <a:srgbClr val="CCCCCC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2" name="Google Shape;222;p31"/>
            <p:cNvGrpSpPr/>
            <p:nvPr/>
          </p:nvGrpSpPr>
          <p:grpSpPr>
            <a:xfrm>
              <a:off x="7769832" y="2041875"/>
              <a:ext cx="543445" cy="546310"/>
              <a:chOff x="6069423" y="2891892"/>
              <a:chExt cx="362321" cy="364231"/>
            </a:xfrm>
          </p:grpSpPr>
          <p:sp>
            <p:nvSpPr>
              <p:cNvPr id="223" name="Google Shape;223;p31"/>
              <p:cNvSpPr/>
              <p:nvPr/>
            </p:nvSpPr>
            <p:spPr>
              <a:xfrm>
                <a:off x="6069423" y="2891892"/>
                <a:ext cx="278958" cy="278958"/>
              </a:xfrm>
              <a:custGeom>
                <a:avLst/>
                <a:gdLst/>
                <a:ahLst/>
                <a:cxnLst/>
                <a:rect l="l" t="t" r="r" b="b"/>
                <a:pathLst>
                  <a:path w="8764" h="8764" extrusionOk="0">
                    <a:moveTo>
                      <a:pt x="4120" y="1"/>
                    </a:moveTo>
                    <a:cubicBezTo>
                      <a:pt x="3858" y="1"/>
                      <a:pt x="3632" y="203"/>
                      <a:pt x="3572" y="453"/>
                    </a:cubicBezTo>
                    <a:lnTo>
                      <a:pt x="3406" y="1299"/>
                    </a:lnTo>
                    <a:cubicBezTo>
                      <a:pt x="3227" y="1358"/>
                      <a:pt x="3060" y="1418"/>
                      <a:pt x="2906" y="1513"/>
                    </a:cubicBezTo>
                    <a:lnTo>
                      <a:pt x="2191" y="1037"/>
                    </a:lnTo>
                    <a:cubicBezTo>
                      <a:pt x="2096" y="971"/>
                      <a:pt x="1987" y="940"/>
                      <a:pt x="1879" y="940"/>
                    </a:cubicBezTo>
                    <a:cubicBezTo>
                      <a:pt x="1732" y="940"/>
                      <a:pt x="1587" y="998"/>
                      <a:pt x="1477" y="1108"/>
                    </a:cubicBezTo>
                    <a:lnTo>
                      <a:pt x="1096" y="1477"/>
                    </a:lnTo>
                    <a:cubicBezTo>
                      <a:pt x="905" y="1668"/>
                      <a:pt x="882" y="1965"/>
                      <a:pt x="1024" y="2191"/>
                    </a:cubicBezTo>
                    <a:lnTo>
                      <a:pt x="1501" y="2906"/>
                    </a:lnTo>
                    <a:cubicBezTo>
                      <a:pt x="1417" y="3073"/>
                      <a:pt x="1358" y="3239"/>
                      <a:pt x="1298" y="3406"/>
                    </a:cubicBezTo>
                    <a:lnTo>
                      <a:pt x="441" y="3573"/>
                    </a:lnTo>
                    <a:cubicBezTo>
                      <a:pt x="179" y="3632"/>
                      <a:pt x="0" y="3858"/>
                      <a:pt x="0" y="4132"/>
                    </a:cubicBezTo>
                    <a:lnTo>
                      <a:pt x="0" y="4644"/>
                    </a:lnTo>
                    <a:cubicBezTo>
                      <a:pt x="0" y="4918"/>
                      <a:pt x="191" y="5132"/>
                      <a:pt x="441" y="5204"/>
                    </a:cubicBezTo>
                    <a:lnTo>
                      <a:pt x="1298" y="5359"/>
                    </a:lnTo>
                    <a:cubicBezTo>
                      <a:pt x="1358" y="5537"/>
                      <a:pt x="1417" y="5704"/>
                      <a:pt x="1501" y="5871"/>
                    </a:cubicBezTo>
                    <a:lnTo>
                      <a:pt x="1024" y="6585"/>
                    </a:lnTo>
                    <a:cubicBezTo>
                      <a:pt x="882" y="6811"/>
                      <a:pt x="905" y="7109"/>
                      <a:pt x="1096" y="7299"/>
                    </a:cubicBezTo>
                    <a:lnTo>
                      <a:pt x="1477" y="7668"/>
                    </a:lnTo>
                    <a:cubicBezTo>
                      <a:pt x="1587" y="7778"/>
                      <a:pt x="1732" y="7837"/>
                      <a:pt x="1879" y="7837"/>
                    </a:cubicBezTo>
                    <a:cubicBezTo>
                      <a:pt x="1987" y="7837"/>
                      <a:pt x="2096" y="7805"/>
                      <a:pt x="2191" y="7740"/>
                    </a:cubicBezTo>
                    <a:lnTo>
                      <a:pt x="2906" y="7264"/>
                    </a:lnTo>
                    <a:cubicBezTo>
                      <a:pt x="3060" y="7359"/>
                      <a:pt x="3227" y="7418"/>
                      <a:pt x="3406" y="7478"/>
                    </a:cubicBezTo>
                    <a:lnTo>
                      <a:pt x="3572" y="8323"/>
                    </a:lnTo>
                    <a:cubicBezTo>
                      <a:pt x="3632" y="8585"/>
                      <a:pt x="3858" y="8764"/>
                      <a:pt x="4120" y="8764"/>
                    </a:cubicBezTo>
                    <a:lnTo>
                      <a:pt x="4644" y="8764"/>
                    </a:lnTo>
                    <a:cubicBezTo>
                      <a:pt x="4906" y="8764"/>
                      <a:pt x="5132" y="8573"/>
                      <a:pt x="5192" y="8323"/>
                    </a:cubicBezTo>
                    <a:lnTo>
                      <a:pt x="5358" y="7478"/>
                    </a:lnTo>
                    <a:cubicBezTo>
                      <a:pt x="5489" y="7430"/>
                      <a:pt x="5620" y="7371"/>
                      <a:pt x="5763" y="7311"/>
                    </a:cubicBezTo>
                    <a:cubicBezTo>
                      <a:pt x="5846" y="7299"/>
                      <a:pt x="5894" y="7192"/>
                      <a:pt x="5846" y="7109"/>
                    </a:cubicBezTo>
                    <a:cubicBezTo>
                      <a:pt x="5812" y="7039"/>
                      <a:pt x="5751" y="6995"/>
                      <a:pt x="5684" y="6995"/>
                    </a:cubicBezTo>
                    <a:cubicBezTo>
                      <a:pt x="5659" y="6995"/>
                      <a:pt x="5634" y="7001"/>
                      <a:pt x="5608" y="7014"/>
                    </a:cubicBezTo>
                    <a:cubicBezTo>
                      <a:pt x="5465" y="7085"/>
                      <a:pt x="5311" y="7144"/>
                      <a:pt x="5144" y="7180"/>
                    </a:cubicBezTo>
                    <a:cubicBezTo>
                      <a:pt x="5084" y="7192"/>
                      <a:pt x="5025" y="7252"/>
                      <a:pt x="5013" y="7311"/>
                    </a:cubicBezTo>
                    <a:lnTo>
                      <a:pt x="4823" y="8264"/>
                    </a:lnTo>
                    <a:cubicBezTo>
                      <a:pt x="4811" y="8347"/>
                      <a:pt x="4715" y="8430"/>
                      <a:pt x="4632" y="8430"/>
                    </a:cubicBezTo>
                    <a:lnTo>
                      <a:pt x="4108" y="8430"/>
                    </a:lnTo>
                    <a:cubicBezTo>
                      <a:pt x="4013" y="8430"/>
                      <a:pt x="3930" y="8347"/>
                      <a:pt x="3918" y="8264"/>
                    </a:cubicBezTo>
                    <a:lnTo>
                      <a:pt x="3715" y="7311"/>
                    </a:lnTo>
                    <a:cubicBezTo>
                      <a:pt x="3703" y="7252"/>
                      <a:pt x="3656" y="7192"/>
                      <a:pt x="3584" y="7180"/>
                    </a:cubicBezTo>
                    <a:cubicBezTo>
                      <a:pt x="3358" y="7121"/>
                      <a:pt x="3156" y="7025"/>
                      <a:pt x="2965" y="6906"/>
                    </a:cubicBezTo>
                    <a:cubicBezTo>
                      <a:pt x="2935" y="6894"/>
                      <a:pt x="2900" y="6888"/>
                      <a:pt x="2864" y="6888"/>
                    </a:cubicBezTo>
                    <a:cubicBezTo>
                      <a:pt x="2828" y="6888"/>
                      <a:pt x="2792" y="6894"/>
                      <a:pt x="2763" y="6906"/>
                    </a:cubicBezTo>
                    <a:lnTo>
                      <a:pt x="1965" y="7442"/>
                    </a:lnTo>
                    <a:cubicBezTo>
                      <a:pt x="1934" y="7468"/>
                      <a:pt x="1894" y="7480"/>
                      <a:pt x="1854" y="7480"/>
                    </a:cubicBezTo>
                    <a:cubicBezTo>
                      <a:pt x="1802" y="7480"/>
                      <a:pt x="1749" y="7459"/>
                      <a:pt x="1715" y="7418"/>
                    </a:cubicBezTo>
                    <a:lnTo>
                      <a:pt x="1334" y="7049"/>
                    </a:lnTo>
                    <a:cubicBezTo>
                      <a:pt x="1263" y="6966"/>
                      <a:pt x="1263" y="6859"/>
                      <a:pt x="1310" y="6787"/>
                    </a:cubicBezTo>
                    <a:lnTo>
                      <a:pt x="1846" y="5990"/>
                    </a:lnTo>
                    <a:cubicBezTo>
                      <a:pt x="1882" y="5930"/>
                      <a:pt x="1882" y="5859"/>
                      <a:pt x="1846" y="5799"/>
                    </a:cubicBezTo>
                    <a:cubicBezTo>
                      <a:pt x="1727" y="5597"/>
                      <a:pt x="1655" y="5382"/>
                      <a:pt x="1572" y="5168"/>
                    </a:cubicBezTo>
                    <a:cubicBezTo>
                      <a:pt x="1560" y="5109"/>
                      <a:pt x="1501" y="5049"/>
                      <a:pt x="1441" y="5037"/>
                    </a:cubicBezTo>
                    <a:lnTo>
                      <a:pt x="489" y="4847"/>
                    </a:lnTo>
                    <a:cubicBezTo>
                      <a:pt x="393" y="4823"/>
                      <a:pt x="322" y="4739"/>
                      <a:pt x="322" y="4644"/>
                    </a:cubicBezTo>
                    <a:lnTo>
                      <a:pt x="322" y="4132"/>
                    </a:lnTo>
                    <a:cubicBezTo>
                      <a:pt x="322" y="4037"/>
                      <a:pt x="393" y="3954"/>
                      <a:pt x="489" y="3930"/>
                    </a:cubicBezTo>
                    <a:lnTo>
                      <a:pt x="1441" y="3739"/>
                    </a:lnTo>
                    <a:cubicBezTo>
                      <a:pt x="1501" y="3727"/>
                      <a:pt x="1560" y="3680"/>
                      <a:pt x="1572" y="3608"/>
                    </a:cubicBezTo>
                    <a:cubicBezTo>
                      <a:pt x="1632" y="3382"/>
                      <a:pt x="1727" y="3180"/>
                      <a:pt x="1846" y="2977"/>
                    </a:cubicBezTo>
                    <a:cubicBezTo>
                      <a:pt x="1870" y="2918"/>
                      <a:pt x="1870" y="2846"/>
                      <a:pt x="1846" y="2787"/>
                    </a:cubicBezTo>
                    <a:lnTo>
                      <a:pt x="1310" y="1989"/>
                    </a:lnTo>
                    <a:cubicBezTo>
                      <a:pt x="1251" y="1906"/>
                      <a:pt x="1263" y="1787"/>
                      <a:pt x="1334" y="1727"/>
                    </a:cubicBezTo>
                    <a:lnTo>
                      <a:pt x="1715" y="1358"/>
                    </a:lnTo>
                    <a:cubicBezTo>
                      <a:pt x="1754" y="1319"/>
                      <a:pt x="1804" y="1301"/>
                      <a:pt x="1854" y="1301"/>
                    </a:cubicBezTo>
                    <a:cubicBezTo>
                      <a:pt x="1894" y="1301"/>
                      <a:pt x="1933" y="1313"/>
                      <a:pt x="1965" y="1334"/>
                    </a:cubicBezTo>
                    <a:lnTo>
                      <a:pt x="2763" y="1870"/>
                    </a:lnTo>
                    <a:cubicBezTo>
                      <a:pt x="2792" y="1888"/>
                      <a:pt x="2828" y="1897"/>
                      <a:pt x="2864" y="1897"/>
                    </a:cubicBezTo>
                    <a:cubicBezTo>
                      <a:pt x="2900" y="1897"/>
                      <a:pt x="2935" y="1888"/>
                      <a:pt x="2965" y="1870"/>
                    </a:cubicBezTo>
                    <a:cubicBezTo>
                      <a:pt x="3156" y="1751"/>
                      <a:pt x="3382" y="1668"/>
                      <a:pt x="3584" y="1596"/>
                    </a:cubicBezTo>
                    <a:cubicBezTo>
                      <a:pt x="3644" y="1584"/>
                      <a:pt x="3703" y="1525"/>
                      <a:pt x="3715" y="1465"/>
                    </a:cubicBezTo>
                    <a:lnTo>
                      <a:pt x="3918" y="513"/>
                    </a:lnTo>
                    <a:cubicBezTo>
                      <a:pt x="3930" y="417"/>
                      <a:pt x="4013" y="346"/>
                      <a:pt x="4108" y="346"/>
                    </a:cubicBezTo>
                    <a:lnTo>
                      <a:pt x="4632" y="346"/>
                    </a:lnTo>
                    <a:cubicBezTo>
                      <a:pt x="4715" y="346"/>
                      <a:pt x="4811" y="417"/>
                      <a:pt x="4823" y="513"/>
                    </a:cubicBezTo>
                    <a:lnTo>
                      <a:pt x="5013" y="1465"/>
                    </a:lnTo>
                    <a:cubicBezTo>
                      <a:pt x="5025" y="1525"/>
                      <a:pt x="5073" y="1584"/>
                      <a:pt x="5144" y="1596"/>
                    </a:cubicBezTo>
                    <a:cubicBezTo>
                      <a:pt x="5370" y="1656"/>
                      <a:pt x="5585" y="1751"/>
                      <a:pt x="5775" y="1870"/>
                    </a:cubicBezTo>
                    <a:cubicBezTo>
                      <a:pt x="5805" y="1882"/>
                      <a:pt x="5838" y="1888"/>
                      <a:pt x="5870" y="1888"/>
                    </a:cubicBezTo>
                    <a:cubicBezTo>
                      <a:pt x="5903" y="1888"/>
                      <a:pt x="5936" y="1882"/>
                      <a:pt x="5966" y="1870"/>
                    </a:cubicBezTo>
                    <a:lnTo>
                      <a:pt x="6775" y="1334"/>
                    </a:lnTo>
                    <a:cubicBezTo>
                      <a:pt x="6806" y="1309"/>
                      <a:pt x="6846" y="1296"/>
                      <a:pt x="6886" y="1296"/>
                    </a:cubicBezTo>
                    <a:cubicBezTo>
                      <a:pt x="6938" y="1296"/>
                      <a:pt x="6991" y="1317"/>
                      <a:pt x="7025" y="1358"/>
                    </a:cubicBezTo>
                    <a:lnTo>
                      <a:pt x="7394" y="1727"/>
                    </a:lnTo>
                    <a:cubicBezTo>
                      <a:pt x="7466" y="1810"/>
                      <a:pt x="7466" y="1906"/>
                      <a:pt x="7430" y="1989"/>
                    </a:cubicBezTo>
                    <a:lnTo>
                      <a:pt x="6894" y="2787"/>
                    </a:lnTo>
                    <a:cubicBezTo>
                      <a:pt x="6847" y="2846"/>
                      <a:pt x="6847" y="2918"/>
                      <a:pt x="6894" y="2977"/>
                    </a:cubicBezTo>
                    <a:cubicBezTo>
                      <a:pt x="7013" y="3180"/>
                      <a:pt x="7085" y="3394"/>
                      <a:pt x="7156" y="3608"/>
                    </a:cubicBezTo>
                    <a:cubicBezTo>
                      <a:pt x="7168" y="3668"/>
                      <a:pt x="7228" y="3727"/>
                      <a:pt x="7287" y="3739"/>
                    </a:cubicBezTo>
                    <a:lnTo>
                      <a:pt x="8240" y="3930"/>
                    </a:lnTo>
                    <a:cubicBezTo>
                      <a:pt x="8335" y="3954"/>
                      <a:pt x="8406" y="4037"/>
                      <a:pt x="8406" y="4132"/>
                    </a:cubicBezTo>
                    <a:lnTo>
                      <a:pt x="8406" y="4644"/>
                    </a:lnTo>
                    <a:cubicBezTo>
                      <a:pt x="8406" y="4739"/>
                      <a:pt x="8335" y="4823"/>
                      <a:pt x="8240" y="4847"/>
                    </a:cubicBezTo>
                    <a:lnTo>
                      <a:pt x="7287" y="5037"/>
                    </a:lnTo>
                    <a:cubicBezTo>
                      <a:pt x="7228" y="5049"/>
                      <a:pt x="7168" y="5097"/>
                      <a:pt x="7156" y="5168"/>
                    </a:cubicBezTo>
                    <a:cubicBezTo>
                      <a:pt x="7109" y="5335"/>
                      <a:pt x="7049" y="5478"/>
                      <a:pt x="6978" y="5632"/>
                    </a:cubicBezTo>
                    <a:cubicBezTo>
                      <a:pt x="6930" y="5716"/>
                      <a:pt x="6978" y="5823"/>
                      <a:pt x="7073" y="5871"/>
                    </a:cubicBezTo>
                    <a:cubicBezTo>
                      <a:pt x="7095" y="5883"/>
                      <a:pt x="7119" y="5889"/>
                      <a:pt x="7143" y="5889"/>
                    </a:cubicBezTo>
                    <a:cubicBezTo>
                      <a:pt x="7209" y="5889"/>
                      <a:pt x="7276" y="5845"/>
                      <a:pt x="7311" y="5775"/>
                    </a:cubicBezTo>
                    <a:cubicBezTo>
                      <a:pt x="7370" y="5644"/>
                      <a:pt x="7430" y="5513"/>
                      <a:pt x="7466" y="5359"/>
                    </a:cubicBezTo>
                    <a:lnTo>
                      <a:pt x="8323" y="5204"/>
                    </a:lnTo>
                    <a:cubicBezTo>
                      <a:pt x="8585" y="5144"/>
                      <a:pt x="8763" y="4918"/>
                      <a:pt x="8763" y="4644"/>
                    </a:cubicBezTo>
                    <a:lnTo>
                      <a:pt x="8763" y="4132"/>
                    </a:lnTo>
                    <a:cubicBezTo>
                      <a:pt x="8763" y="3858"/>
                      <a:pt x="8573" y="3632"/>
                      <a:pt x="8323" y="3573"/>
                    </a:cubicBezTo>
                    <a:lnTo>
                      <a:pt x="7466" y="3406"/>
                    </a:lnTo>
                    <a:cubicBezTo>
                      <a:pt x="7406" y="3227"/>
                      <a:pt x="7347" y="3073"/>
                      <a:pt x="7263" y="2906"/>
                    </a:cubicBezTo>
                    <a:lnTo>
                      <a:pt x="7740" y="2191"/>
                    </a:lnTo>
                    <a:cubicBezTo>
                      <a:pt x="7882" y="1965"/>
                      <a:pt x="7859" y="1668"/>
                      <a:pt x="7668" y="1477"/>
                    </a:cubicBezTo>
                    <a:lnTo>
                      <a:pt x="7287" y="1108"/>
                    </a:lnTo>
                    <a:cubicBezTo>
                      <a:pt x="7177" y="998"/>
                      <a:pt x="7032" y="940"/>
                      <a:pt x="6885" y="940"/>
                    </a:cubicBezTo>
                    <a:cubicBezTo>
                      <a:pt x="6777" y="940"/>
                      <a:pt x="6668" y="971"/>
                      <a:pt x="6573" y="1037"/>
                    </a:cubicBezTo>
                    <a:lnTo>
                      <a:pt x="5858" y="1513"/>
                    </a:lnTo>
                    <a:cubicBezTo>
                      <a:pt x="5704" y="1418"/>
                      <a:pt x="5537" y="1358"/>
                      <a:pt x="5358" y="1299"/>
                    </a:cubicBezTo>
                    <a:lnTo>
                      <a:pt x="5192" y="453"/>
                    </a:lnTo>
                    <a:cubicBezTo>
                      <a:pt x="5132" y="179"/>
                      <a:pt x="4906" y="1"/>
                      <a:pt x="46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31"/>
              <p:cNvSpPr/>
              <p:nvPr/>
            </p:nvSpPr>
            <p:spPr>
              <a:xfrm>
                <a:off x="6161507" y="2967679"/>
                <a:ext cx="111851" cy="97432"/>
              </a:xfrm>
              <a:custGeom>
                <a:avLst/>
                <a:gdLst/>
                <a:ahLst/>
                <a:cxnLst/>
                <a:rect l="l" t="t" r="r" b="b"/>
                <a:pathLst>
                  <a:path w="3514" h="3061" extrusionOk="0">
                    <a:moveTo>
                      <a:pt x="1489" y="1"/>
                    </a:moveTo>
                    <a:cubicBezTo>
                      <a:pt x="965" y="1"/>
                      <a:pt x="465" y="215"/>
                      <a:pt x="84" y="584"/>
                    </a:cubicBezTo>
                    <a:cubicBezTo>
                      <a:pt x="1" y="656"/>
                      <a:pt x="1" y="763"/>
                      <a:pt x="84" y="834"/>
                    </a:cubicBezTo>
                    <a:cubicBezTo>
                      <a:pt x="120" y="870"/>
                      <a:pt x="164" y="888"/>
                      <a:pt x="209" y="888"/>
                    </a:cubicBezTo>
                    <a:cubicBezTo>
                      <a:pt x="254" y="888"/>
                      <a:pt x="298" y="870"/>
                      <a:pt x="334" y="834"/>
                    </a:cubicBezTo>
                    <a:cubicBezTo>
                      <a:pt x="644" y="537"/>
                      <a:pt x="1060" y="358"/>
                      <a:pt x="1489" y="358"/>
                    </a:cubicBezTo>
                    <a:cubicBezTo>
                      <a:pt x="2418" y="358"/>
                      <a:pt x="3168" y="1108"/>
                      <a:pt x="3168" y="2025"/>
                    </a:cubicBezTo>
                    <a:cubicBezTo>
                      <a:pt x="3168" y="2299"/>
                      <a:pt x="3096" y="2549"/>
                      <a:pt x="2989" y="2787"/>
                    </a:cubicBezTo>
                    <a:cubicBezTo>
                      <a:pt x="2930" y="2894"/>
                      <a:pt x="2953" y="2989"/>
                      <a:pt x="3049" y="3037"/>
                    </a:cubicBezTo>
                    <a:cubicBezTo>
                      <a:pt x="3073" y="3061"/>
                      <a:pt x="3108" y="3061"/>
                      <a:pt x="3132" y="3061"/>
                    </a:cubicBezTo>
                    <a:cubicBezTo>
                      <a:pt x="3192" y="3061"/>
                      <a:pt x="3263" y="3025"/>
                      <a:pt x="3299" y="2954"/>
                    </a:cubicBezTo>
                    <a:cubicBezTo>
                      <a:pt x="3442" y="2668"/>
                      <a:pt x="3513" y="2358"/>
                      <a:pt x="3513" y="2025"/>
                    </a:cubicBezTo>
                    <a:cubicBezTo>
                      <a:pt x="3513" y="906"/>
                      <a:pt x="2608" y="1"/>
                      <a:pt x="14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31"/>
              <p:cNvSpPr/>
              <p:nvPr/>
            </p:nvSpPr>
            <p:spPr>
              <a:xfrm>
                <a:off x="6144828" y="3007848"/>
                <a:ext cx="105389" cy="88742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2788" extrusionOk="0">
                    <a:moveTo>
                      <a:pt x="262" y="1"/>
                    </a:moveTo>
                    <a:cubicBezTo>
                      <a:pt x="194" y="1"/>
                      <a:pt x="124" y="44"/>
                      <a:pt x="96" y="108"/>
                    </a:cubicBezTo>
                    <a:cubicBezTo>
                      <a:pt x="25" y="323"/>
                      <a:pt x="1" y="549"/>
                      <a:pt x="1" y="763"/>
                    </a:cubicBezTo>
                    <a:cubicBezTo>
                      <a:pt x="1" y="1882"/>
                      <a:pt x="906" y="2787"/>
                      <a:pt x="2013" y="2787"/>
                    </a:cubicBezTo>
                    <a:cubicBezTo>
                      <a:pt x="2454" y="2787"/>
                      <a:pt x="2846" y="2656"/>
                      <a:pt x="3204" y="2406"/>
                    </a:cubicBezTo>
                    <a:cubicBezTo>
                      <a:pt x="3287" y="2347"/>
                      <a:pt x="3311" y="2239"/>
                      <a:pt x="3251" y="2156"/>
                    </a:cubicBezTo>
                    <a:cubicBezTo>
                      <a:pt x="3214" y="2104"/>
                      <a:pt x="3159" y="2075"/>
                      <a:pt x="3102" y="2075"/>
                    </a:cubicBezTo>
                    <a:cubicBezTo>
                      <a:pt x="3068" y="2075"/>
                      <a:pt x="3033" y="2086"/>
                      <a:pt x="3001" y="2108"/>
                    </a:cubicBezTo>
                    <a:cubicBezTo>
                      <a:pt x="2715" y="2311"/>
                      <a:pt x="2370" y="2418"/>
                      <a:pt x="2037" y="2418"/>
                    </a:cubicBezTo>
                    <a:cubicBezTo>
                      <a:pt x="1108" y="2418"/>
                      <a:pt x="370" y="1680"/>
                      <a:pt x="370" y="751"/>
                    </a:cubicBezTo>
                    <a:cubicBezTo>
                      <a:pt x="370" y="573"/>
                      <a:pt x="394" y="382"/>
                      <a:pt x="453" y="215"/>
                    </a:cubicBezTo>
                    <a:cubicBezTo>
                      <a:pt x="477" y="144"/>
                      <a:pt x="406" y="37"/>
                      <a:pt x="322" y="13"/>
                    </a:cubicBezTo>
                    <a:cubicBezTo>
                      <a:pt x="303" y="5"/>
                      <a:pt x="283" y="1"/>
                      <a:pt x="2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31"/>
              <p:cNvSpPr/>
              <p:nvPr/>
            </p:nvSpPr>
            <p:spPr>
              <a:xfrm>
                <a:off x="6245633" y="3069248"/>
                <a:ext cx="186110" cy="186874"/>
              </a:xfrm>
              <a:custGeom>
                <a:avLst/>
                <a:gdLst/>
                <a:ahLst/>
                <a:cxnLst/>
                <a:rect l="l" t="t" r="r" b="b"/>
                <a:pathLst>
                  <a:path w="5847" h="5871" extrusionOk="0">
                    <a:moveTo>
                      <a:pt x="2751" y="1"/>
                    </a:moveTo>
                    <a:cubicBezTo>
                      <a:pt x="2549" y="1"/>
                      <a:pt x="2370" y="144"/>
                      <a:pt x="2335" y="346"/>
                    </a:cubicBezTo>
                    <a:lnTo>
                      <a:pt x="2227" y="858"/>
                    </a:lnTo>
                    <a:cubicBezTo>
                      <a:pt x="2144" y="894"/>
                      <a:pt x="2037" y="941"/>
                      <a:pt x="1965" y="977"/>
                    </a:cubicBezTo>
                    <a:lnTo>
                      <a:pt x="1513" y="680"/>
                    </a:lnTo>
                    <a:cubicBezTo>
                      <a:pt x="1449" y="631"/>
                      <a:pt x="1372" y="608"/>
                      <a:pt x="1293" y="608"/>
                    </a:cubicBezTo>
                    <a:cubicBezTo>
                      <a:pt x="1179" y="608"/>
                      <a:pt x="1061" y="655"/>
                      <a:pt x="977" y="739"/>
                    </a:cubicBezTo>
                    <a:lnTo>
                      <a:pt x="739" y="977"/>
                    </a:lnTo>
                    <a:cubicBezTo>
                      <a:pt x="596" y="1132"/>
                      <a:pt x="584" y="1346"/>
                      <a:pt x="680" y="1513"/>
                    </a:cubicBezTo>
                    <a:lnTo>
                      <a:pt x="977" y="1965"/>
                    </a:lnTo>
                    <a:cubicBezTo>
                      <a:pt x="918" y="2084"/>
                      <a:pt x="882" y="2215"/>
                      <a:pt x="834" y="2346"/>
                    </a:cubicBezTo>
                    <a:cubicBezTo>
                      <a:pt x="799" y="2442"/>
                      <a:pt x="858" y="2537"/>
                      <a:pt x="953" y="2573"/>
                    </a:cubicBezTo>
                    <a:cubicBezTo>
                      <a:pt x="968" y="2579"/>
                      <a:pt x="984" y="2582"/>
                      <a:pt x="1000" y="2582"/>
                    </a:cubicBezTo>
                    <a:cubicBezTo>
                      <a:pt x="1073" y="2582"/>
                      <a:pt x="1150" y="2522"/>
                      <a:pt x="1180" y="2454"/>
                    </a:cubicBezTo>
                    <a:cubicBezTo>
                      <a:pt x="1215" y="2323"/>
                      <a:pt x="1263" y="2192"/>
                      <a:pt x="1334" y="2049"/>
                    </a:cubicBezTo>
                    <a:cubicBezTo>
                      <a:pt x="1370" y="1989"/>
                      <a:pt x="1370" y="1918"/>
                      <a:pt x="1334" y="1858"/>
                    </a:cubicBezTo>
                    <a:lnTo>
                      <a:pt x="977" y="1322"/>
                    </a:lnTo>
                    <a:cubicBezTo>
                      <a:pt x="965" y="1287"/>
                      <a:pt x="965" y="1263"/>
                      <a:pt x="1001" y="1239"/>
                    </a:cubicBezTo>
                    <a:lnTo>
                      <a:pt x="1239" y="989"/>
                    </a:lnTo>
                    <a:cubicBezTo>
                      <a:pt x="1253" y="975"/>
                      <a:pt x="1271" y="969"/>
                      <a:pt x="1288" y="969"/>
                    </a:cubicBezTo>
                    <a:cubicBezTo>
                      <a:pt x="1301" y="969"/>
                      <a:pt x="1313" y="972"/>
                      <a:pt x="1322" y="977"/>
                    </a:cubicBezTo>
                    <a:lnTo>
                      <a:pt x="1858" y="1334"/>
                    </a:lnTo>
                    <a:cubicBezTo>
                      <a:pt x="1888" y="1358"/>
                      <a:pt x="1921" y="1370"/>
                      <a:pt x="1954" y="1370"/>
                    </a:cubicBezTo>
                    <a:cubicBezTo>
                      <a:pt x="1986" y="1370"/>
                      <a:pt x="2019" y="1358"/>
                      <a:pt x="2049" y="1334"/>
                    </a:cubicBezTo>
                    <a:cubicBezTo>
                      <a:pt x="2168" y="1263"/>
                      <a:pt x="2323" y="1203"/>
                      <a:pt x="2454" y="1168"/>
                    </a:cubicBezTo>
                    <a:cubicBezTo>
                      <a:pt x="2513" y="1156"/>
                      <a:pt x="2573" y="1096"/>
                      <a:pt x="2585" y="1037"/>
                    </a:cubicBezTo>
                    <a:lnTo>
                      <a:pt x="2704" y="418"/>
                    </a:lnTo>
                    <a:cubicBezTo>
                      <a:pt x="2704" y="382"/>
                      <a:pt x="2739" y="358"/>
                      <a:pt x="2775" y="358"/>
                    </a:cubicBezTo>
                    <a:lnTo>
                      <a:pt x="3120" y="358"/>
                    </a:lnTo>
                    <a:cubicBezTo>
                      <a:pt x="3156" y="358"/>
                      <a:pt x="3180" y="382"/>
                      <a:pt x="3192" y="418"/>
                    </a:cubicBezTo>
                    <a:lnTo>
                      <a:pt x="3311" y="1037"/>
                    </a:lnTo>
                    <a:cubicBezTo>
                      <a:pt x="3335" y="1096"/>
                      <a:pt x="3370" y="1156"/>
                      <a:pt x="3454" y="1168"/>
                    </a:cubicBezTo>
                    <a:cubicBezTo>
                      <a:pt x="3585" y="1215"/>
                      <a:pt x="3716" y="1263"/>
                      <a:pt x="3847" y="1334"/>
                    </a:cubicBezTo>
                    <a:cubicBezTo>
                      <a:pt x="3882" y="1352"/>
                      <a:pt x="3918" y="1361"/>
                      <a:pt x="3952" y="1361"/>
                    </a:cubicBezTo>
                    <a:cubicBezTo>
                      <a:pt x="3987" y="1361"/>
                      <a:pt x="4019" y="1352"/>
                      <a:pt x="4049" y="1334"/>
                    </a:cubicBezTo>
                    <a:lnTo>
                      <a:pt x="4585" y="977"/>
                    </a:lnTo>
                    <a:cubicBezTo>
                      <a:pt x="4595" y="972"/>
                      <a:pt x="4607" y="969"/>
                      <a:pt x="4619" y="969"/>
                    </a:cubicBezTo>
                    <a:cubicBezTo>
                      <a:pt x="4636" y="969"/>
                      <a:pt x="4654" y="975"/>
                      <a:pt x="4668" y="989"/>
                    </a:cubicBezTo>
                    <a:lnTo>
                      <a:pt x="4906" y="1239"/>
                    </a:lnTo>
                    <a:cubicBezTo>
                      <a:pt x="4942" y="1263"/>
                      <a:pt x="4942" y="1287"/>
                      <a:pt x="4918" y="1322"/>
                    </a:cubicBezTo>
                    <a:lnTo>
                      <a:pt x="4561" y="1858"/>
                    </a:lnTo>
                    <a:cubicBezTo>
                      <a:pt x="4525" y="1918"/>
                      <a:pt x="4525" y="1989"/>
                      <a:pt x="4561" y="2049"/>
                    </a:cubicBezTo>
                    <a:cubicBezTo>
                      <a:pt x="4644" y="2168"/>
                      <a:pt x="4704" y="2323"/>
                      <a:pt x="4728" y="2454"/>
                    </a:cubicBezTo>
                    <a:cubicBezTo>
                      <a:pt x="4740" y="2513"/>
                      <a:pt x="4799" y="2573"/>
                      <a:pt x="4859" y="2585"/>
                    </a:cubicBezTo>
                    <a:lnTo>
                      <a:pt x="5490" y="2704"/>
                    </a:lnTo>
                    <a:cubicBezTo>
                      <a:pt x="5513" y="2704"/>
                      <a:pt x="5549" y="2739"/>
                      <a:pt x="5549" y="2775"/>
                    </a:cubicBezTo>
                    <a:lnTo>
                      <a:pt x="5549" y="3120"/>
                    </a:lnTo>
                    <a:cubicBezTo>
                      <a:pt x="5549" y="3156"/>
                      <a:pt x="5513" y="3180"/>
                      <a:pt x="5490" y="3192"/>
                    </a:cubicBezTo>
                    <a:lnTo>
                      <a:pt x="4859" y="3311"/>
                    </a:lnTo>
                    <a:cubicBezTo>
                      <a:pt x="4799" y="3335"/>
                      <a:pt x="4740" y="3370"/>
                      <a:pt x="4728" y="3454"/>
                    </a:cubicBezTo>
                    <a:cubicBezTo>
                      <a:pt x="4680" y="3585"/>
                      <a:pt x="4644" y="3716"/>
                      <a:pt x="4561" y="3847"/>
                    </a:cubicBezTo>
                    <a:cubicBezTo>
                      <a:pt x="4537" y="3906"/>
                      <a:pt x="4537" y="3989"/>
                      <a:pt x="4561" y="4049"/>
                    </a:cubicBezTo>
                    <a:lnTo>
                      <a:pt x="4918" y="4585"/>
                    </a:lnTo>
                    <a:cubicBezTo>
                      <a:pt x="4942" y="4609"/>
                      <a:pt x="4942" y="4644"/>
                      <a:pt x="4906" y="4668"/>
                    </a:cubicBezTo>
                    <a:lnTo>
                      <a:pt x="4668" y="4906"/>
                    </a:lnTo>
                    <a:cubicBezTo>
                      <a:pt x="4655" y="4926"/>
                      <a:pt x="4638" y="4935"/>
                      <a:pt x="4622" y="4935"/>
                    </a:cubicBezTo>
                    <a:cubicBezTo>
                      <a:pt x="4609" y="4935"/>
                      <a:pt x="4595" y="4929"/>
                      <a:pt x="4585" y="4918"/>
                    </a:cubicBezTo>
                    <a:lnTo>
                      <a:pt x="4049" y="4561"/>
                    </a:lnTo>
                    <a:cubicBezTo>
                      <a:pt x="4019" y="4543"/>
                      <a:pt x="3984" y="4534"/>
                      <a:pt x="3948" y="4534"/>
                    </a:cubicBezTo>
                    <a:cubicBezTo>
                      <a:pt x="3912" y="4534"/>
                      <a:pt x="3876" y="4543"/>
                      <a:pt x="3847" y="4561"/>
                    </a:cubicBezTo>
                    <a:cubicBezTo>
                      <a:pt x="3728" y="4644"/>
                      <a:pt x="3585" y="4704"/>
                      <a:pt x="3454" y="4728"/>
                    </a:cubicBezTo>
                    <a:cubicBezTo>
                      <a:pt x="3394" y="4751"/>
                      <a:pt x="3335" y="4811"/>
                      <a:pt x="3311" y="4859"/>
                    </a:cubicBezTo>
                    <a:lnTo>
                      <a:pt x="3192" y="5490"/>
                    </a:lnTo>
                    <a:cubicBezTo>
                      <a:pt x="3192" y="5525"/>
                      <a:pt x="3168" y="5549"/>
                      <a:pt x="3120" y="5549"/>
                    </a:cubicBezTo>
                    <a:lnTo>
                      <a:pt x="2775" y="5549"/>
                    </a:lnTo>
                    <a:cubicBezTo>
                      <a:pt x="2751" y="5549"/>
                      <a:pt x="2716" y="5513"/>
                      <a:pt x="2704" y="5490"/>
                    </a:cubicBezTo>
                    <a:lnTo>
                      <a:pt x="2585" y="4859"/>
                    </a:lnTo>
                    <a:cubicBezTo>
                      <a:pt x="2573" y="4811"/>
                      <a:pt x="2525" y="4751"/>
                      <a:pt x="2454" y="4728"/>
                    </a:cubicBezTo>
                    <a:cubicBezTo>
                      <a:pt x="2323" y="4692"/>
                      <a:pt x="2180" y="4644"/>
                      <a:pt x="2049" y="4561"/>
                    </a:cubicBezTo>
                    <a:cubicBezTo>
                      <a:pt x="2019" y="4549"/>
                      <a:pt x="1986" y="4543"/>
                      <a:pt x="1954" y="4543"/>
                    </a:cubicBezTo>
                    <a:cubicBezTo>
                      <a:pt x="1921" y="4543"/>
                      <a:pt x="1888" y="4549"/>
                      <a:pt x="1858" y="4561"/>
                    </a:cubicBezTo>
                    <a:lnTo>
                      <a:pt x="1322" y="4918"/>
                    </a:lnTo>
                    <a:cubicBezTo>
                      <a:pt x="1306" y="4929"/>
                      <a:pt x="1293" y="4935"/>
                      <a:pt x="1280" y="4935"/>
                    </a:cubicBezTo>
                    <a:cubicBezTo>
                      <a:pt x="1265" y="4935"/>
                      <a:pt x="1252" y="4926"/>
                      <a:pt x="1239" y="4906"/>
                    </a:cubicBezTo>
                    <a:lnTo>
                      <a:pt x="1001" y="4668"/>
                    </a:lnTo>
                    <a:cubicBezTo>
                      <a:pt x="965" y="4644"/>
                      <a:pt x="965" y="4609"/>
                      <a:pt x="977" y="4585"/>
                    </a:cubicBezTo>
                    <a:lnTo>
                      <a:pt x="1334" y="4049"/>
                    </a:lnTo>
                    <a:cubicBezTo>
                      <a:pt x="1382" y="3989"/>
                      <a:pt x="1382" y="3906"/>
                      <a:pt x="1334" y="3847"/>
                    </a:cubicBezTo>
                    <a:cubicBezTo>
                      <a:pt x="1263" y="3728"/>
                      <a:pt x="1203" y="3585"/>
                      <a:pt x="1180" y="3454"/>
                    </a:cubicBezTo>
                    <a:cubicBezTo>
                      <a:pt x="1156" y="3394"/>
                      <a:pt x="1096" y="3335"/>
                      <a:pt x="1037" y="3311"/>
                    </a:cubicBezTo>
                    <a:lnTo>
                      <a:pt x="418" y="3192"/>
                    </a:lnTo>
                    <a:cubicBezTo>
                      <a:pt x="382" y="3192"/>
                      <a:pt x="358" y="3168"/>
                      <a:pt x="358" y="3120"/>
                    </a:cubicBezTo>
                    <a:lnTo>
                      <a:pt x="358" y="2775"/>
                    </a:lnTo>
                    <a:cubicBezTo>
                      <a:pt x="358" y="2751"/>
                      <a:pt x="382" y="2727"/>
                      <a:pt x="418" y="2704"/>
                    </a:cubicBezTo>
                    <a:lnTo>
                      <a:pt x="465" y="2692"/>
                    </a:lnTo>
                    <a:cubicBezTo>
                      <a:pt x="560" y="2680"/>
                      <a:pt x="620" y="2573"/>
                      <a:pt x="596" y="2477"/>
                    </a:cubicBezTo>
                    <a:cubicBezTo>
                      <a:pt x="586" y="2396"/>
                      <a:pt x="507" y="2341"/>
                      <a:pt x="425" y="2341"/>
                    </a:cubicBezTo>
                    <a:cubicBezTo>
                      <a:pt x="411" y="2341"/>
                      <a:pt x="396" y="2343"/>
                      <a:pt x="382" y="2346"/>
                    </a:cubicBezTo>
                    <a:lnTo>
                      <a:pt x="346" y="2370"/>
                    </a:lnTo>
                    <a:cubicBezTo>
                      <a:pt x="144" y="2406"/>
                      <a:pt x="1" y="2585"/>
                      <a:pt x="1" y="2775"/>
                    </a:cubicBezTo>
                    <a:lnTo>
                      <a:pt x="1" y="3120"/>
                    </a:lnTo>
                    <a:cubicBezTo>
                      <a:pt x="1" y="3335"/>
                      <a:pt x="144" y="3513"/>
                      <a:pt x="346" y="3537"/>
                    </a:cubicBezTo>
                    <a:lnTo>
                      <a:pt x="858" y="3644"/>
                    </a:lnTo>
                    <a:cubicBezTo>
                      <a:pt x="894" y="3728"/>
                      <a:pt x="941" y="3835"/>
                      <a:pt x="977" y="3906"/>
                    </a:cubicBezTo>
                    <a:lnTo>
                      <a:pt x="680" y="4359"/>
                    </a:lnTo>
                    <a:cubicBezTo>
                      <a:pt x="560" y="4525"/>
                      <a:pt x="596" y="4763"/>
                      <a:pt x="739" y="4894"/>
                    </a:cubicBezTo>
                    <a:lnTo>
                      <a:pt x="977" y="5132"/>
                    </a:lnTo>
                    <a:cubicBezTo>
                      <a:pt x="1067" y="5216"/>
                      <a:pt x="1182" y="5259"/>
                      <a:pt x="1292" y="5259"/>
                    </a:cubicBezTo>
                    <a:cubicBezTo>
                      <a:pt x="1371" y="5259"/>
                      <a:pt x="1448" y="5237"/>
                      <a:pt x="1513" y="5192"/>
                    </a:cubicBezTo>
                    <a:lnTo>
                      <a:pt x="1965" y="4894"/>
                    </a:lnTo>
                    <a:cubicBezTo>
                      <a:pt x="2049" y="4942"/>
                      <a:pt x="2144" y="4978"/>
                      <a:pt x="2227" y="5013"/>
                    </a:cubicBezTo>
                    <a:lnTo>
                      <a:pt x="2335" y="5537"/>
                    </a:lnTo>
                    <a:cubicBezTo>
                      <a:pt x="2382" y="5728"/>
                      <a:pt x="2561" y="5871"/>
                      <a:pt x="2751" y="5871"/>
                    </a:cubicBezTo>
                    <a:lnTo>
                      <a:pt x="3097" y="5871"/>
                    </a:lnTo>
                    <a:cubicBezTo>
                      <a:pt x="3299" y="5871"/>
                      <a:pt x="3478" y="5728"/>
                      <a:pt x="3513" y="5537"/>
                    </a:cubicBezTo>
                    <a:lnTo>
                      <a:pt x="3620" y="5013"/>
                    </a:lnTo>
                    <a:cubicBezTo>
                      <a:pt x="3704" y="4978"/>
                      <a:pt x="3811" y="4942"/>
                      <a:pt x="3882" y="4894"/>
                    </a:cubicBezTo>
                    <a:lnTo>
                      <a:pt x="4323" y="5192"/>
                    </a:lnTo>
                    <a:cubicBezTo>
                      <a:pt x="4391" y="5241"/>
                      <a:pt x="4472" y="5264"/>
                      <a:pt x="4552" y="5264"/>
                    </a:cubicBezTo>
                    <a:cubicBezTo>
                      <a:pt x="4667" y="5264"/>
                      <a:pt x="4781" y="5217"/>
                      <a:pt x="4859" y="5132"/>
                    </a:cubicBezTo>
                    <a:lnTo>
                      <a:pt x="5097" y="4894"/>
                    </a:lnTo>
                    <a:cubicBezTo>
                      <a:pt x="5252" y="4740"/>
                      <a:pt x="5263" y="4525"/>
                      <a:pt x="5156" y="4359"/>
                    </a:cubicBezTo>
                    <a:lnTo>
                      <a:pt x="4859" y="3906"/>
                    </a:lnTo>
                    <a:cubicBezTo>
                      <a:pt x="4906" y="3823"/>
                      <a:pt x="4954" y="3728"/>
                      <a:pt x="4978" y="3644"/>
                    </a:cubicBezTo>
                    <a:lnTo>
                      <a:pt x="5502" y="3537"/>
                    </a:lnTo>
                    <a:cubicBezTo>
                      <a:pt x="5692" y="3489"/>
                      <a:pt x="5847" y="3311"/>
                      <a:pt x="5847" y="3120"/>
                    </a:cubicBezTo>
                    <a:lnTo>
                      <a:pt x="5847" y="2775"/>
                    </a:lnTo>
                    <a:cubicBezTo>
                      <a:pt x="5847" y="2549"/>
                      <a:pt x="5716" y="2382"/>
                      <a:pt x="5502" y="2334"/>
                    </a:cubicBezTo>
                    <a:lnTo>
                      <a:pt x="4990" y="2227"/>
                    </a:lnTo>
                    <a:cubicBezTo>
                      <a:pt x="4954" y="2144"/>
                      <a:pt x="4906" y="2037"/>
                      <a:pt x="4871" y="1965"/>
                    </a:cubicBezTo>
                    <a:lnTo>
                      <a:pt x="5168" y="1513"/>
                    </a:lnTo>
                    <a:cubicBezTo>
                      <a:pt x="5287" y="1346"/>
                      <a:pt x="5252" y="1108"/>
                      <a:pt x="5109" y="977"/>
                    </a:cubicBezTo>
                    <a:lnTo>
                      <a:pt x="4871" y="739"/>
                    </a:lnTo>
                    <a:cubicBezTo>
                      <a:pt x="4780" y="656"/>
                      <a:pt x="4666" y="613"/>
                      <a:pt x="4555" y="613"/>
                    </a:cubicBezTo>
                    <a:cubicBezTo>
                      <a:pt x="4476" y="613"/>
                      <a:pt x="4399" y="635"/>
                      <a:pt x="4335" y="680"/>
                    </a:cubicBezTo>
                    <a:lnTo>
                      <a:pt x="3882" y="977"/>
                    </a:lnTo>
                    <a:cubicBezTo>
                      <a:pt x="3799" y="941"/>
                      <a:pt x="3704" y="894"/>
                      <a:pt x="3620" y="858"/>
                    </a:cubicBezTo>
                    <a:lnTo>
                      <a:pt x="3513" y="346"/>
                    </a:lnTo>
                    <a:cubicBezTo>
                      <a:pt x="3466" y="144"/>
                      <a:pt x="3287" y="1"/>
                      <a:pt x="30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31"/>
              <p:cNvSpPr/>
              <p:nvPr/>
            </p:nvSpPr>
            <p:spPr>
              <a:xfrm>
                <a:off x="6305888" y="3129884"/>
                <a:ext cx="64488" cy="64456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2025" extrusionOk="0">
                    <a:moveTo>
                      <a:pt x="1013" y="1"/>
                    </a:moveTo>
                    <a:cubicBezTo>
                      <a:pt x="453" y="1"/>
                      <a:pt x="1" y="441"/>
                      <a:pt x="1" y="1013"/>
                    </a:cubicBezTo>
                    <a:cubicBezTo>
                      <a:pt x="1" y="1561"/>
                      <a:pt x="442" y="2025"/>
                      <a:pt x="1013" y="2025"/>
                    </a:cubicBezTo>
                    <a:cubicBezTo>
                      <a:pt x="1227" y="2025"/>
                      <a:pt x="1442" y="1942"/>
                      <a:pt x="1620" y="1811"/>
                    </a:cubicBezTo>
                    <a:cubicBezTo>
                      <a:pt x="1692" y="1751"/>
                      <a:pt x="1704" y="1632"/>
                      <a:pt x="1644" y="1561"/>
                    </a:cubicBezTo>
                    <a:cubicBezTo>
                      <a:pt x="1608" y="1517"/>
                      <a:pt x="1549" y="1491"/>
                      <a:pt x="1493" y="1491"/>
                    </a:cubicBezTo>
                    <a:cubicBezTo>
                      <a:pt x="1457" y="1491"/>
                      <a:pt x="1422" y="1502"/>
                      <a:pt x="1394" y="1525"/>
                    </a:cubicBezTo>
                    <a:cubicBezTo>
                      <a:pt x="1275" y="1620"/>
                      <a:pt x="1144" y="1668"/>
                      <a:pt x="989" y="1668"/>
                    </a:cubicBezTo>
                    <a:cubicBezTo>
                      <a:pt x="632" y="1668"/>
                      <a:pt x="358" y="1370"/>
                      <a:pt x="358" y="1025"/>
                    </a:cubicBezTo>
                    <a:cubicBezTo>
                      <a:pt x="382" y="668"/>
                      <a:pt x="668" y="370"/>
                      <a:pt x="1025" y="370"/>
                    </a:cubicBezTo>
                    <a:cubicBezTo>
                      <a:pt x="1382" y="370"/>
                      <a:pt x="1668" y="668"/>
                      <a:pt x="1668" y="1013"/>
                    </a:cubicBezTo>
                    <a:cubicBezTo>
                      <a:pt x="1668" y="1120"/>
                      <a:pt x="1739" y="1191"/>
                      <a:pt x="1846" y="1191"/>
                    </a:cubicBezTo>
                    <a:cubicBezTo>
                      <a:pt x="1942" y="1191"/>
                      <a:pt x="2025" y="1120"/>
                      <a:pt x="2025" y="1013"/>
                    </a:cubicBezTo>
                    <a:cubicBezTo>
                      <a:pt x="2025" y="453"/>
                      <a:pt x="1573" y="1"/>
                      <a:pt x="10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31"/>
              <p:cNvSpPr/>
              <p:nvPr/>
            </p:nvSpPr>
            <p:spPr>
              <a:xfrm>
                <a:off x="6173634" y="2997631"/>
                <a:ext cx="70153" cy="70153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2204" extrusionOk="0">
                    <a:moveTo>
                      <a:pt x="1096" y="370"/>
                    </a:moveTo>
                    <a:cubicBezTo>
                      <a:pt x="1501" y="370"/>
                      <a:pt x="1834" y="703"/>
                      <a:pt x="1834" y="1108"/>
                    </a:cubicBezTo>
                    <a:cubicBezTo>
                      <a:pt x="1834" y="1501"/>
                      <a:pt x="1501" y="1834"/>
                      <a:pt x="1096" y="1834"/>
                    </a:cubicBezTo>
                    <a:cubicBezTo>
                      <a:pt x="691" y="1834"/>
                      <a:pt x="370" y="1501"/>
                      <a:pt x="370" y="1108"/>
                    </a:cubicBezTo>
                    <a:cubicBezTo>
                      <a:pt x="370" y="703"/>
                      <a:pt x="703" y="370"/>
                      <a:pt x="1096" y="370"/>
                    </a:cubicBezTo>
                    <a:close/>
                    <a:moveTo>
                      <a:pt x="1096" y="1"/>
                    </a:moveTo>
                    <a:cubicBezTo>
                      <a:pt x="489" y="1"/>
                      <a:pt x="1" y="489"/>
                      <a:pt x="1" y="1108"/>
                    </a:cubicBezTo>
                    <a:cubicBezTo>
                      <a:pt x="1" y="1715"/>
                      <a:pt x="489" y="2203"/>
                      <a:pt x="1096" y="2203"/>
                    </a:cubicBezTo>
                    <a:cubicBezTo>
                      <a:pt x="1715" y="2191"/>
                      <a:pt x="2203" y="1703"/>
                      <a:pt x="2203" y="1108"/>
                    </a:cubicBezTo>
                    <a:cubicBezTo>
                      <a:pt x="2203" y="489"/>
                      <a:pt x="1715" y="1"/>
                      <a:pt x="10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9" name="Google Shape;229;p31"/>
            <p:cNvSpPr/>
            <p:nvPr/>
          </p:nvSpPr>
          <p:spPr>
            <a:xfrm>
              <a:off x="7334911" y="4549376"/>
              <a:ext cx="258000" cy="258000"/>
            </a:xfrm>
            <a:prstGeom prst="roundRect">
              <a:avLst>
                <a:gd name="adj" fmla="val 16667"/>
              </a:avLst>
            </a:prstGeom>
            <a:solidFill>
              <a:srgbClr val="B24EBE"/>
            </a:solidFill>
            <a:ln>
              <a:noFill/>
            </a:ln>
            <a:effectLst>
              <a:outerShdw blurRad="57150" dist="123825" dir="3300000" algn="bl" rotWithShape="0">
                <a:srgbClr val="CCCCCC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0" name="Google Shape;230;p31"/>
            <p:cNvCxnSpPr>
              <a:stCxn id="220" idx="2"/>
              <a:endCxn id="229" idx="3"/>
            </p:cNvCxnSpPr>
            <p:nvPr/>
          </p:nvCxnSpPr>
          <p:spPr>
            <a:xfrm rot="5400000">
              <a:off x="6853868" y="3490584"/>
              <a:ext cx="1926600" cy="448800"/>
            </a:xfrm>
            <a:prstGeom prst="bentConnector2">
              <a:avLst/>
            </a:prstGeom>
            <a:noFill/>
            <a:ln w="9525" cap="flat" cmpd="sng">
              <a:solidFill>
                <a:srgbClr val="5C3DA4"/>
              </a:solidFill>
              <a:prstDash val="dash"/>
              <a:round/>
              <a:headEnd type="diamond" w="med" len="med"/>
              <a:tailEnd type="diamond" w="med" len="med"/>
            </a:ln>
          </p:spPr>
        </p:cxnSp>
        <p:grpSp>
          <p:nvGrpSpPr>
            <p:cNvPr id="231" name="Google Shape;231;p31"/>
            <p:cNvGrpSpPr/>
            <p:nvPr/>
          </p:nvGrpSpPr>
          <p:grpSpPr>
            <a:xfrm>
              <a:off x="5381573" y="4368601"/>
              <a:ext cx="543451" cy="508547"/>
              <a:chOff x="2766264" y="3394042"/>
              <a:chExt cx="294873" cy="275934"/>
            </a:xfrm>
          </p:grpSpPr>
          <p:sp>
            <p:nvSpPr>
              <p:cNvPr id="232" name="Google Shape;232;p31"/>
              <p:cNvSpPr/>
              <p:nvPr/>
            </p:nvSpPr>
            <p:spPr>
              <a:xfrm>
                <a:off x="3020554" y="3570348"/>
                <a:ext cx="19353" cy="18621"/>
              </a:xfrm>
              <a:custGeom>
                <a:avLst/>
                <a:gdLst/>
                <a:ahLst/>
                <a:cxnLst/>
                <a:rect l="l" t="t" r="r" b="b"/>
                <a:pathLst>
                  <a:path w="608" h="585" extrusionOk="0">
                    <a:moveTo>
                      <a:pt x="155" y="1"/>
                    </a:moveTo>
                    <a:cubicBezTo>
                      <a:pt x="123" y="1"/>
                      <a:pt x="90" y="16"/>
                      <a:pt x="60" y="46"/>
                    </a:cubicBezTo>
                    <a:cubicBezTo>
                      <a:pt x="1" y="105"/>
                      <a:pt x="1" y="176"/>
                      <a:pt x="60" y="236"/>
                    </a:cubicBezTo>
                    <a:lnTo>
                      <a:pt x="370" y="546"/>
                    </a:lnTo>
                    <a:cubicBezTo>
                      <a:pt x="397" y="572"/>
                      <a:pt x="431" y="585"/>
                      <a:pt x="463" y="585"/>
                    </a:cubicBezTo>
                    <a:cubicBezTo>
                      <a:pt x="503" y="585"/>
                      <a:pt x="541" y="566"/>
                      <a:pt x="560" y="534"/>
                    </a:cubicBezTo>
                    <a:cubicBezTo>
                      <a:pt x="608" y="498"/>
                      <a:pt x="608" y="403"/>
                      <a:pt x="560" y="355"/>
                    </a:cubicBezTo>
                    <a:lnTo>
                      <a:pt x="251" y="46"/>
                    </a:lnTo>
                    <a:cubicBezTo>
                      <a:pt x="221" y="16"/>
                      <a:pt x="188" y="1"/>
                      <a:pt x="1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31"/>
              <p:cNvSpPr/>
              <p:nvPr/>
            </p:nvSpPr>
            <p:spPr>
              <a:xfrm>
                <a:off x="3019408" y="3475622"/>
                <a:ext cx="20499" cy="18875"/>
              </a:xfrm>
              <a:custGeom>
                <a:avLst/>
                <a:gdLst/>
                <a:ahLst/>
                <a:cxnLst/>
                <a:rect l="l" t="t" r="r" b="b"/>
                <a:pathLst>
                  <a:path w="644" h="593" extrusionOk="0">
                    <a:moveTo>
                      <a:pt x="501" y="0"/>
                    </a:moveTo>
                    <a:cubicBezTo>
                      <a:pt x="468" y="0"/>
                      <a:pt x="436" y="15"/>
                      <a:pt x="406" y="45"/>
                    </a:cubicBezTo>
                    <a:lnTo>
                      <a:pt x="96" y="355"/>
                    </a:lnTo>
                    <a:cubicBezTo>
                      <a:pt x="1" y="450"/>
                      <a:pt x="61" y="593"/>
                      <a:pt x="180" y="593"/>
                    </a:cubicBezTo>
                    <a:cubicBezTo>
                      <a:pt x="215" y="593"/>
                      <a:pt x="263" y="581"/>
                      <a:pt x="275" y="557"/>
                    </a:cubicBezTo>
                    <a:lnTo>
                      <a:pt x="584" y="235"/>
                    </a:lnTo>
                    <a:cubicBezTo>
                      <a:pt x="644" y="200"/>
                      <a:pt x="644" y="104"/>
                      <a:pt x="596" y="45"/>
                    </a:cubicBezTo>
                    <a:cubicBezTo>
                      <a:pt x="567" y="15"/>
                      <a:pt x="534" y="0"/>
                      <a:pt x="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31"/>
              <p:cNvSpPr/>
              <p:nvPr/>
            </p:nvSpPr>
            <p:spPr>
              <a:xfrm>
                <a:off x="3039143" y="3528205"/>
                <a:ext cx="21995" cy="8753"/>
              </a:xfrm>
              <a:custGeom>
                <a:avLst/>
                <a:gdLst/>
                <a:ahLst/>
                <a:cxnLst/>
                <a:rect l="l" t="t" r="r" b="b"/>
                <a:pathLst>
                  <a:path w="691" h="275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15"/>
                      <a:pt x="60" y="274"/>
                      <a:pt x="131" y="274"/>
                    </a:cubicBezTo>
                    <a:lnTo>
                      <a:pt x="560" y="274"/>
                    </a:lnTo>
                    <a:cubicBezTo>
                      <a:pt x="631" y="274"/>
                      <a:pt x="691" y="215"/>
                      <a:pt x="691" y="131"/>
                    </a:cubicBezTo>
                    <a:cubicBezTo>
                      <a:pt x="691" y="60"/>
                      <a:pt x="631" y="0"/>
                      <a:pt x="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31"/>
              <p:cNvSpPr/>
              <p:nvPr/>
            </p:nvSpPr>
            <p:spPr>
              <a:xfrm>
                <a:off x="2766264" y="3394042"/>
                <a:ext cx="253176" cy="275934"/>
              </a:xfrm>
              <a:custGeom>
                <a:avLst/>
                <a:gdLst/>
                <a:ahLst/>
                <a:cxnLst/>
                <a:rect l="l" t="t" r="r" b="b"/>
                <a:pathLst>
                  <a:path w="7954" h="8669" extrusionOk="0">
                    <a:moveTo>
                      <a:pt x="6942" y="3489"/>
                    </a:moveTo>
                    <a:cubicBezTo>
                      <a:pt x="7371" y="3549"/>
                      <a:pt x="7692" y="3918"/>
                      <a:pt x="7692" y="4346"/>
                    </a:cubicBezTo>
                    <a:cubicBezTo>
                      <a:pt x="7692" y="4799"/>
                      <a:pt x="7382" y="5156"/>
                      <a:pt x="6942" y="5227"/>
                    </a:cubicBezTo>
                    <a:lnTo>
                      <a:pt x="6942" y="3489"/>
                    </a:lnTo>
                    <a:close/>
                    <a:moveTo>
                      <a:pt x="1013" y="3322"/>
                    </a:moveTo>
                    <a:lnTo>
                      <a:pt x="1013" y="5382"/>
                    </a:lnTo>
                    <a:lnTo>
                      <a:pt x="715" y="5382"/>
                    </a:lnTo>
                    <a:cubicBezTo>
                      <a:pt x="465" y="5382"/>
                      <a:pt x="263" y="5180"/>
                      <a:pt x="263" y="4930"/>
                    </a:cubicBezTo>
                    <a:lnTo>
                      <a:pt x="263" y="3775"/>
                    </a:lnTo>
                    <a:cubicBezTo>
                      <a:pt x="263" y="3537"/>
                      <a:pt x="453" y="3322"/>
                      <a:pt x="715" y="3322"/>
                    </a:cubicBezTo>
                    <a:close/>
                    <a:moveTo>
                      <a:pt x="2179" y="3322"/>
                    </a:moveTo>
                    <a:lnTo>
                      <a:pt x="2179" y="5382"/>
                    </a:lnTo>
                    <a:lnTo>
                      <a:pt x="1286" y="5382"/>
                    </a:lnTo>
                    <a:lnTo>
                      <a:pt x="1286" y="3322"/>
                    </a:lnTo>
                    <a:close/>
                    <a:moveTo>
                      <a:pt x="2322" y="6370"/>
                    </a:moveTo>
                    <a:lnTo>
                      <a:pt x="2322" y="6966"/>
                    </a:lnTo>
                    <a:lnTo>
                      <a:pt x="2060" y="6966"/>
                    </a:lnTo>
                    <a:lnTo>
                      <a:pt x="2227" y="6370"/>
                    </a:lnTo>
                    <a:close/>
                    <a:moveTo>
                      <a:pt x="2144" y="5644"/>
                    </a:moveTo>
                    <a:lnTo>
                      <a:pt x="1632" y="7549"/>
                    </a:lnTo>
                    <a:lnTo>
                      <a:pt x="1286" y="7549"/>
                    </a:lnTo>
                    <a:lnTo>
                      <a:pt x="1286" y="5644"/>
                    </a:lnTo>
                    <a:close/>
                    <a:moveTo>
                      <a:pt x="6680" y="274"/>
                    </a:moveTo>
                    <a:lnTo>
                      <a:pt x="6680" y="8430"/>
                    </a:lnTo>
                    <a:lnTo>
                      <a:pt x="6085" y="8430"/>
                    </a:lnTo>
                    <a:lnTo>
                      <a:pt x="6085" y="2703"/>
                    </a:lnTo>
                    <a:cubicBezTo>
                      <a:pt x="6085" y="2620"/>
                      <a:pt x="6025" y="2560"/>
                      <a:pt x="5954" y="2560"/>
                    </a:cubicBezTo>
                    <a:cubicBezTo>
                      <a:pt x="5870" y="2560"/>
                      <a:pt x="5811" y="2620"/>
                      <a:pt x="5811" y="2703"/>
                    </a:cubicBezTo>
                    <a:lnTo>
                      <a:pt x="5811" y="7549"/>
                    </a:lnTo>
                    <a:cubicBezTo>
                      <a:pt x="5632" y="7311"/>
                      <a:pt x="5382" y="6989"/>
                      <a:pt x="5037" y="6668"/>
                    </a:cubicBezTo>
                    <a:cubicBezTo>
                      <a:pt x="4668" y="6299"/>
                      <a:pt x="4263" y="6013"/>
                      <a:pt x="3870" y="5799"/>
                    </a:cubicBezTo>
                    <a:cubicBezTo>
                      <a:pt x="3406" y="5561"/>
                      <a:pt x="2930" y="5418"/>
                      <a:pt x="2453" y="5394"/>
                    </a:cubicBezTo>
                    <a:lnTo>
                      <a:pt x="2453" y="3322"/>
                    </a:lnTo>
                    <a:cubicBezTo>
                      <a:pt x="2930" y="3310"/>
                      <a:pt x="3406" y="3179"/>
                      <a:pt x="3870" y="2918"/>
                    </a:cubicBezTo>
                    <a:cubicBezTo>
                      <a:pt x="4263" y="2715"/>
                      <a:pt x="4668" y="2417"/>
                      <a:pt x="5037" y="2048"/>
                    </a:cubicBezTo>
                    <a:cubicBezTo>
                      <a:pt x="5370" y="1715"/>
                      <a:pt x="5632" y="1394"/>
                      <a:pt x="5811" y="1167"/>
                    </a:cubicBezTo>
                    <a:lnTo>
                      <a:pt x="5811" y="2025"/>
                    </a:lnTo>
                    <a:cubicBezTo>
                      <a:pt x="5811" y="2108"/>
                      <a:pt x="5870" y="2167"/>
                      <a:pt x="5954" y="2167"/>
                    </a:cubicBezTo>
                    <a:cubicBezTo>
                      <a:pt x="6025" y="2167"/>
                      <a:pt x="6085" y="2108"/>
                      <a:pt x="6085" y="2025"/>
                    </a:cubicBezTo>
                    <a:lnTo>
                      <a:pt x="6085" y="274"/>
                    </a:lnTo>
                    <a:close/>
                    <a:moveTo>
                      <a:pt x="5930" y="0"/>
                    </a:moveTo>
                    <a:cubicBezTo>
                      <a:pt x="5858" y="0"/>
                      <a:pt x="5799" y="60"/>
                      <a:pt x="5799" y="143"/>
                    </a:cubicBezTo>
                    <a:lnTo>
                      <a:pt x="5799" y="679"/>
                    </a:lnTo>
                    <a:cubicBezTo>
                      <a:pt x="5728" y="810"/>
                      <a:pt x="5370" y="1334"/>
                      <a:pt x="4835" y="1846"/>
                    </a:cubicBezTo>
                    <a:cubicBezTo>
                      <a:pt x="4263" y="2382"/>
                      <a:pt x="3370" y="3037"/>
                      <a:pt x="2299" y="3037"/>
                    </a:cubicBezTo>
                    <a:lnTo>
                      <a:pt x="715" y="3037"/>
                    </a:lnTo>
                    <a:cubicBezTo>
                      <a:pt x="310" y="3037"/>
                      <a:pt x="1" y="3370"/>
                      <a:pt x="1" y="3751"/>
                    </a:cubicBezTo>
                    <a:lnTo>
                      <a:pt x="1" y="4918"/>
                    </a:lnTo>
                    <a:cubicBezTo>
                      <a:pt x="1" y="5323"/>
                      <a:pt x="322" y="5632"/>
                      <a:pt x="715" y="5632"/>
                    </a:cubicBezTo>
                    <a:lnTo>
                      <a:pt x="1013" y="5632"/>
                    </a:lnTo>
                    <a:lnTo>
                      <a:pt x="1013" y="7668"/>
                    </a:lnTo>
                    <a:cubicBezTo>
                      <a:pt x="1013" y="7740"/>
                      <a:pt x="1072" y="7799"/>
                      <a:pt x="1144" y="7799"/>
                    </a:cubicBezTo>
                    <a:lnTo>
                      <a:pt x="1727" y="7799"/>
                    </a:lnTo>
                    <a:cubicBezTo>
                      <a:pt x="1787" y="7799"/>
                      <a:pt x="1846" y="7763"/>
                      <a:pt x="1858" y="7692"/>
                    </a:cubicBezTo>
                    <a:lnTo>
                      <a:pt x="1989" y="7216"/>
                    </a:lnTo>
                    <a:lnTo>
                      <a:pt x="2453" y="7216"/>
                    </a:lnTo>
                    <a:cubicBezTo>
                      <a:pt x="2525" y="7216"/>
                      <a:pt x="2584" y="7156"/>
                      <a:pt x="2584" y="7085"/>
                    </a:cubicBezTo>
                    <a:lnTo>
                      <a:pt x="2584" y="6204"/>
                    </a:lnTo>
                    <a:cubicBezTo>
                      <a:pt x="2584" y="6132"/>
                      <a:pt x="2525" y="6073"/>
                      <a:pt x="2453" y="6073"/>
                    </a:cubicBezTo>
                    <a:lnTo>
                      <a:pt x="2287" y="6073"/>
                    </a:lnTo>
                    <a:lnTo>
                      <a:pt x="2406" y="5632"/>
                    </a:lnTo>
                    <a:cubicBezTo>
                      <a:pt x="3430" y="5668"/>
                      <a:pt x="4299" y="6299"/>
                      <a:pt x="4835" y="6823"/>
                    </a:cubicBezTo>
                    <a:cubicBezTo>
                      <a:pt x="5370" y="7335"/>
                      <a:pt x="5704" y="7859"/>
                      <a:pt x="5799" y="7990"/>
                    </a:cubicBezTo>
                    <a:lnTo>
                      <a:pt x="5799" y="8525"/>
                    </a:lnTo>
                    <a:cubicBezTo>
                      <a:pt x="5799" y="8609"/>
                      <a:pt x="5858" y="8668"/>
                      <a:pt x="5930" y="8668"/>
                    </a:cubicBezTo>
                    <a:lnTo>
                      <a:pt x="6811" y="8668"/>
                    </a:lnTo>
                    <a:cubicBezTo>
                      <a:pt x="6882" y="8668"/>
                      <a:pt x="6942" y="8609"/>
                      <a:pt x="6942" y="8525"/>
                    </a:cubicBezTo>
                    <a:lnTo>
                      <a:pt x="6942" y="5465"/>
                    </a:lnTo>
                    <a:cubicBezTo>
                      <a:pt x="7525" y="5394"/>
                      <a:pt x="7954" y="4918"/>
                      <a:pt x="7954" y="4322"/>
                    </a:cubicBezTo>
                    <a:cubicBezTo>
                      <a:pt x="7954" y="3775"/>
                      <a:pt x="7525" y="3275"/>
                      <a:pt x="6942" y="3203"/>
                    </a:cubicBezTo>
                    <a:lnTo>
                      <a:pt x="6942" y="143"/>
                    </a:lnTo>
                    <a:cubicBezTo>
                      <a:pt x="6942" y="60"/>
                      <a:pt x="6882" y="0"/>
                      <a:pt x="68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" name="Google Shape;236;p31"/>
          <p:cNvGrpSpPr/>
          <p:nvPr/>
        </p:nvGrpSpPr>
        <p:grpSpPr>
          <a:xfrm>
            <a:off x="8270254" y="4063429"/>
            <a:ext cx="159381" cy="569323"/>
            <a:chOff x="8435600" y="4843207"/>
            <a:chExt cx="236400" cy="844443"/>
          </a:xfrm>
        </p:grpSpPr>
        <p:sp>
          <p:nvSpPr>
            <p:cNvPr id="237" name="Google Shape;237;p31"/>
            <p:cNvSpPr/>
            <p:nvPr/>
          </p:nvSpPr>
          <p:spPr>
            <a:xfrm>
              <a:off x="8435600" y="4843207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1"/>
            <p:cNvSpPr/>
            <p:nvPr/>
          </p:nvSpPr>
          <p:spPr>
            <a:xfrm>
              <a:off x="8435600" y="5147229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1"/>
            <p:cNvSpPr/>
            <p:nvPr/>
          </p:nvSpPr>
          <p:spPr>
            <a:xfrm>
              <a:off x="8435600" y="5451250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" name="Google Shape;240;p31"/>
          <p:cNvGrpSpPr/>
          <p:nvPr/>
        </p:nvGrpSpPr>
        <p:grpSpPr>
          <a:xfrm>
            <a:off x="2542839" y="514340"/>
            <a:ext cx="290993" cy="393273"/>
            <a:chOff x="4881525" y="1458397"/>
            <a:chExt cx="431613" cy="583318"/>
          </a:xfrm>
        </p:grpSpPr>
        <p:sp>
          <p:nvSpPr>
            <p:cNvPr id="241" name="Google Shape;241;p31"/>
            <p:cNvSpPr/>
            <p:nvPr/>
          </p:nvSpPr>
          <p:spPr>
            <a:xfrm>
              <a:off x="5050337" y="1778915"/>
              <a:ext cx="262800" cy="2628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1"/>
            <p:cNvSpPr/>
            <p:nvPr/>
          </p:nvSpPr>
          <p:spPr>
            <a:xfrm>
              <a:off x="4881525" y="1458397"/>
              <a:ext cx="262800" cy="2628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>
            <a:spLocks noGrp="1"/>
          </p:cNvSpPr>
          <p:nvPr>
            <p:ph type="title"/>
          </p:nvPr>
        </p:nvSpPr>
        <p:spPr>
          <a:xfrm>
            <a:off x="714375" y="514350"/>
            <a:ext cx="7715400" cy="5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 DO PROJETO</a:t>
            </a:r>
            <a:endParaRPr/>
          </a:p>
        </p:txBody>
      </p:sp>
      <p:graphicFrame>
        <p:nvGraphicFramePr>
          <p:cNvPr id="248" name="Google Shape;248;p32"/>
          <p:cNvGraphicFramePr/>
          <p:nvPr>
            <p:extLst>
              <p:ext uri="{D42A27DB-BD31-4B8C-83A1-F6EECF244321}">
                <p14:modId xmlns:p14="http://schemas.microsoft.com/office/powerpoint/2010/main" val="3554487136"/>
              </p:ext>
            </p:extLst>
          </p:nvPr>
        </p:nvGraphicFramePr>
        <p:xfrm>
          <a:off x="722462" y="1682150"/>
          <a:ext cx="7703999" cy="2294680"/>
        </p:xfrm>
        <a:graphic>
          <a:graphicData uri="http://schemas.openxmlformats.org/drawingml/2006/table">
            <a:tbl>
              <a:tblPr>
                <a:noFill/>
                <a:tableStyleId>{089093AF-3F2E-4C75-B8D0-9E4AEBE274B4}</a:tableStyleId>
              </a:tblPr>
              <a:tblGrid>
                <a:gridCol w="261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4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93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</a:rPr>
                        <a:t>Estoque</a:t>
                      </a:r>
                      <a:endParaRPr lang="en" sz="1200" b="1" u="sng">
                        <a:solidFill>
                          <a:schemeClr val="hlink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Ser </a:t>
                      </a:r>
                      <a:r>
                        <a:rPr lang="en" sz="100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capaz</a:t>
                      </a:r>
                      <a:r>
                        <a:rPr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 de </a:t>
                      </a:r>
                      <a:r>
                        <a:rPr lang="en" sz="100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gerenciar</a:t>
                      </a:r>
                      <a:r>
                        <a:rPr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 o estoque de </a:t>
                      </a:r>
                      <a:r>
                        <a:rPr lang="en" sz="100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produtos</a:t>
                      </a:r>
                      <a:r>
                        <a:rPr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 </a:t>
                      </a:r>
                      <a:r>
                        <a:rPr lang="en" sz="100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avisando</a:t>
                      </a:r>
                      <a:r>
                        <a:rPr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 </a:t>
                      </a:r>
                      <a:r>
                        <a:rPr lang="en" sz="100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quando</a:t>
                      </a:r>
                      <a:r>
                        <a:rPr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 </a:t>
                      </a:r>
                      <a:r>
                        <a:rPr lang="en" sz="100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ainda</a:t>
                      </a:r>
                      <a:r>
                        <a:rPr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 </a:t>
                      </a:r>
                      <a:r>
                        <a:rPr lang="en" sz="100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estão</a:t>
                      </a:r>
                      <a:r>
                        <a:rPr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 </a:t>
                      </a:r>
                      <a:r>
                        <a:rPr lang="en" sz="100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disponiveis</a:t>
                      </a:r>
                      <a:r>
                        <a:rPr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 </a:t>
                      </a:r>
                      <a:endParaRPr lang="en"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936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0" u="sng" strike="noStrike" noProof="0" err="1">
                          <a:solidFill>
                            <a:schemeClr val="hlink"/>
                          </a:solidFill>
                        </a:rPr>
                        <a:t>Pedidos</a:t>
                      </a:r>
                      <a:endParaRPr lang="pt-BR" err="1"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Capaz do </a:t>
                      </a:r>
                      <a:r>
                        <a:rPr lang="en" sz="100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usuario</a:t>
                      </a:r>
                      <a:r>
                        <a:rPr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 </a:t>
                      </a:r>
                      <a:r>
                        <a:rPr lang="en" sz="100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selecionar</a:t>
                      </a:r>
                      <a:r>
                        <a:rPr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 </a:t>
                      </a:r>
                      <a:r>
                        <a:rPr lang="en" sz="100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quais</a:t>
                      </a:r>
                      <a:r>
                        <a:rPr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 </a:t>
                      </a:r>
                      <a:r>
                        <a:rPr lang="en" sz="100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produtos</a:t>
                      </a:r>
                      <a:r>
                        <a:rPr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 </a:t>
                      </a:r>
                      <a:r>
                        <a:rPr lang="en" sz="100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deseja</a:t>
                      </a:r>
                      <a:r>
                        <a:rPr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 </a:t>
                      </a:r>
                      <a:r>
                        <a:rPr lang="en" sz="100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comprar</a:t>
                      </a:r>
                      <a:r>
                        <a:rPr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 </a:t>
                      </a:r>
                      <a:endParaRPr lang="en"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936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sng" err="1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</a:rPr>
                        <a:t>Descontos</a:t>
                      </a:r>
                      <a:endParaRPr err="1"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Aplicar</a:t>
                      </a:r>
                      <a:r>
                        <a:rPr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 </a:t>
                      </a:r>
                      <a:r>
                        <a:rPr lang="en" sz="100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os</a:t>
                      </a:r>
                      <a:r>
                        <a:rPr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 </a:t>
                      </a:r>
                      <a:r>
                        <a:rPr lang="en" sz="100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descontos</a:t>
                      </a:r>
                      <a:r>
                        <a:rPr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 </a:t>
                      </a:r>
                      <a:r>
                        <a:rPr lang="en" sz="100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respectivos</a:t>
                      </a:r>
                      <a:r>
                        <a:rPr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 de </a:t>
                      </a:r>
                      <a:r>
                        <a:rPr lang="en" sz="100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cada</a:t>
                      </a:r>
                      <a:r>
                        <a:rPr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 </a:t>
                      </a:r>
                      <a:r>
                        <a:rPr lang="en" sz="100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pedido</a:t>
                      </a:r>
                      <a:r>
                        <a:rPr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 </a:t>
                      </a:r>
                      <a:r>
                        <a:rPr lang="en" sz="100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caso</a:t>
                      </a:r>
                      <a:r>
                        <a:rPr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 </a:t>
                      </a:r>
                      <a:r>
                        <a:rPr lang="en" sz="100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preciso</a:t>
                      </a:r>
                      <a:r>
                        <a:rPr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 </a:t>
                      </a:r>
                      <a:endParaRPr lang="en"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936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0" u="sng" strike="noStrike" noProof="0" err="1">
                          <a:solidFill>
                            <a:schemeClr val="hlink"/>
                          </a:solidFill>
                        </a:rPr>
                        <a:t>Orçamentos</a:t>
                      </a:r>
                      <a:endParaRPr lang="en" sz="1200" b="0" i="0" u="none" strike="noStrike" noProof="0" err="1">
                        <a:solidFill>
                          <a:srgbClr val="5C5C61"/>
                        </a:solidFill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Gerar o valor dos </a:t>
                      </a:r>
                      <a:r>
                        <a:rPr lang="en" sz="100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pedidos</a:t>
                      </a:r>
                      <a:r>
                        <a:rPr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 </a:t>
                      </a:r>
                      <a:r>
                        <a:rPr lang="en" sz="100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gerados</a:t>
                      </a:r>
                      <a:r>
                        <a:rPr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 e </a:t>
                      </a:r>
                      <a:r>
                        <a:rPr lang="en" sz="100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armezenar</a:t>
                      </a:r>
                      <a:r>
                        <a:rPr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 </a:t>
                      </a:r>
                      <a:r>
                        <a:rPr lang="en" sz="100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eles</a:t>
                      </a:r>
                      <a:r>
                        <a:rPr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 no banco de dados</a:t>
                      </a:r>
                      <a:endParaRPr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936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sng" err="1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</a:rPr>
                        <a:t>Estatísticas</a:t>
                      </a:r>
                      <a:r>
                        <a:rPr lang="en" sz="1200" b="1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</a:rPr>
                        <a:t> </a:t>
                      </a:r>
                      <a:endParaRPr lang="en" sz="1200" b="1" u="sng">
                        <a:solidFill>
                          <a:schemeClr val="hlink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Devolver</a:t>
                      </a:r>
                      <a:r>
                        <a:rPr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 dados </a:t>
                      </a:r>
                      <a:r>
                        <a:rPr lang="en" sz="100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importantes</a:t>
                      </a:r>
                      <a:r>
                        <a:rPr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 para o </a:t>
                      </a:r>
                      <a:r>
                        <a:rPr lang="en" sz="100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sistema</a:t>
                      </a:r>
                      <a:r>
                        <a:rPr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 </a:t>
                      </a:r>
                      <a:r>
                        <a:rPr lang="en" sz="100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poder</a:t>
                      </a:r>
                      <a:r>
                        <a:rPr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 </a:t>
                      </a:r>
                      <a:r>
                        <a:rPr lang="en" sz="100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analisar</a:t>
                      </a:r>
                      <a:endParaRPr lang="en" sz="1000" err="1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9" name="Google Shape;249;p32"/>
          <p:cNvSpPr txBox="1"/>
          <p:nvPr/>
        </p:nvSpPr>
        <p:spPr>
          <a:xfrm>
            <a:off x="720000" y="1233175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Requisitos do Sistema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32"/>
          <p:cNvSpPr txBox="1"/>
          <p:nvPr/>
        </p:nvSpPr>
        <p:spPr>
          <a:xfrm>
            <a:off x="1787706" y="4172300"/>
            <a:ext cx="202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For more info:</a:t>
            </a:r>
            <a:br>
              <a:rPr lang="en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000" b="1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| </a:t>
            </a:r>
            <a:r>
              <a:rPr lang="en" sz="1000" b="1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Blog</a:t>
            </a:r>
            <a:r>
              <a:rPr lang="en" sz="1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| </a:t>
            </a:r>
            <a:r>
              <a:rPr lang="en" sz="1000" b="1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FAQ</a:t>
            </a:r>
            <a:r>
              <a:rPr lang="en" sz="1000" b="1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sz="1000" b="1" u="sng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32"/>
          <p:cNvSpPr txBox="1"/>
          <p:nvPr/>
        </p:nvSpPr>
        <p:spPr>
          <a:xfrm>
            <a:off x="3811794" y="4172300"/>
            <a:ext cx="3544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You can visit our sister projects:</a:t>
            </a:r>
            <a:br>
              <a:rPr lang="en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000" b="1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| </a:t>
            </a:r>
            <a:r>
              <a:rPr lang="en" sz="1000" b="1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| </a:t>
            </a:r>
            <a:r>
              <a:rPr lang="en" sz="1000" b="1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r>
              <a:rPr lang="en" sz="1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| </a:t>
            </a:r>
            <a:r>
              <a:rPr lang="en" sz="1000" b="1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Wepik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| </a:t>
            </a:r>
            <a:r>
              <a:rPr lang="en" sz="1000" b="1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Videvo</a:t>
            </a:r>
            <a:endParaRPr sz="1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>
            <a:spLocks noGrp="1"/>
          </p:cNvSpPr>
          <p:nvPr>
            <p:ph type="title"/>
          </p:nvPr>
        </p:nvSpPr>
        <p:spPr>
          <a:xfrm>
            <a:off x="3748353" y="1523194"/>
            <a:ext cx="21945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err="1"/>
              <a:t>Manutenção</a:t>
            </a:r>
          </a:p>
        </p:txBody>
      </p:sp>
      <p:sp>
        <p:nvSpPr>
          <p:cNvPr id="257" name="Google Shape;257;p33"/>
          <p:cNvSpPr txBox="1">
            <a:spLocks noGrp="1"/>
          </p:cNvSpPr>
          <p:nvPr>
            <p:ph type="subTitle" idx="1"/>
          </p:nvPr>
        </p:nvSpPr>
        <p:spPr>
          <a:xfrm>
            <a:off x="3749800" y="1811438"/>
            <a:ext cx="2194500" cy="5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Pela </a:t>
            </a:r>
            <a:r>
              <a:rPr lang="en" err="1"/>
              <a:t>sua</a:t>
            </a:r>
            <a:r>
              <a:rPr lang="en"/>
              <a:t> </a:t>
            </a:r>
            <a:r>
              <a:rPr lang="en" err="1"/>
              <a:t>divisão</a:t>
            </a:r>
            <a:r>
              <a:rPr lang="en"/>
              <a:t> de </a:t>
            </a:r>
            <a:r>
              <a:rPr lang="en" err="1"/>
              <a:t>módulos</a:t>
            </a:r>
            <a:r>
              <a:rPr lang="en"/>
              <a:t> </a:t>
            </a:r>
            <a:r>
              <a:rPr lang="en" err="1"/>
              <a:t>mundanças</a:t>
            </a:r>
            <a:r>
              <a:rPr lang="en"/>
              <a:t> </a:t>
            </a:r>
            <a:r>
              <a:rPr lang="en" err="1"/>
              <a:t>não</a:t>
            </a:r>
            <a:r>
              <a:rPr lang="en"/>
              <a:t> </a:t>
            </a:r>
            <a:r>
              <a:rPr lang="en" err="1"/>
              <a:t>afetarão</a:t>
            </a:r>
            <a:r>
              <a:rPr lang="en"/>
              <a:t> </a:t>
            </a:r>
            <a:r>
              <a:rPr lang="en" err="1"/>
              <a:t>todo</a:t>
            </a:r>
            <a:r>
              <a:rPr lang="en"/>
              <a:t> o </a:t>
            </a:r>
            <a:r>
              <a:rPr lang="en" err="1"/>
              <a:t>sistema</a:t>
            </a:r>
            <a:r>
              <a:rPr lang="en"/>
              <a:t>. </a:t>
            </a:r>
          </a:p>
        </p:txBody>
      </p:sp>
      <p:sp>
        <p:nvSpPr>
          <p:cNvPr id="258" name="Google Shape;258;p33"/>
          <p:cNvSpPr txBox="1">
            <a:spLocks noGrp="1"/>
          </p:cNvSpPr>
          <p:nvPr>
            <p:ph type="title" idx="2"/>
          </p:nvPr>
        </p:nvSpPr>
        <p:spPr>
          <a:xfrm>
            <a:off x="6235125" y="1523194"/>
            <a:ext cx="21945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Flexibilidade</a:t>
            </a:r>
            <a:endParaRPr err="1"/>
          </a:p>
        </p:txBody>
      </p:sp>
      <p:sp>
        <p:nvSpPr>
          <p:cNvPr id="259" name="Google Shape;259;p33"/>
          <p:cNvSpPr txBox="1">
            <a:spLocks noGrp="1"/>
          </p:cNvSpPr>
          <p:nvPr>
            <p:ph type="subTitle" idx="3"/>
          </p:nvPr>
        </p:nvSpPr>
        <p:spPr>
          <a:xfrm>
            <a:off x="6235123" y="1811438"/>
            <a:ext cx="2194500" cy="5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É </a:t>
            </a:r>
            <a:r>
              <a:rPr lang="en" err="1"/>
              <a:t>mais</a:t>
            </a:r>
            <a:r>
              <a:rPr lang="en"/>
              <a:t> </a:t>
            </a:r>
            <a:r>
              <a:rPr lang="en" err="1"/>
              <a:t>facil</a:t>
            </a:r>
            <a:r>
              <a:rPr lang="en"/>
              <a:t> </a:t>
            </a:r>
            <a:r>
              <a:rPr lang="en" err="1"/>
              <a:t>adicionar</a:t>
            </a:r>
            <a:r>
              <a:rPr lang="en"/>
              <a:t> </a:t>
            </a:r>
            <a:r>
              <a:rPr lang="en" err="1"/>
              <a:t>novas</a:t>
            </a:r>
            <a:r>
              <a:rPr lang="en"/>
              <a:t> </a:t>
            </a:r>
            <a:r>
              <a:rPr lang="en" err="1"/>
              <a:t>funções</a:t>
            </a:r>
            <a:r>
              <a:rPr lang="en"/>
              <a:t> </a:t>
            </a:r>
            <a:r>
              <a:rPr lang="en" err="1"/>
              <a:t>ou</a:t>
            </a:r>
            <a:r>
              <a:rPr lang="en"/>
              <a:t> </a:t>
            </a:r>
            <a:r>
              <a:rPr lang="en" err="1"/>
              <a:t>alterar</a:t>
            </a:r>
            <a:r>
              <a:rPr lang="en"/>
              <a:t> </a:t>
            </a:r>
            <a:r>
              <a:rPr lang="en" err="1"/>
              <a:t>antigas</a:t>
            </a:r>
          </a:p>
        </p:txBody>
      </p:sp>
      <p:sp>
        <p:nvSpPr>
          <p:cNvPr id="260" name="Google Shape;260;p33"/>
          <p:cNvSpPr txBox="1">
            <a:spLocks noGrp="1"/>
          </p:cNvSpPr>
          <p:nvPr>
            <p:ph type="title" idx="4"/>
          </p:nvPr>
        </p:nvSpPr>
        <p:spPr>
          <a:xfrm>
            <a:off x="3749799" y="3208144"/>
            <a:ext cx="2442509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Facil </a:t>
            </a:r>
            <a:r>
              <a:rPr lang="en" err="1"/>
              <a:t>Compreenção</a:t>
            </a:r>
          </a:p>
        </p:txBody>
      </p:sp>
      <p:sp>
        <p:nvSpPr>
          <p:cNvPr id="261" name="Google Shape;261;p33"/>
          <p:cNvSpPr txBox="1">
            <a:spLocks noGrp="1"/>
          </p:cNvSpPr>
          <p:nvPr>
            <p:ph type="subTitle" idx="5"/>
          </p:nvPr>
        </p:nvSpPr>
        <p:spPr>
          <a:xfrm>
            <a:off x="3749800" y="3496388"/>
            <a:ext cx="2194500" cy="5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A </a:t>
            </a:r>
            <a:r>
              <a:rPr lang="en" err="1"/>
              <a:t>divisão</a:t>
            </a:r>
            <a:r>
              <a:rPr lang="en"/>
              <a:t> de classes </a:t>
            </a:r>
            <a:r>
              <a:rPr lang="en" err="1"/>
              <a:t>facilita</a:t>
            </a:r>
            <a:r>
              <a:rPr lang="en"/>
              <a:t> para a </a:t>
            </a:r>
            <a:r>
              <a:rPr lang="en" err="1"/>
              <a:t>compreenção</a:t>
            </a:r>
            <a:r>
              <a:rPr lang="en"/>
              <a:t> do </a:t>
            </a:r>
            <a:r>
              <a:rPr lang="en" err="1"/>
              <a:t>código</a:t>
            </a:r>
          </a:p>
        </p:txBody>
      </p:sp>
      <p:sp>
        <p:nvSpPr>
          <p:cNvPr id="262" name="Google Shape;262;p33"/>
          <p:cNvSpPr txBox="1">
            <a:spLocks noGrp="1"/>
          </p:cNvSpPr>
          <p:nvPr>
            <p:ph type="title" idx="6"/>
          </p:nvPr>
        </p:nvSpPr>
        <p:spPr>
          <a:xfrm>
            <a:off x="6235125" y="3499286"/>
            <a:ext cx="2194499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err="1"/>
              <a:t>Inversão</a:t>
            </a:r>
            <a:r>
              <a:rPr lang="en"/>
              <a:t> de </a:t>
            </a:r>
            <a:r>
              <a:rPr lang="en" err="1"/>
              <a:t>dependências</a:t>
            </a:r>
          </a:p>
        </p:txBody>
      </p:sp>
      <p:sp>
        <p:nvSpPr>
          <p:cNvPr id="263" name="Google Shape;263;p33"/>
          <p:cNvSpPr txBox="1">
            <a:spLocks noGrp="1"/>
          </p:cNvSpPr>
          <p:nvPr>
            <p:ph type="subTitle" idx="7"/>
          </p:nvPr>
        </p:nvSpPr>
        <p:spPr>
          <a:xfrm>
            <a:off x="6235123" y="3722831"/>
            <a:ext cx="2194500" cy="5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err="1"/>
              <a:t>Graças</a:t>
            </a:r>
            <a:r>
              <a:rPr lang="en"/>
              <a:t> a </a:t>
            </a:r>
            <a:r>
              <a:rPr lang="en" err="1"/>
              <a:t>sua</a:t>
            </a:r>
            <a:r>
              <a:rPr lang="en"/>
              <a:t> </a:t>
            </a:r>
            <a:r>
              <a:rPr lang="en" err="1"/>
              <a:t>inversão</a:t>
            </a:r>
            <a:r>
              <a:rPr lang="en"/>
              <a:t> de </a:t>
            </a:r>
            <a:r>
              <a:rPr lang="en" err="1"/>
              <a:t>dependências</a:t>
            </a:r>
            <a:r>
              <a:rPr lang="en"/>
              <a:t> o </a:t>
            </a:r>
            <a:r>
              <a:rPr lang="en" err="1"/>
              <a:t>sistema</a:t>
            </a:r>
            <a:r>
              <a:rPr lang="en"/>
              <a:t> </a:t>
            </a:r>
            <a:r>
              <a:rPr lang="en" err="1"/>
              <a:t>fica</a:t>
            </a:r>
            <a:r>
              <a:rPr lang="en"/>
              <a:t> </a:t>
            </a:r>
            <a:r>
              <a:rPr lang="en" err="1"/>
              <a:t>mais</a:t>
            </a:r>
            <a:r>
              <a:rPr lang="en"/>
              <a:t> </a:t>
            </a:r>
            <a:r>
              <a:rPr lang="en" err="1"/>
              <a:t>adaptável</a:t>
            </a:r>
            <a:r>
              <a:rPr lang="en"/>
              <a:t> a </a:t>
            </a:r>
            <a:r>
              <a:rPr lang="en" err="1"/>
              <a:t>mudanças</a:t>
            </a:r>
            <a:endParaRPr lang="en"/>
          </a:p>
        </p:txBody>
      </p:sp>
      <p:sp>
        <p:nvSpPr>
          <p:cNvPr id="264" name="Google Shape;264;p33"/>
          <p:cNvSpPr txBox="1">
            <a:spLocks noGrp="1"/>
          </p:cNvSpPr>
          <p:nvPr>
            <p:ph type="title" idx="8"/>
          </p:nvPr>
        </p:nvSpPr>
        <p:spPr>
          <a:xfrm>
            <a:off x="714375" y="514354"/>
            <a:ext cx="2577900" cy="13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PADRÃO DE PROJETO</a:t>
            </a:r>
          </a:p>
        </p:txBody>
      </p:sp>
      <p:sp>
        <p:nvSpPr>
          <p:cNvPr id="265" name="Google Shape;265;p33"/>
          <p:cNvSpPr txBox="1">
            <a:spLocks noGrp="1"/>
          </p:cNvSpPr>
          <p:nvPr>
            <p:ph type="title" idx="9"/>
          </p:nvPr>
        </p:nvSpPr>
        <p:spPr>
          <a:xfrm>
            <a:off x="3748353" y="905512"/>
            <a:ext cx="2194500" cy="62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6" name="Google Shape;266;p33"/>
          <p:cNvSpPr txBox="1">
            <a:spLocks noGrp="1"/>
          </p:cNvSpPr>
          <p:nvPr>
            <p:ph type="title" idx="13"/>
          </p:nvPr>
        </p:nvSpPr>
        <p:spPr>
          <a:xfrm>
            <a:off x="6235128" y="905512"/>
            <a:ext cx="2194500" cy="62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67" name="Google Shape;267;p33"/>
          <p:cNvSpPr txBox="1">
            <a:spLocks noGrp="1"/>
          </p:cNvSpPr>
          <p:nvPr>
            <p:ph type="title" idx="14"/>
          </p:nvPr>
        </p:nvSpPr>
        <p:spPr>
          <a:xfrm>
            <a:off x="3748353" y="2587144"/>
            <a:ext cx="2194500" cy="62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68" name="Google Shape;268;p33"/>
          <p:cNvSpPr txBox="1">
            <a:spLocks noGrp="1"/>
          </p:cNvSpPr>
          <p:nvPr>
            <p:ph type="title" idx="15"/>
          </p:nvPr>
        </p:nvSpPr>
        <p:spPr>
          <a:xfrm>
            <a:off x="6235128" y="2587144"/>
            <a:ext cx="2194500" cy="62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grpSp>
        <p:nvGrpSpPr>
          <p:cNvPr id="269" name="Google Shape;269;p33"/>
          <p:cNvGrpSpPr/>
          <p:nvPr/>
        </p:nvGrpSpPr>
        <p:grpSpPr>
          <a:xfrm>
            <a:off x="2431349" y="3727130"/>
            <a:ext cx="397281" cy="428418"/>
            <a:chOff x="1271525" y="4920325"/>
            <a:chExt cx="655039" cy="706378"/>
          </a:xfrm>
        </p:grpSpPr>
        <p:sp>
          <p:nvSpPr>
            <p:cNvPr id="270" name="Google Shape;270;p33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72" name="Google Shape;272;p33"/>
          <p:cNvCxnSpPr>
            <a:stCxn id="264" idx="2"/>
            <a:endCxn id="273" idx="3"/>
          </p:cNvCxnSpPr>
          <p:nvPr/>
        </p:nvCxnSpPr>
        <p:spPr>
          <a:xfrm rot="5400000">
            <a:off x="1034325" y="2123254"/>
            <a:ext cx="1218000" cy="720000"/>
          </a:xfrm>
          <a:prstGeom prst="bentConnector2">
            <a:avLst/>
          </a:prstGeom>
          <a:noFill/>
          <a:ln w="9525" cap="flat" cmpd="sng">
            <a:solidFill>
              <a:srgbClr val="5C3DA4"/>
            </a:solidFill>
            <a:prstDash val="dash"/>
            <a:round/>
            <a:headEnd type="diamond" w="med" len="med"/>
            <a:tailEnd type="diamond" w="med" len="med"/>
          </a:ln>
        </p:spPr>
      </p:cxnSp>
      <p:sp>
        <p:nvSpPr>
          <p:cNvPr id="273" name="Google Shape;273;p33"/>
          <p:cNvSpPr/>
          <p:nvPr/>
        </p:nvSpPr>
        <p:spPr>
          <a:xfrm>
            <a:off x="714375" y="2807963"/>
            <a:ext cx="568800" cy="568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33"/>
          <p:cNvGrpSpPr/>
          <p:nvPr/>
        </p:nvGrpSpPr>
        <p:grpSpPr>
          <a:xfrm>
            <a:off x="817135" y="2924312"/>
            <a:ext cx="363199" cy="335957"/>
            <a:chOff x="4126815" y="2760704"/>
            <a:chExt cx="380393" cy="363118"/>
          </a:xfrm>
        </p:grpSpPr>
        <p:sp>
          <p:nvSpPr>
            <p:cNvPr id="275" name="Google Shape;275;p33"/>
            <p:cNvSpPr/>
            <p:nvPr/>
          </p:nvSpPr>
          <p:spPr>
            <a:xfrm>
              <a:off x="4219825" y="2822435"/>
              <a:ext cx="103267" cy="29056"/>
            </a:xfrm>
            <a:custGeom>
              <a:avLst/>
              <a:gdLst/>
              <a:ahLst/>
              <a:cxnLst/>
              <a:rect l="l" t="t" r="r" b="b"/>
              <a:pathLst>
                <a:path w="3252" h="915" extrusionOk="0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3"/>
            <p:cNvSpPr/>
            <p:nvPr/>
          </p:nvSpPr>
          <p:spPr>
            <a:xfrm>
              <a:off x="4126815" y="2760704"/>
              <a:ext cx="380393" cy="363118"/>
            </a:xfrm>
            <a:custGeom>
              <a:avLst/>
              <a:gdLst/>
              <a:ahLst/>
              <a:cxnLst/>
              <a:rect l="l" t="t" r="r" b="b"/>
              <a:pathLst>
                <a:path w="11979" h="11435" extrusionOk="0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3"/>
            <p:cNvSpPr/>
            <p:nvPr/>
          </p:nvSpPr>
          <p:spPr>
            <a:xfrm>
              <a:off x="4278826" y="2791379"/>
              <a:ext cx="103998" cy="201962"/>
            </a:xfrm>
            <a:custGeom>
              <a:avLst/>
              <a:gdLst/>
              <a:ahLst/>
              <a:cxnLst/>
              <a:rect l="l" t="t" r="r" b="b"/>
              <a:pathLst>
                <a:path w="3275" h="6360" extrusionOk="0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3"/>
            <p:cNvSpPr/>
            <p:nvPr/>
          </p:nvSpPr>
          <p:spPr>
            <a:xfrm>
              <a:off x="4159332" y="2791379"/>
              <a:ext cx="105903" cy="201962"/>
            </a:xfrm>
            <a:custGeom>
              <a:avLst/>
              <a:gdLst/>
              <a:ahLst/>
              <a:cxnLst/>
              <a:rect l="l" t="t" r="r" b="b"/>
              <a:pathLst>
                <a:path w="3335" h="6360" extrusionOk="0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2077E3B9-9BA5-804A-2636-FE594F73360D}"/>
              </a:ext>
            </a:extLst>
          </p:cNvPr>
          <p:cNvSpPr txBox="1"/>
          <p:nvPr/>
        </p:nvSpPr>
        <p:spPr>
          <a:xfrm>
            <a:off x="5133147" y="560932"/>
            <a:ext cx="1291589" cy="6309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3500" b="1">
                <a:solidFill>
                  <a:schemeClr val="tx1"/>
                </a:solidFill>
                <a:latin typeface="Roboto Condensed"/>
              </a:rPr>
              <a:t>SOLID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>
            <a:spLocks noGrp="1"/>
          </p:cNvSpPr>
          <p:nvPr>
            <p:ph type="title"/>
          </p:nvPr>
        </p:nvSpPr>
        <p:spPr>
          <a:xfrm>
            <a:off x="3748353" y="1523194"/>
            <a:ext cx="21945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err="1"/>
              <a:t>Manutenção</a:t>
            </a:r>
          </a:p>
        </p:txBody>
      </p:sp>
      <p:sp>
        <p:nvSpPr>
          <p:cNvPr id="257" name="Google Shape;257;p33"/>
          <p:cNvSpPr txBox="1">
            <a:spLocks noGrp="1"/>
          </p:cNvSpPr>
          <p:nvPr>
            <p:ph type="subTitle" idx="1"/>
          </p:nvPr>
        </p:nvSpPr>
        <p:spPr>
          <a:xfrm>
            <a:off x="3749800" y="1811438"/>
            <a:ext cx="2194500" cy="5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Mais simples de </a:t>
            </a:r>
            <a:r>
              <a:rPr lang="en" err="1"/>
              <a:t>alterar</a:t>
            </a:r>
            <a:r>
              <a:rPr lang="en"/>
              <a:t> pela </a:t>
            </a:r>
            <a:r>
              <a:rPr lang="en" err="1"/>
              <a:t>divisão</a:t>
            </a:r>
            <a:r>
              <a:rPr lang="en"/>
              <a:t> de classes</a:t>
            </a:r>
          </a:p>
        </p:txBody>
      </p:sp>
      <p:sp>
        <p:nvSpPr>
          <p:cNvPr id="258" name="Google Shape;258;p33"/>
          <p:cNvSpPr txBox="1">
            <a:spLocks noGrp="1"/>
          </p:cNvSpPr>
          <p:nvPr>
            <p:ph type="title" idx="2"/>
          </p:nvPr>
        </p:nvSpPr>
        <p:spPr>
          <a:xfrm>
            <a:off x="6235125" y="1523194"/>
            <a:ext cx="21945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Flexibilidade</a:t>
            </a:r>
            <a:endParaRPr err="1"/>
          </a:p>
        </p:txBody>
      </p:sp>
      <p:sp>
        <p:nvSpPr>
          <p:cNvPr id="259" name="Google Shape;259;p33"/>
          <p:cNvSpPr txBox="1">
            <a:spLocks noGrp="1"/>
          </p:cNvSpPr>
          <p:nvPr>
            <p:ph type="subTitle" idx="3"/>
          </p:nvPr>
        </p:nvSpPr>
        <p:spPr>
          <a:xfrm>
            <a:off x="6235123" y="1811438"/>
            <a:ext cx="2194500" cy="5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Permite a </a:t>
            </a:r>
            <a:r>
              <a:rPr lang="en" err="1"/>
              <a:t>criação</a:t>
            </a:r>
            <a:r>
              <a:rPr lang="en"/>
              <a:t> de </a:t>
            </a:r>
            <a:r>
              <a:rPr lang="en" err="1"/>
              <a:t>varias</a:t>
            </a:r>
            <a:r>
              <a:rPr lang="en"/>
              <a:t> </a:t>
            </a:r>
            <a:r>
              <a:rPr lang="en" err="1"/>
              <a:t>estratégias</a:t>
            </a:r>
            <a:r>
              <a:rPr lang="en"/>
              <a:t> de </a:t>
            </a:r>
            <a:r>
              <a:rPr lang="en" err="1"/>
              <a:t>desconto</a:t>
            </a:r>
            <a:endParaRPr lang="en"/>
          </a:p>
        </p:txBody>
      </p:sp>
      <p:sp>
        <p:nvSpPr>
          <p:cNvPr id="260" name="Google Shape;260;p33"/>
          <p:cNvSpPr txBox="1">
            <a:spLocks noGrp="1"/>
          </p:cNvSpPr>
          <p:nvPr>
            <p:ph type="title" idx="4"/>
          </p:nvPr>
        </p:nvSpPr>
        <p:spPr>
          <a:xfrm>
            <a:off x="3749799" y="3208144"/>
            <a:ext cx="2442509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err="1"/>
              <a:t>Personalização</a:t>
            </a:r>
            <a:endParaRPr lang="pt-BR" err="1"/>
          </a:p>
        </p:txBody>
      </p:sp>
      <p:sp>
        <p:nvSpPr>
          <p:cNvPr id="261" name="Google Shape;261;p33"/>
          <p:cNvSpPr txBox="1">
            <a:spLocks noGrp="1"/>
          </p:cNvSpPr>
          <p:nvPr>
            <p:ph type="subTitle" idx="5"/>
          </p:nvPr>
        </p:nvSpPr>
        <p:spPr>
          <a:xfrm>
            <a:off x="3749800" y="3496388"/>
            <a:ext cx="2194500" cy="5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Capaz de </a:t>
            </a:r>
            <a:r>
              <a:rPr lang="en" err="1"/>
              <a:t>aderir</a:t>
            </a:r>
            <a:r>
              <a:rPr lang="en"/>
              <a:t> </a:t>
            </a:r>
            <a:r>
              <a:rPr lang="en" err="1"/>
              <a:t>diferente</a:t>
            </a:r>
            <a:r>
              <a:rPr lang="en"/>
              <a:t> </a:t>
            </a:r>
            <a:r>
              <a:rPr lang="en" err="1"/>
              <a:t>estrategias</a:t>
            </a:r>
            <a:r>
              <a:rPr lang="en"/>
              <a:t> </a:t>
            </a:r>
            <a:r>
              <a:rPr lang="en" err="1"/>
              <a:t>baseadas</a:t>
            </a:r>
            <a:r>
              <a:rPr lang="en"/>
              <a:t> </a:t>
            </a:r>
            <a:r>
              <a:rPr lang="en" err="1"/>
              <a:t>em</a:t>
            </a:r>
            <a:r>
              <a:rPr lang="en"/>
              <a:t> </a:t>
            </a:r>
            <a:r>
              <a:rPr lang="en" err="1"/>
              <a:t>critérios</a:t>
            </a:r>
            <a:r>
              <a:rPr lang="en"/>
              <a:t> </a:t>
            </a:r>
            <a:r>
              <a:rPr lang="en" err="1"/>
              <a:t>especificos</a:t>
            </a:r>
            <a:r>
              <a:rPr lang="en"/>
              <a:t> </a:t>
            </a:r>
          </a:p>
        </p:txBody>
      </p:sp>
      <p:sp>
        <p:nvSpPr>
          <p:cNvPr id="264" name="Google Shape;264;p33"/>
          <p:cNvSpPr txBox="1">
            <a:spLocks noGrp="1"/>
          </p:cNvSpPr>
          <p:nvPr>
            <p:ph type="title" idx="8"/>
          </p:nvPr>
        </p:nvSpPr>
        <p:spPr>
          <a:xfrm>
            <a:off x="714375" y="514354"/>
            <a:ext cx="2577900" cy="13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PADRÃO DE PROJETO</a:t>
            </a:r>
          </a:p>
        </p:txBody>
      </p:sp>
      <p:sp>
        <p:nvSpPr>
          <p:cNvPr id="265" name="Google Shape;265;p33"/>
          <p:cNvSpPr txBox="1">
            <a:spLocks noGrp="1"/>
          </p:cNvSpPr>
          <p:nvPr>
            <p:ph type="title" idx="9"/>
          </p:nvPr>
        </p:nvSpPr>
        <p:spPr>
          <a:xfrm>
            <a:off x="3748353" y="904999"/>
            <a:ext cx="2194500" cy="62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6" name="Google Shape;266;p33"/>
          <p:cNvSpPr txBox="1">
            <a:spLocks noGrp="1"/>
          </p:cNvSpPr>
          <p:nvPr>
            <p:ph type="title" idx="13"/>
          </p:nvPr>
        </p:nvSpPr>
        <p:spPr>
          <a:xfrm>
            <a:off x="6235128" y="905512"/>
            <a:ext cx="2194500" cy="62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67" name="Google Shape;267;p33"/>
          <p:cNvSpPr txBox="1">
            <a:spLocks noGrp="1"/>
          </p:cNvSpPr>
          <p:nvPr>
            <p:ph type="title" idx="14"/>
          </p:nvPr>
        </p:nvSpPr>
        <p:spPr>
          <a:xfrm>
            <a:off x="3748353" y="2587144"/>
            <a:ext cx="2194500" cy="62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grpSp>
        <p:nvGrpSpPr>
          <p:cNvPr id="269" name="Google Shape;269;p33"/>
          <p:cNvGrpSpPr/>
          <p:nvPr/>
        </p:nvGrpSpPr>
        <p:grpSpPr>
          <a:xfrm>
            <a:off x="2431349" y="3727130"/>
            <a:ext cx="397281" cy="428418"/>
            <a:chOff x="1271525" y="4920325"/>
            <a:chExt cx="655039" cy="706378"/>
          </a:xfrm>
        </p:grpSpPr>
        <p:sp>
          <p:nvSpPr>
            <p:cNvPr id="270" name="Google Shape;270;p33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72" name="Google Shape;272;p33"/>
          <p:cNvCxnSpPr>
            <a:stCxn id="264" idx="2"/>
            <a:endCxn id="273" idx="3"/>
          </p:cNvCxnSpPr>
          <p:nvPr/>
        </p:nvCxnSpPr>
        <p:spPr>
          <a:xfrm rot="5400000">
            <a:off x="1034325" y="2123254"/>
            <a:ext cx="1218000" cy="720000"/>
          </a:xfrm>
          <a:prstGeom prst="bentConnector2">
            <a:avLst/>
          </a:prstGeom>
          <a:noFill/>
          <a:ln w="9525" cap="flat" cmpd="sng">
            <a:solidFill>
              <a:srgbClr val="5C3DA4"/>
            </a:solidFill>
            <a:prstDash val="dash"/>
            <a:round/>
            <a:headEnd type="diamond" w="med" len="med"/>
            <a:tailEnd type="diamond" w="med" len="med"/>
          </a:ln>
        </p:spPr>
      </p:cxnSp>
      <p:sp>
        <p:nvSpPr>
          <p:cNvPr id="273" name="Google Shape;273;p33"/>
          <p:cNvSpPr/>
          <p:nvPr/>
        </p:nvSpPr>
        <p:spPr>
          <a:xfrm>
            <a:off x="714375" y="2807963"/>
            <a:ext cx="568800" cy="568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33"/>
          <p:cNvGrpSpPr/>
          <p:nvPr/>
        </p:nvGrpSpPr>
        <p:grpSpPr>
          <a:xfrm>
            <a:off x="817135" y="2924312"/>
            <a:ext cx="363199" cy="335957"/>
            <a:chOff x="4126815" y="2760704"/>
            <a:chExt cx="380393" cy="363118"/>
          </a:xfrm>
        </p:grpSpPr>
        <p:sp>
          <p:nvSpPr>
            <p:cNvPr id="275" name="Google Shape;275;p33"/>
            <p:cNvSpPr/>
            <p:nvPr/>
          </p:nvSpPr>
          <p:spPr>
            <a:xfrm>
              <a:off x="4219825" y="2822435"/>
              <a:ext cx="103267" cy="29056"/>
            </a:xfrm>
            <a:custGeom>
              <a:avLst/>
              <a:gdLst/>
              <a:ahLst/>
              <a:cxnLst/>
              <a:rect l="l" t="t" r="r" b="b"/>
              <a:pathLst>
                <a:path w="3252" h="915" extrusionOk="0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3"/>
            <p:cNvSpPr/>
            <p:nvPr/>
          </p:nvSpPr>
          <p:spPr>
            <a:xfrm>
              <a:off x="4126815" y="2760704"/>
              <a:ext cx="380393" cy="363118"/>
            </a:xfrm>
            <a:custGeom>
              <a:avLst/>
              <a:gdLst/>
              <a:ahLst/>
              <a:cxnLst/>
              <a:rect l="l" t="t" r="r" b="b"/>
              <a:pathLst>
                <a:path w="11979" h="11435" extrusionOk="0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3"/>
            <p:cNvSpPr/>
            <p:nvPr/>
          </p:nvSpPr>
          <p:spPr>
            <a:xfrm>
              <a:off x="4278826" y="2791379"/>
              <a:ext cx="103998" cy="201962"/>
            </a:xfrm>
            <a:custGeom>
              <a:avLst/>
              <a:gdLst/>
              <a:ahLst/>
              <a:cxnLst/>
              <a:rect l="l" t="t" r="r" b="b"/>
              <a:pathLst>
                <a:path w="3275" h="6360" extrusionOk="0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3"/>
            <p:cNvSpPr/>
            <p:nvPr/>
          </p:nvSpPr>
          <p:spPr>
            <a:xfrm>
              <a:off x="4159332" y="2791379"/>
              <a:ext cx="105903" cy="201962"/>
            </a:xfrm>
            <a:custGeom>
              <a:avLst/>
              <a:gdLst/>
              <a:ahLst/>
              <a:cxnLst/>
              <a:rect l="l" t="t" r="r" b="b"/>
              <a:pathLst>
                <a:path w="3335" h="6360" extrusionOk="0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2077E3B9-9BA5-804A-2636-FE594F73360D}"/>
              </a:ext>
            </a:extLst>
          </p:cNvPr>
          <p:cNvSpPr txBox="1"/>
          <p:nvPr/>
        </p:nvSpPr>
        <p:spPr>
          <a:xfrm>
            <a:off x="4809656" y="560932"/>
            <a:ext cx="2262060" cy="6309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3500" b="1">
                <a:solidFill>
                  <a:schemeClr val="tx1"/>
                </a:solidFill>
                <a:latin typeface="Roboto Condensed"/>
              </a:rPr>
              <a:t>STRATEGY</a:t>
            </a:r>
          </a:p>
        </p:txBody>
      </p:sp>
    </p:spTree>
    <p:extLst>
      <p:ext uri="{BB962C8B-B14F-4D97-AF65-F5344CB8AC3E}">
        <p14:creationId xmlns:p14="http://schemas.microsoft.com/office/powerpoint/2010/main" val="2905954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>
            <a:spLocks noGrp="1"/>
          </p:cNvSpPr>
          <p:nvPr>
            <p:ph type="title" idx="2"/>
          </p:nvPr>
        </p:nvSpPr>
        <p:spPr>
          <a:xfrm>
            <a:off x="477149" y="1346651"/>
            <a:ext cx="4093403" cy="23435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err="1"/>
              <a:t>Diagrama</a:t>
            </a:r>
            <a:r>
              <a:rPr lang="en"/>
              <a:t> de Classes</a:t>
            </a:r>
            <a:endParaRPr/>
          </a:p>
        </p:txBody>
      </p:sp>
      <p:grpSp>
        <p:nvGrpSpPr>
          <p:cNvPr id="287" name="Google Shape;287;p34"/>
          <p:cNvGrpSpPr/>
          <p:nvPr/>
        </p:nvGrpSpPr>
        <p:grpSpPr>
          <a:xfrm>
            <a:off x="4099663" y="514352"/>
            <a:ext cx="511004" cy="486560"/>
            <a:chOff x="3470151" y="1675213"/>
            <a:chExt cx="703669" cy="670009"/>
          </a:xfrm>
        </p:grpSpPr>
        <p:sp>
          <p:nvSpPr>
            <p:cNvPr id="288" name="Google Shape;288;p34"/>
            <p:cNvSpPr/>
            <p:nvPr/>
          </p:nvSpPr>
          <p:spPr>
            <a:xfrm>
              <a:off x="3784720" y="1675213"/>
              <a:ext cx="389100" cy="3891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4"/>
            <p:cNvSpPr/>
            <p:nvPr/>
          </p:nvSpPr>
          <p:spPr>
            <a:xfrm>
              <a:off x="3470151" y="2108822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34"/>
          <p:cNvSpPr/>
          <p:nvPr/>
        </p:nvSpPr>
        <p:spPr>
          <a:xfrm>
            <a:off x="714375" y="4461159"/>
            <a:ext cx="171600" cy="171600"/>
          </a:xfrm>
          <a:prstGeom prst="roundRect">
            <a:avLst>
              <a:gd name="adj" fmla="val 16667"/>
            </a:avLst>
          </a:prstGeom>
          <a:solidFill>
            <a:srgbClr val="EC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Espaço Reservado para Imagem 3" descr="Diagrama&#10;&#10;Descrição gerada automaticamente">
            <a:extLst>
              <a:ext uri="{FF2B5EF4-FFF2-40B4-BE49-F238E27FC236}">
                <a16:creationId xmlns:a16="http://schemas.microsoft.com/office/drawing/2014/main" id="{3DB7B387-D090-FEC8-B510-4B7F4ABBA5AD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 rotWithShape="1">
          <a:blip r:embed="rId3"/>
          <a:srcRect l="-240" r="240" b="-3300"/>
          <a:stretch/>
        </p:blipFill>
        <p:spPr>
          <a:xfrm>
            <a:off x="4511042" y="938701"/>
            <a:ext cx="4476282" cy="337761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BCA8DD-CC6D-EACC-11B8-C5BAB566B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899" y="1924250"/>
            <a:ext cx="3638100" cy="761100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pt-BR" sz="1800"/>
              <a:t>Interfaces dos repositórios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AE01675-EC58-083C-D0B4-EC0779836AF7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603236" y="971750"/>
            <a:ext cx="3219978" cy="952500"/>
          </a:xfrm>
        </p:spPr>
        <p:txBody>
          <a:bodyPr/>
          <a:lstStyle/>
          <a:p>
            <a:r>
              <a:rPr lang="pt-BR" sz="2000"/>
              <a:t> Persistência</a:t>
            </a:r>
          </a:p>
        </p:txBody>
      </p:sp>
      <p:sp>
        <p:nvSpPr>
          <p:cNvPr id="7" name="Título 3">
            <a:extLst>
              <a:ext uri="{FF2B5EF4-FFF2-40B4-BE49-F238E27FC236}">
                <a16:creationId xmlns:a16="http://schemas.microsoft.com/office/drawing/2014/main" id="{D6FE9A7D-24EC-32FD-6790-E060327DDF7D}"/>
              </a:ext>
            </a:extLst>
          </p:cNvPr>
          <p:cNvSpPr txBox="1">
            <a:spLocks/>
          </p:cNvSpPr>
          <p:nvPr/>
        </p:nvSpPr>
        <p:spPr>
          <a:xfrm>
            <a:off x="4114253" y="967656"/>
            <a:ext cx="3219978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 Condensed"/>
              <a:buNone/>
              <a:defRPr sz="60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000"/>
              <a:t>Aplicação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3A6AA4C1-F9C7-31AC-86DA-8CDA69128E9A}"/>
              </a:ext>
            </a:extLst>
          </p:cNvPr>
          <p:cNvSpPr txBox="1">
            <a:spLocks/>
          </p:cNvSpPr>
          <p:nvPr/>
        </p:nvSpPr>
        <p:spPr>
          <a:xfrm>
            <a:off x="4114253" y="1922463"/>
            <a:ext cx="3638100" cy="7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Condensed"/>
              <a:buNone/>
              <a:defRPr sz="5000" b="1" i="0" u="none" strike="noStrike" cap="non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pt-BR" sz="1800" err="1"/>
              <a:t>Requests</a:t>
            </a:r>
            <a:endParaRPr lang="pt-BR" err="1"/>
          </a:p>
        </p:txBody>
      </p:sp>
      <p:sp>
        <p:nvSpPr>
          <p:cNvPr id="11" name="Título 3">
            <a:extLst>
              <a:ext uri="{FF2B5EF4-FFF2-40B4-BE49-F238E27FC236}">
                <a16:creationId xmlns:a16="http://schemas.microsoft.com/office/drawing/2014/main" id="{B9B55D9E-C84E-D9F9-6847-99484DAF4A90}"/>
              </a:ext>
            </a:extLst>
          </p:cNvPr>
          <p:cNvSpPr txBox="1">
            <a:spLocks/>
          </p:cNvSpPr>
          <p:nvPr/>
        </p:nvSpPr>
        <p:spPr>
          <a:xfrm>
            <a:off x="6607566" y="965349"/>
            <a:ext cx="3219978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 Condensed"/>
              <a:buNone/>
              <a:defRPr sz="60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000"/>
              <a:t> Interface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735CACDC-81F7-2A98-D829-172FC32E8338}"/>
              </a:ext>
            </a:extLst>
          </p:cNvPr>
          <p:cNvSpPr txBox="1">
            <a:spLocks/>
          </p:cNvSpPr>
          <p:nvPr/>
        </p:nvSpPr>
        <p:spPr>
          <a:xfrm>
            <a:off x="6552777" y="1917849"/>
            <a:ext cx="3638100" cy="7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Condensed"/>
              <a:buNone/>
              <a:defRPr sz="5000" b="1" i="0" u="none" strike="noStrike" cap="non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pt-BR" sz="1800" err="1"/>
              <a:t>Controllers</a:t>
            </a:r>
          </a:p>
        </p:txBody>
      </p:sp>
      <p:sp>
        <p:nvSpPr>
          <p:cNvPr id="14" name="Título 3">
            <a:extLst>
              <a:ext uri="{FF2B5EF4-FFF2-40B4-BE49-F238E27FC236}">
                <a16:creationId xmlns:a16="http://schemas.microsoft.com/office/drawing/2014/main" id="{9FF1722E-60BB-CCB3-12BA-D9D269275F14}"/>
              </a:ext>
            </a:extLst>
          </p:cNvPr>
          <p:cNvSpPr txBox="1">
            <a:spLocks/>
          </p:cNvSpPr>
          <p:nvPr/>
        </p:nvSpPr>
        <p:spPr>
          <a:xfrm>
            <a:off x="3532175" y="89771"/>
            <a:ext cx="3923683" cy="1099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 Condensed"/>
              <a:buNone/>
              <a:defRPr sz="60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000"/>
              <a:t>Camadas do sistema:</a:t>
            </a:r>
          </a:p>
        </p:txBody>
      </p:sp>
    </p:spTree>
    <p:extLst>
      <p:ext uri="{BB962C8B-B14F-4D97-AF65-F5344CB8AC3E}">
        <p14:creationId xmlns:p14="http://schemas.microsoft.com/office/powerpoint/2010/main" val="2959733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BCA8DD-CC6D-EACC-11B8-C5BAB566B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2816442"/>
            <a:ext cx="3638100" cy="1850184"/>
          </a:xfrm>
        </p:spPr>
        <p:txBody>
          <a:bodyPr/>
          <a:lstStyle/>
          <a:p>
            <a:r>
              <a:rPr lang="pt-BR" sz="1800"/>
              <a:t>-Entidades </a:t>
            </a:r>
            <a:br>
              <a:rPr lang="pt-BR" sz="1800"/>
            </a:br>
            <a:br>
              <a:rPr lang="pt-BR" sz="1800"/>
            </a:br>
            <a:r>
              <a:rPr lang="pt-BR" sz="1800"/>
              <a:t>-Repositórios </a:t>
            </a:r>
            <a:br>
              <a:rPr lang="pt-BR" sz="1800"/>
            </a:br>
            <a:br>
              <a:rPr lang="pt-BR" sz="1800"/>
            </a:br>
            <a:r>
              <a:rPr lang="pt-BR" sz="1800"/>
              <a:t>-Serviços</a:t>
            </a:r>
            <a:br>
              <a:rPr lang="pt-BR" sz="1800"/>
            </a:br>
            <a:br>
              <a:rPr lang="pt-BR" sz="1800"/>
            </a:br>
            <a:r>
              <a:rPr lang="pt-BR" sz="1800"/>
              <a:t>-Validade de orçamentos</a:t>
            </a:r>
            <a:br>
              <a:rPr lang="pt-BR" sz="1800"/>
            </a:br>
            <a:br>
              <a:rPr lang="pt-BR" sz="1800"/>
            </a:br>
            <a:r>
              <a:rPr lang="pt-BR" sz="1800"/>
              <a:t>-Lógica de Descontos</a:t>
            </a:r>
            <a:br>
              <a:rPr lang="pt-BR" sz="1800"/>
            </a:br>
            <a:endParaRPr lang="pt-BR" sz="180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AE01675-EC58-083C-D0B4-EC0779836AF7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14375" y="936896"/>
            <a:ext cx="3219978" cy="952500"/>
          </a:xfrm>
        </p:spPr>
        <p:txBody>
          <a:bodyPr/>
          <a:lstStyle/>
          <a:p>
            <a:r>
              <a:rPr lang="pt-BR" sz="2800"/>
              <a:t>Camadas do Sistema - Domínio</a:t>
            </a:r>
            <a:endParaRPr lang="pt-BR"/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95B4016E-C1B8-C9B3-413B-B6BF2B17B444}"/>
              </a:ext>
            </a:extLst>
          </p:cNvPr>
          <p:cNvSpPr>
            <a:spLocks noGrp="1"/>
          </p:cNvSpPr>
          <p:nvPr>
            <p:ph type="pic" idx="3"/>
          </p:nvPr>
        </p:nvSpPr>
        <p:spPr/>
      </p:sp>
    </p:spTree>
    <p:extLst>
      <p:ext uri="{BB962C8B-B14F-4D97-AF65-F5344CB8AC3E}">
        <p14:creationId xmlns:p14="http://schemas.microsoft.com/office/powerpoint/2010/main" val="3832310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6"/>
          <p:cNvSpPr txBox="1">
            <a:spLocks noGrp="1"/>
          </p:cNvSpPr>
          <p:nvPr>
            <p:ph type="title" idx="6"/>
          </p:nvPr>
        </p:nvSpPr>
        <p:spPr>
          <a:xfrm>
            <a:off x="897000" y="510741"/>
            <a:ext cx="73500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Estatísticas</a:t>
            </a:r>
            <a:endParaRPr/>
          </a:p>
        </p:txBody>
      </p:sp>
      <p:sp>
        <p:nvSpPr>
          <p:cNvPr id="507" name="Google Shape;507;p46"/>
          <p:cNvSpPr txBox="1">
            <a:spLocks noGrp="1"/>
          </p:cNvSpPr>
          <p:nvPr>
            <p:ph type="title"/>
          </p:nvPr>
        </p:nvSpPr>
        <p:spPr>
          <a:xfrm>
            <a:off x="752123" y="1899825"/>
            <a:ext cx="23364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Clientes</a:t>
            </a:r>
            <a:endParaRPr/>
          </a:p>
        </p:txBody>
      </p:sp>
      <p:sp>
        <p:nvSpPr>
          <p:cNvPr id="508" name="Google Shape;508;p46"/>
          <p:cNvSpPr txBox="1">
            <a:spLocks noGrp="1"/>
          </p:cNvSpPr>
          <p:nvPr>
            <p:ph type="subTitle" idx="1"/>
          </p:nvPr>
        </p:nvSpPr>
        <p:spPr>
          <a:xfrm>
            <a:off x="728279" y="2295525"/>
            <a:ext cx="2336400" cy="7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Retorna uma lista de clientes que possuem orçamentos não efetivados</a:t>
            </a:r>
            <a:endParaRPr/>
          </a:p>
        </p:txBody>
      </p:sp>
      <p:sp>
        <p:nvSpPr>
          <p:cNvPr id="509" name="Google Shape;509;p46"/>
          <p:cNvSpPr txBox="1">
            <a:spLocks noGrp="1"/>
          </p:cNvSpPr>
          <p:nvPr>
            <p:ph type="title" idx="2"/>
          </p:nvPr>
        </p:nvSpPr>
        <p:spPr>
          <a:xfrm>
            <a:off x="3281335" y="1899825"/>
            <a:ext cx="23364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Meses</a:t>
            </a:r>
            <a:endParaRPr/>
          </a:p>
        </p:txBody>
      </p:sp>
      <p:sp>
        <p:nvSpPr>
          <p:cNvPr id="510" name="Google Shape;510;p46"/>
          <p:cNvSpPr txBox="1">
            <a:spLocks noGrp="1"/>
          </p:cNvSpPr>
          <p:nvPr>
            <p:ph type="subTitle" idx="3"/>
          </p:nvPr>
        </p:nvSpPr>
        <p:spPr>
          <a:xfrm>
            <a:off x="3314635" y="2296039"/>
            <a:ext cx="2336400" cy="7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Retorna os meses com mais vendas</a:t>
            </a:r>
            <a:endParaRPr/>
          </a:p>
        </p:txBody>
      </p:sp>
      <p:sp>
        <p:nvSpPr>
          <p:cNvPr id="511" name="Google Shape;511;p46"/>
          <p:cNvSpPr txBox="1">
            <a:spLocks noGrp="1"/>
          </p:cNvSpPr>
          <p:nvPr>
            <p:ph type="title" idx="4"/>
          </p:nvPr>
        </p:nvSpPr>
        <p:spPr>
          <a:xfrm>
            <a:off x="6087600" y="1899920"/>
            <a:ext cx="23364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Produtos</a:t>
            </a:r>
            <a:endParaRPr/>
          </a:p>
        </p:txBody>
      </p:sp>
      <p:sp>
        <p:nvSpPr>
          <p:cNvPr id="512" name="Google Shape;512;p46"/>
          <p:cNvSpPr txBox="1">
            <a:spLocks noGrp="1"/>
          </p:cNvSpPr>
          <p:nvPr>
            <p:ph type="subTitle" idx="5"/>
          </p:nvPr>
        </p:nvSpPr>
        <p:spPr>
          <a:xfrm>
            <a:off x="6054300" y="2295525"/>
            <a:ext cx="2336400" cy="7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Retorna a lista de produtos mais vendidos</a:t>
            </a:r>
            <a:endParaRPr/>
          </a:p>
        </p:txBody>
      </p:sp>
      <p:grpSp>
        <p:nvGrpSpPr>
          <p:cNvPr id="537" name="Google Shape;537;p46"/>
          <p:cNvGrpSpPr/>
          <p:nvPr/>
        </p:nvGrpSpPr>
        <p:grpSpPr>
          <a:xfrm rot="-5400000">
            <a:off x="723523" y="4192508"/>
            <a:ext cx="431100" cy="449402"/>
            <a:chOff x="7025787" y="2427970"/>
            <a:chExt cx="493475" cy="514425"/>
          </a:xfrm>
        </p:grpSpPr>
        <p:sp>
          <p:nvSpPr>
            <p:cNvPr id="538" name="Google Shape;538;p46"/>
            <p:cNvSpPr/>
            <p:nvPr/>
          </p:nvSpPr>
          <p:spPr>
            <a:xfrm>
              <a:off x="7025787" y="2726395"/>
              <a:ext cx="216000" cy="216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6"/>
            <p:cNvSpPr/>
            <p:nvPr/>
          </p:nvSpPr>
          <p:spPr>
            <a:xfrm>
              <a:off x="7025787" y="2427970"/>
              <a:ext cx="216000" cy="216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6"/>
            <p:cNvSpPr/>
            <p:nvPr/>
          </p:nvSpPr>
          <p:spPr>
            <a:xfrm>
              <a:off x="7303262" y="2427970"/>
              <a:ext cx="216000" cy="216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1"/>
          <p:cNvSpPr txBox="1">
            <a:spLocks noGrp="1"/>
          </p:cNvSpPr>
          <p:nvPr>
            <p:ph type="title"/>
          </p:nvPr>
        </p:nvSpPr>
        <p:spPr>
          <a:xfrm>
            <a:off x="1491150" y="1647450"/>
            <a:ext cx="6161700" cy="18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  <p:sp>
        <p:nvSpPr>
          <p:cNvPr id="391" name="Google Shape;391;p41"/>
          <p:cNvSpPr/>
          <p:nvPr/>
        </p:nvSpPr>
        <p:spPr>
          <a:xfrm>
            <a:off x="6099359" y="726800"/>
            <a:ext cx="547200" cy="54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41"/>
          <p:cNvSpPr/>
          <p:nvPr/>
        </p:nvSpPr>
        <p:spPr>
          <a:xfrm>
            <a:off x="4397276" y="3808134"/>
            <a:ext cx="547200" cy="54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3" name="Google Shape;393;p41"/>
          <p:cNvGrpSpPr/>
          <p:nvPr/>
        </p:nvGrpSpPr>
        <p:grpSpPr>
          <a:xfrm>
            <a:off x="6210913" y="841390"/>
            <a:ext cx="324091" cy="318019"/>
            <a:chOff x="1329585" y="1989925"/>
            <a:chExt cx="341472" cy="335074"/>
          </a:xfrm>
        </p:grpSpPr>
        <p:sp>
          <p:nvSpPr>
            <p:cNvPr id="394" name="Google Shape;394;p41"/>
            <p:cNvSpPr/>
            <p:nvPr/>
          </p:nvSpPr>
          <p:spPr>
            <a:xfrm>
              <a:off x="1562263" y="2097956"/>
              <a:ext cx="108795" cy="226661"/>
            </a:xfrm>
            <a:custGeom>
              <a:avLst/>
              <a:gdLst/>
              <a:ahLst/>
              <a:cxnLst/>
              <a:rect l="l" t="t" r="r" b="b"/>
              <a:pathLst>
                <a:path w="3418" h="7121" extrusionOk="0">
                  <a:moveTo>
                    <a:pt x="1155" y="345"/>
                  </a:moveTo>
                  <a:cubicBezTo>
                    <a:pt x="1215" y="345"/>
                    <a:pt x="1274" y="405"/>
                    <a:pt x="1274" y="465"/>
                  </a:cubicBezTo>
                  <a:lnTo>
                    <a:pt x="1274" y="536"/>
                  </a:lnTo>
                  <a:lnTo>
                    <a:pt x="1274" y="1107"/>
                  </a:lnTo>
                  <a:cubicBezTo>
                    <a:pt x="1274" y="1191"/>
                    <a:pt x="1346" y="1274"/>
                    <a:pt x="1429" y="1274"/>
                  </a:cubicBezTo>
                  <a:cubicBezTo>
                    <a:pt x="1524" y="1274"/>
                    <a:pt x="1596" y="1191"/>
                    <a:pt x="1596" y="1107"/>
                  </a:cubicBezTo>
                  <a:lnTo>
                    <a:pt x="1596" y="584"/>
                  </a:lnTo>
                  <a:cubicBezTo>
                    <a:pt x="1608" y="536"/>
                    <a:pt x="1655" y="524"/>
                    <a:pt x="1703" y="524"/>
                  </a:cubicBezTo>
                  <a:lnTo>
                    <a:pt x="1715" y="524"/>
                  </a:lnTo>
                  <a:cubicBezTo>
                    <a:pt x="1774" y="524"/>
                    <a:pt x="1834" y="584"/>
                    <a:pt x="1834" y="643"/>
                  </a:cubicBezTo>
                  <a:lnTo>
                    <a:pt x="1834" y="679"/>
                  </a:lnTo>
                  <a:lnTo>
                    <a:pt x="1834" y="1131"/>
                  </a:lnTo>
                  <a:cubicBezTo>
                    <a:pt x="1834" y="1227"/>
                    <a:pt x="1905" y="1298"/>
                    <a:pt x="2001" y="1298"/>
                  </a:cubicBezTo>
                  <a:cubicBezTo>
                    <a:pt x="2084" y="1298"/>
                    <a:pt x="2167" y="1227"/>
                    <a:pt x="2167" y="1131"/>
                  </a:cubicBezTo>
                  <a:lnTo>
                    <a:pt x="2167" y="715"/>
                  </a:lnTo>
                  <a:cubicBezTo>
                    <a:pt x="2179" y="679"/>
                    <a:pt x="2227" y="655"/>
                    <a:pt x="2263" y="655"/>
                  </a:cubicBezTo>
                  <a:lnTo>
                    <a:pt x="2286" y="655"/>
                  </a:lnTo>
                  <a:cubicBezTo>
                    <a:pt x="2346" y="655"/>
                    <a:pt x="2406" y="715"/>
                    <a:pt x="2406" y="774"/>
                  </a:cubicBezTo>
                  <a:lnTo>
                    <a:pt x="2406" y="893"/>
                  </a:lnTo>
                  <a:lnTo>
                    <a:pt x="2406" y="1238"/>
                  </a:lnTo>
                  <a:cubicBezTo>
                    <a:pt x="2406" y="1334"/>
                    <a:pt x="2477" y="1405"/>
                    <a:pt x="2560" y="1405"/>
                  </a:cubicBezTo>
                  <a:cubicBezTo>
                    <a:pt x="2656" y="1405"/>
                    <a:pt x="2727" y="1334"/>
                    <a:pt x="2727" y="1238"/>
                  </a:cubicBezTo>
                  <a:lnTo>
                    <a:pt x="2727" y="893"/>
                  </a:lnTo>
                  <a:cubicBezTo>
                    <a:pt x="2727" y="834"/>
                    <a:pt x="2787" y="774"/>
                    <a:pt x="2846" y="774"/>
                  </a:cubicBezTo>
                  <a:lnTo>
                    <a:pt x="2858" y="774"/>
                  </a:lnTo>
                  <a:cubicBezTo>
                    <a:pt x="2917" y="774"/>
                    <a:pt x="2977" y="834"/>
                    <a:pt x="2977" y="893"/>
                  </a:cubicBezTo>
                  <a:lnTo>
                    <a:pt x="2977" y="1691"/>
                  </a:lnTo>
                  <a:lnTo>
                    <a:pt x="2977" y="1703"/>
                  </a:lnTo>
                  <a:cubicBezTo>
                    <a:pt x="3001" y="1893"/>
                    <a:pt x="2977" y="2477"/>
                    <a:pt x="2679" y="2727"/>
                  </a:cubicBezTo>
                  <a:cubicBezTo>
                    <a:pt x="2644" y="2762"/>
                    <a:pt x="2620" y="2798"/>
                    <a:pt x="2620" y="2858"/>
                  </a:cubicBezTo>
                  <a:lnTo>
                    <a:pt x="2620" y="3393"/>
                  </a:lnTo>
                  <a:lnTo>
                    <a:pt x="1012" y="3393"/>
                  </a:lnTo>
                  <a:lnTo>
                    <a:pt x="1012" y="3024"/>
                  </a:lnTo>
                  <a:cubicBezTo>
                    <a:pt x="1012" y="2965"/>
                    <a:pt x="989" y="2917"/>
                    <a:pt x="941" y="2893"/>
                  </a:cubicBezTo>
                  <a:cubicBezTo>
                    <a:pt x="989" y="2846"/>
                    <a:pt x="417" y="2417"/>
                    <a:pt x="393" y="1953"/>
                  </a:cubicBezTo>
                  <a:cubicBezTo>
                    <a:pt x="381" y="1691"/>
                    <a:pt x="358" y="1358"/>
                    <a:pt x="465" y="1274"/>
                  </a:cubicBezTo>
                  <a:cubicBezTo>
                    <a:pt x="501" y="1247"/>
                    <a:pt x="550" y="1234"/>
                    <a:pt x="617" y="1234"/>
                  </a:cubicBezTo>
                  <a:cubicBezTo>
                    <a:pt x="640" y="1234"/>
                    <a:pt x="664" y="1235"/>
                    <a:pt x="691" y="1238"/>
                  </a:cubicBezTo>
                  <a:lnTo>
                    <a:pt x="691" y="1465"/>
                  </a:lnTo>
                  <a:cubicBezTo>
                    <a:pt x="691" y="1548"/>
                    <a:pt x="762" y="1631"/>
                    <a:pt x="858" y="1631"/>
                  </a:cubicBezTo>
                  <a:cubicBezTo>
                    <a:pt x="941" y="1631"/>
                    <a:pt x="1012" y="1548"/>
                    <a:pt x="1012" y="1465"/>
                  </a:cubicBezTo>
                  <a:lnTo>
                    <a:pt x="1012" y="465"/>
                  </a:lnTo>
                  <a:cubicBezTo>
                    <a:pt x="1012" y="405"/>
                    <a:pt x="1072" y="345"/>
                    <a:pt x="1132" y="345"/>
                  </a:cubicBezTo>
                  <a:close/>
                  <a:moveTo>
                    <a:pt x="2941" y="3691"/>
                  </a:moveTo>
                  <a:lnTo>
                    <a:pt x="2941" y="4215"/>
                  </a:lnTo>
                  <a:lnTo>
                    <a:pt x="810" y="4215"/>
                  </a:lnTo>
                  <a:lnTo>
                    <a:pt x="810" y="3691"/>
                  </a:lnTo>
                  <a:close/>
                  <a:moveTo>
                    <a:pt x="2941" y="4548"/>
                  </a:moveTo>
                  <a:lnTo>
                    <a:pt x="2941" y="6787"/>
                  </a:lnTo>
                  <a:lnTo>
                    <a:pt x="810" y="6787"/>
                  </a:lnTo>
                  <a:lnTo>
                    <a:pt x="810" y="4548"/>
                  </a:lnTo>
                  <a:close/>
                  <a:moveTo>
                    <a:pt x="1132" y="0"/>
                  </a:moveTo>
                  <a:cubicBezTo>
                    <a:pt x="882" y="0"/>
                    <a:pt x="667" y="215"/>
                    <a:pt x="667" y="465"/>
                  </a:cubicBezTo>
                  <a:lnTo>
                    <a:pt x="667" y="893"/>
                  </a:lnTo>
                  <a:cubicBezTo>
                    <a:pt x="645" y="892"/>
                    <a:pt x="623" y="891"/>
                    <a:pt x="602" y="891"/>
                  </a:cubicBezTo>
                  <a:cubicBezTo>
                    <a:pt x="453" y="891"/>
                    <a:pt x="332" y="927"/>
                    <a:pt x="239" y="1000"/>
                  </a:cubicBezTo>
                  <a:cubicBezTo>
                    <a:pt x="0" y="1191"/>
                    <a:pt x="36" y="1584"/>
                    <a:pt x="48" y="1965"/>
                  </a:cubicBezTo>
                  <a:cubicBezTo>
                    <a:pt x="72" y="2489"/>
                    <a:pt x="536" y="2905"/>
                    <a:pt x="715" y="3060"/>
                  </a:cubicBezTo>
                  <a:lnTo>
                    <a:pt x="715" y="3334"/>
                  </a:lnTo>
                  <a:lnTo>
                    <a:pt x="631" y="3334"/>
                  </a:lnTo>
                  <a:cubicBezTo>
                    <a:pt x="536" y="3334"/>
                    <a:pt x="465" y="3405"/>
                    <a:pt x="465" y="3501"/>
                  </a:cubicBezTo>
                  <a:lnTo>
                    <a:pt x="465" y="4370"/>
                  </a:lnTo>
                  <a:lnTo>
                    <a:pt x="465" y="6953"/>
                  </a:lnTo>
                  <a:cubicBezTo>
                    <a:pt x="465" y="7049"/>
                    <a:pt x="536" y="7120"/>
                    <a:pt x="631" y="7120"/>
                  </a:cubicBezTo>
                  <a:lnTo>
                    <a:pt x="3096" y="7120"/>
                  </a:lnTo>
                  <a:cubicBezTo>
                    <a:pt x="3191" y="7120"/>
                    <a:pt x="3263" y="7049"/>
                    <a:pt x="3263" y="6953"/>
                  </a:cubicBezTo>
                  <a:lnTo>
                    <a:pt x="3263" y="4370"/>
                  </a:lnTo>
                  <a:lnTo>
                    <a:pt x="3263" y="3501"/>
                  </a:lnTo>
                  <a:cubicBezTo>
                    <a:pt x="3263" y="3429"/>
                    <a:pt x="3191" y="3358"/>
                    <a:pt x="3096" y="3358"/>
                  </a:cubicBezTo>
                  <a:lnTo>
                    <a:pt x="3001" y="3358"/>
                  </a:lnTo>
                  <a:lnTo>
                    <a:pt x="3001" y="2893"/>
                  </a:lnTo>
                  <a:cubicBezTo>
                    <a:pt x="3418" y="2477"/>
                    <a:pt x="3370" y="1727"/>
                    <a:pt x="3358" y="1643"/>
                  </a:cubicBezTo>
                  <a:lnTo>
                    <a:pt x="3358" y="869"/>
                  </a:lnTo>
                  <a:cubicBezTo>
                    <a:pt x="3358" y="619"/>
                    <a:pt x="3144" y="405"/>
                    <a:pt x="2894" y="405"/>
                  </a:cubicBezTo>
                  <a:lnTo>
                    <a:pt x="2870" y="405"/>
                  </a:lnTo>
                  <a:cubicBezTo>
                    <a:pt x="2798" y="405"/>
                    <a:pt x="2727" y="417"/>
                    <a:pt x="2656" y="465"/>
                  </a:cubicBezTo>
                  <a:cubicBezTo>
                    <a:pt x="2560" y="357"/>
                    <a:pt x="2441" y="286"/>
                    <a:pt x="2298" y="286"/>
                  </a:cubicBezTo>
                  <a:lnTo>
                    <a:pt x="2275" y="286"/>
                  </a:lnTo>
                  <a:cubicBezTo>
                    <a:pt x="2203" y="286"/>
                    <a:pt x="2132" y="298"/>
                    <a:pt x="2072" y="345"/>
                  </a:cubicBezTo>
                  <a:cubicBezTo>
                    <a:pt x="1977" y="238"/>
                    <a:pt x="1870" y="179"/>
                    <a:pt x="1727" y="179"/>
                  </a:cubicBezTo>
                  <a:lnTo>
                    <a:pt x="1715" y="179"/>
                  </a:lnTo>
                  <a:cubicBezTo>
                    <a:pt x="1655" y="179"/>
                    <a:pt x="1596" y="203"/>
                    <a:pt x="1536" y="215"/>
                  </a:cubicBezTo>
                  <a:cubicBezTo>
                    <a:pt x="1465" y="95"/>
                    <a:pt x="1310" y="0"/>
                    <a:pt x="1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1"/>
            <p:cNvSpPr/>
            <p:nvPr/>
          </p:nvSpPr>
          <p:spPr>
            <a:xfrm>
              <a:off x="1406137" y="1989925"/>
              <a:ext cx="198587" cy="335074"/>
            </a:xfrm>
            <a:custGeom>
              <a:avLst/>
              <a:gdLst/>
              <a:ahLst/>
              <a:cxnLst/>
              <a:rect l="l" t="t" r="r" b="b"/>
              <a:pathLst>
                <a:path w="6239" h="10527" extrusionOk="0">
                  <a:moveTo>
                    <a:pt x="643" y="346"/>
                  </a:moveTo>
                  <a:lnTo>
                    <a:pt x="1060" y="382"/>
                  </a:lnTo>
                  <a:lnTo>
                    <a:pt x="941" y="644"/>
                  </a:lnTo>
                  <a:lnTo>
                    <a:pt x="643" y="346"/>
                  </a:lnTo>
                  <a:close/>
                  <a:moveTo>
                    <a:pt x="1393" y="453"/>
                  </a:moveTo>
                  <a:lnTo>
                    <a:pt x="2465" y="894"/>
                  </a:lnTo>
                  <a:lnTo>
                    <a:pt x="2346" y="1334"/>
                  </a:lnTo>
                  <a:lnTo>
                    <a:pt x="1203" y="858"/>
                  </a:lnTo>
                  <a:lnTo>
                    <a:pt x="1393" y="453"/>
                  </a:lnTo>
                  <a:close/>
                  <a:moveTo>
                    <a:pt x="4965" y="1942"/>
                  </a:moveTo>
                  <a:lnTo>
                    <a:pt x="5346" y="2108"/>
                  </a:lnTo>
                  <a:lnTo>
                    <a:pt x="5144" y="2525"/>
                  </a:lnTo>
                  <a:lnTo>
                    <a:pt x="4834" y="2382"/>
                  </a:lnTo>
                  <a:cubicBezTo>
                    <a:pt x="4846" y="2370"/>
                    <a:pt x="4846" y="2370"/>
                    <a:pt x="4846" y="2358"/>
                  </a:cubicBezTo>
                  <a:lnTo>
                    <a:pt x="4965" y="1942"/>
                  </a:lnTo>
                  <a:close/>
                  <a:moveTo>
                    <a:pt x="5656" y="2239"/>
                  </a:moveTo>
                  <a:lnTo>
                    <a:pt x="5834" y="2311"/>
                  </a:lnTo>
                  <a:cubicBezTo>
                    <a:pt x="5858" y="2323"/>
                    <a:pt x="5882" y="2346"/>
                    <a:pt x="5894" y="2370"/>
                  </a:cubicBezTo>
                  <a:cubicBezTo>
                    <a:pt x="5906" y="2406"/>
                    <a:pt x="5906" y="2430"/>
                    <a:pt x="5894" y="2442"/>
                  </a:cubicBezTo>
                  <a:lnTo>
                    <a:pt x="5798" y="2668"/>
                  </a:lnTo>
                  <a:cubicBezTo>
                    <a:pt x="5787" y="2704"/>
                    <a:pt x="5775" y="2716"/>
                    <a:pt x="5739" y="2727"/>
                  </a:cubicBezTo>
                  <a:cubicBezTo>
                    <a:pt x="5727" y="2733"/>
                    <a:pt x="5712" y="2736"/>
                    <a:pt x="5699" y="2736"/>
                  </a:cubicBezTo>
                  <a:cubicBezTo>
                    <a:pt x="5685" y="2736"/>
                    <a:pt x="5673" y="2733"/>
                    <a:pt x="5667" y="2727"/>
                  </a:cubicBezTo>
                  <a:lnTo>
                    <a:pt x="5477" y="2632"/>
                  </a:lnTo>
                  <a:lnTo>
                    <a:pt x="5656" y="2239"/>
                  </a:lnTo>
                  <a:close/>
                  <a:moveTo>
                    <a:pt x="3060" y="453"/>
                  </a:moveTo>
                  <a:cubicBezTo>
                    <a:pt x="3096" y="453"/>
                    <a:pt x="3120" y="477"/>
                    <a:pt x="3143" y="513"/>
                  </a:cubicBezTo>
                  <a:cubicBezTo>
                    <a:pt x="3155" y="537"/>
                    <a:pt x="3155" y="572"/>
                    <a:pt x="3155" y="596"/>
                  </a:cubicBezTo>
                  <a:lnTo>
                    <a:pt x="3143" y="668"/>
                  </a:lnTo>
                  <a:lnTo>
                    <a:pt x="2941" y="1358"/>
                  </a:lnTo>
                  <a:cubicBezTo>
                    <a:pt x="2917" y="1453"/>
                    <a:pt x="2977" y="1537"/>
                    <a:pt x="3060" y="1561"/>
                  </a:cubicBezTo>
                  <a:lnTo>
                    <a:pt x="3108" y="1561"/>
                  </a:lnTo>
                  <a:cubicBezTo>
                    <a:pt x="3179" y="1561"/>
                    <a:pt x="3239" y="1525"/>
                    <a:pt x="3274" y="1442"/>
                  </a:cubicBezTo>
                  <a:lnTo>
                    <a:pt x="3465" y="799"/>
                  </a:lnTo>
                  <a:cubicBezTo>
                    <a:pt x="3501" y="763"/>
                    <a:pt x="3536" y="751"/>
                    <a:pt x="3584" y="751"/>
                  </a:cubicBezTo>
                  <a:lnTo>
                    <a:pt x="3596" y="751"/>
                  </a:lnTo>
                  <a:cubicBezTo>
                    <a:pt x="3631" y="751"/>
                    <a:pt x="3655" y="775"/>
                    <a:pt x="3679" y="811"/>
                  </a:cubicBezTo>
                  <a:cubicBezTo>
                    <a:pt x="3691" y="834"/>
                    <a:pt x="3691" y="870"/>
                    <a:pt x="3691" y="894"/>
                  </a:cubicBezTo>
                  <a:lnTo>
                    <a:pt x="3512" y="1489"/>
                  </a:lnTo>
                  <a:cubicBezTo>
                    <a:pt x="3477" y="1584"/>
                    <a:pt x="3536" y="1668"/>
                    <a:pt x="3631" y="1704"/>
                  </a:cubicBezTo>
                  <a:lnTo>
                    <a:pt x="3679" y="1704"/>
                  </a:lnTo>
                  <a:cubicBezTo>
                    <a:pt x="3751" y="1704"/>
                    <a:pt x="3810" y="1656"/>
                    <a:pt x="3834" y="1584"/>
                  </a:cubicBezTo>
                  <a:lnTo>
                    <a:pt x="4001" y="1025"/>
                  </a:lnTo>
                  <a:cubicBezTo>
                    <a:pt x="4026" y="999"/>
                    <a:pt x="4052" y="980"/>
                    <a:pt x="4082" y="980"/>
                  </a:cubicBezTo>
                  <a:cubicBezTo>
                    <a:pt x="4094" y="980"/>
                    <a:pt x="4106" y="982"/>
                    <a:pt x="4120" y="989"/>
                  </a:cubicBezTo>
                  <a:lnTo>
                    <a:pt x="4132" y="989"/>
                  </a:lnTo>
                  <a:cubicBezTo>
                    <a:pt x="4191" y="1001"/>
                    <a:pt x="4239" y="1061"/>
                    <a:pt x="4227" y="1132"/>
                  </a:cubicBezTo>
                  <a:lnTo>
                    <a:pt x="4191" y="1239"/>
                  </a:lnTo>
                  <a:lnTo>
                    <a:pt x="4048" y="1704"/>
                  </a:lnTo>
                  <a:cubicBezTo>
                    <a:pt x="4012" y="1787"/>
                    <a:pt x="4060" y="1882"/>
                    <a:pt x="4155" y="1906"/>
                  </a:cubicBezTo>
                  <a:cubicBezTo>
                    <a:pt x="4167" y="1906"/>
                    <a:pt x="4179" y="1918"/>
                    <a:pt x="4191" y="1918"/>
                  </a:cubicBezTo>
                  <a:cubicBezTo>
                    <a:pt x="4274" y="1918"/>
                    <a:pt x="4334" y="1882"/>
                    <a:pt x="4358" y="1799"/>
                  </a:cubicBezTo>
                  <a:lnTo>
                    <a:pt x="4513" y="1346"/>
                  </a:lnTo>
                  <a:cubicBezTo>
                    <a:pt x="4523" y="1293"/>
                    <a:pt x="4572" y="1249"/>
                    <a:pt x="4633" y="1249"/>
                  </a:cubicBezTo>
                  <a:cubicBezTo>
                    <a:pt x="4641" y="1249"/>
                    <a:pt x="4648" y="1250"/>
                    <a:pt x="4655" y="1251"/>
                  </a:cubicBezTo>
                  <a:lnTo>
                    <a:pt x="4667" y="1251"/>
                  </a:lnTo>
                  <a:cubicBezTo>
                    <a:pt x="4727" y="1263"/>
                    <a:pt x="4774" y="1323"/>
                    <a:pt x="4763" y="1406"/>
                  </a:cubicBezTo>
                  <a:lnTo>
                    <a:pt x="4513" y="2299"/>
                  </a:lnTo>
                  <a:lnTo>
                    <a:pt x="4513" y="2311"/>
                  </a:lnTo>
                  <a:cubicBezTo>
                    <a:pt x="4524" y="2311"/>
                    <a:pt x="4417" y="3025"/>
                    <a:pt x="3989" y="3239"/>
                  </a:cubicBezTo>
                  <a:cubicBezTo>
                    <a:pt x="3929" y="3263"/>
                    <a:pt x="3893" y="3323"/>
                    <a:pt x="3893" y="3382"/>
                  </a:cubicBezTo>
                  <a:lnTo>
                    <a:pt x="3893" y="3894"/>
                  </a:lnTo>
                  <a:lnTo>
                    <a:pt x="2310" y="3894"/>
                  </a:lnTo>
                  <a:lnTo>
                    <a:pt x="2310" y="3085"/>
                  </a:lnTo>
                  <a:cubicBezTo>
                    <a:pt x="2310" y="3037"/>
                    <a:pt x="2286" y="3013"/>
                    <a:pt x="2262" y="2977"/>
                  </a:cubicBezTo>
                  <a:cubicBezTo>
                    <a:pt x="2262" y="2977"/>
                    <a:pt x="1798" y="2430"/>
                    <a:pt x="1893" y="1965"/>
                  </a:cubicBezTo>
                  <a:cubicBezTo>
                    <a:pt x="1917" y="1823"/>
                    <a:pt x="1941" y="1656"/>
                    <a:pt x="1977" y="1537"/>
                  </a:cubicBezTo>
                  <a:lnTo>
                    <a:pt x="2274" y="1668"/>
                  </a:lnTo>
                  <a:cubicBezTo>
                    <a:pt x="2286" y="1715"/>
                    <a:pt x="2334" y="1763"/>
                    <a:pt x="2393" y="1775"/>
                  </a:cubicBezTo>
                  <a:cubicBezTo>
                    <a:pt x="2412" y="1782"/>
                    <a:pt x="2431" y="1785"/>
                    <a:pt x="2449" y="1785"/>
                  </a:cubicBezTo>
                  <a:cubicBezTo>
                    <a:pt x="2520" y="1785"/>
                    <a:pt x="2579" y="1732"/>
                    <a:pt x="2608" y="1656"/>
                  </a:cubicBezTo>
                  <a:lnTo>
                    <a:pt x="2905" y="537"/>
                  </a:lnTo>
                  <a:cubicBezTo>
                    <a:pt x="2905" y="513"/>
                    <a:pt x="2929" y="477"/>
                    <a:pt x="2953" y="465"/>
                  </a:cubicBezTo>
                  <a:cubicBezTo>
                    <a:pt x="2989" y="453"/>
                    <a:pt x="3012" y="453"/>
                    <a:pt x="3048" y="453"/>
                  </a:cubicBezTo>
                  <a:close/>
                  <a:moveTo>
                    <a:pt x="4132" y="4263"/>
                  </a:moveTo>
                  <a:lnTo>
                    <a:pt x="4132" y="4787"/>
                  </a:lnTo>
                  <a:lnTo>
                    <a:pt x="2012" y="4787"/>
                  </a:lnTo>
                  <a:lnTo>
                    <a:pt x="2012" y="4263"/>
                  </a:lnTo>
                  <a:close/>
                  <a:moveTo>
                    <a:pt x="191" y="1"/>
                  </a:moveTo>
                  <a:cubicBezTo>
                    <a:pt x="119" y="1"/>
                    <a:pt x="60" y="37"/>
                    <a:pt x="24" y="108"/>
                  </a:cubicBezTo>
                  <a:cubicBezTo>
                    <a:pt x="0" y="168"/>
                    <a:pt x="12" y="239"/>
                    <a:pt x="60" y="299"/>
                  </a:cubicBezTo>
                  <a:lnTo>
                    <a:pt x="845" y="1072"/>
                  </a:lnTo>
                  <a:lnTo>
                    <a:pt x="857" y="1084"/>
                  </a:lnTo>
                  <a:lnTo>
                    <a:pt x="869" y="1084"/>
                  </a:lnTo>
                  <a:cubicBezTo>
                    <a:pt x="893" y="1108"/>
                    <a:pt x="917" y="1120"/>
                    <a:pt x="953" y="1120"/>
                  </a:cubicBezTo>
                  <a:lnTo>
                    <a:pt x="1667" y="1418"/>
                  </a:lnTo>
                  <a:cubicBezTo>
                    <a:pt x="1607" y="1561"/>
                    <a:pt x="1572" y="1763"/>
                    <a:pt x="1548" y="1918"/>
                  </a:cubicBezTo>
                  <a:cubicBezTo>
                    <a:pt x="1453" y="2442"/>
                    <a:pt x="1822" y="2989"/>
                    <a:pt x="1941" y="3156"/>
                  </a:cubicBezTo>
                  <a:lnTo>
                    <a:pt x="1941" y="3918"/>
                  </a:lnTo>
                  <a:lnTo>
                    <a:pt x="1810" y="3918"/>
                  </a:lnTo>
                  <a:cubicBezTo>
                    <a:pt x="1726" y="3918"/>
                    <a:pt x="1643" y="3990"/>
                    <a:pt x="1643" y="4085"/>
                  </a:cubicBezTo>
                  <a:lnTo>
                    <a:pt x="1643" y="4942"/>
                  </a:lnTo>
                  <a:lnTo>
                    <a:pt x="1643" y="10359"/>
                  </a:lnTo>
                  <a:cubicBezTo>
                    <a:pt x="1643" y="10455"/>
                    <a:pt x="1726" y="10526"/>
                    <a:pt x="1810" y="10526"/>
                  </a:cubicBezTo>
                  <a:lnTo>
                    <a:pt x="4286" y="10526"/>
                  </a:lnTo>
                  <a:cubicBezTo>
                    <a:pt x="4370" y="10526"/>
                    <a:pt x="4453" y="10455"/>
                    <a:pt x="4453" y="10359"/>
                  </a:cubicBezTo>
                  <a:lnTo>
                    <a:pt x="4453" y="6168"/>
                  </a:lnTo>
                  <a:cubicBezTo>
                    <a:pt x="4453" y="6073"/>
                    <a:pt x="4370" y="6002"/>
                    <a:pt x="4286" y="6002"/>
                  </a:cubicBezTo>
                  <a:cubicBezTo>
                    <a:pt x="4191" y="6002"/>
                    <a:pt x="4120" y="6073"/>
                    <a:pt x="4120" y="6168"/>
                  </a:cubicBezTo>
                  <a:lnTo>
                    <a:pt x="4120" y="10181"/>
                  </a:lnTo>
                  <a:lnTo>
                    <a:pt x="2012" y="10181"/>
                  </a:lnTo>
                  <a:lnTo>
                    <a:pt x="2012" y="5109"/>
                  </a:lnTo>
                  <a:lnTo>
                    <a:pt x="4132" y="5109"/>
                  </a:lnTo>
                  <a:lnTo>
                    <a:pt x="4132" y="5394"/>
                  </a:lnTo>
                  <a:lnTo>
                    <a:pt x="4132" y="5585"/>
                  </a:lnTo>
                  <a:cubicBezTo>
                    <a:pt x="4132" y="5668"/>
                    <a:pt x="4215" y="5752"/>
                    <a:pt x="4298" y="5752"/>
                  </a:cubicBezTo>
                  <a:cubicBezTo>
                    <a:pt x="4393" y="5752"/>
                    <a:pt x="4465" y="5668"/>
                    <a:pt x="4465" y="5585"/>
                  </a:cubicBezTo>
                  <a:lnTo>
                    <a:pt x="4465" y="5394"/>
                  </a:lnTo>
                  <a:lnTo>
                    <a:pt x="4465" y="4942"/>
                  </a:lnTo>
                  <a:lnTo>
                    <a:pt x="4465" y="4085"/>
                  </a:lnTo>
                  <a:cubicBezTo>
                    <a:pt x="4465" y="3990"/>
                    <a:pt x="4393" y="3918"/>
                    <a:pt x="4298" y="3918"/>
                  </a:cubicBezTo>
                  <a:lnTo>
                    <a:pt x="4239" y="3918"/>
                  </a:lnTo>
                  <a:lnTo>
                    <a:pt x="4239" y="3489"/>
                  </a:lnTo>
                  <a:cubicBezTo>
                    <a:pt x="4524" y="3299"/>
                    <a:pt x="4667" y="2966"/>
                    <a:pt x="4763" y="2716"/>
                  </a:cubicBezTo>
                  <a:lnTo>
                    <a:pt x="5525" y="3037"/>
                  </a:lnTo>
                  <a:cubicBezTo>
                    <a:pt x="5584" y="3073"/>
                    <a:pt x="5644" y="3073"/>
                    <a:pt x="5703" y="3073"/>
                  </a:cubicBezTo>
                  <a:cubicBezTo>
                    <a:pt x="5763" y="3073"/>
                    <a:pt x="5822" y="3049"/>
                    <a:pt x="5858" y="3037"/>
                  </a:cubicBezTo>
                  <a:cubicBezTo>
                    <a:pt x="5965" y="3001"/>
                    <a:pt x="6060" y="2906"/>
                    <a:pt x="6096" y="2799"/>
                  </a:cubicBezTo>
                  <a:lnTo>
                    <a:pt x="6191" y="2585"/>
                  </a:lnTo>
                  <a:cubicBezTo>
                    <a:pt x="6239" y="2477"/>
                    <a:pt x="6239" y="2358"/>
                    <a:pt x="6191" y="2239"/>
                  </a:cubicBezTo>
                  <a:cubicBezTo>
                    <a:pt x="6144" y="2132"/>
                    <a:pt x="6060" y="2037"/>
                    <a:pt x="5953" y="2001"/>
                  </a:cubicBezTo>
                  <a:lnTo>
                    <a:pt x="5048" y="1608"/>
                  </a:lnTo>
                  <a:lnTo>
                    <a:pt x="5084" y="1465"/>
                  </a:lnTo>
                  <a:cubicBezTo>
                    <a:pt x="5120" y="1346"/>
                    <a:pt x="5108" y="1227"/>
                    <a:pt x="5025" y="1120"/>
                  </a:cubicBezTo>
                  <a:cubicBezTo>
                    <a:pt x="4965" y="1013"/>
                    <a:pt x="4870" y="942"/>
                    <a:pt x="4751" y="906"/>
                  </a:cubicBezTo>
                  <a:lnTo>
                    <a:pt x="4727" y="906"/>
                  </a:lnTo>
                  <a:cubicBezTo>
                    <a:pt x="4691" y="900"/>
                    <a:pt x="4655" y="897"/>
                    <a:pt x="4620" y="897"/>
                  </a:cubicBezTo>
                  <a:cubicBezTo>
                    <a:pt x="4584" y="897"/>
                    <a:pt x="4548" y="900"/>
                    <a:pt x="4513" y="906"/>
                  </a:cubicBezTo>
                  <a:cubicBezTo>
                    <a:pt x="4453" y="787"/>
                    <a:pt x="4346" y="691"/>
                    <a:pt x="4191" y="656"/>
                  </a:cubicBezTo>
                  <a:lnTo>
                    <a:pt x="4179" y="656"/>
                  </a:lnTo>
                  <a:cubicBezTo>
                    <a:pt x="4143" y="650"/>
                    <a:pt x="4108" y="647"/>
                    <a:pt x="4071" y="647"/>
                  </a:cubicBezTo>
                  <a:cubicBezTo>
                    <a:pt x="4033" y="647"/>
                    <a:pt x="3995" y="650"/>
                    <a:pt x="3953" y="656"/>
                  </a:cubicBezTo>
                  <a:cubicBezTo>
                    <a:pt x="3953" y="644"/>
                    <a:pt x="3941" y="632"/>
                    <a:pt x="3941" y="632"/>
                  </a:cubicBezTo>
                  <a:cubicBezTo>
                    <a:pt x="3882" y="525"/>
                    <a:pt x="3774" y="453"/>
                    <a:pt x="3655" y="418"/>
                  </a:cubicBezTo>
                  <a:lnTo>
                    <a:pt x="3643" y="418"/>
                  </a:lnTo>
                  <a:cubicBezTo>
                    <a:pt x="3614" y="412"/>
                    <a:pt x="3584" y="409"/>
                    <a:pt x="3554" y="409"/>
                  </a:cubicBezTo>
                  <a:cubicBezTo>
                    <a:pt x="3524" y="409"/>
                    <a:pt x="3495" y="412"/>
                    <a:pt x="3465" y="418"/>
                  </a:cubicBezTo>
                  <a:lnTo>
                    <a:pt x="3417" y="334"/>
                  </a:lnTo>
                  <a:cubicBezTo>
                    <a:pt x="3358" y="227"/>
                    <a:pt x="3250" y="156"/>
                    <a:pt x="3143" y="120"/>
                  </a:cubicBezTo>
                  <a:lnTo>
                    <a:pt x="3120" y="120"/>
                  </a:lnTo>
                  <a:cubicBezTo>
                    <a:pt x="3083" y="113"/>
                    <a:pt x="3047" y="109"/>
                    <a:pt x="3012" y="109"/>
                  </a:cubicBezTo>
                  <a:cubicBezTo>
                    <a:pt x="2931" y="109"/>
                    <a:pt x="2853" y="130"/>
                    <a:pt x="2786" y="180"/>
                  </a:cubicBezTo>
                  <a:cubicBezTo>
                    <a:pt x="2679" y="239"/>
                    <a:pt x="2608" y="346"/>
                    <a:pt x="2572" y="465"/>
                  </a:cubicBezTo>
                  <a:lnTo>
                    <a:pt x="2548" y="572"/>
                  </a:lnTo>
                  <a:lnTo>
                    <a:pt x="1369" y="72"/>
                  </a:lnTo>
                  <a:lnTo>
                    <a:pt x="1310" y="72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1"/>
            <p:cNvSpPr/>
            <p:nvPr/>
          </p:nvSpPr>
          <p:spPr>
            <a:xfrm>
              <a:off x="1329585" y="2127494"/>
              <a:ext cx="108795" cy="197123"/>
            </a:xfrm>
            <a:custGeom>
              <a:avLst/>
              <a:gdLst/>
              <a:ahLst/>
              <a:cxnLst/>
              <a:rect l="l" t="t" r="r" b="b"/>
              <a:pathLst>
                <a:path w="3418" h="6193" extrusionOk="0">
                  <a:moveTo>
                    <a:pt x="1155" y="358"/>
                  </a:moveTo>
                  <a:cubicBezTo>
                    <a:pt x="1214" y="358"/>
                    <a:pt x="1274" y="418"/>
                    <a:pt x="1274" y="477"/>
                  </a:cubicBezTo>
                  <a:lnTo>
                    <a:pt x="1274" y="549"/>
                  </a:lnTo>
                  <a:lnTo>
                    <a:pt x="1274" y="1120"/>
                  </a:lnTo>
                  <a:cubicBezTo>
                    <a:pt x="1274" y="1203"/>
                    <a:pt x="1345" y="1275"/>
                    <a:pt x="1441" y="1275"/>
                  </a:cubicBezTo>
                  <a:cubicBezTo>
                    <a:pt x="1524" y="1275"/>
                    <a:pt x="1595" y="1203"/>
                    <a:pt x="1595" y="1120"/>
                  </a:cubicBezTo>
                  <a:lnTo>
                    <a:pt x="1595" y="584"/>
                  </a:lnTo>
                  <a:cubicBezTo>
                    <a:pt x="1619" y="537"/>
                    <a:pt x="1655" y="525"/>
                    <a:pt x="1703" y="525"/>
                  </a:cubicBezTo>
                  <a:lnTo>
                    <a:pt x="1715" y="525"/>
                  </a:lnTo>
                  <a:cubicBezTo>
                    <a:pt x="1774" y="525"/>
                    <a:pt x="1834" y="584"/>
                    <a:pt x="1834" y="644"/>
                  </a:cubicBezTo>
                  <a:lnTo>
                    <a:pt x="1834" y="668"/>
                  </a:lnTo>
                  <a:lnTo>
                    <a:pt x="1834" y="1132"/>
                  </a:lnTo>
                  <a:cubicBezTo>
                    <a:pt x="1834" y="1215"/>
                    <a:pt x="1917" y="1299"/>
                    <a:pt x="2000" y="1299"/>
                  </a:cubicBezTo>
                  <a:cubicBezTo>
                    <a:pt x="2096" y="1299"/>
                    <a:pt x="2167" y="1215"/>
                    <a:pt x="2167" y="1132"/>
                  </a:cubicBezTo>
                  <a:lnTo>
                    <a:pt x="2167" y="715"/>
                  </a:lnTo>
                  <a:cubicBezTo>
                    <a:pt x="2179" y="668"/>
                    <a:pt x="2226" y="656"/>
                    <a:pt x="2274" y="656"/>
                  </a:cubicBezTo>
                  <a:lnTo>
                    <a:pt x="2286" y="656"/>
                  </a:lnTo>
                  <a:cubicBezTo>
                    <a:pt x="2346" y="656"/>
                    <a:pt x="2405" y="715"/>
                    <a:pt x="2405" y="775"/>
                  </a:cubicBezTo>
                  <a:lnTo>
                    <a:pt x="2405" y="894"/>
                  </a:lnTo>
                  <a:lnTo>
                    <a:pt x="2405" y="1239"/>
                  </a:lnTo>
                  <a:cubicBezTo>
                    <a:pt x="2405" y="1322"/>
                    <a:pt x="2477" y="1394"/>
                    <a:pt x="2572" y="1394"/>
                  </a:cubicBezTo>
                  <a:cubicBezTo>
                    <a:pt x="2655" y="1394"/>
                    <a:pt x="2727" y="1322"/>
                    <a:pt x="2727" y="1239"/>
                  </a:cubicBezTo>
                  <a:lnTo>
                    <a:pt x="2727" y="894"/>
                  </a:lnTo>
                  <a:cubicBezTo>
                    <a:pt x="2727" y="834"/>
                    <a:pt x="2786" y="775"/>
                    <a:pt x="2846" y="775"/>
                  </a:cubicBezTo>
                  <a:lnTo>
                    <a:pt x="2869" y="775"/>
                  </a:lnTo>
                  <a:cubicBezTo>
                    <a:pt x="2929" y="775"/>
                    <a:pt x="2988" y="834"/>
                    <a:pt x="2988" y="894"/>
                  </a:cubicBezTo>
                  <a:lnTo>
                    <a:pt x="2988" y="1680"/>
                  </a:lnTo>
                  <a:lnTo>
                    <a:pt x="2988" y="1692"/>
                  </a:lnTo>
                  <a:cubicBezTo>
                    <a:pt x="3060" y="1858"/>
                    <a:pt x="3048" y="2442"/>
                    <a:pt x="2727" y="2692"/>
                  </a:cubicBezTo>
                  <a:cubicBezTo>
                    <a:pt x="2679" y="2727"/>
                    <a:pt x="2667" y="2763"/>
                    <a:pt x="2667" y="2823"/>
                  </a:cubicBezTo>
                  <a:lnTo>
                    <a:pt x="2667" y="3358"/>
                  </a:lnTo>
                  <a:lnTo>
                    <a:pt x="1060" y="3358"/>
                  </a:lnTo>
                  <a:lnTo>
                    <a:pt x="1060" y="2989"/>
                  </a:lnTo>
                  <a:cubicBezTo>
                    <a:pt x="1060" y="2930"/>
                    <a:pt x="1036" y="2882"/>
                    <a:pt x="988" y="2858"/>
                  </a:cubicBezTo>
                  <a:cubicBezTo>
                    <a:pt x="822" y="2739"/>
                    <a:pt x="405" y="2346"/>
                    <a:pt x="393" y="1965"/>
                  </a:cubicBezTo>
                  <a:cubicBezTo>
                    <a:pt x="381" y="1692"/>
                    <a:pt x="369" y="1370"/>
                    <a:pt x="464" y="1275"/>
                  </a:cubicBezTo>
                  <a:cubicBezTo>
                    <a:pt x="499" y="1257"/>
                    <a:pt x="547" y="1246"/>
                    <a:pt x="612" y="1246"/>
                  </a:cubicBezTo>
                  <a:cubicBezTo>
                    <a:pt x="636" y="1246"/>
                    <a:pt x="662" y="1248"/>
                    <a:pt x="691" y="1251"/>
                  </a:cubicBezTo>
                  <a:lnTo>
                    <a:pt x="691" y="1477"/>
                  </a:lnTo>
                  <a:cubicBezTo>
                    <a:pt x="691" y="1561"/>
                    <a:pt x="762" y="1632"/>
                    <a:pt x="857" y="1632"/>
                  </a:cubicBezTo>
                  <a:cubicBezTo>
                    <a:pt x="941" y="1632"/>
                    <a:pt x="1024" y="1561"/>
                    <a:pt x="1024" y="1477"/>
                  </a:cubicBezTo>
                  <a:lnTo>
                    <a:pt x="1024" y="477"/>
                  </a:lnTo>
                  <a:cubicBezTo>
                    <a:pt x="1024" y="418"/>
                    <a:pt x="1083" y="358"/>
                    <a:pt x="1143" y="358"/>
                  </a:cubicBezTo>
                  <a:close/>
                  <a:moveTo>
                    <a:pt x="2941" y="3692"/>
                  </a:moveTo>
                  <a:lnTo>
                    <a:pt x="2941" y="4216"/>
                  </a:lnTo>
                  <a:lnTo>
                    <a:pt x="810" y="4216"/>
                  </a:lnTo>
                  <a:lnTo>
                    <a:pt x="810" y="3692"/>
                  </a:lnTo>
                  <a:close/>
                  <a:moveTo>
                    <a:pt x="2941" y="4537"/>
                  </a:moveTo>
                  <a:lnTo>
                    <a:pt x="2941" y="5859"/>
                  </a:lnTo>
                  <a:lnTo>
                    <a:pt x="810" y="5859"/>
                  </a:lnTo>
                  <a:lnTo>
                    <a:pt x="810" y="4537"/>
                  </a:lnTo>
                  <a:close/>
                  <a:moveTo>
                    <a:pt x="1143" y="1"/>
                  </a:moveTo>
                  <a:cubicBezTo>
                    <a:pt x="881" y="1"/>
                    <a:pt x="679" y="203"/>
                    <a:pt x="679" y="465"/>
                  </a:cubicBezTo>
                  <a:lnTo>
                    <a:pt x="679" y="894"/>
                  </a:lnTo>
                  <a:cubicBezTo>
                    <a:pt x="642" y="889"/>
                    <a:pt x="607" y="887"/>
                    <a:pt x="573" y="887"/>
                  </a:cubicBezTo>
                  <a:cubicBezTo>
                    <a:pt x="439" y="887"/>
                    <a:pt x="326" y="923"/>
                    <a:pt x="250" y="989"/>
                  </a:cubicBezTo>
                  <a:cubicBezTo>
                    <a:pt x="0" y="1192"/>
                    <a:pt x="36" y="1573"/>
                    <a:pt x="48" y="1965"/>
                  </a:cubicBezTo>
                  <a:cubicBezTo>
                    <a:pt x="83" y="2477"/>
                    <a:pt x="548" y="2894"/>
                    <a:pt x="726" y="3049"/>
                  </a:cubicBezTo>
                  <a:lnTo>
                    <a:pt x="726" y="3335"/>
                  </a:lnTo>
                  <a:lnTo>
                    <a:pt x="631" y="3335"/>
                  </a:lnTo>
                  <a:cubicBezTo>
                    <a:pt x="536" y="3335"/>
                    <a:pt x="464" y="3406"/>
                    <a:pt x="464" y="3489"/>
                  </a:cubicBezTo>
                  <a:lnTo>
                    <a:pt x="464" y="4359"/>
                  </a:lnTo>
                  <a:lnTo>
                    <a:pt x="464" y="6025"/>
                  </a:lnTo>
                  <a:cubicBezTo>
                    <a:pt x="464" y="6121"/>
                    <a:pt x="536" y="6192"/>
                    <a:pt x="631" y="6192"/>
                  </a:cubicBezTo>
                  <a:lnTo>
                    <a:pt x="3108" y="6192"/>
                  </a:lnTo>
                  <a:cubicBezTo>
                    <a:pt x="3191" y="6192"/>
                    <a:pt x="3262" y="6121"/>
                    <a:pt x="3262" y="6025"/>
                  </a:cubicBezTo>
                  <a:lnTo>
                    <a:pt x="3262" y="4359"/>
                  </a:lnTo>
                  <a:lnTo>
                    <a:pt x="3262" y="3489"/>
                  </a:lnTo>
                  <a:cubicBezTo>
                    <a:pt x="3262" y="3406"/>
                    <a:pt x="3191" y="3335"/>
                    <a:pt x="3108" y="3335"/>
                  </a:cubicBezTo>
                  <a:lnTo>
                    <a:pt x="3000" y="3335"/>
                  </a:lnTo>
                  <a:lnTo>
                    <a:pt x="3000" y="2870"/>
                  </a:lnTo>
                  <a:cubicBezTo>
                    <a:pt x="3417" y="2465"/>
                    <a:pt x="3369" y="1727"/>
                    <a:pt x="3369" y="1632"/>
                  </a:cubicBezTo>
                  <a:lnTo>
                    <a:pt x="3369" y="858"/>
                  </a:lnTo>
                  <a:cubicBezTo>
                    <a:pt x="3369" y="608"/>
                    <a:pt x="3167" y="406"/>
                    <a:pt x="2905" y="406"/>
                  </a:cubicBezTo>
                  <a:lnTo>
                    <a:pt x="2893" y="406"/>
                  </a:lnTo>
                  <a:cubicBezTo>
                    <a:pt x="2822" y="406"/>
                    <a:pt x="2738" y="418"/>
                    <a:pt x="2667" y="465"/>
                  </a:cubicBezTo>
                  <a:cubicBezTo>
                    <a:pt x="2584" y="358"/>
                    <a:pt x="2465" y="287"/>
                    <a:pt x="2310" y="287"/>
                  </a:cubicBezTo>
                  <a:lnTo>
                    <a:pt x="2298" y="287"/>
                  </a:lnTo>
                  <a:cubicBezTo>
                    <a:pt x="2226" y="287"/>
                    <a:pt x="2143" y="299"/>
                    <a:pt x="2084" y="346"/>
                  </a:cubicBezTo>
                  <a:cubicBezTo>
                    <a:pt x="2000" y="239"/>
                    <a:pt x="1881" y="179"/>
                    <a:pt x="1750" y="179"/>
                  </a:cubicBezTo>
                  <a:lnTo>
                    <a:pt x="1726" y="179"/>
                  </a:lnTo>
                  <a:cubicBezTo>
                    <a:pt x="1667" y="179"/>
                    <a:pt x="1607" y="191"/>
                    <a:pt x="1548" y="203"/>
                  </a:cubicBezTo>
                  <a:cubicBezTo>
                    <a:pt x="1476" y="84"/>
                    <a:pt x="1334" y="1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41"/>
          <p:cNvGrpSpPr/>
          <p:nvPr/>
        </p:nvGrpSpPr>
        <p:grpSpPr>
          <a:xfrm>
            <a:off x="4454393" y="3922479"/>
            <a:ext cx="432965" cy="317998"/>
            <a:chOff x="2278533" y="2937377"/>
            <a:chExt cx="346788" cy="254704"/>
          </a:xfrm>
        </p:grpSpPr>
        <p:sp>
          <p:nvSpPr>
            <p:cNvPr id="398" name="Google Shape;398;p41"/>
            <p:cNvSpPr/>
            <p:nvPr/>
          </p:nvSpPr>
          <p:spPr>
            <a:xfrm>
              <a:off x="2317557" y="2958607"/>
              <a:ext cx="270619" cy="184200"/>
            </a:xfrm>
            <a:custGeom>
              <a:avLst/>
              <a:gdLst/>
              <a:ahLst/>
              <a:cxnLst/>
              <a:rect l="l" t="t" r="r" b="b"/>
              <a:pathLst>
                <a:path w="8502" h="5787" extrusionOk="0">
                  <a:moveTo>
                    <a:pt x="2691" y="1179"/>
                  </a:moveTo>
                  <a:cubicBezTo>
                    <a:pt x="2882" y="1179"/>
                    <a:pt x="3049" y="1346"/>
                    <a:pt x="3049" y="1536"/>
                  </a:cubicBezTo>
                  <a:lnTo>
                    <a:pt x="3049" y="1881"/>
                  </a:lnTo>
                  <a:cubicBezTo>
                    <a:pt x="3049" y="2167"/>
                    <a:pt x="2810" y="2405"/>
                    <a:pt x="2525" y="2405"/>
                  </a:cubicBezTo>
                  <a:cubicBezTo>
                    <a:pt x="2227" y="2405"/>
                    <a:pt x="1989" y="2167"/>
                    <a:pt x="1989" y="1881"/>
                  </a:cubicBezTo>
                  <a:lnTo>
                    <a:pt x="1989" y="1536"/>
                  </a:lnTo>
                  <a:cubicBezTo>
                    <a:pt x="1989" y="1346"/>
                    <a:pt x="2156" y="1179"/>
                    <a:pt x="2346" y="1179"/>
                  </a:cubicBezTo>
                  <a:close/>
                  <a:moveTo>
                    <a:pt x="6787" y="1036"/>
                  </a:moveTo>
                  <a:cubicBezTo>
                    <a:pt x="6894" y="1036"/>
                    <a:pt x="6966" y="1108"/>
                    <a:pt x="6966" y="1215"/>
                  </a:cubicBezTo>
                  <a:lnTo>
                    <a:pt x="6966" y="1715"/>
                  </a:lnTo>
                  <a:cubicBezTo>
                    <a:pt x="6966" y="1774"/>
                    <a:pt x="6930" y="1834"/>
                    <a:pt x="6871" y="1870"/>
                  </a:cubicBezTo>
                  <a:cubicBezTo>
                    <a:pt x="6835" y="1893"/>
                    <a:pt x="6799" y="1941"/>
                    <a:pt x="6799" y="2000"/>
                  </a:cubicBezTo>
                  <a:lnTo>
                    <a:pt x="6799" y="2251"/>
                  </a:lnTo>
                  <a:cubicBezTo>
                    <a:pt x="6799" y="2334"/>
                    <a:pt x="6847" y="2381"/>
                    <a:pt x="6918" y="2405"/>
                  </a:cubicBezTo>
                  <a:lnTo>
                    <a:pt x="7335" y="2512"/>
                  </a:lnTo>
                  <a:cubicBezTo>
                    <a:pt x="7406" y="2524"/>
                    <a:pt x="7466" y="2596"/>
                    <a:pt x="7466" y="2691"/>
                  </a:cubicBezTo>
                  <a:lnTo>
                    <a:pt x="7466" y="2727"/>
                  </a:lnTo>
                  <a:lnTo>
                    <a:pt x="5739" y="2727"/>
                  </a:lnTo>
                  <a:lnTo>
                    <a:pt x="5739" y="2691"/>
                  </a:lnTo>
                  <a:cubicBezTo>
                    <a:pt x="5739" y="2596"/>
                    <a:pt x="5799" y="2536"/>
                    <a:pt x="5870" y="2512"/>
                  </a:cubicBezTo>
                  <a:lnTo>
                    <a:pt x="6287" y="2405"/>
                  </a:lnTo>
                  <a:cubicBezTo>
                    <a:pt x="6370" y="2381"/>
                    <a:pt x="6406" y="2334"/>
                    <a:pt x="6406" y="2251"/>
                  </a:cubicBezTo>
                  <a:lnTo>
                    <a:pt x="6406" y="2000"/>
                  </a:lnTo>
                  <a:cubicBezTo>
                    <a:pt x="6430" y="1941"/>
                    <a:pt x="6394" y="1893"/>
                    <a:pt x="6359" y="1870"/>
                  </a:cubicBezTo>
                  <a:cubicBezTo>
                    <a:pt x="6299" y="1834"/>
                    <a:pt x="6263" y="1774"/>
                    <a:pt x="6263" y="1715"/>
                  </a:cubicBezTo>
                  <a:lnTo>
                    <a:pt x="6263" y="1215"/>
                  </a:lnTo>
                  <a:cubicBezTo>
                    <a:pt x="6263" y="1108"/>
                    <a:pt x="6335" y="1036"/>
                    <a:pt x="6442" y="1036"/>
                  </a:cubicBezTo>
                  <a:close/>
                  <a:moveTo>
                    <a:pt x="8144" y="334"/>
                  </a:moveTo>
                  <a:lnTo>
                    <a:pt x="8144" y="2751"/>
                  </a:lnTo>
                  <a:lnTo>
                    <a:pt x="7787" y="2751"/>
                  </a:lnTo>
                  <a:lnTo>
                    <a:pt x="7787" y="2703"/>
                  </a:lnTo>
                  <a:cubicBezTo>
                    <a:pt x="7787" y="2477"/>
                    <a:pt x="7633" y="2274"/>
                    <a:pt x="7406" y="2215"/>
                  </a:cubicBezTo>
                  <a:lnTo>
                    <a:pt x="7109" y="2131"/>
                  </a:lnTo>
                  <a:lnTo>
                    <a:pt x="7109" y="2096"/>
                  </a:lnTo>
                  <a:cubicBezTo>
                    <a:pt x="7216" y="2000"/>
                    <a:pt x="7275" y="1870"/>
                    <a:pt x="7275" y="1715"/>
                  </a:cubicBezTo>
                  <a:lnTo>
                    <a:pt x="7275" y="1215"/>
                  </a:lnTo>
                  <a:cubicBezTo>
                    <a:pt x="7275" y="929"/>
                    <a:pt x="7049" y="703"/>
                    <a:pt x="6775" y="703"/>
                  </a:cubicBezTo>
                  <a:lnTo>
                    <a:pt x="6430" y="703"/>
                  </a:lnTo>
                  <a:cubicBezTo>
                    <a:pt x="6144" y="703"/>
                    <a:pt x="5918" y="929"/>
                    <a:pt x="5918" y="1215"/>
                  </a:cubicBezTo>
                  <a:lnTo>
                    <a:pt x="5918" y="1715"/>
                  </a:lnTo>
                  <a:cubicBezTo>
                    <a:pt x="5918" y="1870"/>
                    <a:pt x="5978" y="2000"/>
                    <a:pt x="6085" y="2096"/>
                  </a:cubicBezTo>
                  <a:lnTo>
                    <a:pt x="6085" y="2131"/>
                  </a:lnTo>
                  <a:lnTo>
                    <a:pt x="5787" y="2215"/>
                  </a:lnTo>
                  <a:cubicBezTo>
                    <a:pt x="5561" y="2274"/>
                    <a:pt x="5418" y="2465"/>
                    <a:pt x="5418" y="2703"/>
                  </a:cubicBezTo>
                  <a:lnTo>
                    <a:pt x="5418" y="2751"/>
                  </a:lnTo>
                  <a:lnTo>
                    <a:pt x="5061" y="2751"/>
                  </a:lnTo>
                  <a:lnTo>
                    <a:pt x="5061" y="334"/>
                  </a:lnTo>
                  <a:close/>
                  <a:moveTo>
                    <a:pt x="2691" y="2715"/>
                  </a:moveTo>
                  <a:lnTo>
                    <a:pt x="2691" y="2786"/>
                  </a:lnTo>
                  <a:cubicBezTo>
                    <a:pt x="2703" y="2846"/>
                    <a:pt x="2727" y="2905"/>
                    <a:pt x="2751" y="2965"/>
                  </a:cubicBezTo>
                  <a:lnTo>
                    <a:pt x="2525" y="3191"/>
                  </a:lnTo>
                  <a:lnTo>
                    <a:pt x="2513" y="3191"/>
                  </a:lnTo>
                  <a:lnTo>
                    <a:pt x="2287" y="2965"/>
                  </a:lnTo>
                  <a:cubicBezTo>
                    <a:pt x="2322" y="2929"/>
                    <a:pt x="2334" y="2870"/>
                    <a:pt x="2334" y="2810"/>
                  </a:cubicBezTo>
                  <a:lnTo>
                    <a:pt x="2334" y="2715"/>
                  </a:lnTo>
                  <a:close/>
                  <a:moveTo>
                    <a:pt x="3037" y="3143"/>
                  </a:moveTo>
                  <a:lnTo>
                    <a:pt x="3346" y="3263"/>
                  </a:lnTo>
                  <a:cubicBezTo>
                    <a:pt x="3477" y="3310"/>
                    <a:pt x="3572" y="3441"/>
                    <a:pt x="3572" y="3596"/>
                  </a:cubicBezTo>
                  <a:lnTo>
                    <a:pt x="3572" y="4608"/>
                  </a:lnTo>
                  <a:cubicBezTo>
                    <a:pt x="3572" y="4715"/>
                    <a:pt x="3501" y="4787"/>
                    <a:pt x="3394" y="4787"/>
                  </a:cubicBezTo>
                  <a:lnTo>
                    <a:pt x="2691" y="4787"/>
                  </a:lnTo>
                  <a:lnTo>
                    <a:pt x="2691" y="4596"/>
                  </a:lnTo>
                  <a:lnTo>
                    <a:pt x="3049" y="4596"/>
                  </a:lnTo>
                  <a:cubicBezTo>
                    <a:pt x="3144" y="4596"/>
                    <a:pt x="3215" y="4513"/>
                    <a:pt x="3215" y="4429"/>
                  </a:cubicBezTo>
                  <a:lnTo>
                    <a:pt x="3215" y="3917"/>
                  </a:lnTo>
                  <a:cubicBezTo>
                    <a:pt x="3215" y="3834"/>
                    <a:pt x="3144" y="3763"/>
                    <a:pt x="3049" y="3763"/>
                  </a:cubicBezTo>
                  <a:cubicBezTo>
                    <a:pt x="2965" y="3763"/>
                    <a:pt x="2882" y="3834"/>
                    <a:pt x="2882" y="3917"/>
                  </a:cubicBezTo>
                  <a:lnTo>
                    <a:pt x="2882" y="4275"/>
                  </a:lnTo>
                  <a:lnTo>
                    <a:pt x="2191" y="4275"/>
                  </a:lnTo>
                  <a:lnTo>
                    <a:pt x="2191" y="3917"/>
                  </a:lnTo>
                  <a:cubicBezTo>
                    <a:pt x="2191" y="3834"/>
                    <a:pt x="2108" y="3763"/>
                    <a:pt x="2025" y="3763"/>
                  </a:cubicBezTo>
                  <a:cubicBezTo>
                    <a:pt x="1929" y="3763"/>
                    <a:pt x="1858" y="3834"/>
                    <a:pt x="1858" y="3917"/>
                  </a:cubicBezTo>
                  <a:lnTo>
                    <a:pt x="1858" y="4429"/>
                  </a:lnTo>
                  <a:cubicBezTo>
                    <a:pt x="1858" y="4513"/>
                    <a:pt x="1929" y="4596"/>
                    <a:pt x="2025" y="4596"/>
                  </a:cubicBezTo>
                  <a:lnTo>
                    <a:pt x="2382" y="4596"/>
                  </a:lnTo>
                  <a:lnTo>
                    <a:pt x="2382" y="4787"/>
                  </a:lnTo>
                  <a:lnTo>
                    <a:pt x="1679" y="4787"/>
                  </a:lnTo>
                  <a:cubicBezTo>
                    <a:pt x="1572" y="4787"/>
                    <a:pt x="1501" y="4715"/>
                    <a:pt x="1501" y="4608"/>
                  </a:cubicBezTo>
                  <a:lnTo>
                    <a:pt x="1501" y="3596"/>
                  </a:lnTo>
                  <a:lnTo>
                    <a:pt x="1489" y="3596"/>
                  </a:lnTo>
                  <a:cubicBezTo>
                    <a:pt x="1489" y="3441"/>
                    <a:pt x="1572" y="3310"/>
                    <a:pt x="1715" y="3263"/>
                  </a:cubicBezTo>
                  <a:lnTo>
                    <a:pt x="2025" y="3143"/>
                  </a:lnTo>
                  <a:lnTo>
                    <a:pt x="2287" y="3417"/>
                  </a:lnTo>
                  <a:cubicBezTo>
                    <a:pt x="2346" y="3477"/>
                    <a:pt x="2441" y="3501"/>
                    <a:pt x="2525" y="3501"/>
                  </a:cubicBezTo>
                  <a:cubicBezTo>
                    <a:pt x="2620" y="3501"/>
                    <a:pt x="2691" y="3477"/>
                    <a:pt x="2763" y="3417"/>
                  </a:cubicBezTo>
                  <a:lnTo>
                    <a:pt x="3037" y="3143"/>
                  </a:lnTo>
                  <a:close/>
                  <a:moveTo>
                    <a:pt x="4727" y="4763"/>
                  </a:moveTo>
                  <a:lnTo>
                    <a:pt x="4727" y="5465"/>
                  </a:lnTo>
                  <a:lnTo>
                    <a:pt x="298" y="5465"/>
                  </a:lnTo>
                  <a:lnTo>
                    <a:pt x="298" y="4763"/>
                  </a:lnTo>
                  <a:lnTo>
                    <a:pt x="1191" y="4763"/>
                  </a:lnTo>
                  <a:cubicBezTo>
                    <a:pt x="1251" y="4965"/>
                    <a:pt x="1441" y="5108"/>
                    <a:pt x="1667" y="5108"/>
                  </a:cubicBezTo>
                  <a:lnTo>
                    <a:pt x="3358" y="5108"/>
                  </a:lnTo>
                  <a:cubicBezTo>
                    <a:pt x="3584" y="5108"/>
                    <a:pt x="3763" y="4965"/>
                    <a:pt x="3834" y="4763"/>
                  </a:cubicBezTo>
                  <a:close/>
                  <a:moveTo>
                    <a:pt x="6763" y="3775"/>
                  </a:moveTo>
                  <a:cubicBezTo>
                    <a:pt x="6871" y="3775"/>
                    <a:pt x="6942" y="3846"/>
                    <a:pt x="6942" y="3953"/>
                  </a:cubicBezTo>
                  <a:lnTo>
                    <a:pt x="6942" y="4453"/>
                  </a:lnTo>
                  <a:cubicBezTo>
                    <a:pt x="6942" y="4513"/>
                    <a:pt x="6918" y="4572"/>
                    <a:pt x="6859" y="4608"/>
                  </a:cubicBezTo>
                  <a:cubicBezTo>
                    <a:pt x="6811" y="4632"/>
                    <a:pt x="6787" y="4679"/>
                    <a:pt x="6787" y="4739"/>
                  </a:cubicBezTo>
                  <a:lnTo>
                    <a:pt x="6787" y="4989"/>
                  </a:lnTo>
                  <a:cubicBezTo>
                    <a:pt x="6787" y="5060"/>
                    <a:pt x="6823" y="5120"/>
                    <a:pt x="6906" y="5144"/>
                  </a:cubicBezTo>
                  <a:lnTo>
                    <a:pt x="7323" y="5251"/>
                  </a:lnTo>
                  <a:cubicBezTo>
                    <a:pt x="7394" y="5263"/>
                    <a:pt x="7454" y="5334"/>
                    <a:pt x="7454" y="5429"/>
                  </a:cubicBezTo>
                  <a:lnTo>
                    <a:pt x="7454" y="5465"/>
                  </a:lnTo>
                  <a:lnTo>
                    <a:pt x="5739" y="5465"/>
                  </a:lnTo>
                  <a:lnTo>
                    <a:pt x="5739" y="5429"/>
                  </a:lnTo>
                  <a:cubicBezTo>
                    <a:pt x="5739" y="5334"/>
                    <a:pt x="5799" y="5275"/>
                    <a:pt x="5882" y="5251"/>
                  </a:cubicBezTo>
                  <a:lnTo>
                    <a:pt x="6287" y="5144"/>
                  </a:lnTo>
                  <a:cubicBezTo>
                    <a:pt x="6370" y="5120"/>
                    <a:pt x="6406" y="5060"/>
                    <a:pt x="6406" y="4989"/>
                  </a:cubicBezTo>
                  <a:lnTo>
                    <a:pt x="6406" y="4739"/>
                  </a:lnTo>
                  <a:cubicBezTo>
                    <a:pt x="6406" y="4679"/>
                    <a:pt x="6382" y="4632"/>
                    <a:pt x="6335" y="4608"/>
                  </a:cubicBezTo>
                  <a:cubicBezTo>
                    <a:pt x="6275" y="4572"/>
                    <a:pt x="6251" y="4513"/>
                    <a:pt x="6251" y="4453"/>
                  </a:cubicBezTo>
                  <a:lnTo>
                    <a:pt x="6251" y="3953"/>
                  </a:lnTo>
                  <a:cubicBezTo>
                    <a:pt x="6251" y="3846"/>
                    <a:pt x="6323" y="3775"/>
                    <a:pt x="6430" y="3775"/>
                  </a:cubicBezTo>
                  <a:close/>
                  <a:moveTo>
                    <a:pt x="8156" y="3060"/>
                  </a:moveTo>
                  <a:lnTo>
                    <a:pt x="8156" y="5465"/>
                  </a:lnTo>
                  <a:lnTo>
                    <a:pt x="7799" y="5465"/>
                  </a:lnTo>
                  <a:lnTo>
                    <a:pt x="7799" y="5429"/>
                  </a:lnTo>
                  <a:cubicBezTo>
                    <a:pt x="7799" y="5203"/>
                    <a:pt x="7644" y="4989"/>
                    <a:pt x="7430" y="4929"/>
                  </a:cubicBezTo>
                  <a:lnTo>
                    <a:pt x="7132" y="4858"/>
                  </a:lnTo>
                  <a:lnTo>
                    <a:pt x="7132" y="4810"/>
                  </a:lnTo>
                  <a:cubicBezTo>
                    <a:pt x="7228" y="4727"/>
                    <a:pt x="7287" y="4596"/>
                    <a:pt x="7287" y="4441"/>
                  </a:cubicBezTo>
                  <a:lnTo>
                    <a:pt x="7287" y="3941"/>
                  </a:lnTo>
                  <a:cubicBezTo>
                    <a:pt x="7287" y="3655"/>
                    <a:pt x="7073" y="3429"/>
                    <a:pt x="6787" y="3429"/>
                  </a:cubicBezTo>
                  <a:lnTo>
                    <a:pt x="6442" y="3429"/>
                  </a:lnTo>
                  <a:cubicBezTo>
                    <a:pt x="6156" y="3429"/>
                    <a:pt x="5942" y="3655"/>
                    <a:pt x="5942" y="3941"/>
                  </a:cubicBezTo>
                  <a:lnTo>
                    <a:pt x="5942" y="4441"/>
                  </a:lnTo>
                  <a:cubicBezTo>
                    <a:pt x="5942" y="4596"/>
                    <a:pt x="6001" y="4727"/>
                    <a:pt x="6097" y="4810"/>
                  </a:cubicBezTo>
                  <a:lnTo>
                    <a:pt x="6097" y="4858"/>
                  </a:lnTo>
                  <a:lnTo>
                    <a:pt x="5799" y="4929"/>
                  </a:lnTo>
                  <a:cubicBezTo>
                    <a:pt x="5585" y="4989"/>
                    <a:pt x="5430" y="5191"/>
                    <a:pt x="5430" y="5429"/>
                  </a:cubicBezTo>
                  <a:lnTo>
                    <a:pt x="5430" y="5465"/>
                  </a:lnTo>
                  <a:lnTo>
                    <a:pt x="5073" y="5465"/>
                  </a:lnTo>
                  <a:lnTo>
                    <a:pt x="5073" y="3060"/>
                  </a:lnTo>
                  <a:close/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5620"/>
                  </a:lnTo>
                  <a:cubicBezTo>
                    <a:pt x="1" y="5703"/>
                    <a:pt x="72" y="5787"/>
                    <a:pt x="167" y="5787"/>
                  </a:cubicBezTo>
                  <a:lnTo>
                    <a:pt x="8335" y="5787"/>
                  </a:lnTo>
                  <a:cubicBezTo>
                    <a:pt x="8418" y="5787"/>
                    <a:pt x="8502" y="5703"/>
                    <a:pt x="8502" y="5620"/>
                  </a:cubicBezTo>
                  <a:lnTo>
                    <a:pt x="8502" y="167"/>
                  </a:lnTo>
                  <a:cubicBezTo>
                    <a:pt x="8466" y="84"/>
                    <a:pt x="8395" y="24"/>
                    <a:pt x="8311" y="24"/>
                  </a:cubicBezTo>
                  <a:lnTo>
                    <a:pt x="1334" y="24"/>
                  </a:lnTo>
                  <a:cubicBezTo>
                    <a:pt x="1251" y="24"/>
                    <a:pt x="1167" y="95"/>
                    <a:pt x="1167" y="191"/>
                  </a:cubicBezTo>
                  <a:cubicBezTo>
                    <a:pt x="1167" y="274"/>
                    <a:pt x="1251" y="346"/>
                    <a:pt x="1334" y="346"/>
                  </a:cubicBezTo>
                  <a:lnTo>
                    <a:pt x="4763" y="346"/>
                  </a:lnTo>
                  <a:lnTo>
                    <a:pt x="4763" y="4453"/>
                  </a:lnTo>
                  <a:lnTo>
                    <a:pt x="3882" y="4453"/>
                  </a:lnTo>
                  <a:lnTo>
                    <a:pt x="3882" y="3608"/>
                  </a:lnTo>
                  <a:cubicBezTo>
                    <a:pt x="3882" y="3346"/>
                    <a:pt x="3703" y="3084"/>
                    <a:pt x="3453" y="2977"/>
                  </a:cubicBezTo>
                  <a:lnTo>
                    <a:pt x="3037" y="2822"/>
                  </a:lnTo>
                  <a:lnTo>
                    <a:pt x="3037" y="2798"/>
                  </a:lnTo>
                  <a:lnTo>
                    <a:pt x="3037" y="2572"/>
                  </a:lnTo>
                  <a:cubicBezTo>
                    <a:pt x="3239" y="2417"/>
                    <a:pt x="3382" y="2167"/>
                    <a:pt x="3382" y="1893"/>
                  </a:cubicBezTo>
                  <a:lnTo>
                    <a:pt x="3382" y="1560"/>
                  </a:lnTo>
                  <a:cubicBezTo>
                    <a:pt x="3382" y="1179"/>
                    <a:pt x="3084" y="881"/>
                    <a:pt x="2703" y="881"/>
                  </a:cubicBezTo>
                  <a:lnTo>
                    <a:pt x="2370" y="881"/>
                  </a:lnTo>
                  <a:cubicBezTo>
                    <a:pt x="1989" y="881"/>
                    <a:pt x="1691" y="1179"/>
                    <a:pt x="1691" y="1560"/>
                  </a:cubicBezTo>
                  <a:lnTo>
                    <a:pt x="1691" y="1893"/>
                  </a:lnTo>
                  <a:cubicBezTo>
                    <a:pt x="1691" y="2179"/>
                    <a:pt x="1834" y="2417"/>
                    <a:pt x="2037" y="2572"/>
                  </a:cubicBezTo>
                  <a:lnTo>
                    <a:pt x="2037" y="2810"/>
                  </a:lnTo>
                  <a:lnTo>
                    <a:pt x="2037" y="2822"/>
                  </a:lnTo>
                  <a:lnTo>
                    <a:pt x="1620" y="2989"/>
                  </a:lnTo>
                  <a:cubicBezTo>
                    <a:pt x="1370" y="3084"/>
                    <a:pt x="1191" y="3346"/>
                    <a:pt x="1191" y="3608"/>
                  </a:cubicBezTo>
                  <a:lnTo>
                    <a:pt x="1191" y="4453"/>
                  </a:lnTo>
                  <a:lnTo>
                    <a:pt x="310" y="4453"/>
                  </a:lnTo>
                  <a:lnTo>
                    <a:pt x="310" y="334"/>
                  </a:lnTo>
                  <a:lnTo>
                    <a:pt x="667" y="334"/>
                  </a:lnTo>
                  <a:cubicBezTo>
                    <a:pt x="763" y="334"/>
                    <a:pt x="834" y="262"/>
                    <a:pt x="834" y="167"/>
                  </a:cubicBezTo>
                  <a:cubicBezTo>
                    <a:pt x="834" y="84"/>
                    <a:pt x="763" y="0"/>
                    <a:pt x="6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1"/>
            <p:cNvSpPr/>
            <p:nvPr/>
          </p:nvSpPr>
          <p:spPr>
            <a:xfrm>
              <a:off x="2278533" y="2937377"/>
              <a:ext cx="346788" cy="254704"/>
            </a:xfrm>
            <a:custGeom>
              <a:avLst/>
              <a:gdLst/>
              <a:ahLst/>
              <a:cxnLst/>
              <a:rect l="l" t="t" r="r" b="b"/>
              <a:pathLst>
                <a:path w="10895" h="8002" extrusionOk="0">
                  <a:moveTo>
                    <a:pt x="9871" y="310"/>
                  </a:moveTo>
                  <a:cubicBezTo>
                    <a:pt x="9978" y="310"/>
                    <a:pt x="10049" y="393"/>
                    <a:pt x="10049" y="489"/>
                  </a:cubicBezTo>
                  <a:lnTo>
                    <a:pt x="10049" y="6799"/>
                  </a:lnTo>
                  <a:lnTo>
                    <a:pt x="9692" y="6799"/>
                  </a:lnTo>
                  <a:cubicBezTo>
                    <a:pt x="9609" y="6799"/>
                    <a:pt x="9525" y="6882"/>
                    <a:pt x="9525" y="6966"/>
                  </a:cubicBezTo>
                  <a:cubicBezTo>
                    <a:pt x="9525" y="7061"/>
                    <a:pt x="9609" y="7132"/>
                    <a:pt x="9692" y="7132"/>
                  </a:cubicBezTo>
                  <a:lnTo>
                    <a:pt x="10537" y="7132"/>
                  </a:lnTo>
                  <a:cubicBezTo>
                    <a:pt x="10537" y="7132"/>
                    <a:pt x="10561" y="7132"/>
                    <a:pt x="10561" y="7144"/>
                  </a:cubicBezTo>
                  <a:lnTo>
                    <a:pt x="10561" y="7490"/>
                  </a:lnTo>
                  <a:cubicBezTo>
                    <a:pt x="10573" y="7585"/>
                    <a:pt x="10478" y="7668"/>
                    <a:pt x="10394" y="7668"/>
                  </a:cubicBezTo>
                  <a:lnTo>
                    <a:pt x="512" y="7668"/>
                  </a:lnTo>
                  <a:cubicBezTo>
                    <a:pt x="405" y="7668"/>
                    <a:pt x="334" y="7597"/>
                    <a:pt x="334" y="7490"/>
                  </a:cubicBezTo>
                  <a:lnTo>
                    <a:pt x="334" y="7144"/>
                  </a:lnTo>
                  <a:cubicBezTo>
                    <a:pt x="334" y="7144"/>
                    <a:pt x="334" y="7132"/>
                    <a:pt x="346" y="7132"/>
                  </a:cubicBezTo>
                  <a:lnTo>
                    <a:pt x="9037" y="7132"/>
                  </a:lnTo>
                  <a:cubicBezTo>
                    <a:pt x="9132" y="7132"/>
                    <a:pt x="9204" y="7061"/>
                    <a:pt x="9204" y="6966"/>
                  </a:cubicBezTo>
                  <a:cubicBezTo>
                    <a:pt x="9204" y="6882"/>
                    <a:pt x="9132" y="6799"/>
                    <a:pt x="9037" y="6799"/>
                  </a:cubicBezTo>
                  <a:lnTo>
                    <a:pt x="858" y="6799"/>
                  </a:lnTo>
                  <a:lnTo>
                    <a:pt x="858" y="489"/>
                  </a:lnTo>
                  <a:cubicBezTo>
                    <a:pt x="858" y="393"/>
                    <a:pt x="929" y="310"/>
                    <a:pt x="1036" y="310"/>
                  </a:cubicBezTo>
                  <a:close/>
                  <a:moveTo>
                    <a:pt x="1012" y="0"/>
                  </a:moveTo>
                  <a:cubicBezTo>
                    <a:pt x="738" y="0"/>
                    <a:pt x="512" y="227"/>
                    <a:pt x="512" y="512"/>
                  </a:cubicBezTo>
                  <a:lnTo>
                    <a:pt x="512" y="6823"/>
                  </a:lnTo>
                  <a:lnTo>
                    <a:pt x="334" y="6823"/>
                  </a:lnTo>
                  <a:cubicBezTo>
                    <a:pt x="155" y="6823"/>
                    <a:pt x="0" y="6966"/>
                    <a:pt x="0" y="7144"/>
                  </a:cubicBezTo>
                  <a:lnTo>
                    <a:pt x="0" y="7490"/>
                  </a:lnTo>
                  <a:cubicBezTo>
                    <a:pt x="0" y="7775"/>
                    <a:pt x="226" y="8001"/>
                    <a:pt x="512" y="8001"/>
                  </a:cubicBezTo>
                  <a:lnTo>
                    <a:pt x="10394" y="8001"/>
                  </a:lnTo>
                  <a:cubicBezTo>
                    <a:pt x="10680" y="8001"/>
                    <a:pt x="10894" y="7775"/>
                    <a:pt x="10894" y="7490"/>
                  </a:cubicBezTo>
                  <a:lnTo>
                    <a:pt x="10894" y="7144"/>
                  </a:lnTo>
                  <a:cubicBezTo>
                    <a:pt x="10883" y="6966"/>
                    <a:pt x="10728" y="6823"/>
                    <a:pt x="10561" y="6823"/>
                  </a:cubicBezTo>
                  <a:lnTo>
                    <a:pt x="10383" y="6823"/>
                  </a:lnTo>
                  <a:lnTo>
                    <a:pt x="10383" y="512"/>
                  </a:lnTo>
                  <a:cubicBezTo>
                    <a:pt x="10383" y="227"/>
                    <a:pt x="10156" y="0"/>
                    <a:pt x="98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00" name="Google Shape;400;p41"/>
          <p:cNvCxnSpPr>
            <a:endCxn id="391" idx="3"/>
          </p:cNvCxnSpPr>
          <p:nvPr/>
        </p:nvCxnSpPr>
        <p:spPr>
          <a:xfrm rot="10800000">
            <a:off x="6646559" y="1000400"/>
            <a:ext cx="2476200" cy="3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5C3DA4"/>
            </a:solidFill>
            <a:prstDash val="dash"/>
            <a:round/>
            <a:headEnd type="none" w="med" len="med"/>
            <a:tailEnd type="diamond" w="med" len="med"/>
          </a:ln>
        </p:spPr>
      </p:cxnSp>
      <p:cxnSp>
        <p:nvCxnSpPr>
          <p:cNvPr id="401" name="Google Shape;401;p41"/>
          <p:cNvCxnSpPr>
            <a:stCxn id="392" idx="3"/>
          </p:cNvCxnSpPr>
          <p:nvPr/>
        </p:nvCxnSpPr>
        <p:spPr>
          <a:xfrm>
            <a:off x="4944476" y="4081734"/>
            <a:ext cx="4199700" cy="0"/>
          </a:xfrm>
          <a:prstGeom prst="straightConnector1">
            <a:avLst/>
          </a:prstGeom>
          <a:noFill/>
          <a:ln w="9525" cap="flat" cmpd="sng">
            <a:solidFill>
              <a:srgbClr val="5C3DA4"/>
            </a:solidFill>
            <a:prstDash val="dash"/>
            <a:round/>
            <a:headEnd type="diamond" w="med" len="med"/>
            <a:tailEnd type="none" w="med" len="med"/>
          </a:ln>
        </p:spPr>
      </p:cxnSp>
      <p:grpSp>
        <p:nvGrpSpPr>
          <p:cNvPr id="402" name="Google Shape;402;p41"/>
          <p:cNvGrpSpPr/>
          <p:nvPr/>
        </p:nvGrpSpPr>
        <p:grpSpPr>
          <a:xfrm flipH="1">
            <a:off x="1449049" y="786193"/>
            <a:ext cx="397281" cy="428418"/>
            <a:chOff x="1271525" y="4920325"/>
            <a:chExt cx="655039" cy="706378"/>
          </a:xfrm>
        </p:grpSpPr>
        <p:sp>
          <p:nvSpPr>
            <p:cNvPr id="403" name="Google Shape;403;p41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1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mall Business Web Site Project Proposal by Slidesgo">
  <a:themeElements>
    <a:clrScheme name="Simple Light">
      <a:dk1>
        <a:srgbClr val="200E74"/>
      </a:dk1>
      <a:lt1>
        <a:srgbClr val="01539D"/>
      </a:lt1>
      <a:dk2>
        <a:srgbClr val="5C5C61"/>
      </a:dk2>
      <a:lt2>
        <a:srgbClr val="FFFFFF"/>
      </a:lt2>
      <a:accent1>
        <a:srgbClr val="5C3DA4"/>
      </a:accent1>
      <a:accent2>
        <a:srgbClr val="B24EBE"/>
      </a:accent2>
      <a:accent3>
        <a:srgbClr val="84B9FF"/>
      </a:accent3>
      <a:accent4>
        <a:srgbClr val="9A9AA0"/>
      </a:accent4>
      <a:accent5>
        <a:srgbClr val="ECECEC"/>
      </a:accent5>
      <a:accent6>
        <a:srgbClr val="DBDBDB"/>
      </a:accent6>
      <a:hlink>
        <a:srgbClr val="5C5C6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9</Slides>
  <Notes>7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Small Business Web Site Project Proposal by Slidesgo</vt:lpstr>
      <vt:lpstr>Trabalho Final Sistema de Vendas</vt:lpstr>
      <vt:lpstr>OBJETIVOS DO PROJETO</vt:lpstr>
      <vt:lpstr>Manutenção</vt:lpstr>
      <vt:lpstr>Manutenção</vt:lpstr>
      <vt:lpstr>Diagrama de Classes</vt:lpstr>
      <vt:lpstr>Interfaces dos repositórios</vt:lpstr>
      <vt:lpstr>-Entidades   -Repositórios   -Serviços  -Validade de orçamentos  -Lógica de Descontos </vt:lpstr>
      <vt:lpstr>Estatísticas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Final Sistema de Vendas</dc:title>
  <cp:lastModifiedBy>EDUARDO KUMIECHICK</cp:lastModifiedBy>
  <cp:revision>2</cp:revision>
  <dcterms:modified xsi:type="dcterms:W3CDTF">2023-11-20T20:18:47Z</dcterms:modified>
</cp:coreProperties>
</file>