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6" r:id="rId4"/>
    <p:sldId id="270" r:id="rId5"/>
    <p:sldId id="263" r:id="rId6"/>
    <p:sldId id="258" r:id="rId7"/>
    <p:sldId id="264" r:id="rId8"/>
    <p:sldId id="259" r:id="rId9"/>
    <p:sldId id="271" r:id="rId10"/>
    <p:sldId id="257" r:id="rId11"/>
    <p:sldId id="266" r:id="rId12"/>
    <p:sldId id="267" r:id="rId13"/>
    <p:sldId id="268" r:id="rId14"/>
    <p:sldId id="273" r:id="rId15"/>
  </p:sldIdLst>
  <p:sldSz cx="76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3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748242"/>
            <a:ext cx="5715000" cy="1591733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2401359"/>
            <a:ext cx="5715000" cy="110384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7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2" y="243417"/>
            <a:ext cx="1643063" cy="38745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43417"/>
            <a:ext cx="4833938" cy="38745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2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8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6" y="1139826"/>
            <a:ext cx="6572250" cy="190182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6" y="3059642"/>
            <a:ext cx="6572250" cy="1000125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217083"/>
            <a:ext cx="3238500" cy="2900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217083"/>
            <a:ext cx="3238500" cy="2900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0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243417"/>
            <a:ext cx="6572250" cy="8837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120775"/>
            <a:ext cx="3223617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1670050"/>
            <a:ext cx="3223617" cy="2456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120775"/>
            <a:ext cx="3239493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1670050"/>
            <a:ext cx="3239493" cy="2456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0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47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658284"/>
            <a:ext cx="3857625" cy="324908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658284"/>
            <a:ext cx="3857625" cy="324908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43417"/>
            <a:ext cx="65722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217083"/>
            <a:ext cx="65722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E2CC-E3CD-4EEA-8B59-91420F408F85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57BE15-B8E0-8011-F472-E6D37E435302}"/>
              </a:ext>
            </a:extLst>
          </p:cNvPr>
          <p:cNvSpPr/>
          <p:nvPr/>
        </p:nvSpPr>
        <p:spPr>
          <a:xfrm>
            <a:off x="0" y="4032738"/>
            <a:ext cx="7620000" cy="539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Versão de firmware: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F6BBE-D85F-333F-435F-58A929A760D6}"/>
              </a:ext>
            </a:extLst>
          </p:cNvPr>
          <p:cNvSpPr/>
          <p:nvPr/>
        </p:nvSpPr>
        <p:spPr>
          <a:xfrm>
            <a:off x="5328138" y="4091353"/>
            <a:ext cx="2180493" cy="422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</p:spTree>
    <p:extLst>
      <p:ext uri="{BB962C8B-B14F-4D97-AF65-F5344CB8AC3E}">
        <p14:creationId xmlns:p14="http://schemas.microsoft.com/office/powerpoint/2010/main" val="251094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2084" y="251731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1A943-DE8F-C0C7-7886-88B49DD6A15A}"/>
              </a:ext>
            </a:extLst>
          </p:cNvPr>
          <p:cNvSpPr/>
          <p:nvPr/>
        </p:nvSpPr>
        <p:spPr>
          <a:xfrm>
            <a:off x="1732082" y="2825845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Variância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90204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780F5-C64A-741E-08A6-00EC47B27976}"/>
              </a:ext>
            </a:extLst>
          </p:cNvPr>
          <p:cNvSpPr/>
          <p:nvPr/>
        </p:nvSpPr>
        <p:spPr>
          <a:xfrm>
            <a:off x="1732082" y="2189807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Desvio Padrão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28B29-1569-EECA-A085-6413918D0838}"/>
              </a:ext>
            </a:extLst>
          </p:cNvPr>
          <p:cNvSpPr/>
          <p:nvPr/>
        </p:nvSpPr>
        <p:spPr>
          <a:xfrm>
            <a:off x="1732083" y="1549636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ECBD47-8693-6BC4-13C9-8A6680980A63}"/>
              </a:ext>
            </a:extLst>
          </p:cNvPr>
          <p:cNvSpPr/>
          <p:nvPr/>
        </p:nvSpPr>
        <p:spPr>
          <a:xfrm>
            <a:off x="1732081" y="3461721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 (joules)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07420" y="25173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07420" y="90204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30F2-1328-BC51-00E9-8C2D83789754}"/>
              </a:ext>
            </a:extLst>
          </p:cNvPr>
          <p:cNvSpPr/>
          <p:nvPr/>
        </p:nvSpPr>
        <p:spPr>
          <a:xfrm>
            <a:off x="3707420" y="1552349"/>
            <a:ext cx="2350480" cy="586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7C498A-DE38-5E88-B787-5DBAA6EF7DFB}"/>
              </a:ext>
            </a:extLst>
          </p:cNvPr>
          <p:cNvSpPr/>
          <p:nvPr/>
        </p:nvSpPr>
        <p:spPr>
          <a:xfrm>
            <a:off x="3707420" y="2192169"/>
            <a:ext cx="2350480" cy="586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650CC6-5258-A9F8-1B9A-AC8961DD61A7}"/>
              </a:ext>
            </a:extLst>
          </p:cNvPr>
          <p:cNvSpPr/>
          <p:nvPr/>
        </p:nvSpPr>
        <p:spPr>
          <a:xfrm>
            <a:off x="3707420" y="2829161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535890-9B70-C317-6D54-42EA6712AEED}"/>
              </a:ext>
            </a:extLst>
          </p:cNvPr>
          <p:cNvSpPr/>
          <p:nvPr/>
        </p:nvSpPr>
        <p:spPr>
          <a:xfrm>
            <a:off x="3707420" y="3465036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ESTATISTICAS DO TESTE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42518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2084" y="251731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1A943-DE8F-C0C7-7886-88B49DD6A15A}"/>
              </a:ext>
            </a:extLst>
          </p:cNvPr>
          <p:cNvSpPr/>
          <p:nvPr/>
        </p:nvSpPr>
        <p:spPr>
          <a:xfrm>
            <a:off x="1732082" y="2825845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Variância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90204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780F5-C64A-741E-08A6-00EC47B27976}"/>
              </a:ext>
            </a:extLst>
          </p:cNvPr>
          <p:cNvSpPr/>
          <p:nvPr/>
        </p:nvSpPr>
        <p:spPr>
          <a:xfrm>
            <a:off x="1732082" y="2189807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Desvio Padrão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28B29-1569-EECA-A085-6413918D0838}"/>
              </a:ext>
            </a:extLst>
          </p:cNvPr>
          <p:cNvSpPr/>
          <p:nvPr/>
        </p:nvSpPr>
        <p:spPr>
          <a:xfrm>
            <a:off x="1732083" y="1549636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ECBD47-8693-6BC4-13C9-8A6680980A63}"/>
              </a:ext>
            </a:extLst>
          </p:cNvPr>
          <p:cNvSpPr/>
          <p:nvPr/>
        </p:nvSpPr>
        <p:spPr>
          <a:xfrm>
            <a:off x="1732081" y="3461721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 (joules)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07420" y="25173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07420" y="90204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30F2-1328-BC51-00E9-8C2D83789754}"/>
              </a:ext>
            </a:extLst>
          </p:cNvPr>
          <p:cNvSpPr/>
          <p:nvPr/>
        </p:nvSpPr>
        <p:spPr>
          <a:xfrm>
            <a:off x="3707420" y="1552349"/>
            <a:ext cx="2350480" cy="586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7C498A-DE38-5E88-B787-5DBAA6EF7DFB}"/>
              </a:ext>
            </a:extLst>
          </p:cNvPr>
          <p:cNvSpPr/>
          <p:nvPr/>
        </p:nvSpPr>
        <p:spPr>
          <a:xfrm>
            <a:off x="3707420" y="2192169"/>
            <a:ext cx="2350480" cy="586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650CC6-5258-A9F8-1B9A-AC8961DD61A7}"/>
              </a:ext>
            </a:extLst>
          </p:cNvPr>
          <p:cNvSpPr/>
          <p:nvPr/>
        </p:nvSpPr>
        <p:spPr>
          <a:xfrm>
            <a:off x="3707420" y="2829161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535890-9B70-C317-6D54-42EA6712AEED}"/>
              </a:ext>
            </a:extLst>
          </p:cNvPr>
          <p:cNvSpPr/>
          <p:nvPr/>
        </p:nvSpPr>
        <p:spPr>
          <a:xfrm>
            <a:off x="3707420" y="3465036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ESTATISTICAS DO TESTE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310427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221086" y="388028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ATRASO DE INICIO (segundos)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73115" y="2373687"/>
            <a:ext cx="4325816" cy="355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CALIBRAÇÃO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2196422" y="388028"/>
            <a:ext cx="1578408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57978" y="2738473"/>
            <a:ext cx="1649597" cy="579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CONFIGURACOES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2B3819-81BB-2071-F475-4C03CA370255}"/>
              </a:ext>
            </a:extLst>
          </p:cNvPr>
          <p:cNvSpPr/>
          <p:nvPr/>
        </p:nvSpPr>
        <p:spPr>
          <a:xfrm>
            <a:off x="3755595" y="3318208"/>
            <a:ext cx="16519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57CD8-B780-0324-48DF-31DD0E363CDD}"/>
              </a:ext>
            </a:extLst>
          </p:cNvPr>
          <p:cNvSpPr/>
          <p:nvPr/>
        </p:nvSpPr>
        <p:spPr>
          <a:xfrm>
            <a:off x="1773112" y="2728946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ZERO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D7AB1-0A58-426E-12F2-AF3E727EB299}"/>
              </a:ext>
            </a:extLst>
          </p:cNvPr>
          <p:cNvSpPr/>
          <p:nvPr/>
        </p:nvSpPr>
        <p:spPr>
          <a:xfrm>
            <a:off x="1773111" y="3317772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KG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40AE6-63D8-F6C9-89CF-620D934E3D75}"/>
              </a:ext>
            </a:extLst>
          </p:cNvPr>
          <p:cNvSpPr/>
          <p:nvPr/>
        </p:nvSpPr>
        <p:spPr>
          <a:xfrm>
            <a:off x="5409164" y="2735967"/>
            <a:ext cx="688180" cy="5891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A9DD0-E86B-5EAB-C861-8A8A92E112F2}"/>
              </a:ext>
            </a:extLst>
          </p:cNvPr>
          <p:cNvSpPr/>
          <p:nvPr/>
        </p:nvSpPr>
        <p:spPr>
          <a:xfrm>
            <a:off x="5415513" y="3323498"/>
            <a:ext cx="685799" cy="5891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9ED45-25FB-AB9A-F546-A7BC6C027BF3}"/>
              </a:ext>
            </a:extLst>
          </p:cNvPr>
          <p:cNvSpPr/>
          <p:nvPr/>
        </p:nvSpPr>
        <p:spPr>
          <a:xfrm>
            <a:off x="0" y="4146550"/>
            <a:ext cx="1562100" cy="42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18713-6F7A-8387-DEF6-0E45D6B109E2}"/>
              </a:ext>
            </a:extLst>
          </p:cNvPr>
          <p:cNvSpPr/>
          <p:nvPr/>
        </p:nvSpPr>
        <p:spPr>
          <a:xfrm>
            <a:off x="3861101" y="388028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Unidade de medida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A773-AE01-CE28-4F87-D5F3B138E12A}"/>
              </a:ext>
            </a:extLst>
          </p:cNvPr>
          <p:cNvSpPr/>
          <p:nvPr/>
        </p:nvSpPr>
        <p:spPr>
          <a:xfrm>
            <a:off x="5836437" y="388028"/>
            <a:ext cx="1578408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DF926-974D-BB7D-5678-C0408D2563B8}"/>
              </a:ext>
            </a:extLst>
          </p:cNvPr>
          <p:cNvCxnSpPr>
            <a:cxnSpLocks/>
          </p:cNvCxnSpPr>
          <p:nvPr/>
        </p:nvCxnSpPr>
        <p:spPr>
          <a:xfrm>
            <a:off x="0" y="1869830"/>
            <a:ext cx="76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A8DBE7-E111-B5EC-E968-0D94F1E6806B}"/>
              </a:ext>
            </a:extLst>
          </p:cNvPr>
          <p:cNvSpPr txBox="1"/>
          <p:nvPr/>
        </p:nvSpPr>
        <p:spPr>
          <a:xfrm>
            <a:off x="2414954" y="1950312"/>
            <a:ext cx="350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CUIDADO – NÃO ALTERAR VALORES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96977-7AB5-8717-1991-1357C21A1BE7}"/>
              </a:ext>
            </a:extLst>
          </p:cNvPr>
          <p:cNvSpPr/>
          <p:nvPr/>
        </p:nvSpPr>
        <p:spPr>
          <a:xfrm>
            <a:off x="3861101" y="1039584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Velocidade Máxima</a:t>
            </a:r>
            <a:endParaRPr lang="pt-BR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5BCE5-B3E8-B3FF-C9D1-943F89B8BF1B}"/>
              </a:ext>
            </a:extLst>
          </p:cNvPr>
          <p:cNvSpPr/>
          <p:nvPr/>
        </p:nvSpPr>
        <p:spPr>
          <a:xfrm>
            <a:off x="5836437" y="1039584"/>
            <a:ext cx="1578408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9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9225" y="613998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ATRASO DE INICIO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1864065"/>
            <a:ext cx="4325816" cy="355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CALIBRAÇÃO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14561" y="613998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16947" y="2228851"/>
            <a:ext cx="1649597" cy="579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CONFIGURACOES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2B3819-81BB-2071-F475-4C03CA370255}"/>
              </a:ext>
            </a:extLst>
          </p:cNvPr>
          <p:cNvSpPr/>
          <p:nvPr/>
        </p:nvSpPr>
        <p:spPr>
          <a:xfrm>
            <a:off x="3714564" y="2808586"/>
            <a:ext cx="16519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57CD8-B780-0324-48DF-31DD0E363CDD}"/>
              </a:ext>
            </a:extLst>
          </p:cNvPr>
          <p:cNvSpPr/>
          <p:nvPr/>
        </p:nvSpPr>
        <p:spPr>
          <a:xfrm>
            <a:off x="1732081" y="2219324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ZERO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D7AB1-0A58-426E-12F2-AF3E727EB299}"/>
              </a:ext>
            </a:extLst>
          </p:cNvPr>
          <p:cNvSpPr/>
          <p:nvPr/>
        </p:nvSpPr>
        <p:spPr>
          <a:xfrm>
            <a:off x="1732080" y="280815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KG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40AE6-63D8-F6C9-89CF-620D934E3D75}"/>
              </a:ext>
            </a:extLst>
          </p:cNvPr>
          <p:cNvSpPr/>
          <p:nvPr/>
        </p:nvSpPr>
        <p:spPr>
          <a:xfrm>
            <a:off x="5374483" y="2226345"/>
            <a:ext cx="688180" cy="58913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A9DD0-E86B-5EAB-C861-8A8A92E112F2}"/>
              </a:ext>
            </a:extLst>
          </p:cNvPr>
          <p:cNvSpPr/>
          <p:nvPr/>
        </p:nvSpPr>
        <p:spPr>
          <a:xfrm>
            <a:off x="5374482" y="2813876"/>
            <a:ext cx="685799" cy="58913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9ED45-25FB-AB9A-F546-A7BC6C027BF3}"/>
              </a:ext>
            </a:extLst>
          </p:cNvPr>
          <p:cNvSpPr/>
          <p:nvPr/>
        </p:nvSpPr>
        <p:spPr>
          <a:xfrm>
            <a:off x="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APLICAR</a:t>
            </a:r>
          </a:p>
        </p:txBody>
      </p:sp>
    </p:spTree>
    <p:extLst>
      <p:ext uri="{BB962C8B-B14F-4D97-AF65-F5344CB8AC3E}">
        <p14:creationId xmlns:p14="http://schemas.microsoft.com/office/powerpoint/2010/main" val="264487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2084" y="251731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Firmware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2063262"/>
            <a:ext cx="4325816" cy="1817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Releaser</a:t>
            </a:r>
            <a:r>
              <a:rPr lang="pt-BR" sz="1600" dirty="0"/>
              <a:t> </a:t>
            </a:r>
            <a:r>
              <a:rPr lang="pt-BR" sz="1600" dirty="0" err="1"/>
              <a:t>Tester</a:t>
            </a:r>
            <a:r>
              <a:rPr lang="pt-BR" sz="1600" dirty="0"/>
              <a:t> é um produto </a:t>
            </a:r>
            <a:r>
              <a:rPr lang="pt-BR" sz="1600" dirty="0" err="1"/>
              <a:t>ARClad</a:t>
            </a:r>
            <a:r>
              <a:rPr lang="pt-BR" sz="1600" dirty="0"/>
              <a:t>® desenvolvido por </a:t>
            </a:r>
            <a:r>
              <a:rPr lang="pt-BR" sz="1600" dirty="0" err="1"/>
              <a:t>Bobsien</a:t>
            </a:r>
            <a:r>
              <a:rPr lang="pt-BR" sz="1600" dirty="0"/>
              <a:t>® P&amp;D.</a:t>
            </a:r>
          </a:p>
          <a:p>
            <a:pPr algn="ctr"/>
            <a:endParaRPr lang="pt-BR" sz="1600" dirty="0"/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Informações de contato</a:t>
            </a:r>
          </a:p>
          <a:p>
            <a:pPr algn="ctr"/>
            <a:endParaRPr lang="pt-BR" sz="1600" b="1" dirty="0">
              <a:solidFill>
                <a:schemeClr val="tx1"/>
              </a:solidFill>
            </a:endParaRPr>
          </a:p>
          <a:p>
            <a:pPr algn="ctr"/>
            <a:endParaRPr lang="pt-BR" sz="1600" b="1" dirty="0">
              <a:solidFill>
                <a:schemeClr val="tx1"/>
              </a:solidFill>
            </a:endParaRPr>
          </a:p>
          <a:p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07420" y="25173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pic>
        <p:nvPicPr>
          <p:cNvPr id="3" name="Picture 2" descr="A logo with green text&#10;&#10;Description automatically generated">
            <a:extLst>
              <a:ext uri="{FF2B5EF4-FFF2-40B4-BE49-F238E27FC236}">
                <a16:creationId xmlns:a16="http://schemas.microsoft.com/office/drawing/2014/main" id="{62792DB3-3439-B039-0A82-1B5822A6C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69" y="3303632"/>
            <a:ext cx="1787770" cy="468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6CDEA-85C5-1730-FAC9-7CB13DD6B551}"/>
              </a:ext>
            </a:extLst>
          </p:cNvPr>
          <p:cNvSpPr/>
          <p:nvPr/>
        </p:nvSpPr>
        <p:spPr>
          <a:xfrm>
            <a:off x="1732084" y="96998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BD959-9E5B-BF9D-D705-14A769E83A78}"/>
              </a:ext>
            </a:extLst>
          </p:cNvPr>
          <p:cNvSpPr/>
          <p:nvPr/>
        </p:nvSpPr>
        <p:spPr>
          <a:xfrm>
            <a:off x="3707420" y="969980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0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DE5-FD3E-5532-B2DD-32BBD403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4831-8E12-53C7-E0B6-654938E0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5FD31-3220-1298-C401-F8B3AD541D25}"/>
              </a:ext>
            </a:extLst>
          </p:cNvPr>
          <p:cNvSpPr/>
          <p:nvPr/>
        </p:nvSpPr>
        <p:spPr>
          <a:xfrm>
            <a:off x="1142218" y="2245498"/>
            <a:ext cx="2180493" cy="422031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E1031-7F2F-AFFF-8E0E-377AF9334390}"/>
              </a:ext>
            </a:extLst>
          </p:cNvPr>
          <p:cNvSpPr/>
          <p:nvPr/>
        </p:nvSpPr>
        <p:spPr>
          <a:xfrm>
            <a:off x="1142217" y="2829698"/>
            <a:ext cx="2180493" cy="422031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</p:spTree>
    <p:extLst>
      <p:ext uri="{BB962C8B-B14F-4D97-AF65-F5344CB8AC3E}">
        <p14:creationId xmlns:p14="http://schemas.microsoft.com/office/powerpoint/2010/main" val="308372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F56CA-C208-0234-38CE-8FF736BBD0A7}"/>
              </a:ext>
            </a:extLst>
          </p:cNvPr>
          <p:cNvSpPr/>
          <p:nvPr/>
        </p:nvSpPr>
        <p:spPr>
          <a:xfrm>
            <a:off x="123093" y="221761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ED946-F061-2BB6-8F3E-1872BF3DDFCF}"/>
              </a:ext>
            </a:extLst>
          </p:cNvPr>
          <p:cNvSpPr/>
          <p:nvPr/>
        </p:nvSpPr>
        <p:spPr>
          <a:xfrm>
            <a:off x="181708" y="274514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Atual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D89B7-3426-BB99-3F05-4BFA797F3391}"/>
              </a:ext>
            </a:extLst>
          </p:cNvPr>
          <p:cNvSpPr/>
          <p:nvPr/>
        </p:nvSpPr>
        <p:spPr>
          <a:xfrm>
            <a:off x="3810000" y="3578470"/>
            <a:ext cx="3768968" cy="8968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2C85-0DDC-D088-27DF-CC7BA2C61DC4}"/>
              </a:ext>
            </a:extLst>
          </p:cNvPr>
          <p:cNvSpPr/>
          <p:nvPr/>
        </p:nvSpPr>
        <p:spPr>
          <a:xfrm>
            <a:off x="123093" y="3578470"/>
            <a:ext cx="1668585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A8153-64F5-3078-A135-544926091C06}"/>
              </a:ext>
            </a:extLst>
          </p:cNvPr>
          <p:cNvSpPr/>
          <p:nvPr/>
        </p:nvSpPr>
        <p:spPr>
          <a:xfrm>
            <a:off x="3810000" y="221761"/>
            <a:ext cx="3768968" cy="3224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1B775-A645-49AC-8075-C22BCBD20215}"/>
              </a:ext>
            </a:extLst>
          </p:cNvPr>
          <p:cNvSpPr/>
          <p:nvPr/>
        </p:nvSpPr>
        <p:spPr>
          <a:xfrm>
            <a:off x="181708" y="608622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70D70-82E0-ED82-C818-8ACC8EBBD16E}"/>
              </a:ext>
            </a:extLst>
          </p:cNvPr>
          <p:cNvSpPr/>
          <p:nvPr/>
        </p:nvSpPr>
        <p:spPr>
          <a:xfrm>
            <a:off x="123093" y="1326173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E4EF1-5B70-E9C0-3517-99C9B0A62303}"/>
              </a:ext>
            </a:extLst>
          </p:cNvPr>
          <p:cNvSpPr/>
          <p:nvPr/>
        </p:nvSpPr>
        <p:spPr>
          <a:xfrm>
            <a:off x="181708" y="1378926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Velocidade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C0281-32F3-DD11-308C-3C643A60F63C}"/>
              </a:ext>
            </a:extLst>
          </p:cNvPr>
          <p:cNvSpPr/>
          <p:nvPr/>
        </p:nvSpPr>
        <p:spPr>
          <a:xfrm>
            <a:off x="181708" y="1713034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BE70F-0B6C-969F-E3DD-82774D890688}"/>
              </a:ext>
            </a:extLst>
          </p:cNvPr>
          <p:cNvSpPr/>
          <p:nvPr/>
        </p:nvSpPr>
        <p:spPr>
          <a:xfrm>
            <a:off x="123093" y="2432537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8B47C-0A2B-F5D5-8C57-60D01EB9BC33}"/>
              </a:ext>
            </a:extLst>
          </p:cNvPr>
          <p:cNvSpPr/>
          <p:nvPr/>
        </p:nvSpPr>
        <p:spPr>
          <a:xfrm>
            <a:off x="181708" y="2485290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88000-026A-61C7-154D-69BBE036E535}"/>
              </a:ext>
            </a:extLst>
          </p:cNvPr>
          <p:cNvSpPr/>
          <p:nvPr/>
        </p:nvSpPr>
        <p:spPr>
          <a:xfrm>
            <a:off x="181708" y="2819398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A7878-B8EC-E0C5-BB0F-A0AE8526A86C}"/>
              </a:ext>
            </a:extLst>
          </p:cNvPr>
          <p:cNvSpPr/>
          <p:nvPr/>
        </p:nvSpPr>
        <p:spPr>
          <a:xfrm>
            <a:off x="1930400" y="3581890"/>
            <a:ext cx="1668586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872A1-1DC2-3DA4-4E0C-87ACC0A3B736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79CA4-DE23-ADB4-6BA1-B17439FB3DC9}"/>
              </a:ext>
            </a:extLst>
          </p:cNvPr>
          <p:cNvSpPr/>
          <p:nvPr/>
        </p:nvSpPr>
        <p:spPr>
          <a:xfrm>
            <a:off x="4917830" y="526561"/>
            <a:ext cx="662354" cy="34094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DACFEA-6523-5FB2-012B-27CD62448E78}"/>
              </a:ext>
            </a:extLst>
          </p:cNvPr>
          <p:cNvGrpSpPr/>
          <p:nvPr/>
        </p:nvGrpSpPr>
        <p:grpSpPr>
          <a:xfrm>
            <a:off x="3598983" y="486507"/>
            <a:ext cx="1219200" cy="2696307"/>
            <a:chOff x="3598983" y="486507"/>
            <a:chExt cx="1219200" cy="26963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5FC51B-E144-4F1F-B924-F79CA3089754}"/>
                </a:ext>
              </a:extLst>
            </p:cNvPr>
            <p:cNvSpPr/>
            <p:nvPr/>
          </p:nvSpPr>
          <p:spPr>
            <a:xfrm>
              <a:off x="3598983" y="1326173"/>
              <a:ext cx="480648" cy="101649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7A3E8C-BE97-D557-6643-38CE84182883}"/>
                </a:ext>
              </a:extLst>
            </p:cNvPr>
            <p:cNvSpPr/>
            <p:nvPr/>
          </p:nvSpPr>
          <p:spPr>
            <a:xfrm>
              <a:off x="4021014" y="486507"/>
              <a:ext cx="797169" cy="269630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7A83A2-4AD4-1027-82F8-2F52ADBB054A}"/>
                </a:ext>
              </a:extLst>
            </p:cNvPr>
            <p:cNvSpPr/>
            <p:nvPr/>
          </p:nvSpPr>
          <p:spPr>
            <a:xfrm>
              <a:off x="4091354" y="532421"/>
              <a:ext cx="662354" cy="3409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DEC16E-B52A-565F-2304-BF302B1F0C32}"/>
                </a:ext>
              </a:extLst>
            </p:cNvPr>
            <p:cNvSpPr/>
            <p:nvPr/>
          </p:nvSpPr>
          <p:spPr>
            <a:xfrm>
              <a:off x="4100145" y="2785938"/>
              <a:ext cx="662354" cy="3409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131CE-2A73-C39E-B4D9-A3F965E476E8}"/>
              </a:ext>
            </a:extLst>
          </p:cNvPr>
          <p:cNvSpPr/>
          <p:nvPr/>
        </p:nvSpPr>
        <p:spPr>
          <a:xfrm>
            <a:off x="4926621" y="2780078"/>
            <a:ext cx="662354" cy="34094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2A6792-5934-4A8D-F7AB-1C9F96572E2E}"/>
              </a:ext>
            </a:extLst>
          </p:cNvPr>
          <p:cNvGrpSpPr/>
          <p:nvPr/>
        </p:nvGrpSpPr>
        <p:grpSpPr>
          <a:xfrm>
            <a:off x="3640014" y="1374532"/>
            <a:ext cx="328248" cy="907074"/>
            <a:chOff x="3640014" y="1386256"/>
            <a:chExt cx="328248" cy="90707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8BC77C-229D-DB66-2599-07F9C07A74E4}"/>
                </a:ext>
              </a:extLst>
            </p:cNvPr>
            <p:cNvSpPr/>
            <p:nvPr/>
          </p:nvSpPr>
          <p:spPr>
            <a:xfrm>
              <a:off x="3640014" y="1386256"/>
              <a:ext cx="328248" cy="9070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C294EDEC-A3A7-B038-3851-3D3CA844D0F6}"/>
                </a:ext>
              </a:extLst>
            </p:cNvPr>
            <p:cNvSpPr/>
            <p:nvPr/>
          </p:nvSpPr>
          <p:spPr>
            <a:xfrm rot="10800000">
              <a:off x="3681046" y="1430702"/>
              <a:ext cx="216878" cy="8069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4944CF-0701-E9EC-F6AB-59C275F55EED}"/>
              </a:ext>
            </a:extLst>
          </p:cNvPr>
          <p:cNvGrpSpPr/>
          <p:nvPr/>
        </p:nvGrpSpPr>
        <p:grpSpPr>
          <a:xfrm>
            <a:off x="5029197" y="1326173"/>
            <a:ext cx="328248" cy="907074"/>
            <a:chOff x="5029197" y="1326173"/>
            <a:chExt cx="328248" cy="9070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813482-4DB6-BE01-BE23-27E94A455439}"/>
                </a:ext>
              </a:extLst>
            </p:cNvPr>
            <p:cNvSpPr/>
            <p:nvPr/>
          </p:nvSpPr>
          <p:spPr>
            <a:xfrm>
              <a:off x="5029197" y="1326173"/>
              <a:ext cx="328248" cy="907074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9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FF2DBDA-CD0A-C69C-8668-C35C751640D8}"/>
                </a:ext>
              </a:extLst>
            </p:cNvPr>
            <p:cNvSpPr/>
            <p:nvPr/>
          </p:nvSpPr>
          <p:spPr>
            <a:xfrm rot="10800000">
              <a:off x="5070229" y="1370619"/>
              <a:ext cx="216878" cy="8069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847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F56CA-C208-0234-38CE-8FF736BBD0A7}"/>
              </a:ext>
            </a:extLst>
          </p:cNvPr>
          <p:cNvSpPr/>
          <p:nvPr/>
        </p:nvSpPr>
        <p:spPr>
          <a:xfrm>
            <a:off x="123093" y="221761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ED946-F061-2BB6-8F3E-1872BF3DDFCF}"/>
              </a:ext>
            </a:extLst>
          </p:cNvPr>
          <p:cNvSpPr/>
          <p:nvPr/>
        </p:nvSpPr>
        <p:spPr>
          <a:xfrm>
            <a:off x="181708" y="274514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Atual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D89B7-3426-BB99-3F05-4BFA797F3391}"/>
              </a:ext>
            </a:extLst>
          </p:cNvPr>
          <p:cNvSpPr/>
          <p:nvPr/>
        </p:nvSpPr>
        <p:spPr>
          <a:xfrm>
            <a:off x="3810000" y="3578470"/>
            <a:ext cx="3768968" cy="8968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2C85-0DDC-D088-27DF-CC7BA2C61DC4}"/>
              </a:ext>
            </a:extLst>
          </p:cNvPr>
          <p:cNvSpPr/>
          <p:nvPr/>
        </p:nvSpPr>
        <p:spPr>
          <a:xfrm>
            <a:off x="123093" y="3578470"/>
            <a:ext cx="1668585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A8153-64F5-3078-A135-544926091C06}"/>
              </a:ext>
            </a:extLst>
          </p:cNvPr>
          <p:cNvSpPr/>
          <p:nvPr/>
        </p:nvSpPr>
        <p:spPr>
          <a:xfrm>
            <a:off x="3810000" y="221761"/>
            <a:ext cx="3768968" cy="3224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1B775-A645-49AC-8075-C22BCBD20215}"/>
              </a:ext>
            </a:extLst>
          </p:cNvPr>
          <p:cNvSpPr/>
          <p:nvPr/>
        </p:nvSpPr>
        <p:spPr>
          <a:xfrm>
            <a:off x="181708" y="608622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70D70-82E0-ED82-C818-8ACC8EBBD16E}"/>
              </a:ext>
            </a:extLst>
          </p:cNvPr>
          <p:cNvSpPr/>
          <p:nvPr/>
        </p:nvSpPr>
        <p:spPr>
          <a:xfrm>
            <a:off x="123093" y="1326173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E4EF1-5B70-E9C0-3517-99C9B0A62303}"/>
              </a:ext>
            </a:extLst>
          </p:cNvPr>
          <p:cNvSpPr/>
          <p:nvPr/>
        </p:nvSpPr>
        <p:spPr>
          <a:xfrm>
            <a:off x="181708" y="1378926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Velocidade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C0281-32F3-DD11-308C-3C643A60F63C}"/>
              </a:ext>
            </a:extLst>
          </p:cNvPr>
          <p:cNvSpPr/>
          <p:nvPr/>
        </p:nvSpPr>
        <p:spPr>
          <a:xfrm>
            <a:off x="181708" y="1713034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BE70F-0B6C-969F-E3DD-82774D890688}"/>
              </a:ext>
            </a:extLst>
          </p:cNvPr>
          <p:cNvSpPr/>
          <p:nvPr/>
        </p:nvSpPr>
        <p:spPr>
          <a:xfrm>
            <a:off x="123093" y="2432537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8B47C-0A2B-F5D5-8C57-60D01EB9BC33}"/>
              </a:ext>
            </a:extLst>
          </p:cNvPr>
          <p:cNvSpPr/>
          <p:nvPr/>
        </p:nvSpPr>
        <p:spPr>
          <a:xfrm>
            <a:off x="181708" y="2485290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88000-026A-61C7-154D-69BBE036E535}"/>
              </a:ext>
            </a:extLst>
          </p:cNvPr>
          <p:cNvSpPr/>
          <p:nvPr/>
        </p:nvSpPr>
        <p:spPr>
          <a:xfrm>
            <a:off x="181708" y="2819398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A7878-B8EC-E0C5-BB0F-A0AE8526A86C}"/>
              </a:ext>
            </a:extLst>
          </p:cNvPr>
          <p:cNvSpPr/>
          <p:nvPr/>
        </p:nvSpPr>
        <p:spPr>
          <a:xfrm>
            <a:off x="1930400" y="3581890"/>
            <a:ext cx="1668586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872A1-1DC2-3DA4-4E0C-87ACC0A3B736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PRINCIPAL</a:t>
            </a:r>
          </a:p>
        </p:txBody>
      </p:sp>
    </p:spTree>
    <p:extLst>
      <p:ext uri="{BB962C8B-B14F-4D97-AF65-F5344CB8AC3E}">
        <p14:creationId xmlns:p14="http://schemas.microsoft.com/office/powerpoint/2010/main" val="12495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D89B7-3426-BB99-3F05-4BFA797F3391}"/>
              </a:ext>
            </a:extLst>
          </p:cNvPr>
          <p:cNvSpPr/>
          <p:nvPr/>
        </p:nvSpPr>
        <p:spPr>
          <a:xfrm>
            <a:off x="3810000" y="3578470"/>
            <a:ext cx="3768968" cy="896815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2C85-0DDC-D088-27DF-CC7BA2C61DC4}"/>
              </a:ext>
            </a:extLst>
          </p:cNvPr>
          <p:cNvSpPr/>
          <p:nvPr/>
        </p:nvSpPr>
        <p:spPr>
          <a:xfrm>
            <a:off x="148493" y="670170"/>
            <a:ext cx="1668585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A7878-B8EC-E0C5-BB0F-A0AE8526A86C}"/>
              </a:ext>
            </a:extLst>
          </p:cNvPr>
          <p:cNvSpPr/>
          <p:nvPr/>
        </p:nvSpPr>
        <p:spPr>
          <a:xfrm>
            <a:off x="1930400" y="1781420"/>
            <a:ext cx="1668586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FDF51-2C35-7E82-C940-323B8D387D66}"/>
              </a:ext>
            </a:extLst>
          </p:cNvPr>
          <p:cNvSpPr/>
          <p:nvPr/>
        </p:nvSpPr>
        <p:spPr>
          <a:xfrm>
            <a:off x="148493" y="1781420"/>
            <a:ext cx="1668585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9AED7-7062-3A14-8E91-E13E63C11C17}"/>
              </a:ext>
            </a:extLst>
          </p:cNvPr>
          <p:cNvSpPr/>
          <p:nvPr/>
        </p:nvSpPr>
        <p:spPr>
          <a:xfrm>
            <a:off x="1930400" y="670170"/>
            <a:ext cx="1668586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78348-AF43-2226-F2D0-AE1398E52A99}"/>
              </a:ext>
            </a:extLst>
          </p:cNvPr>
          <p:cNvSpPr/>
          <p:nvPr/>
        </p:nvSpPr>
        <p:spPr>
          <a:xfrm>
            <a:off x="3810000" y="2467220"/>
            <a:ext cx="3768968" cy="896815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AA4-651B-DC88-838E-3DCEA39C2D62}"/>
              </a:ext>
            </a:extLst>
          </p:cNvPr>
          <p:cNvSpPr/>
          <p:nvPr/>
        </p:nvSpPr>
        <p:spPr>
          <a:xfrm>
            <a:off x="3851032" y="1367205"/>
            <a:ext cx="3768968" cy="89681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C0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83381-EF7B-2D1B-CC01-86AF46FD9DFF}"/>
              </a:ext>
            </a:extLst>
          </p:cNvPr>
          <p:cNvSpPr/>
          <p:nvPr/>
        </p:nvSpPr>
        <p:spPr>
          <a:xfrm>
            <a:off x="3810000" y="363172"/>
            <a:ext cx="3768968" cy="89681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95452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6970-AAF5-71B2-C1A5-8CD1212E4862}"/>
              </a:ext>
            </a:extLst>
          </p:cNvPr>
          <p:cNvSpPr/>
          <p:nvPr/>
        </p:nvSpPr>
        <p:spPr>
          <a:xfrm>
            <a:off x="334108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77E17-6FDA-D0D7-D17A-B51684FFCF73}"/>
              </a:ext>
            </a:extLst>
          </p:cNvPr>
          <p:cNvSpPr/>
          <p:nvPr/>
        </p:nvSpPr>
        <p:spPr>
          <a:xfrm>
            <a:off x="1758462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8E170-7A2A-7355-1208-C841FE3C0CAF}"/>
              </a:ext>
            </a:extLst>
          </p:cNvPr>
          <p:cNvSpPr/>
          <p:nvPr/>
        </p:nvSpPr>
        <p:spPr>
          <a:xfrm>
            <a:off x="3182816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BC83A-02C2-5538-226F-F212A9027DD9}"/>
              </a:ext>
            </a:extLst>
          </p:cNvPr>
          <p:cNvSpPr/>
          <p:nvPr/>
        </p:nvSpPr>
        <p:spPr>
          <a:xfrm>
            <a:off x="4607170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0B175-0697-3C43-F61B-9C0FB2197EFA}"/>
              </a:ext>
            </a:extLst>
          </p:cNvPr>
          <p:cNvSpPr/>
          <p:nvPr/>
        </p:nvSpPr>
        <p:spPr>
          <a:xfrm>
            <a:off x="6031524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6F806-A392-DC0E-139C-0E637E530E86}"/>
              </a:ext>
            </a:extLst>
          </p:cNvPr>
          <p:cNvSpPr/>
          <p:nvPr/>
        </p:nvSpPr>
        <p:spPr>
          <a:xfrm>
            <a:off x="334108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61CAC-CFC8-FE89-6953-518F8B0FD671}"/>
              </a:ext>
            </a:extLst>
          </p:cNvPr>
          <p:cNvSpPr/>
          <p:nvPr/>
        </p:nvSpPr>
        <p:spPr>
          <a:xfrm>
            <a:off x="1758462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51C91-2E0F-7743-7657-762F863CBE20}"/>
              </a:ext>
            </a:extLst>
          </p:cNvPr>
          <p:cNvSpPr/>
          <p:nvPr/>
        </p:nvSpPr>
        <p:spPr>
          <a:xfrm>
            <a:off x="3182816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AB0A-0551-8828-04F7-D10C004DAB36}"/>
              </a:ext>
            </a:extLst>
          </p:cNvPr>
          <p:cNvSpPr/>
          <p:nvPr/>
        </p:nvSpPr>
        <p:spPr>
          <a:xfrm>
            <a:off x="4607170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2AD8B-74A3-9CB4-B538-58291F175F6F}"/>
              </a:ext>
            </a:extLst>
          </p:cNvPr>
          <p:cNvSpPr/>
          <p:nvPr/>
        </p:nvSpPr>
        <p:spPr>
          <a:xfrm>
            <a:off x="6031524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11D5-2F0C-2ABC-34AF-FA1090C23DD4}"/>
              </a:ext>
            </a:extLst>
          </p:cNvPr>
          <p:cNvSpPr/>
          <p:nvPr/>
        </p:nvSpPr>
        <p:spPr>
          <a:xfrm>
            <a:off x="334108" y="64478"/>
            <a:ext cx="5562600" cy="920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F6E6A0-567D-9A35-BD2B-747E9052ACC5}"/>
              </a:ext>
            </a:extLst>
          </p:cNvPr>
          <p:cNvSpPr/>
          <p:nvPr/>
        </p:nvSpPr>
        <p:spPr>
          <a:xfrm>
            <a:off x="5219700" y="3962400"/>
            <a:ext cx="2400300" cy="609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4B9B7F-EDF6-CECC-FA20-F5616D579C8A}"/>
              </a:ext>
            </a:extLst>
          </p:cNvPr>
          <p:cNvGrpSpPr/>
          <p:nvPr/>
        </p:nvGrpSpPr>
        <p:grpSpPr>
          <a:xfrm>
            <a:off x="6031524" y="64478"/>
            <a:ext cx="1289538" cy="920260"/>
            <a:chOff x="6031524" y="64478"/>
            <a:chExt cx="1289538" cy="9202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FAF337-14F5-4373-0EAD-2F3BEFB3D66A}"/>
                </a:ext>
              </a:extLst>
            </p:cNvPr>
            <p:cNvSpPr/>
            <p:nvPr/>
          </p:nvSpPr>
          <p:spPr>
            <a:xfrm>
              <a:off x="6031524" y="64478"/>
              <a:ext cx="1289538" cy="92026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C2C1C5BE-DBF7-D91B-4AD2-E0C3196295BD}"/>
                </a:ext>
              </a:extLst>
            </p:cNvPr>
            <p:cNvSpPr/>
            <p:nvPr/>
          </p:nvSpPr>
          <p:spPr>
            <a:xfrm>
              <a:off x="6098931" y="155331"/>
              <a:ext cx="1072661" cy="738553"/>
            </a:xfrm>
            <a:prstGeom prst="lef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27AA8-F3B1-D7E2-B217-D2991148C353}"/>
              </a:ext>
            </a:extLst>
          </p:cNvPr>
          <p:cNvSpPr/>
          <p:nvPr/>
        </p:nvSpPr>
        <p:spPr>
          <a:xfrm>
            <a:off x="0" y="3962400"/>
            <a:ext cx="2400300" cy="609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EB1E6F-34BD-0084-CED2-C11CAE164C00}"/>
              </a:ext>
            </a:extLst>
          </p:cNvPr>
          <p:cNvGrpSpPr/>
          <p:nvPr/>
        </p:nvGrpSpPr>
        <p:grpSpPr>
          <a:xfrm>
            <a:off x="2605454" y="3969237"/>
            <a:ext cx="2400299" cy="609601"/>
            <a:chOff x="2605454" y="3969237"/>
            <a:chExt cx="2400299" cy="6096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F98104-8D27-102B-DBA2-170774008471}"/>
                </a:ext>
              </a:extLst>
            </p:cNvPr>
            <p:cNvSpPr/>
            <p:nvPr/>
          </p:nvSpPr>
          <p:spPr>
            <a:xfrm>
              <a:off x="2605454" y="3969237"/>
              <a:ext cx="2400299" cy="609601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7710A1-AD22-00C4-3797-32DEEC4E603D}"/>
                </a:ext>
              </a:extLst>
            </p:cNvPr>
            <p:cNvSpPr/>
            <p:nvPr/>
          </p:nvSpPr>
          <p:spPr>
            <a:xfrm>
              <a:off x="3714750" y="4267200"/>
              <a:ext cx="95250" cy="1079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939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6970-AAF5-71B2-C1A5-8CD1212E4862}"/>
              </a:ext>
            </a:extLst>
          </p:cNvPr>
          <p:cNvSpPr/>
          <p:nvPr/>
        </p:nvSpPr>
        <p:spPr>
          <a:xfrm>
            <a:off x="334108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77E17-6FDA-D0D7-D17A-B51684FFCF73}"/>
              </a:ext>
            </a:extLst>
          </p:cNvPr>
          <p:cNvSpPr/>
          <p:nvPr/>
        </p:nvSpPr>
        <p:spPr>
          <a:xfrm>
            <a:off x="1758462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8E170-7A2A-7355-1208-C841FE3C0CAF}"/>
              </a:ext>
            </a:extLst>
          </p:cNvPr>
          <p:cNvSpPr/>
          <p:nvPr/>
        </p:nvSpPr>
        <p:spPr>
          <a:xfrm>
            <a:off x="3182816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BC83A-02C2-5538-226F-F212A9027DD9}"/>
              </a:ext>
            </a:extLst>
          </p:cNvPr>
          <p:cNvSpPr/>
          <p:nvPr/>
        </p:nvSpPr>
        <p:spPr>
          <a:xfrm>
            <a:off x="4607170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0B175-0697-3C43-F61B-9C0FB2197EFA}"/>
              </a:ext>
            </a:extLst>
          </p:cNvPr>
          <p:cNvSpPr/>
          <p:nvPr/>
        </p:nvSpPr>
        <p:spPr>
          <a:xfrm>
            <a:off x="6031524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6F806-A392-DC0E-139C-0E637E530E86}"/>
              </a:ext>
            </a:extLst>
          </p:cNvPr>
          <p:cNvSpPr/>
          <p:nvPr/>
        </p:nvSpPr>
        <p:spPr>
          <a:xfrm>
            <a:off x="334108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61CAC-CFC8-FE89-6953-518F8B0FD671}"/>
              </a:ext>
            </a:extLst>
          </p:cNvPr>
          <p:cNvSpPr/>
          <p:nvPr/>
        </p:nvSpPr>
        <p:spPr>
          <a:xfrm>
            <a:off x="1758462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51C91-2E0F-7743-7657-762F863CBE20}"/>
              </a:ext>
            </a:extLst>
          </p:cNvPr>
          <p:cNvSpPr/>
          <p:nvPr/>
        </p:nvSpPr>
        <p:spPr>
          <a:xfrm>
            <a:off x="3182816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AB0A-0551-8828-04F7-D10C004DAB36}"/>
              </a:ext>
            </a:extLst>
          </p:cNvPr>
          <p:cNvSpPr/>
          <p:nvPr/>
        </p:nvSpPr>
        <p:spPr>
          <a:xfrm>
            <a:off x="4607170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2AD8B-74A3-9CB4-B538-58291F175F6F}"/>
              </a:ext>
            </a:extLst>
          </p:cNvPr>
          <p:cNvSpPr/>
          <p:nvPr/>
        </p:nvSpPr>
        <p:spPr>
          <a:xfrm>
            <a:off x="6031524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11D5-2F0C-2ABC-34AF-FA1090C23DD4}"/>
              </a:ext>
            </a:extLst>
          </p:cNvPr>
          <p:cNvSpPr/>
          <p:nvPr/>
        </p:nvSpPr>
        <p:spPr>
          <a:xfrm>
            <a:off x="334108" y="64478"/>
            <a:ext cx="5562600" cy="920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F6E6A0-567D-9A35-BD2B-747E9052ACC5}"/>
              </a:ext>
            </a:extLst>
          </p:cNvPr>
          <p:cNvSpPr/>
          <p:nvPr/>
        </p:nvSpPr>
        <p:spPr>
          <a:xfrm>
            <a:off x="5219700" y="3962400"/>
            <a:ext cx="24003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62B58B-9BEF-90DB-2CB1-4EA6C6DEBDF1}"/>
              </a:ext>
            </a:extLst>
          </p:cNvPr>
          <p:cNvGrpSpPr/>
          <p:nvPr/>
        </p:nvGrpSpPr>
        <p:grpSpPr>
          <a:xfrm>
            <a:off x="6031524" y="64478"/>
            <a:ext cx="1289538" cy="920260"/>
            <a:chOff x="6031524" y="64478"/>
            <a:chExt cx="1289538" cy="9202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FAF337-14F5-4373-0EAD-2F3BEFB3D66A}"/>
                </a:ext>
              </a:extLst>
            </p:cNvPr>
            <p:cNvSpPr/>
            <p:nvPr/>
          </p:nvSpPr>
          <p:spPr>
            <a:xfrm>
              <a:off x="6031524" y="64478"/>
              <a:ext cx="1289538" cy="92026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C2C1C5BE-DBF7-D91B-4AD2-E0C3196295BD}"/>
                </a:ext>
              </a:extLst>
            </p:cNvPr>
            <p:cNvSpPr/>
            <p:nvPr/>
          </p:nvSpPr>
          <p:spPr>
            <a:xfrm>
              <a:off x="6098931" y="155331"/>
              <a:ext cx="1072661" cy="738553"/>
            </a:xfrm>
            <a:prstGeom prst="lef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27AA8-F3B1-D7E2-B217-D2991148C353}"/>
              </a:ext>
            </a:extLst>
          </p:cNvPr>
          <p:cNvSpPr/>
          <p:nvPr/>
        </p:nvSpPr>
        <p:spPr>
          <a:xfrm>
            <a:off x="0" y="3962400"/>
            <a:ext cx="24003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9AACA7-7A39-0D9C-2B48-8CCE2E9C4490}"/>
              </a:ext>
            </a:extLst>
          </p:cNvPr>
          <p:cNvGrpSpPr/>
          <p:nvPr/>
        </p:nvGrpSpPr>
        <p:grpSpPr>
          <a:xfrm>
            <a:off x="2605454" y="3969237"/>
            <a:ext cx="2400299" cy="609601"/>
            <a:chOff x="2605454" y="3969237"/>
            <a:chExt cx="2400299" cy="6096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F98104-8D27-102B-DBA2-170774008471}"/>
                </a:ext>
              </a:extLst>
            </p:cNvPr>
            <p:cNvSpPr/>
            <p:nvPr/>
          </p:nvSpPr>
          <p:spPr>
            <a:xfrm>
              <a:off x="2605454" y="3969237"/>
              <a:ext cx="2400299" cy="6096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7710A1-AD22-00C4-3797-32DEEC4E603D}"/>
                </a:ext>
              </a:extLst>
            </p:cNvPr>
            <p:cNvSpPr/>
            <p:nvPr/>
          </p:nvSpPr>
          <p:spPr>
            <a:xfrm>
              <a:off x="3714750" y="4267200"/>
              <a:ext cx="95250" cy="1079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0788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9620CF-D5B7-568B-F0A8-A3905FA6D79A}"/>
              </a:ext>
            </a:extLst>
          </p:cNvPr>
          <p:cNvSpPr/>
          <p:nvPr/>
        </p:nvSpPr>
        <p:spPr>
          <a:xfrm>
            <a:off x="1031630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09194-0D7E-9A46-ECC1-252CCC9D357E}"/>
              </a:ext>
            </a:extLst>
          </p:cNvPr>
          <p:cNvSpPr/>
          <p:nvPr/>
        </p:nvSpPr>
        <p:spPr>
          <a:xfrm>
            <a:off x="1072113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76EF9-027F-1B95-B013-3774ADD1F3F1}"/>
              </a:ext>
            </a:extLst>
          </p:cNvPr>
          <p:cNvSpPr/>
          <p:nvPr/>
        </p:nvSpPr>
        <p:spPr>
          <a:xfrm>
            <a:off x="1072113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D4BE4-3022-B9C6-699F-6022FEC1EF51}"/>
              </a:ext>
            </a:extLst>
          </p:cNvPr>
          <p:cNvSpPr/>
          <p:nvPr/>
        </p:nvSpPr>
        <p:spPr>
          <a:xfrm>
            <a:off x="2927838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94F96-DD14-71E9-A57E-BC440A92296D}"/>
              </a:ext>
            </a:extLst>
          </p:cNvPr>
          <p:cNvSpPr/>
          <p:nvPr/>
        </p:nvSpPr>
        <p:spPr>
          <a:xfrm>
            <a:off x="2968321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344A9-1261-390C-D23D-16A1A4083EC6}"/>
              </a:ext>
            </a:extLst>
          </p:cNvPr>
          <p:cNvSpPr/>
          <p:nvPr/>
        </p:nvSpPr>
        <p:spPr>
          <a:xfrm>
            <a:off x="2968321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FC3B8-87C4-372D-B064-2E1DB11CB091}"/>
              </a:ext>
            </a:extLst>
          </p:cNvPr>
          <p:cNvSpPr/>
          <p:nvPr/>
        </p:nvSpPr>
        <p:spPr>
          <a:xfrm>
            <a:off x="4824046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D1496-57BB-6CD8-467B-5105F7153BC5}"/>
              </a:ext>
            </a:extLst>
          </p:cNvPr>
          <p:cNvSpPr/>
          <p:nvPr/>
        </p:nvSpPr>
        <p:spPr>
          <a:xfrm>
            <a:off x="4864529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1CF8D-1BE7-99D5-8695-D8318EE252EE}"/>
              </a:ext>
            </a:extLst>
          </p:cNvPr>
          <p:cNvSpPr/>
          <p:nvPr/>
        </p:nvSpPr>
        <p:spPr>
          <a:xfrm>
            <a:off x="4864529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72BEA8-02FF-F1AB-23AA-AFEE587D40C4}"/>
              </a:ext>
            </a:extLst>
          </p:cNvPr>
          <p:cNvSpPr/>
          <p:nvPr/>
        </p:nvSpPr>
        <p:spPr>
          <a:xfrm>
            <a:off x="6676292" y="235434"/>
            <a:ext cx="832338" cy="837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4CD6C1-9B79-56C8-1F3A-EB3066FFE1B3}"/>
              </a:ext>
            </a:extLst>
          </p:cNvPr>
          <p:cNvSpPr/>
          <p:nvPr/>
        </p:nvSpPr>
        <p:spPr>
          <a:xfrm>
            <a:off x="111370" y="1152658"/>
            <a:ext cx="7397260" cy="33490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A19B1-B413-531E-935C-D376B7D10974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GRÁFICO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3853E-9483-7FC6-CBCE-69F1A6E8CE35}"/>
              </a:ext>
            </a:extLst>
          </p:cNvPr>
          <p:cNvSpPr/>
          <p:nvPr/>
        </p:nvSpPr>
        <p:spPr>
          <a:xfrm>
            <a:off x="107891" y="235434"/>
            <a:ext cx="832338" cy="837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07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9620CF-D5B7-568B-F0A8-A3905FA6D79A}"/>
              </a:ext>
            </a:extLst>
          </p:cNvPr>
          <p:cNvSpPr/>
          <p:nvPr/>
        </p:nvSpPr>
        <p:spPr>
          <a:xfrm>
            <a:off x="1031630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09194-0D7E-9A46-ECC1-252CCC9D357E}"/>
              </a:ext>
            </a:extLst>
          </p:cNvPr>
          <p:cNvSpPr/>
          <p:nvPr/>
        </p:nvSpPr>
        <p:spPr>
          <a:xfrm>
            <a:off x="1072113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76EF9-027F-1B95-B013-3774ADD1F3F1}"/>
              </a:ext>
            </a:extLst>
          </p:cNvPr>
          <p:cNvSpPr/>
          <p:nvPr/>
        </p:nvSpPr>
        <p:spPr>
          <a:xfrm>
            <a:off x="1072113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D4BE4-3022-B9C6-699F-6022FEC1EF51}"/>
              </a:ext>
            </a:extLst>
          </p:cNvPr>
          <p:cNvSpPr/>
          <p:nvPr/>
        </p:nvSpPr>
        <p:spPr>
          <a:xfrm>
            <a:off x="2927838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94F96-DD14-71E9-A57E-BC440A92296D}"/>
              </a:ext>
            </a:extLst>
          </p:cNvPr>
          <p:cNvSpPr/>
          <p:nvPr/>
        </p:nvSpPr>
        <p:spPr>
          <a:xfrm>
            <a:off x="2968321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344A9-1261-390C-D23D-16A1A4083EC6}"/>
              </a:ext>
            </a:extLst>
          </p:cNvPr>
          <p:cNvSpPr/>
          <p:nvPr/>
        </p:nvSpPr>
        <p:spPr>
          <a:xfrm>
            <a:off x="2968321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FC3B8-87C4-372D-B064-2E1DB11CB091}"/>
              </a:ext>
            </a:extLst>
          </p:cNvPr>
          <p:cNvSpPr/>
          <p:nvPr/>
        </p:nvSpPr>
        <p:spPr>
          <a:xfrm>
            <a:off x="4824046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D1496-57BB-6CD8-467B-5105F7153BC5}"/>
              </a:ext>
            </a:extLst>
          </p:cNvPr>
          <p:cNvSpPr/>
          <p:nvPr/>
        </p:nvSpPr>
        <p:spPr>
          <a:xfrm>
            <a:off x="4864529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1CF8D-1BE7-99D5-8695-D8318EE252EE}"/>
              </a:ext>
            </a:extLst>
          </p:cNvPr>
          <p:cNvSpPr/>
          <p:nvPr/>
        </p:nvSpPr>
        <p:spPr>
          <a:xfrm>
            <a:off x="4864529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4CD6C1-9B79-56C8-1F3A-EB3066FFE1B3}"/>
              </a:ext>
            </a:extLst>
          </p:cNvPr>
          <p:cNvSpPr/>
          <p:nvPr/>
        </p:nvSpPr>
        <p:spPr>
          <a:xfrm>
            <a:off x="111370" y="1152658"/>
            <a:ext cx="7397260" cy="33490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A19B1-B413-531E-935C-D376B7D10974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GRÁFICO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F16B7-807A-0B72-0696-AB1441D27F4A}"/>
              </a:ext>
            </a:extLst>
          </p:cNvPr>
          <p:cNvSpPr/>
          <p:nvPr/>
        </p:nvSpPr>
        <p:spPr>
          <a:xfrm>
            <a:off x="6676292" y="235432"/>
            <a:ext cx="832338" cy="83723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823F3-56BC-F7E0-7B36-96AA679B1FDA}"/>
              </a:ext>
            </a:extLst>
          </p:cNvPr>
          <p:cNvSpPr/>
          <p:nvPr/>
        </p:nvSpPr>
        <p:spPr>
          <a:xfrm>
            <a:off x="107891" y="235432"/>
            <a:ext cx="832338" cy="83723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6903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1329</TotalTime>
  <Words>158</Words>
  <Application>Microsoft Office PowerPoint</Application>
  <PresentationFormat>Custom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Josias Martins</dc:creator>
  <cp:lastModifiedBy>Josias Martins</cp:lastModifiedBy>
  <cp:revision>35</cp:revision>
  <dcterms:created xsi:type="dcterms:W3CDTF">2023-08-15T14:34:48Z</dcterms:created>
  <dcterms:modified xsi:type="dcterms:W3CDTF">2023-08-25T22:25:26Z</dcterms:modified>
</cp:coreProperties>
</file>