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8" r:id="rId1"/>
  </p:sldMasterIdLst>
  <p:notesMasterIdLst>
    <p:notesMasterId r:id="rId59"/>
  </p:notesMasterIdLst>
  <p:sldIdLst>
    <p:sldId id="596" r:id="rId2"/>
    <p:sldId id="272" r:id="rId3"/>
    <p:sldId id="266" r:id="rId4"/>
    <p:sldId id="548" r:id="rId5"/>
    <p:sldId id="571" r:id="rId6"/>
    <p:sldId id="570" r:id="rId7"/>
    <p:sldId id="572" r:id="rId8"/>
    <p:sldId id="573" r:id="rId9"/>
    <p:sldId id="575" r:id="rId10"/>
    <p:sldId id="576" r:id="rId11"/>
    <p:sldId id="574" r:id="rId12"/>
    <p:sldId id="577" r:id="rId13"/>
    <p:sldId id="578" r:id="rId14"/>
    <p:sldId id="579" r:id="rId15"/>
    <p:sldId id="580" r:id="rId16"/>
    <p:sldId id="581" r:id="rId17"/>
    <p:sldId id="583" r:id="rId18"/>
    <p:sldId id="588" r:id="rId19"/>
    <p:sldId id="584" r:id="rId20"/>
    <p:sldId id="589" r:id="rId21"/>
    <p:sldId id="590" r:id="rId22"/>
    <p:sldId id="585" r:id="rId23"/>
    <p:sldId id="591" r:id="rId24"/>
    <p:sldId id="586" r:id="rId25"/>
    <p:sldId id="592" r:id="rId26"/>
    <p:sldId id="587" r:id="rId27"/>
    <p:sldId id="582" r:id="rId28"/>
    <p:sldId id="593" r:id="rId29"/>
    <p:sldId id="594" r:id="rId30"/>
    <p:sldId id="595" r:id="rId31"/>
    <p:sldId id="562" r:id="rId32"/>
    <p:sldId id="532" r:id="rId33"/>
    <p:sldId id="553" r:id="rId34"/>
    <p:sldId id="554" r:id="rId35"/>
    <p:sldId id="555" r:id="rId36"/>
    <p:sldId id="556" r:id="rId37"/>
    <p:sldId id="549" r:id="rId38"/>
    <p:sldId id="552" r:id="rId39"/>
    <p:sldId id="557" r:id="rId40"/>
    <p:sldId id="550" r:id="rId41"/>
    <p:sldId id="558" r:id="rId42"/>
    <p:sldId id="559" r:id="rId43"/>
    <p:sldId id="551" r:id="rId44"/>
    <p:sldId id="560" r:id="rId45"/>
    <p:sldId id="561" r:id="rId46"/>
    <p:sldId id="563" r:id="rId47"/>
    <p:sldId id="565" r:id="rId48"/>
    <p:sldId id="539" r:id="rId49"/>
    <p:sldId id="540" r:id="rId50"/>
    <p:sldId id="541" r:id="rId51"/>
    <p:sldId id="566" r:id="rId52"/>
    <p:sldId id="542" r:id="rId53"/>
    <p:sldId id="568" r:id="rId54"/>
    <p:sldId id="567" r:id="rId55"/>
    <p:sldId id="543" r:id="rId56"/>
    <p:sldId id="569" r:id="rId57"/>
    <p:sldId id="544" r:id="rId5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預設章節" id="{A8E7EDA6-447B-4A95-AE48-1099D3379D98}">
          <p14:sldIdLst>
            <p14:sldId id="596"/>
            <p14:sldId id="272"/>
            <p14:sldId id="266"/>
          </p14:sldIdLst>
        </p14:section>
        <p14:section name="Control Flow" id="{34880E56-3910-4958-A1AB-9590E4377C52}">
          <p14:sldIdLst>
            <p14:sldId id="548"/>
            <p14:sldId id="571"/>
            <p14:sldId id="570"/>
            <p14:sldId id="572"/>
            <p14:sldId id="573"/>
            <p14:sldId id="575"/>
            <p14:sldId id="576"/>
            <p14:sldId id="574"/>
            <p14:sldId id="577"/>
            <p14:sldId id="578"/>
            <p14:sldId id="579"/>
            <p14:sldId id="580"/>
            <p14:sldId id="581"/>
            <p14:sldId id="583"/>
            <p14:sldId id="588"/>
            <p14:sldId id="584"/>
            <p14:sldId id="589"/>
            <p14:sldId id="590"/>
            <p14:sldId id="585"/>
            <p14:sldId id="591"/>
            <p14:sldId id="586"/>
            <p14:sldId id="592"/>
            <p14:sldId id="587"/>
            <p14:sldId id="582"/>
            <p14:sldId id="593"/>
            <p14:sldId id="594"/>
            <p14:sldId id="595"/>
          </p14:sldIdLst>
        </p14:section>
        <p14:section name="Functions" id="{21C8BEA5-9CAD-48F5-936F-B22C57C19661}">
          <p14:sldIdLst>
            <p14:sldId id="562"/>
            <p14:sldId id="532"/>
            <p14:sldId id="553"/>
            <p14:sldId id="554"/>
            <p14:sldId id="555"/>
            <p14:sldId id="556"/>
            <p14:sldId id="549"/>
            <p14:sldId id="552"/>
            <p14:sldId id="557"/>
            <p14:sldId id="550"/>
            <p14:sldId id="558"/>
            <p14:sldId id="559"/>
            <p14:sldId id="551"/>
            <p14:sldId id="560"/>
            <p14:sldId id="561"/>
          </p14:sldIdLst>
        </p14:section>
        <p14:section name="Object Oriented Programming ( OOP )" id="{C0433B26-087A-4B20-BB38-F2940E33FC6A}">
          <p14:sldIdLst>
            <p14:sldId id="563"/>
            <p14:sldId id="565"/>
            <p14:sldId id="539"/>
            <p14:sldId id="540"/>
            <p14:sldId id="541"/>
            <p14:sldId id="566"/>
            <p14:sldId id="542"/>
            <p14:sldId id="568"/>
            <p14:sldId id="567"/>
            <p14:sldId id="543"/>
            <p14:sldId id="569"/>
            <p14:sldId id="54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63" autoAdjust="0"/>
    <p:restoredTop sz="95026" autoAdjust="0"/>
  </p:normalViewPr>
  <p:slideViewPr>
    <p:cSldViewPr snapToGrid="0">
      <p:cViewPr varScale="1">
        <p:scale>
          <a:sx n="80" d="100"/>
          <a:sy n="80" d="100"/>
        </p:scale>
        <p:origin x="552"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zh-TW"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4" name="Google Shape;6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67749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914765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07157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35033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74763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05579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90514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328938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94315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9040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26" name="Google Shape;12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65320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9898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6" name="Google Shape;14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01929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0545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0577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4043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1444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368860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標題及內容" type="obj">
  <p:cSld name="標題及內容">
    <p:spTree>
      <p:nvGrpSpPr>
        <p:cNvPr id="1" name="Shape 15"/>
        <p:cNvGrpSpPr/>
        <p:nvPr/>
      </p:nvGrpSpPr>
      <p:grpSpPr>
        <a:xfrm>
          <a:off x="0" y="0"/>
          <a:ext cx="0" cy="0"/>
          <a:chOff x="0" y="0"/>
          <a:chExt cx="0" cy="0"/>
        </a:xfrm>
      </p:grpSpPr>
      <p:pic>
        <p:nvPicPr>
          <p:cNvPr id="16" name="Google Shape;16;p3"/>
          <p:cNvPicPr preferRelativeResize="0"/>
          <p:nvPr/>
        </p:nvPicPr>
        <p:blipFill>
          <a:blip r:embed="rId2">
            <a:alphaModFix/>
          </a:blip>
          <a:stretch>
            <a:fillRect/>
          </a:stretch>
        </p:blipFill>
        <p:spPr>
          <a:xfrm>
            <a:off x="1" y="2977"/>
            <a:ext cx="12192004" cy="6852049"/>
          </a:xfrm>
          <a:prstGeom prst="rect">
            <a:avLst/>
          </a:prstGeom>
          <a:noFill/>
          <a:ln>
            <a:noFill/>
          </a:ln>
        </p:spPr>
      </p:pic>
      <p:sp>
        <p:nvSpPr>
          <p:cNvPr id="17" name="Google Shape;17;p3"/>
          <p:cNvSpPr txBox="1">
            <a:spLocks noGrp="1"/>
          </p:cNvSpPr>
          <p:nvPr>
            <p:ph type="subTitle" idx="1"/>
          </p:nvPr>
        </p:nvSpPr>
        <p:spPr>
          <a:xfrm>
            <a:off x="1633667" y="3286733"/>
            <a:ext cx="8834000" cy="1784800"/>
          </a:xfrm>
          <a:prstGeom prst="rect">
            <a:avLst/>
          </a:prstGeom>
        </p:spPr>
        <p:txBody>
          <a:bodyPr spcFirstLastPara="1" wrap="square" lIns="68575" tIns="34275" rIns="68575" bIns="34275" anchor="t" anchorCtr="0">
            <a:noAutofit/>
          </a:bodyPr>
          <a:lstStyle>
            <a:lvl1pPr lvl="0" algn="ctr" rtl="0">
              <a:spcBef>
                <a:spcPts val="1067"/>
              </a:spcBef>
              <a:spcAft>
                <a:spcPts val="0"/>
              </a:spcAft>
              <a:buSzPts val="2600"/>
              <a:buNone/>
              <a:defRPr sz="3467"/>
            </a:lvl1pPr>
            <a:lvl2pPr lvl="1" rtl="0">
              <a:spcBef>
                <a:spcPts val="533"/>
              </a:spcBef>
              <a:spcAft>
                <a:spcPts val="0"/>
              </a:spcAft>
              <a:buSzPts val="2600"/>
              <a:buNone/>
              <a:defRPr sz="3467"/>
            </a:lvl2pPr>
            <a:lvl3pPr lvl="2" rtl="0">
              <a:spcBef>
                <a:spcPts val="533"/>
              </a:spcBef>
              <a:spcAft>
                <a:spcPts val="0"/>
              </a:spcAft>
              <a:buSzPts val="2600"/>
              <a:buNone/>
              <a:defRPr sz="3467"/>
            </a:lvl3pPr>
            <a:lvl4pPr lvl="3" rtl="0">
              <a:spcBef>
                <a:spcPts val="533"/>
              </a:spcBef>
              <a:spcAft>
                <a:spcPts val="0"/>
              </a:spcAft>
              <a:buSzPts val="2600"/>
              <a:buNone/>
              <a:defRPr sz="3467"/>
            </a:lvl4pPr>
            <a:lvl5pPr lvl="4" rtl="0">
              <a:spcBef>
                <a:spcPts val="533"/>
              </a:spcBef>
              <a:spcAft>
                <a:spcPts val="0"/>
              </a:spcAft>
              <a:buSzPts val="2600"/>
              <a:buNone/>
              <a:defRPr sz="3467"/>
            </a:lvl5pPr>
            <a:lvl6pPr lvl="5" rtl="0">
              <a:spcBef>
                <a:spcPts val="533"/>
              </a:spcBef>
              <a:spcAft>
                <a:spcPts val="0"/>
              </a:spcAft>
              <a:buSzPts val="2600"/>
              <a:buNone/>
              <a:defRPr sz="3467"/>
            </a:lvl6pPr>
            <a:lvl7pPr lvl="6" rtl="0">
              <a:spcBef>
                <a:spcPts val="533"/>
              </a:spcBef>
              <a:spcAft>
                <a:spcPts val="0"/>
              </a:spcAft>
              <a:buSzPts val="2600"/>
              <a:buNone/>
              <a:defRPr sz="3467"/>
            </a:lvl7pPr>
            <a:lvl8pPr lvl="7" rtl="0">
              <a:spcBef>
                <a:spcPts val="533"/>
              </a:spcBef>
              <a:spcAft>
                <a:spcPts val="0"/>
              </a:spcAft>
              <a:buSzPts val="2600"/>
              <a:buNone/>
              <a:defRPr sz="3467"/>
            </a:lvl8pPr>
            <a:lvl9pPr lvl="8" rtl="0">
              <a:spcBef>
                <a:spcPts val="533"/>
              </a:spcBef>
              <a:spcAft>
                <a:spcPts val="0"/>
              </a:spcAft>
              <a:buSzPts val="2600"/>
              <a:buNone/>
              <a:defRPr sz="3467"/>
            </a:lvl9pPr>
          </a:lstStyle>
          <a:p>
            <a:r>
              <a:rPr lang="zh-TW" altLang="en-US"/>
              <a:t>按一下以編輯母片子標題樣式</a:t>
            </a:r>
            <a:endParaRPr/>
          </a:p>
        </p:txBody>
      </p:sp>
      <p:sp>
        <p:nvSpPr>
          <p:cNvPr id="18" name="Google Shape;18;p3"/>
          <p:cNvSpPr txBox="1">
            <a:spLocks noGrp="1"/>
          </p:cNvSpPr>
          <p:nvPr>
            <p:ph type="title"/>
          </p:nvPr>
        </p:nvSpPr>
        <p:spPr>
          <a:xfrm>
            <a:off x="838200" y="1786459"/>
            <a:ext cx="10515600" cy="1325600"/>
          </a:xfrm>
          <a:prstGeom prst="rect">
            <a:avLst/>
          </a:prstGeom>
          <a:noFill/>
          <a:ln>
            <a:noFill/>
          </a:ln>
        </p:spPr>
        <p:txBody>
          <a:bodyPr spcFirstLastPara="1" wrap="square" lIns="68575" tIns="34275" rIns="68575" bIns="34275" anchor="ctr" anchorCtr="0">
            <a:noAutofit/>
          </a:bodyPr>
          <a:lstStyle>
            <a:lvl1pPr lvl="0" algn="ctr" rtl="0">
              <a:lnSpc>
                <a:spcPct val="90000"/>
              </a:lnSpc>
              <a:spcBef>
                <a:spcPts val="0"/>
              </a:spcBef>
              <a:spcAft>
                <a:spcPts val="0"/>
              </a:spcAft>
              <a:buClr>
                <a:schemeClr val="dk1"/>
              </a:buClr>
              <a:buSzPts val="4000"/>
              <a:buFont typeface="Microsoft JhengHei"/>
              <a:buNone/>
              <a:defRPr sz="5333" b="1"/>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r>
              <a:rPr lang="zh-TW" altLang="en-US"/>
              <a:t>按一下以編輯母片標題樣式</a:t>
            </a:r>
            <a:endParaRPr/>
          </a:p>
        </p:txBody>
      </p:sp>
    </p:spTree>
    <p:extLst>
      <p:ext uri="{BB962C8B-B14F-4D97-AF65-F5344CB8AC3E}">
        <p14:creationId xmlns:p14="http://schemas.microsoft.com/office/powerpoint/2010/main" val="363777984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標題投影片" type="title">
  <p:cSld name="1_標題投影片">
    <p:spTree>
      <p:nvGrpSpPr>
        <p:cNvPr id="1" name="Shape 11"/>
        <p:cNvGrpSpPr/>
        <p:nvPr/>
      </p:nvGrpSpPr>
      <p:grpSpPr>
        <a:xfrm>
          <a:off x="0" y="0"/>
          <a:ext cx="0" cy="0"/>
          <a:chOff x="0" y="0"/>
          <a:chExt cx="0" cy="0"/>
        </a:xfrm>
      </p:grpSpPr>
      <p:pic>
        <p:nvPicPr>
          <p:cNvPr id="12" name="Google Shape;12;p2"/>
          <p:cNvPicPr preferRelativeResize="0"/>
          <p:nvPr/>
        </p:nvPicPr>
        <p:blipFill>
          <a:blip r:embed="rId2">
            <a:alphaModFix/>
          </a:blip>
          <a:stretch>
            <a:fillRect/>
          </a:stretch>
        </p:blipFill>
        <p:spPr>
          <a:xfrm>
            <a:off x="-5299" y="1"/>
            <a:ext cx="12192004" cy="6858001"/>
          </a:xfrm>
          <a:prstGeom prst="rect">
            <a:avLst/>
          </a:prstGeom>
          <a:noFill/>
          <a:ln>
            <a:noFill/>
          </a:ln>
        </p:spPr>
      </p:pic>
      <p:sp>
        <p:nvSpPr>
          <p:cNvPr id="13" name="Google Shape;13;p2"/>
          <p:cNvSpPr txBox="1">
            <a:spLocks noGrp="1"/>
          </p:cNvSpPr>
          <p:nvPr>
            <p:ph type="subTitle" idx="1"/>
          </p:nvPr>
        </p:nvSpPr>
        <p:spPr>
          <a:xfrm>
            <a:off x="2045333" y="3264300"/>
            <a:ext cx="8834000" cy="1181200"/>
          </a:xfrm>
          <a:prstGeom prst="rect">
            <a:avLst/>
          </a:prstGeom>
        </p:spPr>
        <p:txBody>
          <a:bodyPr spcFirstLastPara="1" wrap="square" lIns="68575" tIns="34275" rIns="68575" bIns="34275" anchor="t" anchorCtr="0">
            <a:noAutofit/>
          </a:bodyPr>
          <a:lstStyle>
            <a:lvl1pPr lvl="0" algn="l" rtl="0">
              <a:spcBef>
                <a:spcPts val="1067"/>
              </a:spcBef>
              <a:spcAft>
                <a:spcPts val="0"/>
              </a:spcAft>
              <a:buSzPts val="2400"/>
              <a:buNone/>
              <a:defRPr sz="2667" b="1">
                <a:solidFill>
                  <a:srgbClr val="434343"/>
                </a:solidFill>
              </a:defRPr>
            </a:lvl1pPr>
            <a:lvl2pPr lvl="1" algn="l" rtl="0">
              <a:spcBef>
                <a:spcPts val="533"/>
              </a:spcBef>
              <a:spcAft>
                <a:spcPts val="0"/>
              </a:spcAft>
              <a:buSzPts val="2000"/>
              <a:buNone/>
              <a:defRPr sz="2667">
                <a:solidFill>
                  <a:srgbClr val="434343"/>
                </a:solidFill>
              </a:defRPr>
            </a:lvl2pPr>
            <a:lvl3pPr lvl="2" algn="l" rtl="0">
              <a:spcBef>
                <a:spcPts val="533"/>
              </a:spcBef>
              <a:spcAft>
                <a:spcPts val="0"/>
              </a:spcAft>
              <a:buSzPts val="1800"/>
              <a:buNone/>
              <a:defRPr sz="2667">
                <a:solidFill>
                  <a:srgbClr val="434343"/>
                </a:solidFill>
              </a:defRPr>
            </a:lvl3pPr>
            <a:lvl4pPr lvl="3" algn="l" rtl="0">
              <a:spcBef>
                <a:spcPts val="533"/>
              </a:spcBef>
              <a:spcAft>
                <a:spcPts val="0"/>
              </a:spcAft>
              <a:buSzPts val="1400"/>
              <a:buNone/>
              <a:defRPr sz="2667">
                <a:solidFill>
                  <a:srgbClr val="434343"/>
                </a:solidFill>
              </a:defRPr>
            </a:lvl4pPr>
            <a:lvl5pPr lvl="4" algn="l" rtl="0">
              <a:spcBef>
                <a:spcPts val="533"/>
              </a:spcBef>
              <a:spcAft>
                <a:spcPts val="0"/>
              </a:spcAft>
              <a:buSzPts val="1400"/>
              <a:buNone/>
              <a:defRPr sz="2667">
                <a:solidFill>
                  <a:srgbClr val="434343"/>
                </a:solidFill>
              </a:defRPr>
            </a:lvl5pPr>
            <a:lvl6pPr lvl="5" algn="l" rtl="0">
              <a:spcBef>
                <a:spcPts val="533"/>
              </a:spcBef>
              <a:spcAft>
                <a:spcPts val="0"/>
              </a:spcAft>
              <a:buSzPts val="1400"/>
              <a:buNone/>
              <a:defRPr sz="2667">
                <a:solidFill>
                  <a:srgbClr val="434343"/>
                </a:solidFill>
              </a:defRPr>
            </a:lvl6pPr>
            <a:lvl7pPr lvl="6" algn="l" rtl="0">
              <a:spcBef>
                <a:spcPts val="533"/>
              </a:spcBef>
              <a:spcAft>
                <a:spcPts val="0"/>
              </a:spcAft>
              <a:buSzPts val="1400"/>
              <a:buNone/>
              <a:defRPr sz="2667">
                <a:solidFill>
                  <a:srgbClr val="434343"/>
                </a:solidFill>
              </a:defRPr>
            </a:lvl7pPr>
            <a:lvl8pPr lvl="7" algn="l" rtl="0">
              <a:spcBef>
                <a:spcPts val="533"/>
              </a:spcBef>
              <a:spcAft>
                <a:spcPts val="0"/>
              </a:spcAft>
              <a:buSzPts val="1400"/>
              <a:buNone/>
              <a:defRPr sz="2667">
                <a:solidFill>
                  <a:srgbClr val="434343"/>
                </a:solidFill>
              </a:defRPr>
            </a:lvl8pPr>
            <a:lvl9pPr lvl="8" algn="l" rtl="0">
              <a:spcBef>
                <a:spcPts val="533"/>
              </a:spcBef>
              <a:spcAft>
                <a:spcPts val="0"/>
              </a:spcAft>
              <a:buSzPts val="1400"/>
              <a:buNone/>
              <a:defRPr sz="2667">
                <a:solidFill>
                  <a:srgbClr val="434343"/>
                </a:solidFill>
              </a:defRPr>
            </a:lvl9pPr>
          </a:lstStyle>
          <a:p>
            <a:endParaRPr/>
          </a:p>
        </p:txBody>
      </p:sp>
      <p:sp>
        <p:nvSpPr>
          <p:cNvPr id="14" name="Google Shape;14;p2"/>
          <p:cNvSpPr txBox="1">
            <a:spLocks noGrp="1"/>
          </p:cNvSpPr>
          <p:nvPr>
            <p:ph type="title"/>
          </p:nvPr>
        </p:nvSpPr>
        <p:spPr>
          <a:xfrm>
            <a:off x="2045333" y="1569159"/>
            <a:ext cx="10515600" cy="1325600"/>
          </a:xfrm>
          <a:prstGeom prst="rect">
            <a:avLst/>
          </a:prstGeom>
        </p:spPr>
        <p:txBody>
          <a:bodyPr spcFirstLastPara="1" wrap="square" lIns="68575" tIns="34275" rIns="68575" bIns="34275" anchor="ctr" anchorCtr="0">
            <a:noAutofit/>
          </a:bodyPr>
          <a:lstStyle>
            <a:lvl1pPr lvl="0" algn="l" rtl="0">
              <a:spcBef>
                <a:spcPts val="0"/>
              </a:spcBef>
              <a:spcAft>
                <a:spcPts val="0"/>
              </a:spcAft>
              <a:buSzPts val="3200"/>
              <a:buNone/>
              <a:defRPr sz="6667" b="1">
                <a:solidFill>
                  <a:schemeClr val="lt1"/>
                </a:solidFill>
              </a:defRPr>
            </a:lvl1pPr>
            <a:lvl2pPr lvl="1" algn="l" rtl="0">
              <a:spcBef>
                <a:spcPts val="0"/>
              </a:spcBef>
              <a:spcAft>
                <a:spcPts val="0"/>
              </a:spcAft>
              <a:buSzPts val="1100"/>
              <a:buNone/>
              <a:defRPr sz="6667">
                <a:solidFill>
                  <a:schemeClr val="lt1"/>
                </a:solidFill>
              </a:defRPr>
            </a:lvl2pPr>
            <a:lvl3pPr lvl="2" algn="l" rtl="0">
              <a:spcBef>
                <a:spcPts val="0"/>
              </a:spcBef>
              <a:spcAft>
                <a:spcPts val="0"/>
              </a:spcAft>
              <a:buSzPts val="1100"/>
              <a:buNone/>
              <a:defRPr sz="6667">
                <a:solidFill>
                  <a:schemeClr val="lt1"/>
                </a:solidFill>
              </a:defRPr>
            </a:lvl3pPr>
            <a:lvl4pPr lvl="3" algn="l" rtl="0">
              <a:spcBef>
                <a:spcPts val="0"/>
              </a:spcBef>
              <a:spcAft>
                <a:spcPts val="0"/>
              </a:spcAft>
              <a:buSzPts val="1100"/>
              <a:buNone/>
              <a:defRPr sz="6667">
                <a:solidFill>
                  <a:schemeClr val="lt1"/>
                </a:solidFill>
              </a:defRPr>
            </a:lvl4pPr>
            <a:lvl5pPr lvl="4" algn="l" rtl="0">
              <a:spcBef>
                <a:spcPts val="0"/>
              </a:spcBef>
              <a:spcAft>
                <a:spcPts val="0"/>
              </a:spcAft>
              <a:buSzPts val="1100"/>
              <a:buNone/>
              <a:defRPr sz="6667">
                <a:solidFill>
                  <a:schemeClr val="lt1"/>
                </a:solidFill>
              </a:defRPr>
            </a:lvl5pPr>
            <a:lvl6pPr lvl="5" algn="l" rtl="0">
              <a:spcBef>
                <a:spcPts val="0"/>
              </a:spcBef>
              <a:spcAft>
                <a:spcPts val="0"/>
              </a:spcAft>
              <a:buSzPts val="1100"/>
              <a:buNone/>
              <a:defRPr sz="6667">
                <a:solidFill>
                  <a:schemeClr val="lt1"/>
                </a:solidFill>
              </a:defRPr>
            </a:lvl6pPr>
            <a:lvl7pPr lvl="6" algn="l" rtl="0">
              <a:spcBef>
                <a:spcPts val="0"/>
              </a:spcBef>
              <a:spcAft>
                <a:spcPts val="0"/>
              </a:spcAft>
              <a:buSzPts val="1100"/>
              <a:buNone/>
              <a:defRPr sz="6667">
                <a:solidFill>
                  <a:schemeClr val="lt1"/>
                </a:solidFill>
              </a:defRPr>
            </a:lvl7pPr>
            <a:lvl8pPr lvl="7" algn="l" rtl="0">
              <a:spcBef>
                <a:spcPts val="0"/>
              </a:spcBef>
              <a:spcAft>
                <a:spcPts val="0"/>
              </a:spcAft>
              <a:buSzPts val="1100"/>
              <a:buNone/>
              <a:defRPr sz="6667">
                <a:solidFill>
                  <a:schemeClr val="lt1"/>
                </a:solidFill>
              </a:defRPr>
            </a:lvl8pPr>
            <a:lvl9pPr lvl="8" algn="l" rtl="0">
              <a:spcBef>
                <a:spcPts val="0"/>
              </a:spcBef>
              <a:spcAft>
                <a:spcPts val="0"/>
              </a:spcAft>
              <a:buSzPts val="1100"/>
              <a:buNone/>
              <a:defRPr sz="6667">
                <a:solidFill>
                  <a:schemeClr val="lt1"/>
                </a:solidFill>
              </a:defRPr>
            </a:lvl9pPr>
          </a:lstStyle>
          <a:p>
            <a:endParaRPr/>
          </a:p>
        </p:txBody>
      </p:sp>
      <p:sp>
        <p:nvSpPr>
          <p:cNvPr id="15" name="Google Shape;15;p2"/>
          <p:cNvSpPr txBox="1">
            <a:spLocks noGrp="1"/>
          </p:cNvSpPr>
          <p:nvPr>
            <p:ph type="subTitle" idx="2"/>
          </p:nvPr>
        </p:nvSpPr>
        <p:spPr>
          <a:xfrm>
            <a:off x="2045333" y="4594367"/>
            <a:ext cx="8834000" cy="1054000"/>
          </a:xfrm>
          <a:prstGeom prst="rect">
            <a:avLst/>
          </a:prstGeom>
        </p:spPr>
        <p:txBody>
          <a:bodyPr spcFirstLastPara="1" wrap="square" lIns="68575" tIns="34275" rIns="68575" bIns="34275" anchor="t" anchorCtr="0">
            <a:noAutofit/>
          </a:bodyPr>
          <a:lstStyle>
            <a:lvl1pPr lvl="0" algn="l" rtl="0">
              <a:spcBef>
                <a:spcPts val="1067"/>
              </a:spcBef>
              <a:spcAft>
                <a:spcPts val="0"/>
              </a:spcAft>
              <a:buSzPts val="2400"/>
              <a:buNone/>
              <a:defRPr sz="1867" b="1">
                <a:solidFill>
                  <a:schemeClr val="lt1"/>
                </a:solidFill>
              </a:defRPr>
            </a:lvl1pPr>
            <a:lvl2pPr lvl="1" algn="l" rtl="0">
              <a:spcBef>
                <a:spcPts val="533"/>
              </a:spcBef>
              <a:spcAft>
                <a:spcPts val="0"/>
              </a:spcAft>
              <a:buSzPts val="2000"/>
              <a:buNone/>
              <a:defRPr sz="1867">
                <a:solidFill>
                  <a:schemeClr val="lt1"/>
                </a:solidFill>
              </a:defRPr>
            </a:lvl2pPr>
            <a:lvl3pPr lvl="2" algn="l" rtl="0">
              <a:spcBef>
                <a:spcPts val="533"/>
              </a:spcBef>
              <a:spcAft>
                <a:spcPts val="0"/>
              </a:spcAft>
              <a:buSzPts val="1800"/>
              <a:buNone/>
              <a:defRPr sz="1867">
                <a:solidFill>
                  <a:schemeClr val="lt1"/>
                </a:solidFill>
              </a:defRPr>
            </a:lvl3pPr>
            <a:lvl4pPr lvl="3" algn="l" rtl="0">
              <a:spcBef>
                <a:spcPts val="533"/>
              </a:spcBef>
              <a:spcAft>
                <a:spcPts val="0"/>
              </a:spcAft>
              <a:buSzPts val="1400"/>
              <a:buNone/>
              <a:defRPr sz="1867">
                <a:solidFill>
                  <a:schemeClr val="lt1"/>
                </a:solidFill>
              </a:defRPr>
            </a:lvl4pPr>
            <a:lvl5pPr lvl="4" algn="l" rtl="0">
              <a:spcBef>
                <a:spcPts val="533"/>
              </a:spcBef>
              <a:spcAft>
                <a:spcPts val="0"/>
              </a:spcAft>
              <a:buSzPts val="1400"/>
              <a:buNone/>
              <a:defRPr sz="1867">
                <a:solidFill>
                  <a:schemeClr val="lt1"/>
                </a:solidFill>
              </a:defRPr>
            </a:lvl5pPr>
            <a:lvl6pPr lvl="5" algn="l" rtl="0">
              <a:spcBef>
                <a:spcPts val="533"/>
              </a:spcBef>
              <a:spcAft>
                <a:spcPts val="0"/>
              </a:spcAft>
              <a:buSzPts val="1400"/>
              <a:buNone/>
              <a:defRPr sz="1867">
                <a:solidFill>
                  <a:schemeClr val="lt1"/>
                </a:solidFill>
              </a:defRPr>
            </a:lvl6pPr>
            <a:lvl7pPr lvl="6" algn="l" rtl="0">
              <a:spcBef>
                <a:spcPts val="533"/>
              </a:spcBef>
              <a:spcAft>
                <a:spcPts val="0"/>
              </a:spcAft>
              <a:buSzPts val="1400"/>
              <a:buNone/>
              <a:defRPr sz="1867">
                <a:solidFill>
                  <a:schemeClr val="lt1"/>
                </a:solidFill>
              </a:defRPr>
            </a:lvl7pPr>
            <a:lvl8pPr lvl="7" algn="l" rtl="0">
              <a:spcBef>
                <a:spcPts val="533"/>
              </a:spcBef>
              <a:spcAft>
                <a:spcPts val="0"/>
              </a:spcAft>
              <a:buSzPts val="1400"/>
              <a:buNone/>
              <a:defRPr sz="1867">
                <a:solidFill>
                  <a:schemeClr val="lt1"/>
                </a:solidFill>
              </a:defRPr>
            </a:lvl8pPr>
            <a:lvl9pPr lvl="8" algn="l" rtl="0">
              <a:spcBef>
                <a:spcPts val="533"/>
              </a:spcBef>
              <a:spcAft>
                <a:spcPts val="0"/>
              </a:spcAft>
              <a:buSzPts val="1400"/>
              <a:buNone/>
              <a:defRPr sz="1867">
                <a:solidFill>
                  <a:schemeClr val="lt1"/>
                </a:solidFill>
              </a:defRPr>
            </a:lvl9pPr>
          </a:lstStyle>
          <a:p>
            <a:endParaRPr/>
          </a:p>
        </p:txBody>
      </p:sp>
    </p:spTree>
    <p:extLst>
      <p:ext uri="{BB962C8B-B14F-4D97-AF65-F5344CB8AC3E}">
        <p14:creationId xmlns:p14="http://schemas.microsoft.com/office/powerpoint/2010/main" val="3685102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自訂版面配置">
  <p:cSld name="自訂版面配置">
    <p:spTree>
      <p:nvGrpSpPr>
        <p:cNvPr id="1" name="Shape 19"/>
        <p:cNvGrpSpPr/>
        <p:nvPr/>
      </p:nvGrpSpPr>
      <p:grpSpPr>
        <a:xfrm>
          <a:off x="0" y="0"/>
          <a:ext cx="0" cy="0"/>
          <a:chOff x="0" y="0"/>
          <a:chExt cx="0" cy="0"/>
        </a:xfrm>
      </p:grpSpPr>
      <p:pic>
        <p:nvPicPr>
          <p:cNvPr id="20" name="Google Shape;20;p4"/>
          <p:cNvPicPr preferRelativeResize="0"/>
          <p:nvPr/>
        </p:nvPicPr>
        <p:blipFill rotWithShape="1">
          <a:blip r:embed="rId2">
            <a:alphaModFix/>
          </a:blip>
          <a:srcRect/>
          <a:stretch/>
        </p:blipFill>
        <p:spPr>
          <a:xfrm>
            <a:off x="1758903" y="298432"/>
            <a:ext cx="8333952" cy="6261133"/>
          </a:xfrm>
          <a:prstGeom prst="rect">
            <a:avLst/>
          </a:prstGeom>
          <a:noFill/>
          <a:ln>
            <a:noFill/>
          </a:ln>
        </p:spPr>
      </p:pic>
      <p:sp>
        <p:nvSpPr>
          <p:cNvPr id="21" name="Google Shape;21;p4"/>
          <p:cNvSpPr txBox="1"/>
          <p:nvPr/>
        </p:nvSpPr>
        <p:spPr>
          <a:xfrm>
            <a:off x="2616275" y="1037629"/>
            <a:ext cx="6959200" cy="3964000"/>
          </a:xfrm>
          <a:prstGeom prst="rect">
            <a:avLst/>
          </a:prstGeom>
          <a:noFill/>
          <a:ln>
            <a:noFill/>
          </a:ln>
        </p:spPr>
        <p:txBody>
          <a:bodyPr spcFirstLastPara="1" wrap="square" lIns="91433" tIns="45700" rIns="91433" bIns="45700" anchor="t" anchorCtr="0">
            <a:noAutofit/>
          </a:bodyPr>
          <a:lstStyle/>
          <a:p>
            <a:pPr marL="0" marR="0" lvl="0" indent="0" algn="ctr" rtl="0">
              <a:lnSpc>
                <a:spcPct val="100000"/>
              </a:lnSpc>
              <a:spcBef>
                <a:spcPts val="0"/>
              </a:spcBef>
              <a:spcAft>
                <a:spcPts val="0"/>
              </a:spcAft>
              <a:buClr>
                <a:srgbClr val="000000"/>
              </a:buClr>
              <a:buSzPts val="3000"/>
              <a:buFont typeface="Arial"/>
              <a:buNone/>
            </a:pPr>
            <a:r>
              <a:rPr lang="zh-TW" altLang="en-US" sz="4000" b="1" i="0" u="none" strike="noStrike" cap="none">
                <a:solidFill>
                  <a:schemeClr val="dk1"/>
                </a:solidFill>
                <a:latin typeface="Microsoft JhengHei"/>
                <a:ea typeface="Microsoft JhengHei"/>
                <a:cs typeface="Microsoft JhengHei"/>
                <a:sym typeface="Microsoft JhengHei"/>
              </a:rPr>
              <a:t>「版權聲明頁」</a:t>
            </a:r>
            <a:endParaRPr sz="4000" b="1" i="0" u="none" strike="noStrike" cap="none">
              <a:solidFill>
                <a:schemeClr val="dk1"/>
              </a:solidFill>
              <a:latin typeface="Microsoft JhengHei"/>
              <a:ea typeface="Microsoft JhengHei"/>
              <a:cs typeface="Microsoft JhengHei"/>
              <a:sym typeface="Microsoft JhengHei"/>
            </a:endParaRPr>
          </a:p>
          <a:p>
            <a:pPr marL="0" marR="0" lvl="0" indent="0" algn="ctr" rtl="0">
              <a:lnSpc>
                <a:spcPct val="150000"/>
              </a:lnSpc>
              <a:spcBef>
                <a:spcPts val="0"/>
              </a:spcBef>
              <a:spcAft>
                <a:spcPts val="0"/>
              </a:spcAft>
              <a:buClr>
                <a:srgbClr val="000000"/>
              </a:buClr>
              <a:buSzPts val="1800"/>
              <a:buFont typeface="Arial"/>
              <a:buNone/>
            </a:pPr>
            <a:r>
              <a:rPr lang="zh-TW" altLang="en-US" sz="2400" b="0" i="0" u="none" strike="noStrike" cap="none">
                <a:solidFill>
                  <a:schemeClr val="dk1"/>
                </a:solidFill>
                <a:latin typeface="Microsoft JhengHei"/>
                <a:ea typeface="Microsoft JhengHei"/>
                <a:cs typeface="Microsoft JhengHei"/>
                <a:sym typeface="Microsoft JhengHei"/>
              </a:rPr>
              <a:t>本投影片已經獲得作者授權台灣人工智慧學校得以使用於教學用途，如需取得重製權以及公開傳輸權需要透過台灣人工智慧學校取得著作人同意；如果需要修改本投影片著作，則需要取得改作權；另外，如果有需要以光碟或紙本等實體的方式傳播，則需要取得台灣人工智慧學校散佈權。</a:t>
            </a:r>
            <a:endParaRPr sz="2400" b="0" i="0" u="none" strike="noStrike" cap="none">
              <a:solidFill>
                <a:schemeClr val="dk1"/>
              </a:solidFill>
              <a:latin typeface="Microsoft JhengHei"/>
              <a:ea typeface="Microsoft JhengHei"/>
              <a:cs typeface="Microsoft JhengHei"/>
              <a:sym typeface="Microsoft JhengHei"/>
            </a:endParaRPr>
          </a:p>
        </p:txBody>
      </p:sp>
      <p:sp>
        <p:nvSpPr>
          <p:cNvPr id="22" name="Google Shape;22;p4"/>
          <p:cNvSpPr txBox="1"/>
          <p:nvPr/>
        </p:nvSpPr>
        <p:spPr>
          <a:xfrm>
            <a:off x="4968727" y="6321056"/>
            <a:ext cx="2254400" cy="369200"/>
          </a:xfrm>
          <a:prstGeom prst="rect">
            <a:avLst/>
          </a:prstGeom>
          <a:noFill/>
          <a:ln>
            <a:noFill/>
          </a:ln>
        </p:spPr>
        <p:txBody>
          <a:bodyPr spcFirstLastPara="1" wrap="square" lIns="91433" tIns="45700" rIns="91433"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altLang="zh-TW" sz="1867" b="0" i="0" u="none" strike="noStrike" cap="none">
                <a:solidFill>
                  <a:schemeClr val="dk1"/>
                </a:solidFill>
                <a:latin typeface="Microsoft JhengHei"/>
                <a:ea typeface="Microsoft JhengHei"/>
                <a:cs typeface="Microsoft JhengHei"/>
                <a:sym typeface="Microsoft JhengHei"/>
              </a:rPr>
              <a:t>- </a:t>
            </a:r>
            <a:r>
              <a:rPr lang="zh-TW" altLang="en-US" sz="1867" b="0" i="0" u="none" strike="noStrike" cap="none">
                <a:solidFill>
                  <a:schemeClr val="dk1"/>
                </a:solidFill>
                <a:latin typeface="Microsoft JhengHei"/>
                <a:ea typeface="Microsoft JhengHei"/>
                <a:cs typeface="Microsoft JhengHei"/>
                <a:sym typeface="Microsoft JhengHei"/>
              </a:rPr>
              <a:t>台灣人工智慧學校  </a:t>
            </a:r>
            <a:endParaRPr sz="1867" b="0" i="0" u="none" strike="noStrike" cap="none">
              <a:solidFill>
                <a:schemeClr val="dk1"/>
              </a:solidFill>
              <a:latin typeface="Microsoft JhengHei"/>
              <a:ea typeface="Microsoft JhengHei"/>
              <a:cs typeface="Microsoft JhengHei"/>
              <a:sym typeface="Microsoft JhengHei"/>
            </a:endParaRPr>
          </a:p>
        </p:txBody>
      </p:sp>
    </p:spTree>
    <p:extLst>
      <p:ext uri="{BB962C8B-B14F-4D97-AF65-F5344CB8AC3E}">
        <p14:creationId xmlns:p14="http://schemas.microsoft.com/office/powerpoint/2010/main" val="1187993485"/>
      </p:ext>
    </p:extLst>
  </p:cSld>
  <p:clrMapOvr>
    <a:masterClrMapping/>
  </p:clrMapOvr>
  <p:hf sldNum="0" hdr="0" ftr="0" dt="0"/>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章節標題" type="secHead">
  <p:cSld name="章節標題">
    <p:spTree>
      <p:nvGrpSpPr>
        <p:cNvPr id="1" name="Shape 23"/>
        <p:cNvGrpSpPr/>
        <p:nvPr/>
      </p:nvGrpSpPr>
      <p:grpSpPr>
        <a:xfrm>
          <a:off x="0" y="0"/>
          <a:ext cx="0" cy="0"/>
          <a:chOff x="0" y="0"/>
          <a:chExt cx="0" cy="0"/>
        </a:xfrm>
      </p:grpSpPr>
      <p:pic>
        <p:nvPicPr>
          <p:cNvPr id="24" name="Google Shape;24;p5"/>
          <p:cNvPicPr preferRelativeResize="0"/>
          <p:nvPr/>
        </p:nvPicPr>
        <p:blipFill>
          <a:blip r:embed="rId2">
            <a:alphaModFix/>
          </a:blip>
          <a:stretch>
            <a:fillRect/>
          </a:stretch>
        </p:blipFill>
        <p:spPr>
          <a:xfrm>
            <a:off x="1" y="2977"/>
            <a:ext cx="12192004" cy="6852049"/>
          </a:xfrm>
          <a:prstGeom prst="rect">
            <a:avLst/>
          </a:prstGeom>
          <a:noFill/>
          <a:ln>
            <a:noFill/>
          </a:ln>
        </p:spPr>
      </p:pic>
      <p:sp>
        <p:nvSpPr>
          <p:cNvPr id="25" name="Google Shape;25;p5"/>
          <p:cNvSpPr txBox="1">
            <a:spLocks noGrp="1"/>
          </p:cNvSpPr>
          <p:nvPr>
            <p:ph type="title"/>
          </p:nvPr>
        </p:nvSpPr>
        <p:spPr>
          <a:xfrm>
            <a:off x="3463967" y="1996700"/>
            <a:ext cx="8652400" cy="1709200"/>
          </a:xfrm>
          <a:prstGeom prst="rect">
            <a:avLst/>
          </a:prstGeom>
        </p:spPr>
        <p:txBody>
          <a:bodyPr spcFirstLastPara="1" wrap="square" lIns="68575" tIns="34275" rIns="68575" bIns="34275" anchor="t" anchorCtr="0">
            <a:noAutofit/>
          </a:bodyPr>
          <a:lstStyle>
            <a:lvl1pPr lvl="0">
              <a:spcBef>
                <a:spcPts val="0"/>
              </a:spcBef>
              <a:spcAft>
                <a:spcPts val="0"/>
              </a:spcAft>
              <a:buSzPts val="4000"/>
              <a:buNone/>
              <a:defRPr sz="5333"/>
            </a:lvl1pPr>
            <a:lvl2pPr lvl="1">
              <a:spcBef>
                <a:spcPts val="0"/>
              </a:spcBef>
              <a:spcAft>
                <a:spcPts val="0"/>
              </a:spcAft>
              <a:buSzPts val="1200"/>
              <a:buNone/>
              <a:defRPr sz="2000"/>
            </a:lvl2pPr>
            <a:lvl3pPr lvl="2">
              <a:spcBef>
                <a:spcPts val="0"/>
              </a:spcBef>
              <a:spcAft>
                <a:spcPts val="0"/>
              </a:spcAft>
              <a:buSzPts val="1200"/>
              <a:buNone/>
              <a:defRPr sz="2000"/>
            </a:lvl3pPr>
            <a:lvl4pPr lvl="3">
              <a:spcBef>
                <a:spcPts val="0"/>
              </a:spcBef>
              <a:spcAft>
                <a:spcPts val="0"/>
              </a:spcAft>
              <a:buSzPts val="1200"/>
              <a:buNone/>
              <a:defRPr sz="2000"/>
            </a:lvl4pPr>
            <a:lvl5pPr lvl="4">
              <a:spcBef>
                <a:spcPts val="0"/>
              </a:spcBef>
              <a:spcAft>
                <a:spcPts val="0"/>
              </a:spcAft>
              <a:buSzPts val="1200"/>
              <a:buNone/>
              <a:defRPr sz="2000"/>
            </a:lvl5pPr>
            <a:lvl6pPr lvl="5">
              <a:spcBef>
                <a:spcPts val="0"/>
              </a:spcBef>
              <a:spcAft>
                <a:spcPts val="0"/>
              </a:spcAft>
              <a:buSzPts val="1200"/>
              <a:buNone/>
              <a:defRPr sz="2000"/>
            </a:lvl6pPr>
            <a:lvl7pPr lvl="6">
              <a:spcBef>
                <a:spcPts val="0"/>
              </a:spcBef>
              <a:spcAft>
                <a:spcPts val="0"/>
              </a:spcAft>
              <a:buSzPts val="1200"/>
              <a:buNone/>
              <a:defRPr sz="2000"/>
            </a:lvl7pPr>
            <a:lvl8pPr lvl="7">
              <a:spcBef>
                <a:spcPts val="0"/>
              </a:spcBef>
              <a:spcAft>
                <a:spcPts val="0"/>
              </a:spcAft>
              <a:buSzPts val="1200"/>
              <a:buNone/>
              <a:defRPr sz="2000"/>
            </a:lvl8pPr>
            <a:lvl9pPr lvl="8">
              <a:spcBef>
                <a:spcPts val="0"/>
              </a:spcBef>
              <a:spcAft>
                <a:spcPts val="0"/>
              </a:spcAft>
              <a:buSzPts val="1200"/>
              <a:buNone/>
              <a:defRPr sz="2000"/>
            </a:lvl9pPr>
          </a:lstStyle>
          <a:p>
            <a:r>
              <a:rPr lang="zh-TW" altLang="en-US"/>
              <a:t>按一下以編輯母片標題樣式</a:t>
            </a:r>
            <a:endParaRPr/>
          </a:p>
        </p:txBody>
      </p:sp>
      <p:sp>
        <p:nvSpPr>
          <p:cNvPr id="26" name="Google Shape;26;p5"/>
          <p:cNvSpPr txBox="1">
            <a:spLocks noGrp="1"/>
          </p:cNvSpPr>
          <p:nvPr>
            <p:ph type="subTitle" idx="1"/>
          </p:nvPr>
        </p:nvSpPr>
        <p:spPr>
          <a:xfrm>
            <a:off x="3463967" y="4023667"/>
            <a:ext cx="8380000" cy="862400"/>
          </a:xfrm>
          <a:prstGeom prst="rect">
            <a:avLst/>
          </a:prstGeom>
        </p:spPr>
        <p:txBody>
          <a:bodyPr spcFirstLastPara="1" wrap="square" lIns="68575" tIns="34275" rIns="68575" bIns="34275" anchor="t" anchorCtr="0">
            <a:noAutofit/>
          </a:bodyPr>
          <a:lstStyle>
            <a:lvl1pPr lvl="0">
              <a:spcBef>
                <a:spcPts val="1067"/>
              </a:spcBef>
              <a:spcAft>
                <a:spcPts val="0"/>
              </a:spcAft>
              <a:buSzPts val="2600"/>
              <a:buNone/>
              <a:defRPr sz="3467"/>
            </a:lvl1pPr>
            <a:lvl2pPr lvl="1">
              <a:spcBef>
                <a:spcPts val="533"/>
              </a:spcBef>
              <a:spcAft>
                <a:spcPts val="0"/>
              </a:spcAft>
              <a:buSzPts val="2000"/>
              <a:buNone/>
              <a:defRPr/>
            </a:lvl2pPr>
            <a:lvl3pPr lvl="2">
              <a:spcBef>
                <a:spcPts val="533"/>
              </a:spcBef>
              <a:spcAft>
                <a:spcPts val="0"/>
              </a:spcAft>
              <a:buSzPts val="1800"/>
              <a:buNone/>
              <a:defRPr/>
            </a:lvl3pPr>
            <a:lvl4pPr lvl="3">
              <a:spcBef>
                <a:spcPts val="533"/>
              </a:spcBef>
              <a:spcAft>
                <a:spcPts val="0"/>
              </a:spcAft>
              <a:buSzPts val="1400"/>
              <a:buNone/>
              <a:defRPr/>
            </a:lvl4pPr>
            <a:lvl5pPr lvl="4">
              <a:spcBef>
                <a:spcPts val="533"/>
              </a:spcBef>
              <a:spcAft>
                <a:spcPts val="0"/>
              </a:spcAft>
              <a:buSzPts val="1400"/>
              <a:buNone/>
              <a:defRPr/>
            </a:lvl5pPr>
            <a:lvl6pPr lvl="5">
              <a:spcBef>
                <a:spcPts val="533"/>
              </a:spcBef>
              <a:spcAft>
                <a:spcPts val="0"/>
              </a:spcAft>
              <a:buSzPts val="1400"/>
              <a:buNone/>
              <a:defRPr/>
            </a:lvl6pPr>
            <a:lvl7pPr lvl="6">
              <a:spcBef>
                <a:spcPts val="533"/>
              </a:spcBef>
              <a:spcAft>
                <a:spcPts val="0"/>
              </a:spcAft>
              <a:buSzPts val="1400"/>
              <a:buNone/>
              <a:defRPr/>
            </a:lvl7pPr>
            <a:lvl8pPr lvl="7">
              <a:spcBef>
                <a:spcPts val="533"/>
              </a:spcBef>
              <a:spcAft>
                <a:spcPts val="0"/>
              </a:spcAft>
              <a:buSzPts val="1400"/>
              <a:buNone/>
              <a:defRPr/>
            </a:lvl8pPr>
            <a:lvl9pPr lvl="8">
              <a:spcBef>
                <a:spcPts val="533"/>
              </a:spcBef>
              <a:spcAft>
                <a:spcPts val="0"/>
              </a:spcAft>
              <a:buSzPts val="1400"/>
              <a:buNone/>
              <a:defRPr/>
            </a:lvl9pPr>
          </a:lstStyle>
          <a:p>
            <a:r>
              <a:rPr lang="zh-TW" altLang="en-US"/>
              <a:t>按一下以編輯母片子標題樣式</a:t>
            </a:r>
            <a:endParaRPr/>
          </a:p>
        </p:txBody>
      </p:sp>
    </p:spTree>
    <p:extLst>
      <p:ext uri="{BB962C8B-B14F-4D97-AF65-F5344CB8AC3E}">
        <p14:creationId xmlns:p14="http://schemas.microsoft.com/office/powerpoint/2010/main" val="200558604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只有標題">
  <p:cSld name="只有標題">
    <p:spTree>
      <p:nvGrpSpPr>
        <p:cNvPr id="1" name="Shape 27"/>
        <p:cNvGrpSpPr/>
        <p:nvPr/>
      </p:nvGrpSpPr>
      <p:grpSpPr>
        <a:xfrm>
          <a:off x="0" y="0"/>
          <a:ext cx="0" cy="0"/>
          <a:chOff x="0" y="0"/>
          <a:chExt cx="0" cy="0"/>
        </a:xfrm>
      </p:grpSpPr>
      <p:sp>
        <p:nvSpPr>
          <p:cNvPr id="28" name="Google Shape;28;p6"/>
          <p:cNvSpPr txBox="1"/>
          <p:nvPr/>
        </p:nvSpPr>
        <p:spPr>
          <a:xfrm>
            <a:off x="718533" y="275359"/>
            <a:ext cx="10515600" cy="1325600"/>
          </a:xfrm>
          <a:prstGeom prst="rect">
            <a:avLst/>
          </a:prstGeom>
          <a:noFill/>
          <a:ln>
            <a:noFill/>
          </a:ln>
        </p:spPr>
        <p:txBody>
          <a:bodyPr spcFirstLastPara="1" wrap="square" lIns="91433" tIns="45700" rIns="91433" bIns="45700" anchor="ctr" anchorCtr="0">
            <a:noAutofit/>
          </a:bodyPr>
          <a:lstStyle/>
          <a:p>
            <a:pPr marL="0" marR="0" lvl="0" indent="0" algn="l" rtl="0">
              <a:lnSpc>
                <a:spcPct val="90000"/>
              </a:lnSpc>
              <a:spcBef>
                <a:spcPts val="0"/>
              </a:spcBef>
              <a:spcAft>
                <a:spcPts val="0"/>
              </a:spcAft>
              <a:buClr>
                <a:schemeClr val="dk1"/>
              </a:buClr>
              <a:buSzPts val="3300"/>
              <a:buFont typeface="Microsoft JhengHei"/>
              <a:buNone/>
            </a:pPr>
            <a:r>
              <a:rPr lang="zh-TW" altLang="en-US" sz="4400" b="1" i="0" u="none" strike="noStrike" cap="none">
                <a:solidFill>
                  <a:schemeClr val="dk1"/>
                </a:solidFill>
                <a:latin typeface="Microsoft JhengHei"/>
                <a:ea typeface="Microsoft JhengHei"/>
                <a:cs typeface="Microsoft JhengHei"/>
                <a:sym typeface="Microsoft JhengHei"/>
              </a:rPr>
              <a:t>按一下以編輯母片標題樣式</a:t>
            </a:r>
            <a:endParaRPr sz="1467" b="0" i="0" u="none" strike="noStrike" cap="none">
              <a:solidFill>
                <a:srgbClr val="000000"/>
              </a:solidFill>
              <a:latin typeface="Arial"/>
              <a:ea typeface="Arial"/>
              <a:cs typeface="Arial"/>
              <a:sym typeface="Arial"/>
            </a:endParaRPr>
          </a:p>
        </p:txBody>
      </p:sp>
      <p:pic>
        <p:nvPicPr>
          <p:cNvPr id="29" name="Google Shape;29;p6"/>
          <p:cNvPicPr preferRelativeResize="0"/>
          <p:nvPr/>
        </p:nvPicPr>
        <p:blipFill rotWithShape="1">
          <a:blip r:embed="rId2">
            <a:alphaModFix/>
          </a:blip>
          <a:srcRect t="39" b="49"/>
          <a:stretch/>
        </p:blipFill>
        <p:spPr>
          <a:xfrm>
            <a:off x="0" y="4"/>
            <a:ext cx="12202632" cy="6857999"/>
          </a:xfrm>
          <a:prstGeom prst="rect">
            <a:avLst/>
          </a:prstGeom>
          <a:noFill/>
          <a:ln>
            <a:noFill/>
          </a:ln>
        </p:spPr>
      </p:pic>
      <p:sp>
        <p:nvSpPr>
          <p:cNvPr id="30" name="Google Shape;30;p6"/>
          <p:cNvSpPr txBox="1">
            <a:spLocks noGrp="1"/>
          </p:cNvSpPr>
          <p:nvPr>
            <p:ph type="title"/>
          </p:nvPr>
        </p:nvSpPr>
        <p:spPr>
          <a:xfrm>
            <a:off x="801667" y="173767"/>
            <a:ext cx="10800400" cy="983200"/>
          </a:xfrm>
          <a:prstGeom prst="rect">
            <a:avLst/>
          </a:prstGeom>
        </p:spPr>
        <p:txBody>
          <a:bodyPr spcFirstLastPara="1" wrap="square" lIns="68575" tIns="34275" rIns="68575" bIns="34275" anchor="ctr" anchorCtr="0">
            <a:noAutofit/>
          </a:bodyPr>
          <a:lstStyle>
            <a:lvl1pPr lvl="0">
              <a:spcBef>
                <a:spcPts val="0"/>
              </a:spcBef>
              <a:spcAft>
                <a:spcPts val="0"/>
              </a:spcAft>
              <a:buSzPts val="3200"/>
              <a:buNone/>
              <a:defRPr sz="4267"/>
            </a:lvl1pPr>
            <a:lvl2pPr lvl="1">
              <a:spcBef>
                <a:spcPts val="0"/>
              </a:spcBef>
              <a:spcAft>
                <a:spcPts val="0"/>
              </a:spcAft>
              <a:buSzPts val="4000"/>
              <a:buNone/>
              <a:defRPr sz="5333"/>
            </a:lvl2pPr>
            <a:lvl3pPr lvl="2">
              <a:spcBef>
                <a:spcPts val="0"/>
              </a:spcBef>
              <a:spcAft>
                <a:spcPts val="0"/>
              </a:spcAft>
              <a:buSzPts val="4000"/>
              <a:buNone/>
              <a:defRPr sz="5333"/>
            </a:lvl3pPr>
            <a:lvl4pPr lvl="3">
              <a:spcBef>
                <a:spcPts val="0"/>
              </a:spcBef>
              <a:spcAft>
                <a:spcPts val="0"/>
              </a:spcAft>
              <a:buSzPts val="4000"/>
              <a:buNone/>
              <a:defRPr sz="5333"/>
            </a:lvl4pPr>
            <a:lvl5pPr lvl="4">
              <a:spcBef>
                <a:spcPts val="0"/>
              </a:spcBef>
              <a:spcAft>
                <a:spcPts val="0"/>
              </a:spcAft>
              <a:buSzPts val="4000"/>
              <a:buNone/>
              <a:defRPr sz="5333"/>
            </a:lvl5pPr>
            <a:lvl6pPr lvl="5">
              <a:spcBef>
                <a:spcPts val="0"/>
              </a:spcBef>
              <a:spcAft>
                <a:spcPts val="0"/>
              </a:spcAft>
              <a:buSzPts val="4000"/>
              <a:buNone/>
              <a:defRPr sz="5333"/>
            </a:lvl6pPr>
            <a:lvl7pPr lvl="6">
              <a:spcBef>
                <a:spcPts val="0"/>
              </a:spcBef>
              <a:spcAft>
                <a:spcPts val="0"/>
              </a:spcAft>
              <a:buSzPts val="4000"/>
              <a:buNone/>
              <a:defRPr sz="5333"/>
            </a:lvl7pPr>
            <a:lvl8pPr lvl="7">
              <a:spcBef>
                <a:spcPts val="0"/>
              </a:spcBef>
              <a:spcAft>
                <a:spcPts val="0"/>
              </a:spcAft>
              <a:buSzPts val="4000"/>
              <a:buNone/>
              <a:defRPr sz="5333"/>
            </a:lvl8pPr>
            <a:lvl9pPr lvl="8">
              <a:spcBef>
                <a:spcPts val="0"/>
              </a:spcBef>
              <a:spcAft>
                <a:spcPts val="0"/>
              </a:spcAft>
              <a:buSzPts val="4000"/>
              <a:buNone/>
              <a:defRPr sz="5333"/>
            </a:lvl9pPr>
          </a:lstStyle>
          <a:p>
            <a:r>
              <a:rPr lang="zh-TW" altLang="en-US"/>
              <a:t>按一下以編輯母片標題樣式</a:t>
            </a:r>
            <a:endParaRPr/>
          </a:p>
        </p:txBody>
      </p:sp>
      <p:sp>
        <p:nvSpPr>
          <p:cNvPr id="31" name="Google Shape;31;p6"/>
          <p:cNvSpPr txBox="1">
            <a:spLocks noGrp="1"/>
          </p:cNvSpPr>
          <p:nvPr>
            <p:ph type="body" idx="1"/>
          </p:nvPr>
        </p:nvSpPr>
        <p:spPr>
          <a:xfrm>
            <a:off x="907600" y="1361400"/>
            <a:ext cx="10588400" cy="4901200"/>
          </a:xfrm>
          <a:prstGeom prst="rect">
            <a:avLst/>
          </a:prstGeom>
        </p:spPr>
        <p:txBody>
          <a:bodyPr spcFirstLastPara="1" wrap="square" lIns="68575" tIns="34275" rIns="68575" bIns="34275" anchor="t" anchorCtr="0">
            <a:noAutofit/>
          </a:bodyPr>
          <a:lstStyle>
            <a:lvl1pPr marL="609585" lvl="0" indent="-507987">
              <a:spcBef>
                <a:spcPts val="1067"/>
              </a:spcBef>
              <a:spcAft>
                <a:spcPts val="0"/>
              </a:spcAft>
              <a:buSzPts val="2400"/>
              <a:buChar char="•"/>
              <a:defRPr sz="3200"/>
            </a:lvl1pPr>
            <a:lvl2pPr marL="1219170" lvl="1" indent="-474121">
              <a:spcBef>
                <a:spcPts val="533"/>
              </a:spcBef>
              <a:spcAft>
                <a:spcPts val="0"/>
              </a:spcAft>
              <a:buSzPts val="2000"/>
              <a:buChar char="•"/>
              <a:defRPr sz="2667"/>
            </a:lvl2pPr>
            <a:lvl3pPr marL="1828754" lvl="2" indent="-457189">
              <a:spcBef>
                <a:spcPts val="533"/>
              </a:spcBef>
              <a:spcAft>
                <a:spcPts val="0"/>
              </a:spcAft>
              <a:buSzPts val="1800"/>
              <a:buChar char="•"/>
              <a:defRPr sz="2400"/>
            </a:lvl3pPr>
            <a:lvl4pPr marL="2438339" lvl="3" indent="-423323">
              <a:spcBef>
                <a:spcPts val="533"/>
              </a:spcBef>
              <a:spcAft>
                <a:spcPts val="0"/>
              </a:spcAft>
              <a:buSzPts val="1400"/>
              <a:buChar char="•"/>
              <a:defRPr/>
            </a:lvl4pPr>
            <a:lvl5pPr marL="3047924" lvl="4" indent="-423323">
              <a:spcBef>
                <a:spcPts val="533"/>
              </a:spcBef>
              <a:spcAft>
                <a:spcPts val="0"/>
              </a:spcAft>
              <a:buSzPts val="1400"/>
              <a:buChar char="•"/>
              <a:defRPr/>
            </a:lvl5pPr>
            <a:lvl6pPr marL="3657509" lvl="5" indent="-423323">
              <a:spcBef>
                <a:spcPts val="533"/>
              </a:spcBef>
              <a:spcAft>
                <a:spcPts val="0"/>
              </a:spcAft>
              <a:buSzPts val="1400"/>
              <a:buChar char="•"/>
              <a:defRPr/>
            </a:lvl6pPr>
            <a:lvl7pPr marL="4267093" lvl="6" indent="-423323">
              <a:spcBef>
                <a:spcPts val="533"/>
              </a:spcBef>
              <a:spcAft>
                <a:spcPts val="0"/>
              </a:spcAft>
              <a:buSzPts val="1400"/>
              <a:buChar char="•"/>
              <a:defRPr/>
            </a:lvl7pPr>
            <a:lvl8pPr marL="4876678" lvl="7" indent="-423323">
              <a:spcBef>
                <a:spcPts val="533"/>
              </a:spcBef>
              <a:spcAft>
                <a:spcPts val="0"/>
              </a:spcAft>
              <a:buSzPts val="1400"/>
              <a:buChar char="•"/>
              <a:defRPr/>
            </a:lvl8pPr>
            <a:lvl9pPr marL="5486263" lvl="8" indent="-423323">
              <a:spcBef>
                <a:spcPts val="533"/>
              </a:spcBef>
              <a:spcAft>
                <a:spcPts val="0"/>
              </a:spcAft>
              <a:buSzPts val="1400"/>
              <a:buChar char="•"/>
              <a:defRPr/>
            </a:lvl9pPr>
          </a:lstStyle>
          <a:p>
            <a:pPr lvl="0"/>
            <a:r>
              <a:rPr lang="zh-TW" altLang="en-US"/>
              <a:t>編輯母片文字樣式</a:t>
            </a:r>
          </a:p>
        </p:txBody>
      </p:sp>
    </p:spTree>
    <p:extLst>
      <p:ext uri="{BB962C8B-B14F-4D97-AF65-F5344CB8AC3E}">
        <p14:creationId xmlns:p14="http://schemas.microsoft.com/office/powerpoint/2010/main" val="180192308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空白 1">
  <p:cSld name="空白 1">
    <p:spTree>
      <p:nvGrpSpPr>
        <p:cNvPr id="1" name="Shape 32"/>
        <p:cNvGrpSpPr/>
        <p:nvPr/>
      </p:nvGrpSpPr>
      <p:grpSpPr>
        <a:xfrm>
          <a:off x="0" y="0"/>
          <a:ext cx="0" cy="0"/>
          <a:chOff x="0" y="0"/>
          <a:chExt cx="0" cy="0"/>
        </a:xfrm>
      </p:grpSpPr>
      <p:pic>
        <p:nvPicPr>
          <p:cNvPr id="33" name="Google Shape;33;p7"/>
          <p:cNvPicPr preferRelativeResize="0"/>
          <p:nvPr/>
        </p:nvPicPr>
        <p:blipFill rotWithShape="1">
          <a:blip r:embed="rId2">
            <a:alphaModFix/>
          </a:blip>
          <a:srcRect l="39" r="49"/>
          <a:stretch/>
        </p:blipFill>
        <p:spPr>
          <a:xfrm>
            <a:off x="1" y="0"/>
            <a:ext cx="12191996" cy="6858000"/>
          </a:xfrm>
          <a:prstGeom prst="rect">
            <a:avLst/>
          </a:prstGeom>
          <a:noFill/>
          <a:ln>
            <a:noFill/>
          </a:ln>
        </p:spPr>
      </p:pic>
      <p:sp>
        <p:nvSpPr>
          <p:cNvPr id="34" name="Google Shape;34;p7"/>
          <p:cNvSpPr txBox="1">
            <a:spLocks noGrp="1"/>
          </p:cNvSpPr>
          <p:nvPr>
            <p:ph type="title"/>
          </p:nvPr>
        </p:nvSpPr>
        <p:spPr>
          <a:xfrm>
            <a:off x="325800" y="358400"/>
            <a:ext cx="4528400" cy="1645200"/>
          </a:xfrm>
          <a:prstGeom prst="rect">
            <a:avLst/>
          </a:prstGeom>
        </p:spPr>
        <p:txBody>
          <a:bodyPr spcFirstLastPara="1" wrap="square" lIns="68575" tIns="34275" rIns="68575" bIns="34275" anchor="t" anchorCtr="0">
            <a:noAutofit/>
          </a:bodyPr>
          <a:lstStyle>
            <a:lvl1pPr lvl="0">
              <a:spcBef>
                <a:spcPts val="0"/>
              </a:spcBef>
              <a:spcAft>
                <a:spcPts val="0"/>
              </a:spcAft>
              <a:buSzPts val="32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r>
              <a:rPr lang="zh-TW" altLang="en-US"/>
              <a:t>按一下以編輯母片標題樣式</a:t>
            </a:r>
            <a:endParaRPr/>
          </a:p>
        </p:txBody>
      </p:sp>
      <p:sp>
        <p:nvSpPr>
          <p:cNvPr id="35" name="Google Shape;35;p7"/>
          <p:cNvSpPr txBox="1">
            <a:spLocks noGrp="1"/>
          </p:cNvSpPr>
          <p:nvPr>
            <p:ph type="subTitle" idx="1"/>
          </p:nvPr>
        </p:nvSpPr>
        <p:spPr>
          <a:xfrm>
            <a:off x="325800" y="2182833"/>
            <a:ext cx="4528400" cy="3730400"/>
          </a:xfrm>
          <a:prstGeom prst="rect">
            <a:avLst/>
          </a:prstGeom>
        </p:spPr>
        <p:txBody>
          <a:bodyPr spcFirstLastPara="1" wrap="square" lIns="68575" tIns="34275" rIns="68575" bIns="34275" anchor="t" anchorCtr="0">
            <a:noAutofit/>
          </a:bodyPr>
          <a:lstStyle>
            <a:lvl1pPr lvl="0">
              <a:spcBef>
                <a:spcPts val="1067"/>
              </a:spcBef>
              <a:spcAft>
                <a:spcPts val="0"/>
              </a:spcAft>
              <a:buSzPts val="2400"/>
              <a:buNone/>
              <a:defRPr/>
            </a:lvl1pPr>
            <a:lvl2pPr lvl="1">
              <a:spcBef>
                <a:spcPts val="533"/>
              </a:spcBef>
              <a:spcAft>
                <a:spcPts val="0"/>
              </a:spcAft>
              <a:buSzPts val="2000"/>
              <a:buNone/>
              <a:defRPr/>
            </a:lvl2pPr>
            <a:lvl3pPr lvl="2">
              <a:spcBef>
                <a:spcPts val="533"/>
              </a:spcBef>
              <a:spcAft>
                <a:spcPts val="0"/>
              </a:spcAft>
              <a:buSzPts val="1800"/>
              <a:buNone/>
              <a:defRPr/>
            </a:lvl3pPr>
            <a:lvl4pPr lvl="3">
              <a:spcBef>
                <a:spcPts val="533"/>
              </a:spcBef>
              <a:spcAft>
                <a:spcPts val="0"/>
              </a:spcAft>
              <a:buSzPts val="1400"/>
              <a:buNone/>
              <a:defRPr/>
            </a:lvl4pPr>
            <a:lvl5pPr lvl="4">
              <a:spcBef>
                <a:spcPts val="533"/>
              </a:spcBef>
              <a:spcAft>
                <a:spcPts val="0"/>
              </a:spcAft>
              <a:buSzPts val="1400"/>
              <a:buNone/>
              <a:defRPr/>
            </a:lvl5pPr>
            <a:lvl6pPr lvl="5">
              <a:spcBef>
                <a:spcPts val="533"/>
              </a:spcBef>
              <a:spcAft>
                <a:spcPts val="0"/>
              </a:spcAft>
              <a:buSzPts val="1400"/>
              <a:buNone/>
              <a:defRPr/>
            </a:lvl6pPr>
            <a:lvl7pPr lvl="6">
              <a:spcBef>
                <a:spcPts val="533"/>
              </a:spcBef>
              <a:spcAft>
                <a:spcPts val="0"/>
              </a:spcAft>
              <a:buSzPts val="1400"/>
              <a:buNone/>
              <a:defRPr/>
            </a:lvl7pPr>
            <a:lvl8pPr lvl="7">
              <a:spcBef>
                <a:spcPts val="533"/>
              </a:spcBef>
              <a:spcAft>
                <a:spcPts val="0"/>
              </a:spcAft>
              <a:buSzPts val="1400"/>
              <a:buNone/>
              <a:defRPr/>
            </a:lvl8pPr>
            <a:lvl9pPr lvl="8">
              <a:spcBef>
                <a:spcPts val="533"/>
              </a:spcBef>
              <a:spcAft>
                <a:spcPts val="0"/>
              </a:spcAft>
              <a:buSzPts val="1400"/>
              <a:buNone/>
              <a:defRPr/>
            </a:lvl9pPr>
          </a:lstStyle>
          <a:p>
            <a:r>
              <a:rPr lang="zh-TW" altLang="en-US"/>
              <a:t>按一下以編輯母片子標題樣式</a:t>
            </a:r>
            <a:endParaRPr/>
          </a:p>
        </p:txBody>
      </p:sp>
      <p:sp>
        <p:nvSpPr>
          <p:cNvPr id="36" name="Google Shape;36;p7"/>
          <p:cNvSpPr txBox="1">
            <a:spLocks noGrp="1"/>
          </p:cNvSpPr>
          <p:nvPr>
            <p:ph type="body" idx="2"/>
          </p:nvPr>
        </p:nvSpPr>
        <p:spPr>
          <a:xfrm>
            <a:off x="5701400" y="358400"/>
            <a:ext cx="5864400" cy="6124800"/>
          </a:xfrm>
          <a:prstGeom prst="rect">
            <a:avLst/>
          </a:prstGeom>
        </p:spPr>
        <p:txBody>
          <a:bodyPr spcFirstLastPara="1" wrap="square" lIns="68575" tIns="34275" rIns="68575" bIns="34275" anchor="t" anchorCtr="0">
            <a:noAutofit/>
          </a:bodyPr>
          <a:lstStyle>
            <a:lvl1pPr marL="609585" lvl="0" indent="-507987">
              <a:spcBef>
                <a:spcPts val="1067"/>
              </a:spcBef>
              <a:spcAft>
                <a:spcPts val="0"/>
              </a:spcAft>
              <a:buSzPts val="2400"/>
              <a:buChar char="•"/>
              <a:defRPr/>
            </a:lvl1pPr>
            <a:lvl2pPr marL="1219170" lvl="1" indent="-474121">
              <a:spcBef>
                <a:spcPts val="533"/>
              </a:spcBef>
              <a:spcAft>
                <a:spcPts val="0"/>
              </a:spcAft>
              <a:buSzPts val="2000"/>
              <a:buChar char="•"/>
              <a:defRPr/>
            </a:lvl2pPr>
            <a:lvl3pPr marL="1828754" lvl="2" indent="-457189">
              <a:spcBef>
                <a:spcPts val="533"/>
              </a:spcBef>
              <a:spcAft>
                <a:spcPts val="0"/>
              </a:spcAft>
              <a:buSzPts val="1800"/>
              <a:buChar char="•"/>
              <a:defRPr/>
            </a:lvl3pPr>
            <a:lvl4pPr marL="2438339" lvl="3" indent="-423323">
              <a:spcBef>
                <a:spcPts val="533"/>
              </a:spcBef>
              <a:spcAft>
                <a:spcPts val="0"/>
              </a:spcAft>
              <a:buSzPts val="1400"/>
              <a:buChar char="•"/>
              <a:defRPr/>
            </a:lvl4pPr>
            <a:lvl5pPr marL="3047924" lvl="4" indent="-423323">
              <a:spcBef>
                <a:spcPts val="533"/>
              </a:spcBef>
              <a:spcAft>
                <a:spcPts val="0"/>
              </a:spcAft>
              <a:buSzPts val="1400"/>
              <a:buChar char="•"/>
              <a:defRPr/>
            </a:lvl5pPr>
            <a:lvl6pPr marL="3657509" lvl="5" indent="-423323">
              <a:spcBef>
                <a:spcPts val="533"/>
              </a:spcBef>
              <a:spcAft>
                <a:spcPts val="0"/>
              </a:spcAft>
              <a:buSzPts val="1400"/>
              <a:buChar char="•"/>
              <a:defRPr/>
            </a:lvl6pPr>
            <a:lvl7pPr marL="4267093" lvl="6" indent="-423323">
              <a:spcBef>
                <a:spcPts val="533"/>
              </a:spcBef>
              <a:spcAft>
                <a:spcPts val="0"/>
              </a:spcAft>
              <a:buSzPts val="1400"/>
              <a:buChar char="•"/>
              <a:defRPr/>
            </a:lvl7pPr>
            <a:lvl8pPr marL="4876678" lvl="7" indent="-423323">
              <a:spcBef>
                <a:spcPts val="533"/>
              </a:spcBef>
              <a:spcAft>
                <a:spcPts val="0"/>
              </a:spcAft>
              <a:buSzPts val="1400"/>
              <a:buChar char="•"/>
              <a:defRPr/>
            </a:lvl8pPr>
            <a:lvl9pPr marL="5486263" lvl="8" indent="-423323">
              <a:spcBef>
                <a:spcPts val="533"/>
              </a:spcBef>
              <a:spcAft>
                <a:spcPts val="0"/>
              </a:spcAft>
              <a:buSzPts val="1400"/>
              <a:buChar char="•"/>
              <a:defRPr/>
            </a:lvl9pPr>
          </a:lstStyle>
          <a:p>
            <a:pPr lvl="0"/>
            <a:r>
              <a:rPr lang="zh-TW" altLang="en-US"/>
              <a:t>編輯母片文字樣式</a:t>
            </a:r>
          </a:p>
        </p:txBody>
      </p:sp>
    </p:spTree>
    <p:extLst>
      <p:ext uri="{BB962C8B-B14F-4D97-AF65-F5344CB8AC3E}">
        <p14:creationId xmlns:p14="http://schemas.microsoft.com/office/powerpoint/2010/main" val="312034297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空白">
  <p:cSld name="空白">
    <p:spTree>
      <p:nvGrpSpPr>
        <p:cNvPr id="1" name="Shape 37"/>
        <p:cNvGrpSpPr/>
        <p:nvPr/>
      </p:nvGrpSpPr>
      <p:grpSpPr>
        <a:xfrm>
          <a:off x="0" y="0"/>
          <a:ext cx="0" cy="0"/>
          <a:chOff x="0" y="0"/>
          <a:chExt cx="0" cy="0"/>
        </a:xfrm>
      </p:grpSpPr>
      <p:pic>
        <p:nvPicPr>
          <p:cNvPr id="38" name="Google Shape;38;p8"/>
          <p:cNvPicPr preferRelativeResize="0"/>
          <p:nvPr/>
        </p:nvPicPr>
        <p:blipFill>
          <a:blip r:embed="rId2">
            <a:alphaModFix/>
          </a:blip>
          <a:stretch>
            <a:fillRect/>
          </a:stretch>
        </p:blipFill>
        <p:spPr>
          <a:xfrm>
            <a:off x="1" y="1"/>
            <a:ext cx="12191996" cy="6857999"/>
          </a:xfrm>
          <a:prstGeom prst="rect">
            <a:avLst/>
          </a:prstGeom>
          <a:noFill/>
          <a:ln>
            <a:noFill/>
          </a:ln>
        </p:spPr>
      </p:pic>
    </p:spTree>
    <p:extLst>
      <p:ext uri="{BB962C8B-B14F-4D97-AF65-F5344CB8AC3E}">
        <p14:creationId xmlns:p14="http://schemas.microsoft.com/office/powerpoint/2010/main" val="78364070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名言語錄">
  <p:cSld name="名言語錄">
    <p:spTree>
      <p:nvGrpSpPr>
        <p:cNvPr id="1" name="Shape 34"/>
        <p:cNvGrpSpPr/>
        <p:nvPr/>
      </p:nvGrpSpPr>
      <p:grpSpPr>
        <a:xfrm>
          <a:off x="0" y="0"/>
          <a:ext cx="0" cy="0"/>
          <a:chOff x="0" y="0"/>
          <a:chExt cx="0" cy="0"/>
        </a:xfrm>
      </p:grpSpPr>
      <p:sp>
        <p:nvSpPr>
          <p:cNvPr id="38" name="Google Shape;38;p94"/>
          <p:cNvSpPr txBox="1">
            <a:spLocks noGrp="1"/>
          </p:cNvSpPr>
          <p:nvPr>
            <p:ph type="sldNum" idx="12"/>
          </p:nvPr>
        </p:nvSpPr>
        <p:spPr>
          <a:xfrm>
            <a:off x="5977052" y="6536531"/>
            <a:ext cx="233200" cy="2388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800"/>
              <a:buFont typeface="Helvetica Neue Light"/>
              <a:buNone/>
              <a:defRPr sz="1067" b="0" i="0" u="none" strike="noStrike" cap="none">
                <a:solidFill>
                  <a:srgbClr val="000000"/>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000000"/>
              </a:buClr>
              <a:buSzPts val="800"/>
              <a:buFont typeface="Helvetica Neue Light"/>
              <a:buNone/>
              <a:defRPr sz="1067" b="0" i="0" u="none" strike="noStrike" cap="none">
                <a:solidFill>
                  <a:srgbClr val="000000"/>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000000"/>
              </a:buClr>
              <a:buSzPts val="800"/>
              <a:buFont typeface="Helvetica Neue Light"/>
              <a:buNone/>
              <a:defRPr sz="1067" b="0" i="0" u="none" strike="noStrike" cap="none">
                <a:solidFill>
                  <a:srgbClr val="000000"/>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000000"/>
              </a:buClr>
              <a:buSzPts val="800"/>
              <a:buFont typeface="Helvetica Neue Light"/>
              <a:buNone/>
              <a:defRPr sz="1067" b="0" i="0" u="none" strike="noStrike" cap="none">
                <a:solidFill>
                  <a:srgbClr val="000000"/>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000000"/>
              </a:buClr>
              <a:buSzPts val="800"/>
              <a:buFont typeface="Helvetica Neue Light"/>
              <a:buNone/>
              <a:defRPr sz="1067" b="0" i="0" u="none" strike="noStrike" cap="none">
                <a:solidFill>
                  <a:srgbClr val="000000"/>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000000"/>
              </a:buClr>
              <a:buSzPts val="800"/>
              <a:buFont typeface="Helvetica Neue Light"/>
              <a:buNone/>
              <a:defRPr sz="1067" b="0" i="0" u="none" strike="noStrike" cap="none">
                <a:solidFill>
                  <a:srgbClr val="000000"/>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000000"/>
              </a:buClr>
              <a:buSzPts val="800"/>
              <a:buFont typeface="Helvetica Neue Light"/>
              <a:buNone/>
              <a:defRPr sz="1067" b="0" i="0" u="none" strike="noStrike" cap="none">
                <a:solidFill>
                  <a:srgbClr val="000000"/>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000000"/>
              </a:buClr>
              <a:buSzPts val="800"/>
              <a:buFont typeface="Helvetica Neue Light"/>
              <a:buNone/>
              <a:defRPr sz="1067" b="0" i="0" u="none" strike="noStrike" cap="none">
                <a:solidFill>
                  <a:srgbClr val="000000"/>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000000"/>
              </a:buClr>
              <a:buSzPts val="800"/>
              <a:buFont typeface="Helvetica Neue Light"/>
              <a:buNone/>
              <a:defRPr sz="1067" b="0" i="0" u="none" strike="noStrike" cap="none">
                <a:solidFill>
                  <a:srgbClr val="000000"/>
                </a:solidFill>
                <a:latin typeface="Helvetica Neue Light"/>
                <a:ea typeface="Helvetica Neue Light"/>
                <a:cs typeface="Helvetica Neue Light"/>
                <a:sym typeface="Helvetica Neue Light"/>
              </a:defRPr>
            </a:lvl9pPr>
          </a:lstStyle>
          <a:p>
            <a:fld id="{00000000-1234-1234-1234-123412341234}" type="slidenum">
              <a:rPr lang="en-US" altLang="zh-TW" smtClean="0"/>
              <a:pPr/>
              <a:t>‹#›</a:t>
            </a:fld>
            <a:endParaRPr lang="zh-TW" altLang="en-US"/>
          </a:p>
        </p:txBody>
      </p:sp>
    </p:spTree>
    <p:extLst>
      <p:ext uri="{BB962C8B-B14F-4D97-AF65-F5344CB8AC3E}">
        <p14:creationId xmlns:p14="http://schemas.microsoft.com/office/powerpoint/2010/main" val="371653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_兩個內容">
  <p:cSld name="2_兩個內容">
    <p:bg>
      <p:bgPr>
        <a:blipFill>
          <a:blip r:embed="rId2">
            <a:alphaModFix/>
          </a:blip>
          <a:stretch>
            <a:fillRect/>
          </a:stretch>
        </a:blipFill>
        <a:effectLst/>
      </p:bgPr>
    </p:bg>
    <p:spTree>
      <p:nvGrpSpPr>
        <p:cNvPr id="1" name="Shape 46"/>
        <p:cNvGrpSpPr/>
        <p:nvPr/>
      </p:nvGrpSpPr>
      <p:grpSpPr>
        <a:xfrm>
          <a:off x="0" y="0"/>
          <a:ext cx="0" cy="0"/>
          <a:chOff x="0" y="0"/>
          <a:chExt cx="0" cy="0"/>
        </a:xfrm>
      </p:grpSpPr>
      <p:sp>
        <p:nvSpPr>
          <p:cNvPr id="47" name="Google Shape;47;p13"/>
          <p:cNvSpPr txBox="1">
            <a:spLocks noGrp="1"/>
          </p:cNvSpPr>
          <p:nvPr>
            <p:ph type="title"/>
          </p:nvPr>
        </p:nvSpPr>
        <p:spPr>
          <a:xfrm>
            <a:off x="961770" y="365125"/>
            <a:ext cx="3807938"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4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zh-TW" altLang="en-US"/>
              <a:t>按一下以編輯母片標題樣式</a:t>
            </a:r>
            <a:endParaRPr/>
          </a:p>
        </p:txBody>
      </p:sp>
      <p:sp>
        <p:nvSpPr>
          <p:cNvPr id="48" name="Google Shape;48;p13"/>
          <p:cNvSpPr txBox="1">
            <a:spLocks noGrp="1"/>
          </p:cNvSpPr>
          <p:nvPr>
            <p:ph type="body" idx="1"/>
          </p:nvPr>
        </p:nvSpPr>
        <p:spPr>
          <a:xfrm>
            <a:off x="961770" y="1825625"/>
            <a:ext cx="3807938" cy="3957337"/>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lt1"/>
              </a:buClr>
              <a:buSzPts val="2800"/>
              <a:buChar char="•"/>
              <a:defRPr>
                <a:solidFill>
                  <a:schemeClr val="lt1"/>
                </a:solidFill>
              </a:defRPr>
            </a:lvl1pPr>
            <a:lvl2pPr marL="914400" lvl="1" indent="-381000" algn="l">
              <a:lnSpc>
                <a:spcPct val="90000"/>
              </a:lnSpc>
              <a:spcBef>
                <a:spcPts val="500"/>
              </a:spcBef>
              <a:spcAft>
                <a:spcPts val="0"/>
              </a:spcAft>
              <a:buClr>
                <a:schemeClr val="lt1"/>
              </a:buClr>
              <a:buSzPts val="2400"/>
              <a:buChar char="•"/>
              <a:defRPr>
                <a:solidFill>
                  <a:schemeClr val="lt1"/>
                </a:solidFill>
              </a:defRPr>
            </a:lvl2pPr>
            <a:lvl3pPr marL="1371600" lvl="2" indent="-355600" algn="l">
              <a:lnSpc>
                <a:spcPct val="90000"/>
              </a:lnSpc>
              <a:spcBef>
                <a:spcPts val="500"/>
              </a:spcBef>
              <a:spcAft>
                <a:spcPts val="0"/>
              </a:spcAft>
              <a:buClr>
                <a:schemeClr val="lt1"/>
              </a:buClr>
              <a:buSzPts val="2000"/>
              <a:buChar char="•"/>
              <a:defRPr>
                <a:solidFill>
                  <a:schemeClr val="lt1"/>
                </a:solidFill>
              </a:defRPr>
            </a:lvl3pPr>
            <a:lvl4pPr marL="1828800" lvl="3" indent="-342900" algn="l">
              <a:lnSpc>
                <a:spcPct val="90000"/>
              </a:lnSpc>
              <a:spcBef>
                <a:spcPts val="500"/>
              </a:spcBef>
              <a:spcAft>
                <a:spcPts val="0"/>
              </a:spcAft>
              <a:buClr>
                <a:schemeClr val="lt1"/>
              </a:buClr>
              <a:buSzPts val="1800"/>
              <a:buChar char="•"/>
              <a:defRPr>
                <a:solidFill>
                  <a:schemeClr val="lt1"/>
                </a:solidFill>
              </a:defRPr>
            </a:lvl4pPr>
            <a:lvl5pPr marL="2286000" lvl="4" indent="-342900" algn="l">
              <a:lnSpc>
                <a:spcPct val="90000"/>
              </a:lnSpc>
              <a:spcBef>
                <a:spcPts val="500"/>
              </a:spcBef>
              <a:spcAft>
                <a:spcPts val="0"/>
              </a:spcAft>
              <a:buClr>
                <a:schemeClr val="lt1"/>
              </a:buClr>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zh-TW" altLang="en-US"/>
              <a:t>按一下以編輯母片文字樣式</a:t>
            </a:r>
          </a:p>
        </p:txBody>
      </p:sp>
      <p:sp>
        <p:nvSpPr>
          <p:cNvPr id="49" name="Google Shape;49;p13"/>
          <p:cNvSpPr txBox="1">
            <a:spLocks noGrp="1"/>
          </p:cNvSpPr>
          <p:nvPr>
            <p:ph type="body" idx="2"/>
          </p:nvPr>
        </p:nvSpPr>
        <p:spPr>
          <a:xfrm>
            <a:off x="5338119" y="365124"/>
            <a:ext cx="6524367" cy="6233383"/>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rgbClr val="7030A0"/>
              </a:buClr>
              <a:buSzPts val="2800"/>
              <a:buChar char="•"/>
              <a:defRPr>
                <a:solidFill>
                  <a:srgbClr val="7030A0"/>
                </a:solidFill>
              </a:defRPr>
            </a:lvl1pPr>
            <a:lvl2pPr marL="914400" lvl="1" indent="-381000" algn="l">
              <a:lnSpc>
                <a:spcPct val="90000"/>
              </a:lnSpc>
              <a:spcBef>
                <a:spcPts val="500"/>
              </a:spcBef>
              <a:spcAft>
                <a:spcPts val="0"/>
              </a:spcAft>
              <a:buClr>
                <a:srgbClr val="7030A0"/>
              </a:buClr>
              <a:buSzPts val="2400"/>
              <a:buChar char="•"/>
              <a:defRPr>
                <a:solidFill>
                  <a:srgbClr val="7030A0"/>
                </a:solidFill>
              </a:defRPr>
            </a:lvl2pPr>
            <a:lvl3pPr marL="1371600" lvl="2" indent="-355600" algn="l">
              <a:lnSpc>
                <a:spcPct val="90000"/>
              </a:lnSpc>
              <a:spcBef>
                <a:spcPts val="500"/>
              </a:spcBef>
              <a:spcAft>
                <a:spcPts val="0"/>
              </a:spcAft>
              <a:buClr>
                <a:srgbClr val="7030A0"/>
              </a:buClr>
              <a:buSzPts val="2000"/>
              <a:buChar char="•"/>
              <a:defRPr>
                <a:solidFill>
                  <a:srgbClr val="7030A0"/>
                </a:solidFill>
              </a:defRPr>
            </a:lvl3pPr>
            <a:lvl4pPr marL="1828800" lvl="3" indent="-342900" algn="l">
              <a:lnSpc>
                <a:spcPct val="90000"/>
              </a:lnSpc>
              <a:spcBef>
                <a:spcPts val="500"/>
              </a:spcBef>
              <a:spcAft>
                <a:spcPts val="0"/>
              </a:spcAft>
              <a:buClr>
                <a:srgbClr val="7030A0"/>
              </a:buClr>
              <a:buSzPts val="1800"/>
              <a:buChar char="•"/>
              <a:defRPr>
                <a:solidFill>
                  <a:srgbClr val="7030A0"/>
                </a:solidFill>
              </a:defRPr>
            </a:lvl4pPr>
            <a:lvl5pPr marL="2286000" lvl="4" indent="-342900" algn="l">
              <a:lnSpc>
                <a:spcPct val="90000"/>
              </a:lnSpc>
              <a:spcBef>
                <a:spcPts val="500"/>
              </a:spcBef>
              <a:spcAft>
                <a:spcPts val="0"/>
              </a:spcAft>
              <a:buClr>
                <a:srgbClr val="7030A0"/>
              </a:buClr>
              <a:buSzPts val="1800"/>
              <a:buChar char="•"/>
              <a:defRPr>
                <a:solidFill>
                  <a:srgbClr val="7030A0"/>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zh-TW" altLang="en-US"/>
              <a:t>按一下以編輯母片文字樣式</a:t>
            </a:r>
          </a:p>
        </p:txBody>
      </p:sp>
    </p:spTree>
    <p:extLst>
      <p:ext uri="{BB962C8B-B14F-4D97-AF65-F5344CB8AC3E}">
        <p14:creationId xmlns:p14="http://schemas.microsoft.com/office/powerpoint/2010/main" val="318761560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_標題及內容">
  <p:cSld name="3_標題及內容">
    <p:bg>
      <p:bgPr>
        <a:blipFill>
          <a:blip r:embed="rId2">
            <a:alphaModFix/>
          </a:blip>
          <a:stretch>
            <a:fillRect/>
          </a:stretch>
        </a:blipFill>
        <a:effectLst/>
      </p:bgPr>
    </p:bg>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245075" y="488693"/>
            <a:ext cx="11642123" cy="79641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580397"/>
              </a:buClr>
              <a:buSzPts val="4400"/>
              <a:buFont typeface="Arial"/>
              <a:buNone/>
              <a:defRPr>
                <a:solidFill>
                  <a:srgbClr val="58039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zh-TW" altLang="en-US"/>
              <a:t>按一下以編輯母片標題樣式</a:t>
            </a:r>
            <a:endParaRPr/>
          </a:p>
        </p:txBody>
      </p:sp>
      <p:sp>
        <p:nvSpPr>
          <p:cNvPr id="31" name="Google Shape;31;p8"/>
          <p:cNvSpPr txBox="1">
            <a:spLocks noGrp="1"/>
          </p:cNvSpPr>
          <p:nvPr>
            <p:ph type="body" idx="1"/>
          </p:nvPr>
        </p:nvSpPr>
        <p:spPr>
          <a:xfrm>
            <a:off x="245076" y="1482811"/>
            <a:ext cx="11642124" cy="5090984"/>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rgbClr val="619428"/>
              </a:buClr>
              <a:buSzPts val="2800"/>
              <a:buChar char="•"/>
              <a:defRPr>
                <a:solidFill>
                  <a:srgbClr val="619428"/>
                </a:solidFill>
              </a:defRPr>
            </a:lvl1pPr>
            <a:lvl2pPr marL="914400" lvl="1" indent="-381000" algn="l">
              <a:lnSpc>
                <a:spcPct val="90000"/>
              </a:lnSpc>
              <a:spcBef>
                <a:spcPts val="500"/>
              </a:spcBef>
              <a:spcAft>
                <a:spcPts val="0"/>
              </a:spcAft>
              <a:buClr>
                <a:srgbClr val="619428"/>
              </a:buClr>
              <a:buSzPts val="2400"/>
              <a:buChar char="•"/>
              <a:defRPr>
                <a:solidFill>
                  <a:srgbClr val="619428"/>
                </a:solidFill>
              </a:defRPr>
            </a:lvl2pPr>
            <a:lvl3pPr marL="1371600" lvl="2" indent="-355600" algn="l">
              <a:lnSpc>
                <a:spcPct val="90000"/>
              </a:lnSpc>
              <a:spcBef>
                <a:spcPts val="500"/>
              </a:spcBef>
              <a:spcAft>
                <a:spcPts val="0"/>
              </a:spcAft>
              <a:buClr>
                <a:srgbClr val="619428"/>
              </a:buClr>
              <a:buSzPts val="2000"/>
              <a:buChar char="•"/>
              <a:defRPr>
                <a:solidFill>
                  <a:srgbClr val="619428"/>
                </a:solidFill>
              </a:defRPr>
            </a:lvl3pPr>
            <a:lvl4pPr marL="1828800" lvl="3" indent="-342900" algn="l">
              <a:lnSpc>
                <a:spcPct val="90000"/>
              </a:lnSpc>
              <a:spcBef>
                <a:spcPts val="500"/>
              </a:spcBef>
              <a:spcAft>
                <a:spcPts val="0"/>
              </a:spcAft>
              <a:buClr>
                <a:srgbClr val="619428"/>
              </a:buClr>
              <a:buSzPts val="1800"/>
              <a:buChar char="•"/>
              <a:defRPr>
                <a:solidFill>
                  <a:srgbClr val="619428"/>
                </a:solidFill>
              </a:defRPr>
            </a:lvl4pPr>
            <a:lvl5pPr marL="2286000" lvl="4" indent="-342900" algn="l">
              <a:lnSpc>
                <a:spcPct val="90000"/>
              </a:lnSpc>
              <a:spcBef>
                <a:spcPts val="500"/>
              </a:spcBef>
              <a:spcAft>
                <a:spcPts val="0"/>
              </a:spcAft>
              <a:buClr>
                <a:srgbClr val="619428"/>
              </a:buClr>
              <a:buSzPts val="1800"/>
              <a:buChar char="•"/>
              <a:defRPr>
                <a:solidFill>
                  <a:srgbClr val="619428"/>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zh-TW" altLang="en-US"/>
              <a:t>按一下以編輯母片文字樣式</a:t>
            </a:r>
          </a:p>
        </p:txBody>
      </p:sp>
    </p:spTree>
    <p:extLst>
      <p:ext uri="{BB962C8B-B14F-4D97-AF65-F5344CB8AC3E}">
        <p14:creationId xmlns:p14="http://schemas.microsoft.com/office/powerpoint/2010/main" val="199880736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6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3200"/>
              <a:buFont typeface="Microsoft JhengHei"/>
              <a:buNone/>
              <a:defRPr sz="3200" b="0" i="0" u="none" strike="noStrike" cap="none">
                <a:solidFill>
                  <a:schemeClr val="dk1"/>
                </a:solidFill>
                <a:latin typeface="Microsoft JhengHei"/>
                <a:ea typeface="Microsoft JhengHei"/>
                <a:cs typeface="Microsoft JhengHei"/>
                <a:sym typeface="Microsoft JhengHe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838200" y="1825625"/>
            <a:ext cx="10515600" cy="4351200"/>
          </a:xfrm>
          <a:prstGeom prst="rect">
            <a:avLst/>
          </a:prstGeom>
          <a:noFill/>
          <a:ln>
            <a:noFill/>
          </a:ln>
        </p:spPr>
        <p:txBody>
          <a:bodyPr spcFirstLastPara="1" wrap="square" lIns="68575" tIns="34275" rIns="68575" bIns="34275" anchor="t" anchorCtr="0">
            <a:noAutofit/>
          </a:bodyPr>
          <a:lstStyle>
            <a:lvl1pPr marL="457200" marR="0" lvl="0" indent="-381000" algn="l" rtl="0">
              <a:lnSpc>
                <a:spcPct val="90000"/>
              </a:lnSpc>
              <a:spcBef>
                <a:spcPts val="800"/>
              </a:spcBef>
              <a:spcAft>
                <a:spcPts val="0"/>
              </a:spcAft>
              <a:buClr>
                <a:schemeClr val="dk1"/>
              </a:buClr>
              <a:buSzPts val="2400"/>
              <a:buFont typeface="Arial"/>
              <a:buChar char="•"/>
              <a:defRPr sz="2400" b="0" i="0" u="none" strike="noStrike" cap="none">
                <a:solidFill>
                  <a:schemeClr val="dk1"/>
                </a:solidFill>
                <a:latin typeface="Microsoft JhengHei"/>
                <a:ea typeface="Microsoft JhengHei"/>
                <a:cs typeface="Microsoft JhengHei"/>
                <a:sym typeface="Microsoft JhengHei"/>
              </a:defRPr>
            </a:lvl1pPr>
            <a:lvl2pPr marL="914400" marR="0" lvl="1" indent="-355600" algn="l" rtl="0">
              <a:lnSpc>
                <a:spcPct val="90000"/>
              </a:lnSpc>
              <a:spcBef>
                <a:spcPts val="400"/>
              </a:spcBef>
              <a:spcAft>
                <a:spcPts val="0"/>
              </a:spcAft>
              <a:buClr>
                <a:schemeClr val="dk1"/>
              </a:buClr>
              <a:buSzPts val="2000"/>
              <a:buFont typeface="Arial"/>
              <a:buChar char="•"/>
              <a:defRPr sz="2000" b="0" i="0" u="none" strike="noStrike" cap="none">
                <a:solidFill>
                  <a:schemeClr val="dk1"/>
                </a:solidFill>
                <a:latin typeface="Microsoft JhengHei"/>
                <a:ea typeface="Microsoft JhengHei"/>
                <a:cs typeface="Microsoft JhengHei"/>
                <a:sym typeface="Microsoft JhengHei"/>
              </a:defRPr>
            </a:lvl2pPr>
            <a:lvl3pPr marL="1371600" marR="0" lvl="2"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Microsoft JhengHei"/>
                <a:ea typeface="Microsoft JhengHei"/>
                <a:cs typeface="Microsoft JhengHei"/>
                <a:sym typeface="Microsoft JhengHe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Microsoft JhengHei"/>
                <a:ea typeface="Microsoft JhengHei"/>
                <a:cs typeface="Microsoft JhengHei"/>
                <a:sym typeface="Microsoft JhengHe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Microsoft JhengHei"/>
                <a:ea typeface="Microsoft JhengHei"/>
                <a:cs typeface="Microsoft JhengHei"/>
                <a:sym typeface="Microsoft JhengHe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Microsoft JhengHei"/>
                <a:ea typeface="Microsoft JhengHei"/>
                <a:cs typeface="Microsoft JhengHei"/>
                <a:sym typeface="Microsoft JhengHe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Microsoft JhengHei"/>
                <a:ea typeface="Microsoft JhengHei"/>
                <a:cs typeface="Microsoft JhengHei"/>
                <a:sym typeface="Microsoft JhengHe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Microsoft JhengHei"/>
                <a:ea typeface="Microsoft JhengHei"/>
                <a:cs typeface="Microsoft JhengHei"/>
                <a:sym typeface="Microsoft JhengHe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Microsoft JhengHei"/>
                <a:ea typeface="Microsoft JhengHei"/>
                <a:cs typeface="Microsoft JhengHei"/>
                <a:sym typeface="Microsoft JhengHei"/>
              </a:defRPr>
            </a:lvl9pPr>
          </a:lstStyle>
          <a:p>
            <a:endParaRPr/>
          </a:p>
        </p:txBody>
      </p:sp>
      <p:sp>
        <p:nvSpPr>
          <p:cNvPr id="8" name="Google Shape;8;p1"/>
          <p:cNvSpPr txBox="1">
            <a:spLocks noGrp="1"/>
          </p:cNvSpPr>
          <p:nvPr>
            <p:ph type="dt" idx="10"/>
          </p:nvPr>
        </p:nvSpPr>
        <p:spPr>
          <a:xfrm>
            <a:off x="838200" y="6356351"/>
            <a:ext cx="2743200" cy="3652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1200" b="0" i="0" u="none" strike="noStrike" cap="none">
                <a:solidFill>
                  <a:srgbClr val="888888"/>
                </a:solidFill>
                <a:latin typeface="Microsoft JhengHei"/>
                <a:ea typeface="Microsoft JhengHei"/>
                <a:cs typeface="Microsoft JhengHei"/>
                <a:sym typeface="Microsoft JhengHei"/>
              </a:defRPr>
            </a:lvl1pPr>
            <a:lvl2pPr marR="0" lvl="1"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Microsoft JhengHei"/>
                <a:ea typeface="Microsoft JhengHei"/>
                <a:cs typeface="Microsoft JhengHei"/>
                <a:sym typeface="Microsoft JhengHei"/>
              </a:defRPr>
            </a:lvl2pPr>
            <a:lvl3pPr marR="0" lvl="2"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Microsoft JhengHei"/>
                <a:ea typeface="Microsoft JhengHei"/>
                <a:cs typeface="Microsoft JhengHei"/>
                <a:sym typeface="Microsoft JhengHei"/>
              </a:defRPr>
            </a:lvl3pPr>
            <a:lvl4pPr marR="0" lvl="3"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Microsoft JhengHei"/>
                <a:ea typeface="Microsoft JhengHei"/>
                <a:cs typeface="Microsoft JhengHei"/>
                <a:sym typeface="Microsoft JhengHei"/>
              </a:defRPr>
            </a:lvl4pPr>
            <a:lvl5pPr marR="0" lvl="4"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Microsoft JhengHei"/>
                <a:ea typeface="Microsoft JhengHei"/>
                <a:cs typeface="Microsoft JhengHei"/>
                <a:sym typeface="Microsoft JhengHei"/>
              </a:defRPr>
            </a:lvl5pPr>
            <a:lvl6pPr marR="0" lvl="5"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Microsoft JhengHei"/>
                <a:ea typeface="Microsoft JhengHei"/>
                <a:cs typeface="Microsoft JhengHei"/>
                <a:sym typeface="Microsoft JhengHei"/>
              </a:defRPr>
            </a:lvl6pPr>
            <a:lvl7pPr marR="0" lvl="6"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Microsoft JhengHei"/>
                <a:ea typeface="Microsoft JhengHei"/>
                <a:cs typeface="Microsoft JhengHei"/>
                <a:sym typeface="Microsoft JhengHei"/>
              </a:defRPr>
            </a:lvl7pPr>
            <a:lvl8pPr marR="0" lvl="7"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Microsoft JhengHei"/>
                <a:ea typeface="Microsoft JhengHei"/>
                <a:cs typeface="Microsoft JhengHei"/>
                <a:sym typeface="Microsoft JhengHei"/>
              </a:defRPr>
            </a:lvl8pPr>
            <a:lvl9pPr marR="0" lvl="8"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Microsoft JhengHei"/>
                <a:ea typeface="Microsoft JhengHei"/>
                <a:cs typeface="Microsoft JhengHei"/>
                <a:sym typeface="Microsoft JhengHei"/>
              </a:defRPr>
            </a:lvl9pPr>
          </a:lstStyle>
          <a:p>
            <a:endParaRPr lang="zh-TW" altLang="en-US"/>
          </a:p>
        </p:txBody>
      </p:sp>
      <p:sp>
        <p:nvSpPr>
          <p:cNvPr id="9" name="Google Shape;9;p1"/>
          <p:cNvSpPr txBox="1">
            <a:spLocks noGrp="1"/>
          </p:cNvSpPr>
          <p:nvPr>
            <p:ph type="ftr" idx="11"/>
          </p:nvPr>
        </p:nvSpPr>
        <p:spPr>
          <a:xfrm>
            <a:off x="4038600" y="6356351"/>
            <a:ext cx="4114800" cy="3652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1200" b="0" i="0" u="none" strike="noStrike" cap="none">
                <a:solidFill>
                  <a:srgbClr val="888888"/>
                </a:solidFill>
                <a:latin typeface="Microsoft JhengHei"/>
                <a:ea typeface="Microsoft JhengHei"/>
                <a:cs typeface="Microsoft JhengHei"/>
                <a:sym typeface="Microsoft JhengHei"/>
              </a:defRPr>
            </a:lvl1pPr>
            <a:lvl2pPr marR="0" lvl="1"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Microsoft JhengHei"/>
                <a:ea typeface="Microsoft JhengHei"/>
                <a:cs typeface="Microsoft JhengHei"/>
                <a:sym typeface="Microsoft JhengHei"/>
              </a:defRPr>
            </a:lvl2pPr>
            <a:lvl3pPr marR="0" lvl="2"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Microsoft JhengHei"/>
                <a:ea typeface="Microsoft JhengHei"/>
                <a:cs typeface="Microsoft JhengHei"/>
                <a:sym typeface="Microsoft JhengHei"/>
              </a:defRPr>
            </a:lvl3pPr>
            <a:lvl4pPr marR="0" lvl="3"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Microsoft JhengHei"/>
                <a:ea typeface="Microsoft JhengHei"/>
                <a:cs typeface="Microsoft JhengHei"/>
                <a:sym typeface="Microsoft JhengHei"/>
              </a:defRPr>
            </a:lvl4pPr>
            <a:lvl5pPr marR="0" lvl="4"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Microsoft JhengHei"/>
                <a:ea typeface="Microsoft JhengHei"/>
                <a:cs typeface="Microsoft JhengHei"/>
                <a:sym typeface="Microsoft JhengHei"/>
              </a:defRPr>
            </a:lvl5pPr>
            <a:lvl6pPr marR="0" lvl="5"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Microsoft JhengHei"/>
                <a:ea typeface="Microsoft JhengHei"/>
                <a:cs typeface="Microsoft JhengHei"/>
                <a:sym typeface="Microsoft JhengHei"/>
              </a:defRPr>
            </a:lvl6pPr>
            <a:lvl7pPr marR="0" lvl="6"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Microsoft JhengHei"/>
                <a:ea typeface="Microsoft JhengHei"/>
                <a:cs typeface="Microsoft JhengHei"/>
                <a:sym typeface="Microsoft JhengHei"/>
              </a:defRPr>
            </a:lvl7pPr>
            <a:lvl8pPr marR="0" lvl="7"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Microsoft JhengHei"/>
                <a:ea typeface="Microsoft JhengHei"/>
                <a:cs typeface="Microsoft JhengHei"/>
                <a:sym typeface="Microsoft JhengHei"/>
              </a:defRPr>
            </a:lvl8pPr>
            <a:lvl9pPr marR="0" lvl="8"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Microsoft JhengHei"/>
                <a:ea typeface="Microsoft JhengHei"/>
                <a:cs typeface="Microsoft JhengHei"/>
                <a:sym typeface="Microsoft JhengHei"/>
              </a:defRPr>
            </a:lvl9pPr>
          </a:lstStyle>
          <a:p>
            <a:endParaRPr lang="zh-TW" altLang="en-US"/>
          </a:p>
        </p:txBody>
      </p:sp>
      <p:sp>
        <p:nvSpPr>
          <p:cNvPr id="10" name="Google Shape;10;p1"/>
          <p:cNvSpPr txBox="1">
            <a:spLocks noGrp="1"/>
          </p:cNvSpPr>
          <p:nvPr>
            <p:ph type="sldNum" idx="12"/>
          </p:nvPr>
        </p:nvSpPr>
        <p:spPr>
          <a:xfrm>
            <a:off x="8610600" y="6356351"/>
            <a:ext cx="2743200" cy="3652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1200" b="0" i="0" u="none" strike="noStrike" cap="none">
                <a:solidFill>
                  <a:srgbClr val="888888"/>
                </a:solidFill>
                <a:latin typeface="Microsoft JhengHei"/>
                <a:ea typeface="Microsoft JhengHei"/>
                <a:cs typeface="Microsoft JhengHei"/>
                <a:sym typeface="Microsoft JhengHei"/>
              </a:defRPr>
            </a:lvl1pPr>
            <a:lvl2pPr marL="0" marR="0" lvl="1" indent="0" algn="r" rtl="0">
              <a:lnSpc>
                <a:spcPct val="100000"/>
              </a:lnSpc>
              <a:spcBef>
                <a:spcPts val="0"/>
              </a:spcBef>
              <a:spcAft>
                <a:spcPts val="0"/>
              </a:spcAft>
              <a:buClr>
                <a:srgbClr val="000000"/>
              </a:buClr>
              <a:buSzPts val="900"/>
              <a:buFont typeface="Arial"/>
              <a:buNone/>
              <a:defRPr sz="1200" b="0" i="0" u="none" strike="noStrike" cap="none">
                <a:solidFill>
                  <a:srgbClr val="888888"/>
                </a:solidFill>
                <a:latin typeface="Microsoft JhengHei"/>
                <a:ea typeface="Microsoft JhengHei"/>
                <a:cs typeface="Microsoft JhengHei"/>
                <a:sym typeface="Microsoft JhengHei"/>
              </a:defRPr>
            </a:lvl2pPr>
            <a:lvl3pPr marL="0" marR="0" lvl="2" indent="0" algn="r" rtl="0">
              <a:lnSpc>
                <a:spcPct val="100000"/>
              </a:lnSpc>
              <a:spcBef>
                <a:spcPts val="0"/>
              </a:spcBef>
              <a:spcAft>
                <a:spcPts val="0"/>
              </a:spcAft>
              <a:buClr>
                <a:srgbClr val="000000"/>
              </a:buClr>
              <a:buSzPts val="900"/>
              <a:buFont typeface="Arial"/>
              <a:buNone/>
              <a:defRPr sz="1200" b="0" i="0" u="none" strike="noStrike" cap="none">
                <a:solidFill>
                  <a:srgbClr val="888888"/>
                </a:solidFill>
                <a:latin typeface="Microsoft JhengHei"/>
                <a:ea typeface="Microsoft JhengHei"/>
                <a:cs typeface="Microsoft JhengHei"/>
                <a:sym typeface="Microsoft JhengHei"/>
              </a:defRPr>
            </a:lvl3pPr>
            <a:lvl4pPr marL="0" marR="0" lvl="3" indent="0" algn="r" rtl="0">
              <a:lnSpc>
                <a:spcPct val="100000"/>
              </a:lnSpc>
              <a:spcBef>
                <a:spcPts val="0"/>
              </a:spcBef>
              <a:spcAft>
                <a:spcPts val="0"/>
              </a:spcAft>
              <a:buClr>
                <a:srgbClr val="000000"/>
              </a:buClr>
              <a:buSzPts val="900"/>
              <a:buFont typeface="Arial"/>
              <a:buNone/>
              <a:defRPr sz="1200" b="0" i="0" u="none" strike="noStrike" cap="none">
                <a:solidFill>
                  <a:srgbClr val="888888"/>
                </a:solidFill>
                <a:latin typeface="Microsoft JhengHei"/>
                <a:ea typeface="Microsoft JhengHei"/>
                <a:cs typeface="Microsoft JhengHei"/>
                <a:sym typeface="Microsoft JhengHei"/>
              </a:defRPr>
            </a:lvl4pPr>
            <a:lvl5pPr marL="0" marR="0" lvl="4" indent="0" algn="r" rtl="0">
              <a:lnSpc>
                <a:spcPct val="100000"/>
              </a:lnSpc>
              <a:spcBef>
                <a:spcPts val="0"/>
              </a:spcBef>
              <a:spcAft>
                <a:spcPts val="0"/>
              </a:spcAft>
              <a:buClr>
                <a:srgbClr val="000000"/>
              </a:buClr>
              <a:buSzPts val="900"/>
              <a:buFont typeface="Arial"/>
              <a:buNone/>
              <a:defRPr sz="1200" b="0" i="0" u="none" strike="noStrike" cap="none">
                <a:solidFill>
                  <a:srgbClr val="888888"/>
                </a:solidFill>
                <a:latin typeface="Microsoft JhengHei"/>
                <a:ea typeface="Microsoft JhengHei"/>
                <a:cs typeface="Microsoft JhengHei"/>
                <a:sym typeface="Microsoft JhengHei"/>
              </a:defRPr>
            </a:lvl5pPr>
            <a:lvl6pPr marL="0" marR="0" lvl="5" indent="0" algn="r" rtl="0">
              <a:lnSpc>
                <a:spcPct val="100000"/>
              </a:lnSpc>
              <a:spcBef>
                <a:spcPts val="0"/>
              </a:spcBef>
              <a:spcAft>
                <a:spcPts val="0"/>
              </a:spcAft>
              <a:buClr>
                <a:srgbClr val="000000"/>
              </a:buClr>
              <a:buSzPts val="900"/>
              <a:buFont typeface="Arial"/>
              <a:buNone/>
              <a:defRPr sz="1200" b="0" i="0" u="none" strike="noStrike" cap="none">
                <a:solidFill>
                  <a:srgbClr val="888888"/>
                </a:solidFill>
                <a:latin typeface="Microsoft JhengHei"/>
                <a:ea typeface="Microsoft JhengHei"/>
                <a:cs typeface="Microsoft JhengHei"/>
                <a:sym typeface="Microsoft JhengHei"/>
              </a:defRPr>
            </a:lvl6pPr>
            <a:lvl7pPr marL="0" marR="0" lvl="6" indent="0" algn="r" rtl="0">
              <a:lnSpc>
                <a:spcPct val="100000"/>
              </a:lnSpc>
              <a:spcBef>
                <a:spcPts val="0"/>
              </a:spcBef>
              <a:spcAft>
                <a:spcPts val="0"/>
              </a:spcAft>
              <a:buClr>
                <a:srgbClr val="000000"/>
              </a:buClr>
              <a:buSzPts val="900"/>
              <a:buFont typeface="Arial"/>
              <a:buNone/>
              <a:defRPr sz="1200" b="0" i="0" u="none" strike="noStrike" cap="none">
                <a:solidFill>
                  <a:srgbClr val="888888"/>
                </a:solidFill>
                <a:latin typeface="Microsoft JhengHei"/>
                <a:ea typeface="Microsoft JhengHei"/>
                <a:cs typeface="Microsoft JhengHei"/>
                <a:sym typeface="Microsoft JhengHei"/>
              </a:defRPr>
            </a:lvl7pPr>
            <a:lvl8pPr marL="0" marR="0" lvl="7" indent="0" algn="r" rtl="0">
              <a:lnSpc>
                <a:spcPct val="100000"/>
              </a:lnSpc>
              <a:spcBef>
                <a:spcPts val="0"/>
              </a:spcBef>
              <a:spcAft>
                <a:spcPts val="0"/>
              </a:spcAft>
              <a:buClr>
                <a:srgbClr val="000000"/>
              </a:buClr>
              <a:buSzPts val="900"/>
              <a:buFont typeface="Arial"/>
              <a:buNone/>
              <a:defRPr sz="1200" b="0" i="0" u="none" strike="noStrike" cap="none">
                <a:solidFill>
                  <a:srgbClr val="888888"/>
                </a:solidFill>
                <a:latin typeface="Microsoft JhengHei"/>
                <a:ea typeface="Microsoft JhengHei"/>
                <a:cs typeface="Microsoft JhengHei"/>
                <a:sym typeface="Microsoft JhengHei"/>
              </a:defRPr>
            </a:lvl8pPr>
            <a:lvl9pPr marL="0" marR="0" lvl="8" indent="0" algn="r" rtl="0">
              <a:lnSpc>
                <a:spcPct val="100000"/>
              </a:lnSpc>
              <a:spcBef>
                <a:spcPts val="0"/>
              </a:spcBef>
              <a:spcAft>
                <a:spcPts val="0"/>
              </a:spcAft>
              <a:buClr>
                <a:srgbClr val="000000"/>
              </a:buClr>
              <a:buSzPts val="900"/>
              <a:buFont typeface="Arial"/>
              <a:buNone/>
              <a:defRPr sz="1200" b="0" i="0" u="none" strike="noStrike" cap="none">
                <a:solidFill>
                  <a:srgbClr val="888888"/>
                </a:solidFill>
                <a:latin typeface="Microsoft JhengHei"/>
                <a:ea typeface="Microsoft JhengHei"/>
                <a:cs typeface="Microsoft JhengHei"/>
                <a:sym typeface="Microsoft JhengHei"/>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596135469"/>
      </p:ext>
    </p:extLst>
  </p:cSld>
  <p:clrMap bg1="lt1" tx1="dk1" bg2="dk2"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9" r:id="rId9"/>
    <p:sldLayoutId id="2147483730" r:id="rId10"/>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title"/>
          </p:nvPr>
        </p:nvSpPr>
        <p:spPr>
          <a:xfrm>
            <a:off x="2045333" y="1569159"/>
            <a:ext cx="10515600" cy="1325600"/>
          </a:xfrm>
          <a:prstGeom prst="rect">
            <a:avLst/>
          </a:prstGeom>
        </p:spPr>
        <p:txBody>
          <a:bodyPr spcFirstLastPara="1" wrap="square" lIns="91433" tIns="45700" rIns="91433" bIns="45700" anchor="ctr" anchorCtr="0">
            <a:noAutofit/>
          </a:bodyPr>
          <a:lstStyle/>
          <a:p>
            <a:r>
              <a:rPr lang="en-US" altLang="zh-TW" dirty="0"/>
              <a:t>Python Advanced</a:t>
            </a:r>
            <a:endParaRPr dirty="0"/>
          </a:p>
        </p:txBody>
      </p:sp>
      <p:sp>
        <p:nvSpPr>
          <p:cNvPr id="67" name="Google Shape;67;p13"/>
          <p:cNvSpPr txBox="1">
            <a:spLocks noGrp="1"/>
          </p:cNvSpPr>
          <p:nvPr>
            <p:ph type="subTitle" idx="1"/>
          </p:nvPr>
        </p:nvSpPr>
        <p:spPr>
          <a:xfrm>
            <a:off x="2045333" y="3264300"/>
            <a:ext cx="8834000" cy="1181200"/>
          </a:xfrm>
          <a:prstGeom prst="rect">
            <a:avLst/>
          </a:prstGeom>
        </p:spPr>
        <p:txBody>
          <a:bodyPr spcFirstLastPara="1" wrap="square" lIns="91433" tIns="45700" rIns="91433" bIns="45700" anchor="t" anchorCtr="0">
            <a:noAutofit/>
          </a:bodyPr>
          <a:lstStyle/>
          <a:p>
            <a:pPr marL="0" indent="0"/>
            <a:endParaRPr dirty="0"/>
          </a:p>
        </p:txBody>
      </p:sp>
      <p:sp>
        <p:nvSpPr>
          <p:cNvPr id="68" name="Google Shape;68;p13"/>
          <p:cNvSpPr txBox="1">
            <a:spLocks noGrp="1"/>
          </p:cNvSpPr>
          <p:nvPr>
            <p:ph type="subTitle" idx="2"/>
          </p:nvPr>
        </p:nvSpPr>
        <p:spPr>
          <a:xfrm>
            <a:off x="2045333" y="4594367"/>
            <a:ext cx="8834000" cy="1054000"/>
          </a:xfrm>
          <a:prstGeom prst="rect">
            <a:avLst/>
          </a:prstGeom>
        </p:spPr>
        <p:txBody>
          <a:bodyPr spcFirstLastPara="1" wrap="square" lIns="91433" tIns="45700" rIns="91433" bIns="45700" anchor="t" anchorCtr="0">
            <a:noAutofit/>
          </a:bodyPr>
          <a:lstStyle/>
          <a:p>
            <a:pPr marL="0" indent="0"/>
            <a:r>
              <a:rPr lang="zh-TW" altLang="en-US" dirty="0"/>
              <a:t>台灣人工智慧學校</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0721C9-B228-4207-8241-AE97B2CA48AD}"/>
              </a:ext>
            </a:extLst>
          </p:cNvPr>
          <p:cNvSpPr>
            <a:spLocks noGrp="1"/>
          </p:cNvSpPr>
          <p:nvPr>
            <p:ph type="title"/>
          </p:nvPr>
        </p:nvSpPr>
        <p:spPr/>
        <p:txBody>
          <a:bodyPr/>
          <a:lstStyle/>
          <a:p>
            <a:r>
              <a:rPr lang="en-US" altLang="zh-TW" dirty="0"/>
              <a:t>for-loop</a:t>
            </a:r>
            <a:endParaRPr lang="zh-TW" altLang="en-US" dirty="0"/>
          </a:p>
        </p:txBody>
      </p:sp>
      <p:sp>
        <p:nvSpPr>
          <p:cNvPr id="3" name="文字版面配置區 2">
            <a:extLst>
              <a:ext uri="{FF2B5EF4-FFF2-40B4-BE49-F238E27FC236}">
                <a16:creationId xmlns:a16="http://schemas.microsoft.com/office/drawing/2014/main" id="{736350D0-4B5F-426A-848F-5F8A6A6CD4C7}"/>
              </a:ext>
            </a:extLst>
          </p:cNvPr>
          <p:cNvSpPr>
            <a:spLocks noGrp="1"/>
          </p:cNvSpPr>
          <p:nvPr>
            <p:ph type="body" idx="1"/>
          </p:nvPr>
        </p:nvSpPr>
        <p:spPr/>
        <p:txBody>
          <a:bodyPr/>
          <a:lstStyle/>
          <a:p>
            <a:r>
              <a:rPr lang="zh-TW" altLang="en-US" dirty="0"/>
              <a:t>若有需要重複執行的程式，即可交給</a:t>
            </a:r>
            <a:r>
              <a:rPr lang="en-US" altLang="zh-TW" dirty="0"/>
              <a:t>for-loop</a:t>
            </a:r>
            <a:r>
              <a:rPr lang="zh-TW" altLang="en-US" dirty="0"/>
              <a:t>！</a:t>
            </a:r>
          </a:p>
        </p:txBody>
      </p:sp>
      <p:pic>
        <p:nvPicPr>
          <p:cNvPr id="4" name="圖片 3">
            <a:extLst>
              <a:ext uri="{FF2B5EF4-FFF2-40B4-BE49-F238E27FC236}">
                <a16:creationId xmlns:a16="http://schemas.microsoft.com/office/drawing/2014/main" id="{4BCFE6BE-4562-4E20-9F71-3CA3F087A8C6}"/>
              </a:ext>
            </a:extLst>
          </p:cNvPr>
          <p:cNvPicPr>
            <a:picLocks noChangeAspect="1"/>
          </p:cNvPicPr>
          <p:nvPr/>
        </p:nvPicPr>
        <p:blipFill>
          <a:blip r:embed="rId2"/>
          <a:stretch>
            <a:fillRect/>
          </a:stretch>
        </p:blipFill>
        <p:spPr>
          <a:xfrm>
            <a:off x="907600" y="1987912"/>
            <a:ext cx="9122225" cy="2137344"/>
          </a:xfrm>
          <a:prstGeom prst="rect">
            <a:avLst/>
          </a:prstGeom>
        </p:spPr>
      </p:pic>
      <p:pic>
        <p:nvPicPr>
          <p:cNvPr id="5" name="圖片 4">
            <a:extLst>
              <a:ext uri="{FF2B5EF4-FFF2-40B4-BE49-F238E27FC236}">
                <a16:creationId xmlns:a16="http://schemas.microsoft.com/office/drawing/2014/main" id="{3EBE1524-558C-4B72-B414-349F307B7AC5}"/>
              </a:ext>
            </a:extLst>
          </p:cNvPr>
          <p:cNvPicPr>
            <a:picLocks noChangeAspect="1"/>
          </p:cNvPicPr>
          <p:nvPr/>
        </p:nvPicPr>
        <p:blipFill>
          <a:blip r:embed="rId3"/>
          <a:stretch>
            <a:fillRect/>
          </a:stretch>
        </p:blipFill>
        <p:spPr>
          <a:xfrm>
            <a:off x="907600" y="4125256"/>
            <a:ext cx="9122225" cy="2137344"/>
          </a:xfrm>
          <a:prstGeom prst="rect">
            <a:avLst/>
          </a:prstGeom>
        </p:spPr>
      </p:pic>
    </p:spTree>
    <p:extLst>
      <p:ext uri="{BB962C8B-B14F-4D97-AF65-F5344CB8AC3E}">
        <p14:creationId xmlns:p14="http://schemas.microsoft.com/office/powerpoint/2010/main" val="2553544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0721C9-B228-4207-8241-AE97B2CA48AD}"/>
              </a:ext>
            </a:extLst>
          </p:cNvPr>
          <p:cNvSpPr>
            <a:spLocks noGrp="1"/>
          </p:cNvSpPr>
          <p:nvPr>
            <p:ph type="title"/>
          </p:nvPr>
        </p:nvSpPr>
        <p:spPr/>
        <p:txBody>
          <a:bodyPr/>
          <a:lstStyle/>
          <a:p>
            <a:r>
              <a:rPr lang="en-US" altLang="zh-TW" dirty="0"/>
              <a:t>for-loop</a:t>
            </a:r>
            <a:endParaRPr lang="zh-TW" altLang="en-US" dirty="0"/>
          </a:p>
        </p:txBody>
      </p:sp>
      <p:sp>
        <p:nvSpPr>
          <p:cNvPr id="3" name="文字版面配置區 2">
            <a:extLst>
              <a:ext uri="{FF2B5EF4-FFF2-40B4-BE49-F238E27FC236}">
                <a16:creationId xmlns:a16="http://schemas.microsoft.com/office/drawing/2014/main" id="{736350D0-4B5F-426A-848F-5F8A6A6CD4C7}"/>
              </a:ext>
            </a:extLst>
          </p:cNvPr>
          <p:cNvSpPr>
            <a:spLocks noGrp="1"/>
          </p:cNvSpPr>
          <p:nvPr>
            <p:ph type="body" idx="1"/>
          </p:nvPr>
        </p:nvSpPr>
        <p:spPr/>
        <p:txBody>
          <a:bodyPr/>
          <a:lstStyle/>
          <a:p>
            <a:r>
              <a:rPr lang="zh-TW" altLang="en-US" dirty="0"/>
              <a:t>若有需要重複執行的程式，即可交給</a:t>
            </a:r>
            <a:r>
              <a:rPr lang="en-US" altLang="zh-TW" dirty="0"/>
              <a:t>for-loop</a:t>
            </a:r>
            <a:r>
              <a:rPr lang="zh-TW" altLang="en-US" dirty="0"/>
              <a:t>！</a:t>
            </a:r>
          </a:p>
        </p:txBody>
      </p:sp>
      <p:pic>
        <p:nvPicPr>
          <p:cNvPr id="8" name="圖片 7">
            <a:extLst>
              <a:ext uri="{FF2B5EF4-FFF2-40B4-BE49-F238E27FC236}">
                <a16:creationId xmlns:a16="http://schemas.microsoft.com/office/drawing/2014/main" id="{90B09374-0DB4-4BD5-86A8-15888F7EE3B1}"/>
              </a:ext>
            </a:extLst>
          </p:cNvPr>
          <p:cNvPicPr>
            <a:picLocks noChangeAspect="1"/>
          </p:cNvPicPr>
          <p:nvPr/>
        </p:nvPicPr>
        <p:blipFill>
          <a:blip r:embed="rId2"/>
          <a:stretch>
            <a:fillRect/>
          </a:stretch>
        </p:blipFill>
        <p:spPr>
          <a:xfrm>
            <a:off x="907600" y="1987913"/>
            <a:ext cx="9122225" cy="2137344"/>
          </a:xfrm>
          <a:prstGeom prst="rect">
            <a:avLst/>
          </a:prstGeom>
        </p:spPr>
      </p:pic>
      <p:sp>
        <p:nvSpPr>
          <p:cNvPr id="9" name="矩形 8">
            <a:extLst>
              <a:ext uri="{FF2B5EF4-FFF2-40B4-BE49-F238E27FC236}">
                <a16:creationId xmlns:a16="http://schemas.microsoft.com/office/drawing/2014/main" id="{77E9C28B-B14E-4F2E-991B-29801EF9E63F}"/>
              </a:ext>
            </a:extLst>
          </p:cNvPr>
          <p:cNvSpPr/>
          <p:nvPr/>
        </p:nvSpPr>
        <p:spPr>
          <a:xfrm>
            <a:off x="5400000" y="2641086"/>
            <a:ext cx="6096000" cy="830997"/>
          </a:xfrm>
          <a:prstGeom prst="rect">
            <a:avLst/>
          </a:prstGeom>
        </p:spPr>
        <p:txBody>
          <a:bodyPr>
            <a:spAutoFit/>
          </a:bodyPr>
          <a:lstStyle/>
          <a:p>
            <a:r>
              <a:rPr lang="en-US" altLang="zh-TW" sz="2400" dirty="0">
                <a:solidFill>
                  <a:srgbClr val="FF0000"/>
                </a:solidFill>
                <a:latin typeface="Microsoft JhengHei"/>
                <a:ea typeface="Microsoft JhengHei"/>
                <a:sym typeface="Microsoft JhengHei"/>
              </a:rPr>
              <a:t>Set </a:t>
            </a:r>
            <a:r>
              <a:rPr lang="zh-TW" altLang="en-US" sz="2400" dirty="0">
                <a:solidFill>
                  <a:srgbClr val="FF0000"/>
                </a:solidFill>
                <a:latin typeface="Microsoft JhengHei"/>
                <a:ea typeface="Microsoft JhengHei"/>
                <a:sym typeface="Microsoft JhengHei"/>
              </a:rPr>
              <a:t>雖然也可以迭代，但其無序性讓迭代的物件無法預測，故也無逆序功能。</a:t>
            </a:r>
            <a:endParaRPr lang="en-US" altLang="zh-TW" sz="2400" dirty="0">
              <a:solidFill>
                <a:srgbClr val="FF0000"/>
              </a:solidFill>
              <a:latin typeface="Microsoft JhengHei"/>
              <a:ea typeface="Microsoft JhengHei"/>
              <a:sym typeface="Microsoft JhengHei"/>
            </a:endParaRPr>
          </a:p>
        </p:txBody>
      </p:sp>
      <p:pic>
        <p:nvPicPr>
          <p:cNvPr id="11" name="圖片 10">
            <a:extLst>
              <a:ext uri="{FF2B5EF4-FFF2-40B4-BE49-F238E27FC236}">
                <a16:creationId xmlns:a16="http://schemas.microsoft.com/office/drawing/2014/main" id="{8E578F39-8025-4258-A8BE-309D741DD98E}"/>
              </a:ext>
            </a:extLst>
          </p:cNvPr>
          <p:cNvPicPr>
            <a:picLocks noChangeAspect="1"/>
          </p:cNvPicPr>
          <p:nvPr/>
        </p:nvPicPr>
        <p:blipFill>
          <a:blip r:embed="rId3"/>
          <a:stretch>
            <a:fillRect/>
          </a:stretch>
        </p:blipFill>
        <p:spPr>
          <a:xfrm>
            <a:off x="907600" y="4121023"/>
            <a:ext cx="9122225" cy="2137344"/>
          </a:xfrm>
          <a:prstGeom prst="rect">
            <a:avLst/>
          </a:prstGeom>
        </p:spPr>
      </p:pic>
      <p:sp>
        <p:nvSpPr>
          <p:cNvPr id="13" name="矩形 12">
            <a:extLst>
              <a:ext uri="{FF2B5EF4-FFF2-40B4-BE49-F238E27FC236}">
                <a16:creationId xmlns:a16="http://schemas.microsoft.com/office/drawing/2014/main" id="{5DBEAADC-08B7-4ED2-A7DF-D03DB6FDAB45}"/>
              </a:ext>
            </a:extLst>
          </p:cNvPr>
          <p:cNvSpPr/>
          <p:nvPr/>
        </p:nvSpPr>
        <p:spPr>
          <a:xfrm>
            <a:off x="5400000" y="4774197"/>
            <a:ext cx="6096000" cy="830997"/>
          </a:xfrm>
          <a:prstGeom prst="rect">
            <a:avLst/>
          </a:prstGeom>
        </p:spPr>
        <p:txBody>
          <a:bodyPr>
            <a:spAutoFit/>
          </a:bodyPr>
          <a:lstStyle/>
          <a:p>
            <a:r>
              <a:rPr lang="en-US" altLang="zh-TW" sz="2400" dirty="0">
                <a:solidFill>
                  <a:srgbClr val="FF0000"/>
                </a:solidFill>
                <a:latin typeface="Microsoft JhengHei"/>
                <a:ea typeface="Microsoft JhengHei"/>
                <a:sym typeface="Microsoft JhengHei"/>
              </a:rPr>
              <a:t>Dictionary </a:t>
            </a:r>
            <a:r>
              <a:rPr lang="zh-TW" altLang="en-US" sz="2400" dirty="0">
                <a:solidFill>
                  <a:srgbClr val="FF0000"/>
                </a:solidFill>
                <a:latin typeface="Microsoft JhengHei"/>
                <a:ea typeface="Microsoft JhengHei"/>
                <a:sym typeface="Microsoft JhengHei"/>
              </a:rPr>
              <a:t>也可使用 </a:t>
            </a:r>
            <a:r>
              <a:rPr lang="en-US" altLang="zh-TW" sz="2400" dirty="0">
                <a:solidFill>
                  <a:srgbClr val="FF0000"/>
                </a:solidFill>
                <a:latin typeface="Microsoft JhengHei"/>
                <a:ea typeface="Microsoft JhengHei"/>
                <a:sym typeface="Microsoft JhengHei"/>
              </a:rPr>
              <a:t>keys </a:t>
            </a:r>
            <a:r>
              <a:rPr lang="zh-TW" altLang="en-US" sz="2400" dirty="0">
                <a:solidFill>
                  <a:srgbClr val="FF0000"/>
                </a:solidFill>
                <a:latin typeface="Microsoft JhengHei"/>
                <a:ea typeface="Microsoft JhengHei"/>
                <a:sym typeface="Microsoft JhengHei"/>
              </a:rPr>
              <a:t>或 </a:t>
            </a:r>
            <a:r>
              <a:rPr lang="en-US" altLang="zh-TW" sz="2400" dirty="0">
                <a:solidFill>
                  <a:srgbClr val="FF0000"/>
                </a:solidFill>
                <a:latin typeface="Microsoft JhengHei"/>
                <a:ea typeface="Microsoft JhengHei"/>
                <a:sym typeface="Microsoft JhengHei"/>
              </a:rPr>
              <a:t>values</a:t>
            </a:r>
            <a:r>
              <a:rPr lang="zh-TW" altLang="en-US" sz="2400" dirty="0">
                <a:solidFill>
                  <a:srgbClr val="FF0000"/>
                </a:solidFill>
                <a:latin typeface="Microsoft JhengHei"/>
                <a:ea typeface="Microsoft JhengHei"/>
                <a:sym typeface="Microsoft JhengHei"/>
              </a:rPr>
              <a:t> 來進行鍵或值的迭代。</a:t>
            </a:r>
            <a:endParaRPr lang="en-US" altLang="zh-TW" sz="2400" dirty="0">
              <a:solidFill>
                <a:srgbClr val="FF0000"/>
              </a:solidFill>
              <a:latin typeface="Microsoft JhengHei"/>
              <a:ea typeface="Microsoft JhengHei"/>
              <a:sym typeface="Microsoft JhengHei"/>
            </a:endParaRPr>
          </a:p>
        </p:txBody>
      </p:sp>
    </p:spTree>
    <p:extLst>
      <p:ext uri="{BB962C8B-B14F-4D97-AF65-F5344CB8AC3E}">
        <p14:creationId xmlns:p14="http://schemas.microsoft.com/office/powerpoint/2010/main" val="4212751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491E2C8-9B68-4FA2-A64A-7DDE10CA8F7B}"/>
              </a:ext>
            </a:extLst>
          </p:cNvPr>
          <p:cNvSpPr>
            <a:spLocks noGrp="1"/>
          </p:cNvSpPr>
          <p:nvPr>
            <p:ph type="title"/>
          </p:nvPr>
        </p:nvSpPr>
        <p:spPr/>
        <p:txBody>
          <a:bodyPr/>
          <a:lstStyle/>
          <a:p>
            <a:r>
              <a:rPr lang="en-US" altLang="zh-TW" dirty="0"/>
              <a:t>for-loop – enumerate</a:t>
            </a:r>
            <a:r>
              <a:rPr lang="zh-TW" altLang="en-US" dirty="0"/>
              <a:t> 迭代</a:t>
            </a:r>
          </a:p>
        </p:txBody>
      </p:sp>
      <p:sp>
        <p:nvSpPr>
          <p:cNvPr id="3" name="文字版面配置區 2">
            <a:extLst>
              <a:ext uri="{FF2B5EF4-FFF2-40B4-BE49-F238E27FC236}">
                <a16:creationId xmlns:a16="http://schemas.microsoft.com/office/drawing/2014/main" id="{F17BF573-C391-42E8-AD6F-8F53EDB329FD}"/>
              </a:ext>
            </a:extLst>
          </p:cNvPr>
          <p:cNvSpPr>
            <a:spLocks noGrp="1"/>
          </p:cNvSpPr>
          <p:nvPr>
            <p:ph type="body" idx="1"/>
          </p:nvPr>
        </p:nvSpPr>
        <p:spPr/>
        <p:txBody>
          <a:bodyPr/>
          <a:lstStyle/>
          <a:p>
            <a:r>
              <a:rPr lang="en-US" altLang="zh-TW" dirty="0"/>
              <a:t>Enumerate </a:t>
            </a:r>
            <a:r>
              <a:rPr lang="zh-TW" altLang="en-US" dirty="0"/>
              <a:t>迭代可一並取得次數的 </a:t>
            </a:r>
            <a:r>
              <a:rPr lang="en-US" altLang="zh-TW" dirty="0"/>
              <a:t>index </a:t>
            </a:r>
            <a:r>
              <a:rPr lang="zh-TW" altLang="en-US" dirty="0"/>
              <a:t>值。</a:t>
            </a:r>
          </a:p>
        </p:txBody>
      </p:sp>
      <p:pic>
        <p:nvPicPr>
          <p:cNvPr id="4" name="圖片 3">
            <a:extLst>
              <a:ext uri="{FF2B5EF4-FFF2-40B4-BE49-F238E27FC236}">
                <a16:creationId xmlns:a16="http://schemas.microsoft.com/office/drawing/2014/main" id="{A47BBFC6-295B-4028-BB12-766AD44074D2}"/>
              </a:ext>
            </a:extLst>
          </p:cNvPr>
          <p:cNvPicPr>
            <a:picLocks noChangeAspect="1"/>
          </p:cNvPicPr>
          <p:nvPr/>
        </p:nvPicPr>
        <p:blipFill>
          <a:blip r:embed="rId2"/>
          <a:stretch>
            <a:fillRect/>
          </a:stretch>
        </p:blipFill>
        <p:spPr>
          <a:xfrm>
            <a:off x="907600" y="2693252"/>
            <a:ext cx="10588400" cy="1751645"/>
          </a:xfrm>
          <a:prstGeom prst="rect">
            <a:avLst/>
          </a:prstGeom>
        </p:spPr>
      </p:pic>
      <p:pic>
        <p:nvPicPr>
          <p:cNvPr id="5" name="圖片 4">
            <a:extLst>
              <a:ext uri="{FF2B5EF4-FFF2-40B4-BE49-F238E27FC236}">
                <a16:creationId xmlns:a16="http://schemas.microsoft.com/office/drawing/2014/main" id="{35E529A1-E76D-45A1-A92F-EC4C2781379F}"/>
              </a:ext>
            </a:extLst>
          </p:cNvPr>
          <p:cNvPicPr>
            <a:picLocks noChangeAspect="1"/>
          </p:cNvPicPr>
          <p:nvPr/>
        </p:nvPicPr>
        <p:blipFill>
          <a:blip r:embed="rId3"/>
          <a:stretch>
            <a:fillRect/>
          </a:stretch>
        </p:blipFill>
        <p:spPr>
          <a:xfrm>
            <a:off x="907600" y="4444897"/>
            <a:ext cx="10588400" cy="1817703"/>
          </a:xfrm>
          <a:prstGeom prst="rect">
            <a:avLst/>
          </a:prstGeom>
        </p:spPr>
      </p:pic>
    </p:spTree>
    <p:extLst>
      <p:ext uri="{BB962C8B-B14F-4D97-AF65-F5344CB8AC3E}">
        <p14:creationId xmlns:p14="http://schemas.microsoft.com/office/powerpoint/2010/main" val="1511128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9FCDF38-AA85-4279-ADE9-61ED5F26D57F}"/>
              </a:ext>
            </a:extLst>
          </p:cNvPr>
          <p:cNvSpPr>
            <a:spLocks noGrp="1"/>
          </p:cNvSpPr>
          <p:nvPr>
            <p:ph type="title"/>
          </p:nvPr>
        </p:nvSpPr>
        <p:spPr/>
        <p:txBody>
          <a:bodyPr/>
          <a:lstStyle/>
          <a:p>
            <a:r>
              <a:rPr lang="en-US" altLang="zh-TW" dirty="0"/>
              <a:t>for-loop – range</a:t>
            </a:r>
            <a:r>
              <a:rPr lang="zh-TW" altLang="en-US" dirty="0"/>
              <a:t> 迭代</a:t>
            </a:r>
          </a:p>
        </p:txBody>
      </p:sp>
      <p:sp>
        <p:nvSpPr>
          <p:cNvPr id="3" name="文字版面配置區 2">
            <a:extLst>
              <a:ext uri="{FF2B5EF4-FFF2-40B4-BE49-F238E27FC236}">
                <a16:creationId xmlns:a16="http://schemas.microsoft.com/office/drawing/2014/main" id="{BB38EB3F-64B8-4A88-97FE-7B375D7F18A3}"/>
              </a:ext>
            </a:extLst>
          </p:cNvPr>
          <p:cNvSpPr>
            <a:spLocks noGrp="1"/>
          </p:cNvSpPr>
          <p:nvPr>
            <p:ph type="body" idx="1"/>
          </p:nvPr>
        </p:nvSpPr>
        <p:spPr/>
        <p:txBody>
          <a:bodyPr/>
          <a:lstStyle/>
          <a:p>
            <a:r>
              <a:rPr lang="en-US" altLang="zh-TW" dirty="0"/>
              <a:t>Range </a:t>
            </a:r>
            <a:r>
              <a:rPr lang="zh-TW" altLang="en-US" dirty="0"/>
              <a:t>迭代常被用來重複一定次數的動作，或是規律性的數字。</a:t>
            </a:r>
          </a:p>
        </p:txBody>
      </p:sp>
      <p:pic>
        <p:nvPicPr>
          <p:cNvPr id="4" name="圖片 3">
            <a:extLst>
              <a:ext uri="{FF2B5EF4-FFF2-40B4-BE49-F238E27FC236}">
                <a16:creationId xmlns:a16="http://schemas.microsoft.com/office/drawing/2014/main" id="{D22A8307-CEED-4090-8165-794D9456948F}"/>
              </a:ext>
            </a:extLst>
          </p:cNvPr>
          <p:cNvPicPr>
            <a:picLocks noChangeAspect="1"/>
          </p:cNvPicPr>
          <p:nvPr/>
        </p:nvPicPr>
        <p:blipFill>
          <a:blip r:embed="rId2"/>
          <a:stretch>
            <a:fillRect/>
          </a:stretch>
        </p:blipFill>
        <p:spPr>
          <a:xfrm>
            <a:off x="907600" y="4690230"/>
            <a:ext cx="10588400" cy="1581811"/>
          </a:xfrm>
          <a:prstGeom prst="rect">
            <a:avLst/>
          </a:prstGeom>
        </p:spPr>
      </p:pic>
      <p:pic>
        <p:nvPicPr>
          <p:cNvPr id="5" name="圖片 4">
            <a:extLst>
              <a:ext uri="{FF2B5EF4-FFF2-40B4-BE49-F238E27FC236}">
                <a16:creationId xmlns:a16="http://schemas.microsoft.com/office/drawing/2014/main" id="{AADBA3B3-CCDB-4C66-BBE4-936ECC9F601E}"/>
              </a:ext>
            </a:extLst>
          </p:cNvPr>
          <p:cNvPicPr>
            <a:picLocks noChangeAspect="1"/>
          </p:cNvPicPr>
          <p:nvPr/>
        </p:nvPicPr>
        <p:blipFill>
          <a:blip r:embed="rId3"/>
          <a:stretch>
            <a:fillRect/>
          </a:stretch>
        </p:blipFill>
        <p:spPr>
          <a:xfrm>
            <a:off x="907600" y="3117861"/>
            <a:ext cx="10588400" cy="1572369"/>
          </a:xfrm>
          <a:prstGeom prst="rect">
            <a:avLst/>
          </a:prstGeom>
        </p:spPr>
      </p:pic>
    </p:spTree>
    <p:extLst>
      <p:ext uri="{BB962C8B-B14F-4D97-AF65-F5344CB8AC3E}">
        <p14:creationId xmlns:p14="http://schemas.microsoft.com/office/powerpoint/2010/main" val="2897213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5ED1593-8CD3-42F9-94C3-6B2A12A7F601}"/>
              </a:ext>
            </a:extLst>
          </p:cNvPr>
          <p:cNvSpPr>
            <a:spLocks noGrp="1"/>
          </p:cNvSpPr>
          <p:nvPr>
            <p:ph type="title"/>
          </p:nvPr>
        </p:nvSpPr>
        <p:spPr/>
        <p:txBody>
          <a:bodyPr/>
          <a:lstStyle/>
          <a:p>
            <a:r>
              <a:rPr lang="en-US" altLang="zh-TW" dirty="0"/>
              <a:t>for-loop – range</a:t>
            </a:r>
            <a:r>
              <a:rPr lang="zh-TW" altLang="en-US" dirty="0"/>
              <a:t> 迭代</a:t>
            </a:r>
          </a:p>
        </p:txBody>
      </p:sp>
      <p:sp>
        <p:nvSpPr>
          <p:cNvPr id="3" name="文字版面配置區 2">
            <a:extLst>
              <a:ext uri="{FF2B5EF4-FFF2-40B4-BE49-F238E27FC236}">
                <a16:creationId xmlns:a16="http://schemas.microsoft.com/office/drawing/2014/main" id="{AE8DBE93-8BF0-444D-AF95-66BE2CEF2EF6}"/>
              </a:ext>
            </a:extLst>
          </p:cNvPr>
          <p:cNvSpPr>
            <a:spLocks noGrp="1"/>
          </p:cNvSpPr>
          <p:nvPr>
            <p:ph type="body" idx="1"/>
          </p:nvPr>
        </p:nvSpPr>
        <p:spPr/>
        <p:txBody>
          <a:bodyPr/>
          <a:lstStyle/>
          <a:p>
            <a:r>
              <a:rPr lang="zh-TW" altLang="en-US" dirty="0"/>
              <a:t>我們偶爾也會使用 </a:t>
            </a:r>
            <a:r>
              <a:rPr lang="en-US" altLang="zh-TW" dirty="0"/>
              <a:t>range</a:t>
            </a:r>
            <a:r>
              <a:rPr lang="zh-TW" altLang="en-US" dirty="0"/>
              <a:t> </a:t>
            </a:r>
            <a:r>
              <a:rPr lang="en-US" altLang="zh-TW" dirty="0"/>
              <a:t>(</a:t>
            </a:r>
            <a:r>
              <a:rPr lang="zh-TW" altLang="en-US" dirty="0"/>
              <a:t> </a:t>
            </a:r>
            <a:r>
              <a:rPr lang="en-US" altLang="zh-TW" dirty="0" err="1"/>
              <a:t>len</a:t>
            </a:r>
            <a:r>
              <a:rPr lang="en-US" altLang="zh-TW" dirty="0"/>
              <a:t>(</a:t>
            </a:r>
            <a:r>
              <a:rPr lang="zh-TW" altLang="en-US" dirty="0"/>
              <a:t> </a:t>
            </a:r>
            <a:r>
              <a:rPr lang="en-US" altLang="zh-TW" dirty="0"/>
              <a:t>)</a:t>
            </a:r>
            <a:r>
              <a:rPr lang="zh-TW" altLang="en-US" dirty="0"/>
              <a:t> </a:t>
            </a:r>
            <a:r>
              <a:rPr lang="en-US" altLang="zh-TW" dirty="0"/>
              <a:t>) </a:t>
            </a:r>
            <a:r>
              <a:rPr lang="zh-TW" altLang="en-US" dirty="0"/>
              <a:t>來迭代 </a:t>
            </a:r>
            <a:r>
              <a:rPr lang="en-US" altLang="zh-TW" dirty="0"/>
              <a:t>list</a:t>
            </a:r>
            <a:r>
              <a:rPr lang="zh-TW" altLang="en-US" dirty="0"/>
              <a:t>、</a:t>
            </a:r>
            <a:r>
              <a:rPr lang="en-US" altLang="zh-TW" dirty="0"/>
              <a:t>set </a:t>
            </a:r>
            <a:r>
              <a:rPr lang="zh-TW" altLang="en-US" dirty="0"/>
              <a:t>等結構，此行為比較接近其他語言 </a:t>
            </a:r>
            <a:r>
              <a:rPr lang="en-US" altLang="zh-TW" dirty="0"/>
              <a:t>(</a:t>
            </a:r>
            <a:r>
              <a:rPr lang="zh-TW" altLang="en-US" dirty="0"/>
              <a:t> 例如 </a:t>
            </a:r>
            <a:r>
              <a:rPr lang="en-US" altLang="zh-TW" dirty="0"/>
              <a:t>C</a:t>
            </a:r>
            <a:r>
              <a:rPr lang="zh-TW" altLang="en-US" dirty="0"/>
              <a:t>、</a:t>
            </a:r>
            <a:r>
              <a:rPr lang="en-US" altLang="zh-TW" dirty="0"/>
              <a:t>Java ) </a:t>
            </a:r>
            <a:r>
              <a:rPr lang="zh-TW" altLang="en-US" dirty="0"/>
              <a:t>的迴圈行為。</a:t>
            </a:r>
          </a:p>
        </p:txBody>
      </p:sp>
      <p:pic>
        <p:nvPicPr>
          <p:cNvPr id="6" name="圖片 5">
            <a:extLst>
              <a:ext uri="{FF2B5EF4-FFF2-40B4-BE49-F238E27FC236}">
                <a16:creationId xmlns:a16="http://schemas.microsoft.com/office/drawing/2014/main" id="{D151114D-C2AC-403C-8069-BD5A5245469D}"/>
              </a:ext>
            </a:extLst>
          </p:cNvPr>
          <p:cNvPicPr>
            <a:picLocks noChangeAspect="1"/>
          </p:cNvPicPr>
          <p:nvPr/>
        </p:nvPicPr>
        <p:blipFill>
          <a:blip r:embed="rId2"/>
          <a:stretch>
            <a:fillRect/>
          </a:stretch>
        </p:blipFill>
        <p:spPr>
          <a:xfrm>
            <a:off x="907600" y="2855768"/>
            <a:ext cx="7512500" cy="3406832"/>
          </a:xfrm>
          <a:prstGeom prst="rect">
            <a:avLst/>
          </a:prstGeom>
        </p:spPr>
      </p:pic>
    </p:spTree>
    <p:extLst>
      <p:ext uri="{BB962C8B-B14F-4D97-AF65-F5344CB8AC3E}">
        <p14:creationId xmlns:p14="http://schemas.microsoft.com/office/powerpoint/2010/main" val="4016524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9237938-F786-4831-965F-77050930A0F6}"/>
              </a:ext>
            </a:extLst>
          </p:cNvPr>
          <p:cNvSpPr>
            <a:spLocks noGrp="1"/>
          </p:cNvSpPr>
          <p:nvPr>
            <p:ph type="title"/>
          </p:nvPr>
        </p:nvSpPr>
        <p:spPr/>
        <p:txBody>
          <a:bodyPr/>
          <a:lstStyle/>
          <a:p>
            <a:r>
              <a:rPr lang="en-US" altLang="zh-TW" dirty="0"/>
              <a:t>for-loop – nested loop</a:t>
            </a:r>
            <a:endParaRPr lang="zh-TW" altLang="en-US" dirty="0"/>
          </a:p>
        </p:txBody>
      </p:sp>
      <p:sp>
        <p:nvSpPr>
          <p:cNvPr id="3" name="文字版面配置區 2">
            <a:extLst>
              <a:ext uri="{FF2B5EF4-FFF2-40B4-BE49-F238E27FC236}">
                <a16:creationId xmlns:a16="http://schemas.microsoft.com/office/drawing/2014/main" id="{F3A01FFF-BC3A-43AC-BD1F-7398E6824F89}"/>
              </a:ext>
            </a:extLst>
          </p:cNvPr>
          <p:cNvSpPr>
            <a:spLocks noGrp="1"/>
          </p:cNvSpPr>
          <p:nvPr>
            <p:ph type="body" idx="1"/>
          </p:nvPr>
        </p:nvSpPr>
        <p:spPr/>
        <p:txBody>
          <a:bodyPr/>
          <a:lstStyle/>
          <a:p>
            <a:r>
              <a:rPr lang="zh-TW" altLang="en-US" dirty="0"/>
              <a:t>多層迴圈的使用必須謹慎，內層迴圈完整迭代完一次，外層才會跳下一個迭代。縮排需要特別注意 </a:t>
            </a:r>
            <a:r>
              <a:rPr lang="en-US" altLang="zh-TW" dirty="0"/>
              <a:t>! </a:t>
            </a:r>
            <a:endParaRPr lang="zh-TW" altLang="en-US" dirty="0"/>
          </a:p>
        </p:txBody>
      </p:sp>
      <p:pic>
        <p:nvPicPr>
          <p:cNvPr id="7" name="圖片 6">
            <a:extLst>
              <a:ext uri="{FF2B5EF4-FFF2-40B4-BE49-F238E27FC236}">
                <a16:creationId xmlns:a16="http://schemas.microsoft.com/office/drawing/2014/main" id="{67AD42CB-9B31-4B7E-8C8B-0744EFEE4C5D}"/>
              </a:ext>
            </a:extLst>
          </p:cNvPr>
          <p:cNvPicPr>
            <a:picLocks noChangeAspect="1"/>
          </p:cNvPicPr>
          <p:nvPr/>
        </p:nvPicPr>
        <p:blipFill>
          <a:blip r:embed="rId2"/>
          <a:stretch>
            <a:fillRect/>
          </a:stretch>
        </p:blipFill>
        <p:spPr>
          <a:xfrm>
            <a:off x="907601" y="2853530"/>
            <a:ext cx="7512500" cy="3409069"/>
          </a:xfrm>
          <a:prstGeom prst="rect">
            <a:avLst/>
          </a:prstGeom>
        </p:spPr>
      </p:pic>
      <p:sp>
        <p:nvSpPr>
          <p:cNvPr id="9" name="矩形 8">
            <a:extLst>
              <a:ext uri="{FF2B5EF4-FFF2-40B4-BE49-F238E27FC236}">
                <a16:creationId xmlns:a16="http://schemas.microsoft.com/office/drawing/2014/main" id="{801A4175-963A-4C69-B391-6B1658FA396C}"/>
              </a:ext>
            </a:extLst>
          </p:cNvPr>
          <p:cNvSpPr/>
          <p:nvPr/>
        </p:nvSpPr>
        <p:spPr>
          <a:xfrm>
            <a:off x="5506067" y="2853529"/>
            <a:ext cx="6096000" cy="830997"/>
          </a:xfrm>
          <a:prstGeom prst="rect">
            <a:avLst/>
          </a:prstGeom>
        </p:spPr>
        <p:txBody>
          <a:bodyPr>
            <a:spAutoFit/>
          </a:bodyPr>
          <a:lstStyle/>
          <a:p>
            <a:r>
              <a:rPr lang="zh-TW" altLang="en-US" sz="2400" dirty="0">
                <a:solidFill>
                  <a:srgbClr val="FF0000"/>
                </a:solidFill>
                <a:latin typeface="Microsoft JhengHei"/>
                <a:ea typeface="Microsoft JhengHei"/>
                <a:sym typeface="Microsoft JhengHei"/>
              </a:rPr>
              <a:t>此例子中，當 </a:t>
            </a:r>
            <a:r>
              <a:rPr lang="en-US" altLang="zh-TW" sz="2400" dirty="0" err="1">
                <a:solidFill>
                  <a:srgbClr val="FF0000"/>
                </a:solidFill>
                <a:latin typeface="Microsoft JhengHei"/>
                <a:ea typeface="Microsoft JhengHei"/>
                <a:sym typeface="Microsoft JhengHei"/>
              </a:rPr>
              <a:t>i</a:t>
            </a:r>
            <a:r>
              <a:rPr lang="en-US" altLang="zh-TW" sz="2400" dirty="0">
                <a:solidFill>
                  <a:srgbClr val="FF0000"/>
                </a:solidFill>
                <a:latin typeface="Microsoft JhengHei"/>
                <a:ea typeface="Microsoft JhengHei"/>
                <a:sym typeface="Microsoft JhengHei"/>
              </a:rPr>
              <a:t> </a:t>
            </a:r>
            <a:r>
              <a:rPr lang="zh-TW" altLang="en-US" sz="2400" dirty="0">
                <a:solidFill>
                  <a:srgbClr val="FF0000"/>
                </a:solidFill>
                <a:latin typeface="Microsoft JhengHei"/>
                <a:ea typeface="Microsoft JhengHei"/>
                <a:sym typeface="Microsoft JhengHei"/>
              </a:rPr>
              <a:t>最初為 </a:t>
            </a:r>
            <a:r>
              <a:rPr lang="en-US" altLang="zh-TW" sz="2400" dirty="0">
                <a:solidFill>
                  <a:srgbClr val="FF0000"/>
                </a:solidFill>
                <a:latin typeface="Microsoft JhengHei"/>
                <a:ea typeface="Microsoft JhengHei"/>
                <a:sym typeface="Microsoft JhengHei"/>
              </a:rPr>
              <a:t>1 </a:t>
            </a:r>
            <a:r>
              <a:rPr lang="zh-TW" altLang="en-US" sz="2400" dirty="0">
                <a:solidFill>
                  <a:srgbClr val="FF0000"/>
                </a:solidFill>
                <a:latin typeface="Microsoft JhengHei"/>
                <a:ea typeface="Microsoft JhengHei"/>
                <a:sym typeface="Microsoft JhengHei"/>
              </a:rPr>
              <a:t>時，</a:t>
            </a:r>
            <a:r>
              <a:rPr lang="en-US" altLang="zh-TW" sz="2400" dirty="0">
                <a:solidFill>
                  <a:srgbClr val="FF0000"/>
                </a:solidFill>
                <a:latin typeface="Microsoft JhengHei"/>
                <a:ea typeface="Microsoft JhengHei"/>
                <a:sym typeface="Microsoft JhengHei"/>
              </a:rPr>
              <a:t>j </a:t>
            </a:r>
            <a:r>
              <a:rPr lang="zh-TW" altLang="en-US" sz="2400" dirty="0">
                <a:solidFill>
                  <a:srgbClr val="FF0000"/>
                </a:solidFill>
                <a:latin typeface="Microsoft JhengHei"/>
                <a:ea typeface="Microsoft JhengHei"/>
                <a:sym typeface="Microsoft JhengHei"/>
              </a:rPr>
              <a:t>會完整地從 </a:t>
            </a:r>
            <a:r>
              <a:rPr lang="en-US" altLang="zh-TW" sz="2400" dirty="0">
                <a:solidFill>
                  <a:srgbClr val="FF0000"/>
                </a:solidFill>
                <a:latin typeface="Microsoft JhengHei"/>
                <a:ea typeface="Microsoft JhengHei"/>
                <a:sym typeface="Microsoft JhengHei"/>
              </a:rPr>
              <a:t>1 </a:t>
            </a:r>
            <a:r>
              <a:rPr lang="zh-TW" altLang="en-US" sz="2400" dirty="0">
                <a:solidFill>
                  <a:srgbClr val="FF0000"/>
                </a:solidFill>
                <a:latin typeface="Microsoft JhengHei"/>
                <a:ea typeface="Microsoft JhengHei"/>
                <a:sym typeface="Microsoft JhengHei"/>
              </a:rPr>
              <a:t>迭代到 </a:t>
            </a:r>
            <a:r>
              <a:rPr lang="en-US" altLang="zh-TW" sz="2400" dirty="0">
                <a:solidFill>
                  <a:srgbClr val="FF0000"/>
                </a:solidFill>
                <a:latin typeface="Microsoft JhengHei"/>
                <a:ea typeface="Microsoft JhengHei"/>
                <a:sym typeface="Microsoft JhengHei"/>
              </a:rPr>
              <a:t>4 </a:t>
            </a:r>
            <a:r>
              <a:rPr lang="zh-TW" altLang="en-US" sz="2400" dirty="0">
                <a:solidFill>
                  <a:srgbClr val="FF0000"/>
                </a:solidFill>
                <a:latin typeface="Microsoft JhengHei"/>
                <a:ea typeface="Microsoft JhengHei"/>
                <a:sym typeface="Microsoft JhengHei"/>
              </a:rPr>
              <a:t>結束， 接著 </a:t>
            </a:r>
            <a:r>
              <a:rPr lang="en-US" altLang="zh-TW" sz="2400" dirty="0" err="1">
                <a:solidFill>
                  <a:srgbClr val="FF0000"/>
                </a:solidFill>
                <a:latin typeface="Microsoft JhengHei"/>
                <a:ea typeface="Microsoft JhengHei"/>
                <a:sym typeface="Microsoft JhengHei"/>
              </a:rPr>
              <a:t>i</a:t>
            </a:r>
            <a:r>
              <a:rPr lang="en-US" altLang="zh-TW" sz="2400" dirty="0">
                <a:solidFill>
                  <a:srgbClr val="FF0000"/>
                </a:solidFill>
                <a:latin typeface="Microsoft JhengHei"/>
                <a:ea typeface="Microsoft JhengHei"/>
                <a:sym typeface="Microsoft JhengHei"/>
              </a:rPr>
              <a:t> </a:t>
            </a:r>
            <a:r>
              <a:rPr lang="zh-TW" altLang="en-US" sz="2400" dirty="0">
                <a:solidFill>
                  <a:srgbClr val="FF0000"/>
                </a:solidFill>
                <a:latin typeface="Microsoft JhengHei"/>
                <a:ea typeface="Microsoft JhengHei"/>
                <a:sym typeface="Microsoft JhengHei"/>
              </a:rPr>
              <a:t>才會到下一個 </a:t>
            </a:r>
            <a:r>
              <a:rPr lang="en-US" altLang="zh-TW" sz="2400" dirty="0">
                <a:solidFill>
                  <a:srgbClr val="FF0000"/>
                </a:solidFill>
                <a:latin typeface="Microsoft JhengHei"/>
                <a:ea typeface="Microsoft JhengHei"/>
                <a:sym typeface="Microsoft JhengHei"/>
              </a:rPr>
              <a:t>2</a:t>
            </a:r>
            <a:r>
              <a:rPr lang="zh-TW" altLang="en-US" sz="2400" dirty="0">
                <a:solidFill>
                  <a:srgbClr val="FF0000"/>
                </a:solidFill>
                <a:latin typeface="Microsoft JhengHei"/>
                <a:ea typeface="Microsoft JhengHei"/>
                <a:sym typeface="Microsoft JhengHei"/>
              </a:rPr>
              <a:t>。</a:t>
            </a:r>
          </a:p>
        </p:txBody>
      </p:sp>
    </p:spTree>
    <p:extLst>
      <p:ext uri="{BB962C8B-B14F-4D97-AF65-F5344CB8AC3E}">
        <p14:creationId xmlns:p14="http://schemas.microsoft.com/office/powerpoint/2010/main" val="3772093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F8BC8EB-9901-4501-BB2A-DCA68EB1442F}"/>
              </a:ext>
            </a:extLst>
          </p:cNvPr>
          <p:cNvSpPr>
            <a:spLocks noGrp="1"/>
          </p:cNvSpPr>
          <p:nvPr>
            <p:ph type="title"/>
          </p:nvPr>
        </p:nvSpPr>
        <p:spPr/>
        <p:txBody>
          <a:bodyPr/>
          <a:lstStyle/>
          <a:p>
            <a:r>
              <a:rPr lang="en-US" altLang="zh-TW" dirty="0"/>
              <a:t>for-loop – zip</a:t>
            </a:r>
            <a:r>
              <a:rPr lang="zh-TW" altLang="en-US" dirty="0"/>
              <a:t> 迭代</a:t>
            </a:r>
          </a:p>
        </p:txBody>
      </p:sp>
      <p:sp>
        <p:nvSpPr>
          <p:cNvPr id="3" name="文字版面配置區 2">
            <a:extLst>
              <a:ext uri="{FF2B5EF4-FFF2-40B4-BE49-F238E27FC236}">
                <a16:creationId xmlns:a16="http://schemas.microsoft.com/office/drawing/2014/main" id="{9EF37C55-1898-4675-8DC0-F58FD8884C1B}"/>
              </a:ext>
            </a:extLst>
          </p:cNvPr>
          <p:cNvSpPr>
            <a:spLocks noGrp="1"/>
          </p:cNvSpPr>
          <p:nvPr>
            <p:ph type="body" idx="1"/>
          </p:nvPr>
        </p:nvSpPr>
        <p:spPr/>
        <p:txBody>
          <a:bodyPr/>
          <a:lstStyle/>
          <a:p>
            <a:r>
              <a:rPr lang="zh-TW" altLang="en-US" dirty="0"/>
              <a:t>除了常規的四大資料結構迭代，我們也可以使用 </a:t>
            </a:r>
            <a:r>
              <a:rPr lang="en-US" altLang="zh-TW" dirty="0"/>
              <a:t>zip </a:t>
            </a:r>
            <a:r>
              <a:rPr lang="zh-TW" altLang="en-US" dirty="0"/>
              <a:t>將任意不同的可迭代結構打包起來，一起做迭代。</a:t>
            </a:r>
          </a:p>
          <a:p>
            <a:pPr marL="101598" indent="0">
              <a:buNone/>
            </a:pPr>
            <a:endParaRPr lang="en-US" altLang="zh-TW" dirty="0"/>
          </a:p>
          <a:p>
            <a:r>
              <a:rPr lang="zh-TW" altLang="en-US" dirty="0"/>
              <a:t>使用 </a:t>
            </a:r>
            <a:r>
              <a:rPr lang="en-US" altLang="zh-TW" dirty="0"/>
              <a:t>zip </a:t>
            </a:r>
            <a:r>
              <a:rPr lang="zh-TW" altLang="en-US" dirty="0"/>
              <a:t>的前提是，兩結構的長度必須一樣 </a:t>
            </a:r>
            <a:r>
              <a:rPr lang="en-US" altLang="zh-TW" dirty="0"/>
              <a:t>! ( </a:t>
            </a:r>
            <a:r>
              <a:rPr lang="zh-TW" altLang="en-US" dirty="0"/>
              <a:t>可使用 </a:t>
            </a:r>
            <a:r>
              <a:rPr lang="en-US" altLang="zh-TW" dirty="0" err="1"/>
              <a:t>len</a:t>
            </a:r>
            <a:r>
              <a:rPr lang="en-US" altLang="zh-TW" dirty="0"/>
              <a:t>( ) </a:t>
            </a:r>
            <a:r>
              <a:rPr lang="zh-TW" altLang="en-US" dirty="0"/>
              <a:t>先行確認 </a:t>
            </a:r>
            <a:r>
              <a:rPr lang="en-US" altLang="zh-TW" dirty="0"/>
              <a:t>)</a:t>
            </a:r>
            <a:endParaRPr lang="zh-TW" altLang="en-US" dirty="0"/>
          </a:p>
          <a:p>
            <a:endParaRPr lang="zh-TW" altLang="en-US" dirty="0"/>
          </a:p>
        </p:txBody>
      </p:sp>
      <p:pic>
        <p:nvPicPr>
          <p:cNvPr id="5" name="圖片 4">
            <a:extLst>
              <a:ext uri="{FF2B5EF4-FFF2-40B4-BE49-F238E27FC236}">
                <a16:creationId xmlns:a16="http://schemas.microsoft.com/office/drawing/2014/main" id="{E7B9E5C3-ED77-4A97-ACDA-A9AFD8CB1CC4}"/>
              </a:ext>
            </a:extLst>
          </p:cNvPr>
          <p:cNvPicPr>
            <a:picLocks noChangeAspect="1"/>
          </p:cNvPicPr>
          <p:nvPr/>
        </p:nvPicPr>
        <p:blipFill>
          <a:blip r:embed="rId2"/>
          <a:stretch>
            <a:fillRect/>
          </a:stretch>
        </p:blipFill>
        <p:spPr>
          <a:xfrm>
            <a:off x="907600" y="4113826"/>
            <a:ext cx="10588400" cy="2148774"/>
          </a:xfrm>
          <a:prstGeom prst="rect">
            <a:avLst/>
          </a:prstGeom>
        </p:spPr>
      </p:pic>
      <p:sp>
        <p:nvSpPr>
          <p:cNvPr id="6" name="矩形 5">
            <a:extLst>
              <a:ext uri="{FF2B5EF4-FFF2-40B4-BE49-F238E27FC236}">
                <a16:creationId xmlns:a16="http://schemas.microsoft.com/office/drawing/2014/main" id="{14EBCBA7-AC0F-463F-BC06-64618DDCE45F}"/>
              </a:ext>
            </a:extLst>
          </p:cNvPr>
          <p:cNvSpPr/>
          <p:nvPr/>
        </p:nvSpPr>
        <p:spPr>
          <a:xfrm>
            <a:off x="7181850" y="4113826"/>
            <a:ext cx="4420217" cy="1569660"/>
          </a:xfrm>
          <a:prstGeom prst="rect">
            <a:avLst/>
          </a:prstGeom>
        </p:spPr>
        <p:txBody>
          <a:bodyPr wrap="square">
            <a:spAutoFit/>
          </a:bodyPr>
          <a:lstStyle/>
          <a:p>
            <a:r>
              <a:rPr lang="en-US" altLang="zh-TW" sz="2400" dirty="0">
                <a:solidFill>
                  <a:srgbClr val="FF0000"/>
                </a:solidFill>
                <a:latin typeface="Microsoft JhengHei"/>
                <a:ea typeface="Microsoft JhengHei"/>
                <a:sym typeface="Microsoft JhengHei"/>
              </a:rPr>
              <a:t>zip </a:t>
            </a:r>
            <a:r>
              <a:rPr lang="zh-TW" altLang="en-US" sz="2400" dirty="0">
                <a:solidFill>
                  <a:srgbClr val="FF0000"/>
                </a:solidFill>
                <a:latin typeface="Microsoft JhengHei"/>
                <a:ea typeface="Microsoft JhengHei"/>
                <a:sym typeface="Microsoft JhengHei"/>
              </a:rPr>
              <a:t>會將兩結構中同一位置的物件擺在同一個迭代順位，例如下例中 </a:t>
            </a:r>
            <a:r>
              <a:rPr lang="en-US" altLang="zh-TW" sz="2400" dirty="0">
                <a:solidFill>
                  <a:srgbClr val="FF0000"/>
                </a:solidFill>
                <a:latin typeface="Microsoft JhengHei"/>
                <a:ea typeface="Microsoft JhengHei"/>
                <a:sym typeface="Microsoft JhengHei"/>
              </a:rPr>
              <a:t>'Apple' </a:t>
            </a:r>
            <a:r>
              <a:rPr lang="zh-TW" altLang="en-US" sz="2400" dirty="0">
                <a:solidFill>
                  <a:srgbClr val="FF0000"/>
                </a:solidFill>
                <a:latin typeface="Microsoft JhengHei"/>
                <a:ea typeface="Microsoft JhengHei"/>
                <a:sym typeface="Microsoft JhengHei"/>
              </a:rPr>
              <a:t>即會跟 </a:t>
            </a:r>
            <a:r>
              <a:rPr lang="en-US" altLang="zh-TW" sz="2400" dirty="0">
                <a:solidFill>
                  <a:srgbClr val="FF0000"/>
                </a:solidFill>
                <a:latin typeface="Microsoft JhengHei"/>
                <a:ea typeface="Microsoft JhengHei"/>
                <a:sym typeface="Microsoft JhengHei"/>
              </a:rPr>
              <a:t>40 </a:t>
            </a:r>
            <a:r>
              <a:rPr lang="zh-TW" altLang="en-US" sz="2400" dirty="0">
                <a:solidFill>
                  <a:srgbClr val="FF0000"/>
                </a:solidFill>
                <a:latin typeface="Microsoft JhengHei"/>
                <a:ea typeface="Microsoft JhengHei"/>
                <a:sym typeface="Microsoft JhengHei"/>
              </a:rPr>
              <a:t>擺在同一個順位。</a:t>
            </a:r>
          </a:p>
        </p:txBody>
      </p:sp>
    </p:spTree>
    <p:extLst>
      <p:ext uri="{BB962C8B-B14F-4D97-AF65-F5344CB8AC3E}">
        <p14:creationId xmlns:p14="http://schemas.microsoft.com/office/powerpoint/2010/main" val="39567121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7"/>
          <p:cNvSpPr txBox="1">
            <a:spLocks noGrp="1"/>
          </p:cNvSpPr>
          <p:nvPr>
            <p:ph type="title"/>
          </p:nvPr>
        </p:nvSpPr>
        <p:spPr>
          <a:prstGeom prst="rect">
            <a:avLst/>
          </a:prstGeom>
          <a:noFill/>
          <a:ln>
            <a:noFill/>
          </a:ln>
        </p:spPr>
        <p:txBody>
          <a:bodyPr spcFirstLastPara="1" vert="horz" wrap="square" lIns="35700" tIns="35700" rIns="35700" bIns="35700" rtlCol="0" anchor="t" anchorCtr="0">
            <a:noAutofit/>
          </a:bodyPr>
          <a:lstStyle/>
          <a:p>
            <a:br>
              <a:rPr lang="en-US" altLang="zh-TW" sz="5330" dirty="0">
                <a:solidFill>
                  <a:srgbClr val="00B050"/>
                </a:solidFill>
              </a:rPr>
            </a:br>
            <a:r>
              <a:rPr lang="zh-TW" altLang="en-US" sz="5330" dirty="0">
                <a:solidFill>
                  <a:srgbClr val="00B050"/>
                </a:solidFill>
              </a:rPr>
              <a:t>流程控制</a:t>
            </a:r>
            <a:r>
              <a:rPr lang="en-US" altLang="zh-TW" sz="5330" dirty="0">
                <a:solidFill>
                  <a:srgbClr val="00B050"/>
                </a:solidFill>
              </a:rPr>
              <a:t> Control Flow</a:t>
            </a:r>
            <a:endParaRPr lang="zh-TW" altLang="en-US" sz="5330" dirty="0">
              <a:solidFill>
                <a:srgbClr val="00B050"/>
              </a:solidFill>
            </a:endParaRPr>
          </a:p>
        </p:txBody>
      </p:sp>
      <p:sp>
        <p:nvSpPr>
          <p:cNvPr id="160" name="Google Shape;160;p7"/>
          <p:cNvSpPr txBox="1">
            <a:spLocks noGrp="1"/>
          </p:cNvSpPr>
          <p:nvPr>
            <p:ph type="subTitle" idx="1"/>
          </p:nvPr>
        </p:nvSpPr>
        <p:spPr>
          <a:prstGeom prst="rect">
            <a:avLst/>
          </a:prstGeom>
          <a:noFill/>
          <a:ln>
            <a:noFill/>
          </a:ln>
        </p:spPr>
        <p:txBody>
          <a:bodyPr spcFirstLastPara="1" vert="horz" wrap="square" lIns="35700" tIns="35700" rIns="35700" bIns="35700" rtlCol="0" anchor="t" anchorCtr="0">
            <a:noAutofit/>
          </a:bodyPr>
          <a:lstStyle/>
          <a:p>
            <a:pPr marL="0" indent="0">
              <a:lnSpc>
                <a:spcPct val="100000"/>
              </a:lnSpc>
              <a:spcBef>
                <a:spcPts val="0"/>
              </a:spcBef>
              <a:buClr>
                <a:schemeClr val="dk2"/>
              </a:buClr>
              <a:buSzPts val="1800"/>
            </a:pPr>
            <a:r>
              <a:rPr lang="en-US" altLang="zh-TW" sz="3470" dirty="0">
                <a:solidFill>
                  <a:srgbClr val="A6AAA9"/>
                </a:solidFill>
              </a:rPr>
              <a:t>while-loop</a:t>
            </a:r>
          </a:p>
        </p:txBody>
      </p:sp>
      <p:sp>
        <p:nvSpPr>
          <p:cNvPr id="161" name="Google Shape;161;p7"/>
          <p:cNvSpPr txBox="1">
            <a:spLocks noGrp="1"/>
          </p:cNvSpPr>
          <p:nvPr>
            <p:ph type="sldNum" idx="4294967295"/>
          </p:nvPr>
        </p:nvSpPr>
        <p:spPr>
          <a:xfrm>
            <a:off x="11549063" y="6537325"/>
            <a:ext cx="642937" cy="320675"/>
          </a:xfrm>
          <a:prstGeom prst="rect">
            <a:avLst/>
          </a:prstGeom>
          <a:noFill/>
          <a:ln>
            <a:noFill/>
          </a:ln>
        </p:spPr>
        <p:txBody>
          <a:bodyPr spcFirstLastPara="1" vert="horz" wrap="square" lIns="35700" tIns="35700" rIns="35700" bIns="35700" rtlCol="0" anchor="t" anchorCtr="0">
            <a:noAutofit/>
          </a:bodyPr>
          <a:lstStyle/>
          <a:p>
            <a:fld id="{00000000-1234-1234-1234-123412341234}" type="slidenum">
              <a:rPr lang="en-US" altLang="zh-TW"/>
              <a:pPr/>
              <a:t>17</a:t>
            </a:fld>
            <a:endParaRPr dirty="0"/>
          </a:p>
        </p:txBody>
      </p:sp>
    </p:spTree>
    <p:extLst>
      <p:ext uri="{BB962C8B-B14F-4D97-AF65-F5344CB8AC3E}">
        <p14:creationId xmlns:p14="http://schemas.microsoft.com/office/powerpoint/2010/main" val="203686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5037E4D1-EC77-464B-9847-46BB3F69B84D}"/>
              </a:ext>
            </a:extLst>
          </p:cNvPr>
          <p:cNvSpPr>
            <a:spLocks noGrp="1"/>
          </p:cNvSpPr>
          <p:nvPr>
            <p:ph type="title"/>
          </p:nvPr>
        </p:nvSpPr>
        <p:spPr>
          <a:xfrm>
            <a:off x="801667" y="173767"/>
            <a:ext cx="10800400" cy="983200"/>
          </a:xfrm>
        </p:spPr>
        <p:txBody>
          <a:bodyPr/>
          <a:lstStyle/>
          <a:p>
            <a:r>
              <a:rPr lang="en-US" altLang="zh-TW" dirty="0"/>
              <a:t>while-loop</a:t>
            </a:r>
            <a:endParaRPr lang="zh-TW" altLang="en-US" dirty="0"/>
          </a:p>
        </p:txBody>
      </p:sp>
      <p:sp>
        <p:nvSpPr>
          <p:cNvPr id="5" name="文字版面配置區 4">
            <a:extLst>
              <a:ext uri="{FF2B5EF4-FFF2-40B4-BE49-F238E27FC236}">
                <a16:creationId xmlns:a16="http://schemas.microsoft.com/office/drawing/2014/main" id="{F3E71096-9EBE-47DA-814E-1CFC48235D40}"/>
              </a:ext>
            </a:extLst>
          </p:cNvPr>
          <p:cNvSpPr>
            <a:spLocks noGrp="1"/>
          </p:cNvSpPr>
          <p:nvPr>
            <p:ph type="body" idx="1"/>
          </p:nvPr>
        </p:nvSpPr>
        <p:spPr>
          <a:xfrm>
            <a:off x="907600" y="1361400"/>
            <a:ext cx="10588400" cy="4901200"/>
          </a:xfrm>
        </p:spPr>
        <p:txBody>
          <a:bodyPr/>
          <a:lstStyle/>
          <a:p>
            <a:endParaRPr lang="en-US" altLang="zh-TW" dirty="0"/>
          </a:p>
          <a:p>
            <a:pPr marL="101598" indent="0">
              <a:buNone/>
            </a:pPr>
            <a:endParaRPr lang="en-US" altLang="zh-TW" dirty="0"/>
          </a:p>
          <a:p>
            <a:r>
              <a:rPr lang="en-US" altLang="zh-TW" dirty="0"/>
              <a:t>while</a:t>
            </a:r>
            <a:r>
              <a:rPr lang="zh-TW" altLang="en-US" dirty="0"/>
              <a:t>迴圈執行的原則為，只要 </a:t>
            </a:r>
            <a:r>
              <a:rPr lang="en-US" altLang="zh-TW" dirty="0"/>
              <a:t>statement </a:t>
            </a:r>
            <a:r>
              <a:rPr lang="zh-TW" altLang="en-US" dirty="0"/>
              <a:t>還是對的，迴圈就會繼續重複，直到敘述錯誤停止。</a:t>
            </a:r>
          </a:p>
        </p:txBody>
      </p:sp>
      <p:sp>
        <p:nvSpPr>
          <p:cNvPr id="7" name="Google Shape;625;p88">
            <a:extLst>
              <a:ext uri="{FF2B5EF4-FFF2-40B4-BE49-F238E27FC236}">
                <a16:creationId xmlns:a16="http://schemas.microsoft.com/office/drawing/2014/main" id="{1DE999B1-500E-492C-9BEA-5F7B6895ACF7}"/>
              </a:ext>
            </a:extLst>
          </p:cNvPr>
          <p:cNvSpPr/>
          <p:nvPr/>
        </p:nvSpPr>
        <p:spPr>
          <a:xfrm>
            <a:off x="907600" y="1377152"/>
            <a:ext cx="10588400" cy="994574"/>
          </a:xfrm>
          <a:prstGeom prst="roundRect">
            <a:avLst>
              <a:gd name="adj" fmla="val 16667"/>
            </a:avLst>
          </a:prstGeom>
          <a:solidFill>
            <a:srgbClr val="CFE2F3"/>
          </a:solidFill>
          <a:ln w="38100"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r>
              <a:rPr lang="en-US" altLang="zh-TW" sz="2400" b="1" dirty="0">
                <a:solidFill>
                  <a:schemeClr val="dk1"/>
                </a:solidFill>
              </a:rPr>
              <a:t>while </a:t>
            </a:r>
            <a:r>
              <a:rPr lang="en-US" altLang="zh-TW" sz="2400" b="1" dirty="0">
                <a:solidFill>
                  <a:schemeClr val="accent1"/>
                </a:solidFill>
              </a:rPr>
              <a:t>statement</a:t>
            </a:r>
            <a:r>
              <a:rPr lang="en-US" altLang="zh-TW" sz="2400" b="1" dirty="0">
                <a:solidFill>
                  <a:schemeClr val="dk1"/>
                </a:solidFill>
              </a:rPr>
              <a:t>:</a:t>
            </a:r>
          </a:p>
          <a:p>
            <a:r>
              <a:rPr lang="en-US" altLang="zh-TW" sz="2400" b="1" dirty="0">
                <a:solidFill>
                  <a:schemeClr val="accent1"/>
                </a:solidFill>
              </a:rPr>
              <a:t>  do something</a:t>
            </a:r>
          </a:p>
        </p:txBody>
      </p:sp>
      <p:pic>
        <p:nvPicPr>
          <p:cNvPr id="8" name="圖片 7">
            <a:extLst>
              <a:ext uri="{FF2B5EF4-FFF2-40B4-BE49-F238E27FC236}">
                <a16:creationId xmlns:a16="http://schemas.microsoft.com/office/drawing/2014/main" id="{ED3FBD8C-B4CF-408B-9FA7-9FC1C5A41B62}"/>
              </a:ext>
            </a:extLst>
          </p:cNvPr>
          <p:cNvPicPr>
            <a:picLocks noChangeAspect="1"/>
          </p:cNvPicPr>
          <p:nvPr/>
        </p:nvPicPr>
        <p:blipFill>
          <a:blip r:embed="rId2"/>
          <a:stretch>
            <a:fillRect/>
          </a:stretch>
        </p:blipFill>
        <p:spPr>
          <a:xfrm>
            <a:off x="907600" y="3533664"/>
            <a:ext cx="10588400" cy="2843236"/>
          </a:xfrm>
          <a:prstGeom prst="rect">
            <a:avLst/>
          </a:prstGeom>
        </p:spPr>
      </p:pic>
    </p:spTree>
    <p:extLst>
      <p:ext uri="{BB962C8B-B14F-4D97-AF65-F5344CB8AC3E}">
        <p14:creationId xmlns:p14="http://schemas.microsoft.com/office/powerpoint/2010/main" val="3710159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7"/>
          <p:cNvSpPr txBox="1">
            <a:spLocks noGrp="1"/>
          </p:cNvSpPr>
          <p:nvPr>
            <p:ph type="title"/>
          </p:nvPr>
        </p:nvSpPr>
        <p:spPr>
          <a:prstGeom prst="rect">
            <a:avLst/>
          </a:prstGeom>
          <a:noFill/>
          <a:ln>
            <a:noFill/>
          </a:ln>
        </p:spPr>
        <p:txBody>
          <a:bodyPr spcFirstLastPara="1" vert="horz" wrap="square" lIns="35700" tIns="35700" rIns="35700" bIns="35700" rtlCol="0" anchor="t" anchorCtr="0">
            <a:noAutofit/>
          </a:bodyPr>
          <a:lstStyle/>
          <a:p>
            <a:br>
              <a:rPr lang="en-US" altLang="zh-TW" sz="5330" dirty="0">
                <a:solidFill>
                  <a:srgbClr val="00B050"/>
                </a:solidFill>
              </a:rPr>
            </a:br>
            <a:r>
              <a:rPr lang="zh-TW" altLang="en-US" sz="5330" dirty="0">
                <a:solidFill>
                  <a:srgbClr val="00B050"/>
                </a:solidFill>
              </a:rPr>
              <a:t>流程控制</a:t>
            </a:r>
            <a:r>
              <a:rPr lang="en-US" altLang="zh-TW" sz="5330" dirty="0">
                <a:solidFill>
                  <a:srgbClr val="00B050"/>
                </a:solidFill>
              </a:rPr>
              <a:t> Control Flow</a:t>
            </a:r>
            <a:endParaRPr lang="zh-TW" altLang="en-US" sz="5330" dirty="0">
              <a:solidFill>
                <a:srgbClr val="00B050"/>
              </a:solidFill>
            </a:endParaRPr>
          </a:p>
        </p:txBody>
      </p:sp>
      <p:sp>
        <p:nvSpPr>
          <p:cNvPr id="160" name="Google Shape;160;p7"/>
          <p:cNvSpPr txBox="1">
            <a:spLocks noGrp="1"/>
          </p:cNvSpPr>
          <p:nvPr>
            <p:ph type="subTitle" idx="1"/>
          </p:nvPr>
        </p:nvSpPr>
        <p:spPr>
          <a:prstGeom prst="rect">
            <a:avLst/>
          </a:prstGeom>
          <a:noFill/>
          <a:ln>
            <a:noFill/>
          </a:ln>
        </p:spPr>
        <p:txBody>
          <a:bodyPr spcFirstLastPara="1" vert="horz" wrap="square" lIns="35700" tIns="35700" rIns="35700" bIns="35700" rtlCol="0" anchor="t" anchorCtr="0">
            <a:noAutofit/>
          </a:bodyPr>
          <a:lstStyle/>
          <a:p>
            <a:pPr marL="0" indent="0">
              <a:lnSpc>
                <a:spcPct val="100000"/>
              </a:lnSpc>
              <a:spcBef>
                <a:spcPts val="0"/>
              </a:spcBef>
              <a:buClr>
                <a:schemeClr val="dk2"/>
              </a:buClr>
              <a:buSzPts val="1800"/>
            </a:pPr>
            <a:r>
              <a:rPr lang="en-US" altLang="zh-TW" sz="3470" dirty="0">
                <a:solidFill>
                  <a:srgbClr val="A6AAA9"/>
                </a:solidFill>
              </a:rPr>
              <a:t>Break</a:t>
            </a:r>
          </a:p>
        </p:txBody>
      </p:sp>
      <p:sp>
        <p:nvSpPr>
          <p:cNvPr id="161" name="Google Shape;161;p7"/>
          <p:cNvSpPr txBox="1">
            <a:spLocks noGrp="1"/>
          </p:cNvSpPr>
          <p:nvPr>
            <p:ph type="sldNum" idx="4294967295"/>
          </p:nvPr>
        </p:nvSpPr>
        <p:spPr>
          <a:xfrm>
            <a:off x="11549063" y="6537325"/>
            <a:ext cx="642937" cy="320675"/>
          </a:xfrm>
          <a:prstGeom prst="rect">
            <a:avLst/>
          </a:prstGeom>
          <a:noFill/>
          <a:ln>
            <a:noFill/>
          </a:ln>
        </p:spPr>
        <p:txBody>
          <a:bodyPr spcFirstLastPara="1" vert="horz" wrap="square" lIns="35700" tIns="35700" rIns="35700" bIns="35700" rtlCol="0" anchor="t" anchorCtr="0">
            <a:noAutofit/>
          </a:bodyPr>
          <a:lstStyle/>
          <a:p>
            <a:fld id="{00000000-1234-1234-1234-123412341234}" type="slidenum">
              <a:rPr lang="en-US" altLang="zh-TW"/>
              <a:pPr/>
              <a:t>19</a:t>
            </a:fld>
            <a:endParaRPr dirty="0"/>
          </a:p>
        </p:txBody>
      </p:sp>
    </p:spTree>
    <p:extLst>
      <p:ext uri="{BB962C8B-B14F-4D97-AF65-F5344CB8AC3E}">
        <p14:creationId xmlns:p14="http://schemas.microsoft.com/office/powerpoint/2010/main" val="2447026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3"/>
          <p:cNvSpPr txBox="1">
            <a:spLocks noGrp="1"/>
          </p:cNvSpPr>
          <p:nvPr>
            <p:ph type="sldNum" idx="4294967295"/>
          </p:nvPr>
        </p:nvSpPr>
        <p:spPr>
          <a:xfrm>
            <a:off x="0" y="6535738"/>
            <a:ext cx="233363" cy="239712"/>
          </a:xfrm>
          <a:prstGeom prst="rect">
            <a:avLst/>
          </a:prstGeom>
          <a:noFill/>
          <a:ln>
            <a:noFill/>
          </a:ln>
        </p:spPr>
        <p:txBody>
          <a:bodyPr spcFirstLastPara="1" vert="horz" wrap="square" lIns="35700" tIns="35700" rIns="35700" bIns="35700" rtlCol="0" anchor="t" anchorCtr="0">
            <a:noAutofit/>
          </a:bodyPr>
          <a:lstStyle/>
          <a:p>
            <a:fld id="{00000000-1234-1234-1234-123412341234}" type="slidenum">
              <a:rPr lang="en-US" altLang="zh-TW"/>
              <a:pP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FAB03942-4A00-49EF-8DD9-86C6BF3FFFA9}"/>
              </a:ext>
            </a:extLst>
          </p:cNvPr>
          <p:cNvSpPr>
            <a:spLocks noGrp="1"/>
          </p:cNvSpPr>
          <p:nvPr>
            <p:ph type="title"/>
          </p:nvPr>
        </p:nvSpPr>
        <p:spPr/>
        <p:txBody>
          <a:bodyPr/>
          <a:lstStyle/>
          <a:p>
            <a:r>
              <a:rPr lang="en-US" altLang="zh-TW" dirty="0"/>
              <a:t>Break</a:t>
            </a:r>
            <a:endParaRPr lang="zh-TW" altLang="en-US" dirty="0"/>
          </a:p>
        </p:txBody>
      </p:sp>
      <p:sp>
        <p:nvSpPr>
          <p:cNvPr id="5" name="文字版面配置區 4">
            <a:extLst>
              <a:ext uri="{FF2B5EF4-FFF2-40B4-BE49-F238E27FC236}">
                <a16:creationId xmlns:a16="http://schemas.microsoft.com/office/drawing/2014/main" id="{CE0DD9F2-4DEF-400A-8249-3739EA70E247}"/>
              </a:ext>
            </a:extLst>
          </p:cNvPr>
          <p:cNvSpPr>
            <a:spLocks noGrp="1"/>
          </p:cNvSpPr>
          <p:nvPr>
            <p:ph type="body" idx="1"/>
          </p:nvPr>
        </p:nvSpPr>
        <p:spPr/>
        <p:txBody>
          <a:bodyPr/>
          <a:lstStyle/>
          <a:p>
            <a:r>
              <a:rPr lang="zh-TW" altLang="en-US" dirty="0"/>
              <a:t>使用 </a:t>
            </a:r>
            <a:r>
              <a:rPr lang="en-US" altLang="zh-TW" dirty="0"/>
              <a:t>break </a:t>
            </a:r>
            <a:r>
              <a:rPr lang="zh-TW" altLang="en-US" dirty="0"/>
              <a:t>也可以在迴圈中直接離開迴圈。</a:t>
            </a:r>
          </a:p>
        </p:txBody>
      </p:sp>
      <p:pic>
        <p:nvPicPr>
          <p:cNvPr id="6" name="圖片 5">
            <a:extLst>
              <a:ext uri="{FF2B5EF4-FFF2-40B4-BE49-F238E27FC236}">
                <a16:creationId xmlns:a16="http://schemas.microsoft.com/office/drawing/2014/main" id="{5CFAD62D-C15E-4430-9D0C-45F5C69C7BA1}"/>
              </a:ext>
            </a:extLst>
          </p:cNvPr>
          <p:cNvPicPr>
            <a:picLocks noChangeAspect="1"/>
          </p:cNvPicPr>
          <p:nvPr/>
        </p:nvPicPr>
        <p:blipFill>
          <a:blip r:embed="rId2"/>
          <a:stretch>
            <a:fillRect/>
          </a:stretch>
        </p:blipFill>
        <p:spPr>
          <a:xfrm>
            <a:off x="907600" y="2158656"/>
            <a:ext cx="10694467" cy="2339415"/>
          </a:xfrm>
          <a:prstGeom prst="rect">
            <a:avLst/>
          </a:prstGeom>
        </p:spPr>
      </p:pic>
      <p:pic>
        <p:nvPicPr>
          <p:cNvPr id="7" name="圖片 6">
            <a:extLst>
              <a:ext uri="{FF2B5EF4-FFF2-40B4-BE49-F238E27FC236}">
                <a16:creationId xmlns:a16="http://schemas.microsoft.com/office/drawing/2014/main" id="{49ADC0CC-0A95-4EE9-89FD-6F6A672DC29F}"/>
              </a:ext>
            </a:extLst>
          </p:cNvPr>
          <p:cNvPicPr>
            <a:picLocks noChangeAspect="1"/>
          </p:cNvPicPr>
          <p:nvPr/>
        </p:nvPicPr>
        <p:blipFill>
          <a:blip r:embed="rId3"/>
          <a:stretch>
            <a:fillRect/>
          </a:stretch>
        </p:blipFill>
        <p:spPr>
          <a:xfrm>
            <a:off x="907600" y="4498072"/>
            <a:ext cx="10694467" cy="1764527"/>
          </a:xfrm>
          <a:prstGeom prst="rect">
            <a:avLst/>
          </a:prstGeom>
        </p:spPr>
      </p:pic>
    </p:spTree>
    <p:extLst>
      <p:ext uri="{BB962C8B-B14F-4D97-AF65-F5344CB8AC3E}">
        <p14:creationId xmlns:p14="http://schemas.microsoft.com/office/powerpoint/2010/main" val="29331542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3ABA8E6-BED5-4B68-94CF-84A02BFA1947}"/>
              </a:ext>
            </a:extLst>
          </p:cNvPr>
          <p:cNvSpPr>
            <a:spLocks noGrp="1"/>
          </p:cNvSpPr>
          <p:nvPr>
            <p:ph type="title"/>
          </p:nvPr>
        </p:nvSpPr>
        <p:spPr/>
        <p:txBody>
          <a:bodyPr/>
          <a:lstStyle/>
          <a:p>
            <a:r>
              <a:rPr lang="en-US" altLang="zh-TW" dirty="0"/>
              <a:t>Break</a:t>
            </a:r>
            <a:endParaRPr lang="zh-TW" altLang="en-US" dirty="0"/>
          </a:p>
        </p:txBody>
      </p:sp>
      <p:sp>
        <p:nvSpPr>
          <p:cNvPr id="3" name="文字版面配置區 2">
            <a:extLst>
              <a:ext uri="{FF2B5EF4-FFF2-40B4-BE49-F238E27FC236}">
                <a16:creationId xmlns:a16="http://schemas.microsoft.com/office/drawing/2014/main" id="{B848C6B3-EFC5-4AD0-8596-06177E9307A9}"/>
              </a:ext>
            </a:extLst>
          </p:cNvPr>
          <p:cNvSpPr>
            <a:spLocks noGrp="1"/>
          </p:cNvSpPr>
          <p:nvPr>
            <p:ph type="body" idx="1"/>
          </p:nvPr>
        </p:nvSpPr>
        <p:spPr/>
        <p:txBody>
          <a:bodyPr/>
          <a:lstStyle/>
          <a:p>
            <a:r>
              <a:rPr lang="zh-TW" altLang="en-US" dirty="0"/>
              <a:t>若我們希望迴圈在發生某個情況時停止，但不確定那件事會在甚麼時候發生，可以使用無窮迴圈，也就是 </a:t>
            </a:r>
            <a:r>
              <a:rPr lang="en-US" altLang="zh-TW" dirty="0"/>
              <a:t>while True</a:t>
            </a:r>
            <a:r>
              <a:rPr lang="zh-TW" altLang="en-US" dirty="0"/>
              <a:t>。並在真正發生的時候使用 </a:t>
            </a:r>
            <a:r>
              <a:rPr lang="en-US" altLang="zh-TW" dirty="0"/>
              <a:t>break </a:t>
            </a:r>
            <a:r>
              <a:rPr lang="zh-TW" altLang="en-US" dirty="0"/>
              <a:t>跳出迴圈。</a:t>
            </a:r>
          </a:p>
          <a:p>
            <a:endParaRPr lang="zh-TW" altLang="en-US" dirty="0"/>
          </a:p>
        </p:txBody>
      </p:sp>
      <p:pic>
        <p:nvPicPr>
          <p:cNvPr id="4" name="圖片 3">
            <a:extLst>
              <a:ext uri="{FF2B5EF4-FFF2-40B4-BE49-F238E27FC236}">
                <a16:creationId xmlns:a16="http://schemas.microsoft.com/office/drawing/2014/main" id="{C26A41E3-FA29-49B8-A690-8F86F7AADF0C}"/>
              </a:ext>
            </a:extLst>
          </p:cNvPr>
          <p:cNvPicPr>
            <a:picLocks noChangeAspect="1"/>
          </p:cNvPicPr>
          <p:nvPr/>
        </p:nvPicPr>
        <p:blipFill>
          <a:blip r:embed="rId2"/>
          <a:stretch>
            <a:fillRect/>
          </a:stretch>
        </p:blipFill>
        <p:spPr>
          <a:xfrm>
            <a:off x="907600" y="3244936"/>
            <a:ext cx="10588400" cy="3017664"/>
          </a:xfrm>
          <a:prstGeom prst="rect">
            <a:avLst/>
          </a:prstGeom>
        </p:spPr>
      </p:pic>
    </p:spTree>
    <p:extLst>
      <p:ext uri="{BB962C8B-B14F-4D97-AF65-F5344CB8AC3E}">
        <p14:creationId xmlns:p14="http://schemas.microsoft.com/office/powerpoint/2010/main" val="20069294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7"/>
          <p:cNvSpPr txBox="1">
            <a:spLocks noGrp="1"/>
          </p:cNvSpPr>
          <p:nvPr>
            <p:ph type="title"/>
          </p:nvPr>
        </p:nvSpPr>
        <p:spPr>
          <a:prstGeom prst="rect">
            <a:avLst/>
          </a:prstGeom>
          <a:noFill/>
          <a:ln>
            <a:noFill/>
          </a:ln>
        </p:spPr>
        <p:txBody>
          <a:bodyPr spcFirstLastPara="1" vert="horz" wrap="square" lIns="35700" tIns="35700" rIns="35700" bIns="35700" rtlCol="0" anchor="t" anchorCtr="0">
            <a:noAutofit/>
          </a:bodyPr>
          <a:lstStyle/>
          <a:p>
            <a:br>
              <a:rPr lang="en-US" altLang="zh-TW" sz="5330" dirty="0">
                <a:solidFill>
                  <a:srgbClr val="00B050"/>
                </a:solidFill>
              </a:rPr>
            </a:br>
            <a:r>
              <a:rPr lang="zh-TW" altLang="en-US" sz="5330" dirty="0">
                <a:solidFill>
                  <a:srgbClr val="00B050"/>
                </a:solidFill>
              </a:rPr>
              <a:t>流程控制</a:t>
            </a:r>
            <a:r>
              <a:rPr lang="en-US" altLang="zh-TW" sz="5330" dirty="0">
                <a:solidFill>
                  <a:srgbClr val="00B050"/>
                </a:solidFill>
              </a:rPr>
              <a:t> Control Flow</a:t>
            </a:r>
            <a:endParaRPr lang="zh-TW" altLang="en-US" sz="5330" dirty="0">
              <a:solidFill>
                <a:srgbClr val="00B050"/>
              </a:solidFill>
            </a:endParaRPr>
          </a:p>
        </p:txBody>
      </p:sp>
      <p:sp>
        <p:nvSpPr>
          <p:cNvPr id="160" name="Google Shape;160;p7"/>
          <p:cNvSpPr txBox="1">
            <a:spLocks noGrp="1"/>
          </p:cNvSpPr>
          <p:nvPr>
            <p:ph type="subTitle" idx="1"/>
          </p:nvPr>
        </p:nvSpPr>
        <p:spPr>
          <a:prstGeom prst="rect">
            <a:avLst/>
          </a:prstGeom>
          <a:noFill/>
          <a:ln>
            <a:noFill/>
          </a:ln>
        </p:spPr>
        <p:txBody>
          <a:bodyPr spcFirstLastPara="1" vert="horz" wrap="square" lIns="35700" tIns="35700" rIns="35700" bIns="35700" rtlCol="0" anchor="t" anchorCtr="0">
            <a:noAutofit/>
          </a:bodyPr>
          <a:lstStyle/>
          <a:p>
            <a:pPr marL="0" indent="0">
              <a:lnSpc>
                <a:spcPct val="100000"/>
              </a:lnSpc>
              <a:spcBef>
                <a:spcPts val="0"/>
              </a:spcBef>
              <a:buClr>
                <a:schemeClr val="dk2"/>
              </a:buClr>
              <a:buSzPts val="1800"/>
            </a:pPr>
            <a:r>
              <a:rPr lang="en-US" altLang="zh-TW" sz="3470" dirty="0">
                <a:solidFill>
                  <a:srgbClr val="A6AAA9"/>
                </a:solidFill>
              </a:rPr>
              <a:t>Continue</a:t>
            </a:r>
          </a:p>
        </p:txBody>
      </p:sp>
      <p:sp>
        <p:nvSpPr>
          <p:cNvPr id="161" name="Google Shape;161;p7"/>
          <p:cNvSpPr txBox="1">
            <a:spLocks noGrp="1"/>
          </p:cNvSpPr>
          <p:nvPr>
            <p:ph type="sldNum" idx="4294967295"/>
          </p:nvPr>
        </p:nvSpPr>
        <p:spPr>
          <a:xfrm>
            <a:off x="11549063" y="6537325"/>
            <a:ext cx="642937" cy="320675"/>
          </a:xfrm>
          <a:prstGeom prst="rect">
            <a:avLst/>
          </a:prstGeom>
          <a:noFill/>
          <a:ln>
            <a:noFill/>
          </a:ln>
        </p:spPr>
        <p:txBody>
          <a:bodyPr spcFirstLastPara="1" vert="horz" wrap="square" lIns="35700" tIns="35700" rIns="35700" bIns="35700" rtlCol="0" anchor="t" anchorCtr="0">
            <a:noAutofit/>
          </a:bodyPr>
          <a:lstStyle/>
          <a:p>
            <a:fld id="{00000000-1234-1234-1234-123412341234}" type="slidenum">
              <a:rPr lang="en-US" altLang="zh-TW"/>
              <a:pPr/>
              <a:t>22</a:t>
            </a:fld>
            <a:endParaRPr dirty="0"/>
          </a:p>
        </p:txBody>
      </p:sp>
    </p:spTree>
    <p:extLst>
      <p:ext uri="{BB962C8B-B14F-4D97-AF65-F5344CB8AC3E}">
        <p14:creationId xmlns:p14="http://schemas.microsoft.com/office/powerpoint/2010/main" val="38473719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EF9A284B-68CA-4C94-AAE7-BCE11DCA354E}"/>
              </a:ext>
            </a:extLst>
          </p:cNvPr>
          <p:cNvSpPr>
            <a:spLocks noGrp="1"/>
          </p:cNvSpPr>
          <p:nvPr>
            <p:ph type="title"/>
          </p:nvPr>
        </p:nvSpPr>
        <p:spPr/>
        <p:txBody>
          <a:bodyPr/>
          <a:lstStyle/>
          <a:p>
            <a:r>
              <a:rPr lang="en-US" altLang="zh-TW" dirty="0"/>
              <a:t>Continue</a:t>
            </a:r>
            <a:endParaRPr lang="zh-TW" altLang="en-US" dirty="0"/>
          </a:p>
        </p:txBody>
      </p:sp>
      <p:sp>
        <p:nvSpPr>
          <p:cNvPr id="5" name="文字版面配置區 4">
            <a:extLst>
              <a:ext uri="{FF2B5EF4-FFF2-40B4-BE49-F238E27FC236}">
                <a16:creationId xmlns:a16="http://schemas.microsoft.com/office/drawing/2014/main" id="{BF819995-5A88-47A6-AEFC-C3AECA0F180C}"/>
              </a:ext>
            </a:extLst>
          </p:cNvPr>
          <p:cNvSpPr>
            <a:spLocks noGrp="1"/>
          </p:cNvSpPr>
          <p:nvPr>
            <p:ph type="body" idx="1"/>
          </p:nvPr>
        </p:nvSpPr>
        <p:spPr/>
        <p:txBody>
          <a:bodyPr/>
          <a:lstStyle/>
          <a:p>
            <a:r>
              <a:rPr lang="zh-TW" altLang="en-US" dirty="0"/>
              <a:t>在某些情況，我們想跳過該次迭代，但又不想結束迴圈，這時我們可以使用 </a:t>
            </a:r>
            <a:r>
              <a:rPr lang="en-US" altLang="zh-TW" dirty="0"/>
              <a:t>continue</a:t>
            </a:r>
            <a:r>
              <a:rPr lang="zh-TW" altLang="en-US" dirty="0"/>
              <a:t>。</a:t>
            </a:r>
          </a:p>
          <a:p>
            <a:endParaRPr lang="zh-TW" altLang="en-US" dirty="0"/>
          </a:p>
        </p:txBody>
      </p:sp>
      <p:pic>
        <p:nvPicPr>
          <p:cNvPr id="7" name="圖片 6">
            <a:extLst>
              <a:ext uri="{FF2B5EF4-FFF2-40B4-BE49-F238E27FC236}">
                <a16:creationId xmlns:a16="http://schemas.microsoft.com/office/drawing/2014/main" id="{5D4217F3-1855-4F80-B0ED-54AD995DDCD3}"/>
              </a:ext>
            </a:extLst>
          </p:cNvPr>
          <p:cNvPicPr>
            <a:picLocks noChangeAspect="1"/>
          </p:cNvPicPr>
          <p:nvPr/>
        </p:nvPicPr>
        <p:blipFill>
          <a:blip r:embed="rId2"/>
          <a:stretch>
            <a:fillRect/>
          </a:stretch>
        </p:blipFill>
        <p:spPr>
          <a:xfrm>
            <a:off x="907600" y="4029108"/>
            <a:ext cx="10588400" cy="2233491"/>
          </a:xfrm>
          <a:prstGeom prst="rect">
            <a:avLst/>
          </a:prstGeom>
        </p:spPr>
      </p:pic>
    </p:spTree>
    <p:extLst>
      <p:ext uri="{BB962C8B-B14F-4D97-AF65-F5344CB8AC3E}">
        <p14:creationId xmlns:p14="http://schemas.microsoft.com/office/powerpoint/2010/main" val="41988287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7"/>
          <p:cNvSpPr txBox="1">
            <a:spLocks noGrp="1"/>
          </p:cNvSpPr>
          <p:nvPr>
            <p:ph type="title"/>
          </p:nvPr>
        </p:nvSpPr>
        <p:spPr>
          <a:prstGeom prst="rect">
            <a:avLst/>
          </a:prstGeom>
          <a:noFill/>
          <a:ln>
            <a:noFill/>
          </a:ln>
        </p:spPr>
        <p:txBody>
          <a:bodyPr spcFirstLastPara="1" vert="horz" wrap="square" lIns="35700" tIns="35700" rIns="35700" bIns="35700" rtlCol="0" anchor="t" anchorCtr="0">
            <a:noAutofit/>
          </a:bodyPr>
          <a:lstStyle/>
          <a:p>
            <a:br>
              <a:rPr lang="en-US" altLang="zh-TW" sz="5330" dirty="0">
                <a:solidFill>
                  <a:srgbClr val="00B050"/>
                </a:solidFill>
              </a:rPr>
            </a:br>
            <a:r>
              <a:rPr lang="zh-TW" altLang="en-US" sz="5330" dirty="0">
                <a:solidFill>
                  <a:srgbClr val="00B050"/>
                </a:solidFill>
              </a:rPr>
              <a:t>流程控制</a:t>
            </a:r>
            <a:r>
              <a:rPr lang="en-US" altLang="zh-TW" sz="5330" dirty="0">
                <a:solidFill>
                  <a:srgbClr val="00B050"/>
                </a:solidFill>
              </a:rPr>
              <a:t> Control Flow</a:t>
            </a:r>
            <a:endParaRPr lang="zh-TW" altLang="en-US" sz="5330" dirty="0">
              <a:solidFill>
                <a:srgbClr val="00B050"/>
              </a:solidFill>
            </a:endParaRPr>
          </a:p>
        </p:txBody>
      </p:sp>
      <p:sp>
        <p:nvSpPr>
          <p:cNvPr id="160" name="Google Shape;160;p7"/>
          <p:cNvSpPr txBox="1">
            <a:spLocks noGrp="1"/>
          </p:cNvSpPr>
          <p:nvPr>
            <p:ph type="subTitle" idx="1"/>
          </p:nvPr>
        </p:nvSpPr>
        <p:spPr>
          <a:prstGeom prst="rect">
            <a:avLst/>
          </a:prstGeom>
          <a:noFill/>
          <a:ln>
            <a:noFill/>
          </a:ln>
        </p:spPr>
        <p:txBody>
          <a:bodyPr spcFirstLastPara="1" vert="horz" wrap="square" lIns="35700" tIns="35700" rIns="35700" bIns="35700" rtlCol="0" anchor="t" anchorCtr="0">
            <a:noAutofit/>
          </a:bodyPr>
          <a:lstStyle/>
          <a:p>
            <a:pPr marL="0" indent="0">
              <a:lnSpc>
                <a:spcPct val="100000"/>
              </a:lnSpc>
              <a:spcBef>
                <a:spcPts val="0"/>
              </a:spcBef>
              <a:buClr>
                <a:schemeClr val="dk2"/>
              </a:buClr>
              <a:buSzPts val="1800"/>
            </a:pPr>
            <a:r>
              <a:rPr lang="en-US" altLang="zh-TW" sz="3470" dirty="0">
                <a:solidFill>
                  <a:srgbClr val="A6AAA9"/>
                </a:solidFill>
              </a:rPr>
              <a:t>Pass vs Continue</a:t>
            </a:r>
          </a:p>
        </p:txBody>
      </p:sp>
      <p:sp>
        <p:nvSpPr>
          <p:cNvPr id="161" name="Google Shape;161;p7"/>
          <p:cNvSpPr txBox="1">
            <a:spLocks noGrp="1"/>
          </p:cNvSpPr>
          <p:nvPr>
            <p:ph type="sldNum" idx="4294967295"/>
          </p:nvPr>
        </p:nvSpPr>
        <p:spPr>
          <a:xfrm>
            <a:off x="11549063" y="6537325"/>
            <a:ext cx="642937" cy="320675"/>
          </a:xfrm>
          <a:prstGeom prst="rect">
            <a:avLst/>
          </a:prstGeom>
          <a:noFill/>
          <a:ln>
            <a:noFill/>
          </a:ln>
        </p:spPr>
        <p:txBody>
          <a:bodyPr spcFirstLastPara="1" vert="horz" wrap="square" lIns="35700" tIns="35700" rIns="35700" bIns="35700" rtlCol="0" anchor="t" anchorCtr="0">
            <a:noAutofit/>
          </a:bodyPr>
          <a:lstStyle/>
          <a:p>
            <a:fld id="{00000000-1234-1234-1234-123412341234}" type="slidenum">
              <a:rPr lang="en-US" altLang="zh-TW"/>
              <a:pPr/>
              <a:t>24</a:t>
            </a:fld>
            <a:endParaRPr dirty="0"/>
          </a:p>
        </p:txBody>
      </p:sp>
    </p:spTree>
    <p:extLst>
      <p:ext uri="{BB962C8B-B14F-4D97-AF65-F5344CB8AC3E}">
        <p14:creationId xmlns:p14="http://schemas.microsoft.com/office/powerpoint/2010/main" val="24865926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64890E23-22D5-480E-9D90-E1544A3282D0}"/>
              </a:ext>
            </a:extLst>
          </p:cNvPr>
          <p:cNvSpPr>
            <a:spLocks noGrp="1"/>
          </p:cNvSpPr>
          <p:nvPr>
            <p:ph type="title"/>
          </p:nvPr>
        </p:nvSpPr>
        <p:spPr/>
        <p:txBody>
          <a:bodyPr/>
          <a:lstStyle/>
          <a:p>
            <a:r>
              <a:rPr lang="en-US" altLang="zh-TW" dirty="0"/>
              <a:t>Pass vs Continue</a:t>
            </a:r>
            <a:endParaRPr lang="zh-TW" altLang="en-US" dirty="0"/>
          </a:p>
        </p:txBody>
      </p:sp>
      <p:sp>
        <p:nvSpPr>
          <p:cNvPr id="5" name="文字版面配置區 4">
            <a:extLst>
              <a:ext uri="{FF2B5EF4-FFF2-40B4-BE49-F238E27FC236}">
                <a16:creationId xmlns:a16="http://schemas.microsoft.com/office/drawing/2014/main" id="{0282C7D4-0EA5-493F-A916-08CA9BB90320}"/>
              </a:ext>
            </a:extLst>
          </p:cNvPr>
          <p:cNvSpPr>
            <a:spLocks noGrp="1"/>
          </p:cNvSpPr>
          <p:nvPr>
            <p:ph type="body" idx="1"/>
          </p:nvPr>
        </p:nvSpPr>
        <p:spPr/>
        <p:txBody>
          <a:bodyPr/>
          <a:lstStyle/>
          <a:p>
            <a:r>
              <a:rPr lang="en-US" altLang="zh-TW" dirty="0"/>
              <a:t>Pass </a:t>
            </a:r>
            <a:r>
              <a:rPr lang="zh-TW" altLang="en-US" dirty="0"/>
              <a:t>本身無作用，但並不會跳過該次迭代。</a:t>
            </a:r>
          </a:p>
        </p:txBody>
      </p:sp>
      <p:pic>
        <p:nvPicPr>
          <p:cNvPr id="6" name="圖片 5">
            <a:extLst>
              <a:ext uri="{FF2B5EF4-FFF2-40B4-BE49-F238E27FC236}">
                <a16:creationId xmlns:a16="http://schemas.microsoft.com/office/drawing/2014/main" id="{03118E9A-F3C2-4714-BEA4-E8D11C375BEA}"/>
              </a:ext>
            </a:extLst>
          </p:cNvPr>
          <p:cNvPicPr>
            <a:picLocks noChangeAspect="1"/>
          </p:cNvPicPr>
          <p:nvPr/>
        </p:nvPicPr>
        <p:blipFill>
          <a:blip r:embed="rId2"/>
          <a:stretch>
            <a:fillRect/>
          </a:stretch>
        </p:blipFill>
        <p:spPr>
          <a:xfrm>
            <a:off x="907600" y="4654253"/>
            <a:ext cx="10588400" cy="1591218"/>
          </a:xfrm>
          <a:prstGeom prst="rect">
            <a:avLst/>
          </a:prstGeom>
        </p:spPr>
      </p:pic>
      <p:pic>
        <p:nvPicPr>
          <p:cNvPr id="8" name="圖片 7">
            <a:extLst>
              <a:ext uri="{FF2B5EF4-FFF2-40B4-BE49-F238E27FC236}">
                <a16:creationId xmlns:a16="http://schemas.microsoft.com/office/drawing/2014/main" id="{3E66AEA3-A6F7-40A5-86B2-4C892DAE7C4F}"/>
              </a:ext>
            </a:extLst>
          </p:cNvPr>
          <p:cNvPicPr>
            <a:picLocks noChangeAspect="1"/>
          </p:cNvPicPr>
          <p:nvPr/>
        </p:nvPicPr>
        <p:blipFill>
          <a:blip r:embed="rId3"/>
          <a:stretch>
            <a:fillRect/>
          </a:stretch>
        </p:blipFill>
        <p:spPr>
          <a:xfrm>
            <a:off x="907600" y="2164946"/>
            <a:ext cx="10588400" cy="2489307"/>
          </a:xfrm>
          <a:prstGeom prst="rect">
            <a:avLst/>
          </a:prstGeom>
        </p:spPr>
      </p:pic>
    </p:spTree>
    <p:extLst>
      <p:ext uri="{BB962C8B-B14F-4D97-AF65-F5344CB8AC3E}">
        <p14:creationId xmlns:p14="http://schemas.microsoft.com/office/powerpoint/2010/main" val="29673645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7"/>
          <p:cNvSpPr txBox="1">
            <a:spLocks noGrp="1"/>
          </p:cNvSpPr>
          <p:nvPr>
            <p:ph type="title"/>
          </p:nvPr>
        </p:nvSpPr>
        <p:spPr>
          <a:prstGeom prst="rect">
            <a:avLst/>
          </a:prstGeom>
          <a:noFill/>
          <a:ln>
            <a:noFill/>
          </a:ln>
        </p:spPr>
        <p:txBody>
          <a:bodyPr spcFirstLastPara="1" vert="horz" wrap="square" lIns="35700" tIns="35700" rIns="35700" bIns="35700" rtlCol="0" anchor="t" anchorCtr="0">
            <a:noAutofit/>
          </a:bodyPr>
          <a:lstStyle/>
          <a:p>
            <a:br>
              <a:rPr lang="en-US" altLang="zh-TW" sz="5330" dirty="0">
                <a:solidFill>
                  <a:srgbClr val="00B050"/>
                </a:solidFill>
              </a:rPr>
            </a:br>
            <a:r>
              <a:rPr lang="zh-TW" altLang="en-US" sz="5330" dirty="0">
                <a:solidFill>
                  <a:srgbClr val="00B050"/>
                </a:solidFill>
              </a:rPr>
              <a:t>流程控制</a:t>
            </a:r>
            <a:r>
              <a:rPr lang="en-US" altLang="zh-TW" sz="5330" dirty="0">
                <a:solidFill>
                  <a:srgbClr val="00B050"/>
                </a:solidFill>
              </a:rPr>
              <a:t> Control Flow</a:t>
            </a:r>
            <a:endParaRPr lang="zh-TW" altLang="en-US" sz="5330" dirty="0">
              <a:solidFill>
                <a:srgbClr val="00B050"/>
              </a:solidFill>
            </a:endParaRPr>
          </a:p>
        </p:txBody>
      </p:sp>
      <p:sp>
        <p:nvSpPr>
          <p:cNvPr id="160" name="Google Shape;160;p7"/>
          <p:cNvSpPr txBox="1">
            <a:spLocks noGrp="1"/>
          </p:cNvSpPr>
          <p:nvPr>
            <p:ph type="subTitle" idx="1"/>
          </p:nvPr>
        </p:nvSpPr>
        <p:spPr>
          <a:prstGeom prst="rect">
            <a:avLst/>
          </a:prstGeom>
          <a:noFill/>
          <a:ln>
            <a:noFill/>
          </a:ln>
        </p:spPr>
        <p:txBody>
          <a:bodyPr spcFirstLastPara="1" vert="horz" wrap="square" lIns="35700" tIns="35700" rIns="35700" bIns="35700" rtlCol="0" anchor="t" anchorCtr="0">
            <a:noAutofit/>
          </a:bodyPr>
          <a:lstStyle/>
          <a:p>
            <a:pPr marL="0" indent="0">
              <a:lnSpc>
                <a:spcPct val="100000"/>
              </a:lnSpc>
              <a:spcBef>
                <a:spcPts val="0"/>
              </a:spcBef>
              <a:buClr>
                <a:schemeClr val="dk2"/>
              </a:buClr>
              <a:buSzPts val="1800"/>
            </a:pPr>
            <a:r>
              <a:rPr lang="zh-TW" altLang="en-US" sz="3470" dirty="0">
                <a:solidFill>
                  <a:srgbClr val="A6AAA9"/>
                </a:solidFill>
              </a:rPr>
              <a:t>生成式</a:t>
            </a:r>
            <a:endParaRPr lang="en-US" altLang="zh-TW" sz="3470" dirty="0">
              <a:solidFill>
                <a:srgbClr val="A6AAA9"/>
              </a:solidFill>
            </a:endParaRPr>
          </a:p>
        </p:txBody>
      </p:sp>
      <p:sp>
        <p:nvSpPr>
          <p:cNvPr id="161" name="Google Shape;161;p7"/>
          <p:cNvSpPr txBox="1">
            <a:spLocks noGrp="1"/>
          </p:cNvSpPr>
          <p:nvPr>
            <p:ph type="sldNum" idx="4294967295"/>
          </p:nvPr>
        </p:nvSpPr>
        <p:spPr>
          <a:xfrm>
            <a:off x="11549063" y="6537325"/>
            <a:ext cx="642937" cy="320675"/>
          </a:xfrm>
          <a:prstGeom prst="rect">
            <a:avLst/>
          </a:prstGeom>
          <a:noFill/>
          <a:ln>
            <a:noFill/>
          </a:ln>
        </p:spPr>
        <p:txBody>
          <a:bodyPr spcFirstLastPara="1" vert="horz" wrap="square" lIns="35700" tIns="35700" rIns="35700" bIns="35700" rtlCol="0" anchor="t" anchorCtr="0">
            <a:noAutofit/>
          </a:bodyPr>
          <a:lstStyle/>
          <a:p>
            <a:fld id="{00000000-1234-1234-1234-123412341234}" type="slidenum">
              <a:rPr lang="en-US" altLang="zh-TW"/>
              <a:pPr/>
              <a:t>26</a:t>
            </a:fld>
            <a:endParaRPr dirty="0"/>
          </a:p>
        </p:txBody>
      </p:sp>
    </p:spTree>
    <p:extLst>
      <p:ext uri="{BB962C8B-B14F-4D97-AF65-F5344CB8AC3E}">
        <p14:creationId xmlns:p14="http://schemas.microsoft.com/office/powerpoint/2010/main" val="36375476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E4A9F07-698F-4650-AA9E-6A96AB41527A}"/>
              </a:ext>
            </a:extLst>
          </p:cNvPr>
          <p:cNvSpPr>
            <a:spLocks noGrp="1"/>
          </p:cNvSpPr>
          <p:nvPr>
            <p:ph type="title"/>
          </p:nvPr>
        </p:nvSpPr>
        <p:spPr/>
        <p:txBody>
          <a:bodyPr/>
          <a:lstStyle/>
          <a:p>
            <a:r>
              <a:rPr lang="zh-TW" altLang="en-US" dirty="0"/>
              <a:t>生成式</a:t>
            </a:r>
          </a:p>
        </p:txBody>
      </p:sp>
      <p:sp>
        <p:nvSpPr>
          <p:cNvPr id="3" name="文字版面配置區 2">
            <a:extLst>
              <a:ext uri="{FF2B5EF4-FFF2-40B4-BE49-F238E27FC236}">
                <a16:creationId xmlns:a16="http://schemas.microsoft.com/office/drawing/2014/main" id="{0F95D5A7-D1B3-4E6E-B9CC-0A28F975DDD1}"/>
              </a:ext>
            </a:extLst>
          </p:cNvPr>
          <p:cNvSpPr>
            <a:spLocks noGrp="1"/>
          </p:cNvSpPr>
          <p:nvPr>
            <p:ph type="body" idx="1"/>
          </p:nvPr>
        </p:nvSpPr>
        <p:spPr/>
        <p:txBody>
          <a:bodyPr/>
          <a:lstStyle/>
          <a:p>
            <a:endParaRPr lang="en-US" altLang="zh-TW" dirty="0"/>
          </a:p>
          <a:p>
            <a:endParaRPr lang="en-US" altLang="zh-TW" dirty="0"/>
          </a:p>
          <a:p>
            <a:r>
              <a:rPr lang="zh-TW" altLang="en-US" dirty="0"/>
              <a:t>注意運算式可為任意物件。</a:t>
            </a:r>
          </a:p>
        </p:txBody>
      </p:sp>
      <p:sp>
        <p:nvSpPr>
          <p:cNvPr id="5" name="Google Shape;625;p88">
            <a:extLst>
              <a:ext uri="{FF2B5EF4-FFF2-40B4-BE49-F238E27FC236}">
                <a16:creationId xmlns:a16="http://schemas.microsoft.com/office/drawing/2014/main" id="{B8DE70E7-4737-4006-82CE-DE9433CBD6A0}"/>
              </a:ext>
            </a:extLst>
          </p:cNvPr>
          <p:cNvSpPr/>
          <p:nvPr/>
        </p:nvSpPr>
        <p:spPr>
          <a:xfrm>
            <a:off x="907600" y="1377152"/>
            <a:ext cx="10588400" cy="889798"/>
          </a:xfrm>
          <a:prstGeom prst="roundRect">
            <a:avLst>
              <a:gd name="adj" fmla="val 16667"/>
            </a:avLst>
          </a:prstGeom>
          <a:solidFill>
            <a:srgbClr val="CFE2F3"/>
          </a:solidFill>
          <a:ln w="38100"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r>
              <a:rPr lang="en-US" altLang="zh-TW" sz="2400" b="1" dirty="0">
                <a:solidFill>
                  <a:schemeClr val="dk1"/>
                </a:solidFill>
              </a:rPr>
              <a:t>[ </a:t>
            </a:r>
            <a:r>
              <a:rPr lang="zh-TW" altLang="en-US" sz="2400" b="1" dirty="0">
                <a:solidFill>
                  <a:schemeClr val="accent1"/>
                </a:solidFill>
              </a:rPr>
              <a:t>運算式</a:t>
            </a:r>
            <a:r>
              <a:rPr lang="zh-TW" altLang="en-US" sz="2400" b="1" dirty="0">
                <a:solidFill>
                  <a:schemeClr val="dk1"/>
                </a:solidFill>
              </a:rPr>
              <a:t> </a:t>
            </a:r>
            <a:r>
              <a:rPr lang="en-US" altLang="zh-TW" sz="2400" b="1" dirty="0">
                <a:solidFill>
                  <a:schemeClr val="dk1"/>
                </a:solidFill>
              </a:rPr>
              <a:t>for </a:t>
            </a:r>
            <a:r>
              <a:rPr lang="zh-TW" altLang="en-US" sz="2400" b="1" dirty="0">
                <a:solidFill>
                  <a:schemeClr val="accent1"/>
                </a:solidFill>
              </a:rPr>
              <a:t>項目</a:t>
            </a:r>
            <a:r>
              <a:rPr lang="zh-TW" altLang="en-US" sz="2400" b="1" dirty="0">
                <a:solidFill>
                  <a:schemeClr val="dk1"/>
                </a:solidFill>
              </a:rPr>
              <a:t> </a:t>
            </a:r>
            <a:r>
              <a:rPr lang="en-US" altLang="zh-TW" sz="2400" b="1" dirty="0">
                <a:solidFill>
                  <a:schemeClr val="dk1"/>
                </a:solidFill>
              </a:rPr>
              <a:t>in </a:t>
            </a:r>
            <a:r>
              <a:rPr lang="zh-TW" altLang="en-US" sz="2400" b="1" dirty="0">
                <a:solidFill>
                  <a:schemeClr val="accent1"/>
                </a:solidFill>
              </a:rPr>
              <a:t>可迭代項目 </a:t>
            </a:r>
            <a:r>
              <a:rPr lang="en-US" altLang="zh-TW" sz="2400" b="1" dirty="0">
                <a:solidFill>
                  <a:schemeClr val="accent1"/>
                </a:solidFill>
              </a:rPr>
              <a:t>( if </a:t>
            </a:r>
            <a:r>
              <a:rPr lang="zh-TW" altLang="en-US" sz="2400" b="1" dirty="0">
                <a:solidFill>
                  <a:schemeClr val="accent1"/>
                </a:solidFill>
              </a:rPr>
              <a:t>條件式 </a:t>
            </a:r>
            <a:r>
              <a:rPr lang="en-US" altLang="zh-TW" sz="2400" b="1" dirty="0">
                <a:solidFill>
                  <a:schemeClr val="accent1"/>
                </a:solidFill>
              </a:rPr>
              <a:t>)</a:t>
            </a:r>
            <a:r>
              <a:rPr lang="en-US" altLang="zh-TW" sz="2400" b="1" dirty="0">
                <a:solidFill>
                  <a:schemeClr val="dk1"/>
                </a:solidFill>
              </a:rPr>
              <a:t> ]</a:t>
            </a:r>
            <a:endParaRPr lang="zh-TW" altLang="en-US" sz="2400" b="1" dirty="0">
              <a:solidFill>
                <a:schemeClr val="dk1"/>
              </a:solidFill>
            </a:endParaRPr>
          </a:p>
        </p:txBody>
      </p:sp>
      <p:pic>
        <p:nvPicPr>
          <p:cNvPr id="6" name="圖片 5">
            <a:extLst>
              <a:ext uri="{FF2B5EF4-FFF2-40B4-BE49-F238E27FC236}">
                <a16:creationId xmlns:a16="http://schemas.microsoft.com/office/drawing/2014/main" id="{8685F7F0-565C-4885-BCFA-58AB2CD30114}"/>
              </a:ext>
            </a:extLst>
          </p:cNvPr>
          <p:cNvPicPr>
            <a:picLocks noChangeAspect="1"/>
          </p:cNvPicPr>
          <p:nvPr/>
        </p:nvPicPr>
        <p:blipFill>
          <a:blip r:embed="rId2"/>
          <a:stretch>
            <a:fillRect/>
          </a:stretch>
        </p:blipFill>
        <p:spPr>
          <a:xfrm>
            <a:off x="907600" y="3812000"/>
            <a:ext cx="10588400" cy="1429907"/>
          </a:xfrm>
          <a:prstGeom prst="rect">
            <a:avLst/>
          </a:prstGeom>
        </p:spPr>
      </p:pic>
    </p:spTree>
    <p:extLst>
      <p:ext uri="{BB962C8B-B14F-4D97-AF65-F5344CB8AC3E}">
        <p14:creationId xmlns:p14="http://schemas.microsoft.com/office/powerpoint/2010/main" val="19875008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9FB5906-FB83-4FAA-8876-0B956B7B7BEE}"/>
              </a:ext>
            </a:extLst>
          </p:cNvPr>
          <p:cNvSpPr>
            <a:spLocks noGrp="1"/>
          </p:cNvSpPr>
          <p:nvPr>
            <p:ph type="title"/>
          </p:nvPr>
        </p:nvSpPr>
        <p:spPr/>
        <p:txBody>
          <a:bodyPr/>
          <a:lstStyle/>
          <a:p>
            <a:r>
              <a:rPr lang="zh-TW" altLang="en-US" dirty="0"/>
              <a:t>生成式</a:t>
            </a:r>
          </a:p>
        </p:txBody>
      </p:sp>
      <p:sp>
        <p:nvSpPr>
          <p:cNvPr id="3" name="文字版面配置區 2">
            <a:extLst>
              <a:ext uri="{FF2B5EF4-FFF2-40B4-BE49-F238E27FC236}">
                <a16:creationId xmlns:a16="http://schemas.microsoft.com/office/drawing/2014/main" id="{5E156B57-07E3-418A-B2FF-5A3A26A63789}"/>
              </a:ext>
            </a:extLst>
          </p:cNvPr>
          <p:cNvSpPr>
            <a:spLocks noGrp="1"/>
          </p:cNvSpPr>
          <p:nvPr>
            <p:ph type="body" idx="1"/>
          </p:nvPr>
        </p:nvSpPr>
        <p:spPr/>
        <p:txBody>
          <a:bodyPr/>
          <a:lstStyle/>
          <a:p>
            <a:endParaRPr lang="en-US" altLang="zh-TW" dirty="0"/>
          </a:p>
          <a:p>
            <a:endParaRPr lang="en-US" altLang="zh-TW" dirty="0"/>
          </a:p>
          <a:p>
            <a:r>
              <a:rPr lang="en-US" altLang="zh-TW" dirty="0"/>
              <a:t>List </a:t>
            </a:r>
            <a:r>
              <a:rPr lang="zh-TW" altLang="en-US" dirty="0"/>
              <a:t>的生成式 </a:t>
            </a:r>
            <a:r>
              <a:rPr lang="en-US" altLang="zh-TW" dirty="0"/>
              <a:t>+ </a:t>
            </a:r>
            <a:r>
              <a:rPr lang="zh-TW" altLang="en-US" dirty="0"/>
              <a:t>條件控制</a:t>
            </a:r>
          </a:p>
          <a:p>
            <a:endParaRPr lang="zh-TW" altLang="en-US" dirty="0"/>
          </a:p>
        </p:txBody>
      </p:sp>
      <p:sp>
        <p:nvSpPr>
          <p:cNvPr id="4" name="Google Shape;625;p88">
            <a:extLst>
              <a:ext uri="{FF2B5EF4-FFF2-40B4-BE49-F238E27FC236}">
                <a16:creationId xmlns:a16="http://schemas.microsoft.com/office/drawing/2014/main" id="{577CFD6D-D757-486B-B3EE-D07D952F17A2}"/>
              </a:ext>
            </a:extLst>
          </p:cNvPr>
          <p:cNvSpPr/>
          <p:nvPr/>
        </p:nvSpPr>
        <p:spPr>
          <a:xfrm>
            <a:off x="907600" y="1377152"/>
            <a:ext cx="10588400" cy="889798"/>
          </a:xfrm>
          <a:prstGeom prst="roundRect">
            <a:avLst>
              <a:gd name="adj" fmla="val 16667"/>
            </a:avLst>
          </a:prstGeom>
          <a:solidFill>
            <a:srgbClr val="CFE2F3"/>
          </a:solidFill>
          <a:ln w="38100"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r>
              <a:rPr lang="en-US" altLang="zh-TW" sz="2400" b="1" dirty="0">
                <a:solidFill>
                  <a:schemeClr val="dk1"/>
                </a:solidFill>
              </a:rPr>
              <a:t>[ </a:t>
            </a:r>
            <a:r>
              <a:rPr lang="zh-TW" altLang="en-US" sz="2400" b="1" dirty="0">
                <a:solidFill>
                  <a:schemeClr val="accent1"/>
                </a:solidFill>
              </a:rPr>
              <a:t>運算式</a:t>
            </a:r>
            <a:r>
              <a:rPr lang="zh-TW" altLang="en-US" sz="2400" b="1" dirty="0">
                <a:solidFill>
                  <a:schemeClr val="dk1"/>
                </a:solidFill>
              </a:rPr>
              <a:t> </a:t>
            </a:r>
            <a:r>
              <a:rPr lang="en-US" altLang="zh-TW" sz="2400" b="1" dirty="0">
                <a:solidFill>
                  <a:schemeClr val="dk1"/>
                </a:solidFill>
              </a:rPr>
              <a:t>for </a:t>
            </a:r>
            <a:r>
              <a:rPr lang="zh-TW" altLang="en-US" sz="2400" b="1" dirty="0">
                <a:solidFill>
                  <a:schemeClr val="accent1"/>
                </a:solidFill>
              </a:rPr>
              <a:t>項目</a:t>
            </a:r>
            <a:r>
              <a:rPr lang="zh-TW" altLang="en-US" sz="2400" b="1" dirty="0">
                <a:solidFill>
                  <a:schemeClr val="dk1"/>
                </a:solidFill>
              </a:rPr>
              <a:t> </a:t>
            </a:r>
            <a:r>
              <a:rPr lang="en-US" altLang="zh-TW" sz="2400" b="1" dirty="0">
                <a:solidFill>
                  <a:schemeClr val="dk1"/>
                </a:solidFill>
              </a:rPr>
              <a:t>in </a:t>
            </a:r>
            <a:r>
              <a:rPr lang="zh-TW" altLang="en-US" sz="2400" b="1" dirty="0">
                <a:solidFill>
                  <a:schemeClr val="accent1"/>
                </a:solidFill>
              </a:rPr>
              <a:t>可迭代項目 </a:t>
            </a:r>
            <a:r>
              <a:rPr lang="en-US" altLang="zh-TW" sz="2400" b="1" dirty="0">
                <a:solidFill>
                  <a:schemeClr val="accent1"/>
                </a:solidFill>
              </a:rPr>
              <a:t>( if </a:t>
            </a:r>
            <a:r>
              <a:rPr lang="zh-TW" altLang="en-US" sz="2400" b="1" dirty="0">
                <a:solidFill>
                  <a:schemeClr val="accent1"/>
                </a:solidFill>
              </a:rPr>
              <a:t>條件式 </a:t>
            </a:r>
            <a:r>
              <a:rPr lang="en-US" altLang="zh-TW" sz="2400" b="1" dirty="0">
                <a:solidFill>
                  <a:schemeClr val="accent1"/>
                </a:solidFill>
              </a:rPr>
              <a:t>)</a:t>
            </a:r>
            <a:r>
              <a:rPr lang="en-US" altLang="zh-TW" sz="2400" b="1" dirty="0">
                <a:solidFill>
                  <a:schemeClr val="dk1"/>
                </a:solidFill>
              </a:rPr>
              <a:t> ]</a:t>
            </a:r>
            <a:endParaRPr lang="zh-TW" altLang="en-US" sz="2400" b="1" dirty="0">
              <a:solidFill>
                <a:schemeClr val="dk1"/>
              </a:solidFill>
            </a:endParaRPr>
          </a:p>
        </p:txBody>
      </p:sp>
      <p:pic>
        <p:nvPicPr>
          <p:cNvPr id="6" name="圖片 5">
            <a:extLst>
              <a:ext uri="{FF2B5EF4-FFF2-40B4-BE49-F238E27FC236}">
                <a16:creationId xmlns:a16="http://schemas.microsoft.com/office/drawing/2014/main" id="{7D37171B-F5B9-4127-BC47-2E77186A6BEC}"/>
              </a:ext>
            </a:extLst>
          </p:cNvPr>
          <p:cNvPicPr>
            <a:picLocks noChangeAspect="1"/>
          </p:cNvPicPr>
          <p:nvPr/>
        </p:nvPicPr>
        <p:blipFill>
          <a:blip r:embed="rId2"/>
          <a:stretch>
            <a:fillRect/>
          </a:stretch>
        </p:blipFill>
        <p:spPr>
          <a:xfrm>
            <a:off x="907600" y="3812000"/>
            <a:ext cx="10588400" cy="1429906"/>
          </a:xfrm>
          <a:prstGeom prst="rect">
            <a:avLst/>
          </a:prstGeom>
        </p:spPr>
      </p:pic>
    </p:spTree>
    <p:extLst>
      <p:ext uri="{BB962C8B-B14F-4D97-AF65-F5344CB8AC3E}">
        <p14:creationId xmlns:p14="http://schemas.microsoft.com/office/powerpoint/2010/main" val="23882774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6919CDB-A3D8-4754-BBAE-A2F3B389B9EC}"/>
              </a:ext>
            </a:extLst>
          </p:cNvPr>
          <p:cNvSpPr>
            <a:spLocks noGrp="1"/>
          </p:cNvSpPr>
          <p:nvPr>
            <p:ph type="title"/>
          </p:nvPr>
        </p:nvSpPr>
        <p:spPr/>
        <p:txBody>
          <a:bodyPr/>
          <a:lstStyle/>
          <a:p>
            <a:r>
              <a:rPr lang="zh-TW" altLang="en-US" dirty="0"/>
              <a:t>生成式</a:t>
            </a:r>
          </a:p>
        </p:txBody>
      </p:sp>
      <p:sp>
        <p:nvSpPr>
          <p:cNvPr id="3" name="文字版面配置區 2">
            <a:extLst>
              <a:ext uri="{FF2B5EF4-FFF2-40B4-BE49-F238E27FC236}">
                <a16:creationId xmlns:a16="http://schemas.microsoft.com/office/drawing/2014/main" id="{70B28EB8-CBF0-4A25-AE50-CDC226BAC622}"/>
              </a:ext>
            </a:extLst>
          </p:cNvPr>
          <p:cNvSpPr>
            <a:spLocks noGrp="1"/>
          </p:cNvSpPr>
          <p:nvPr>
            <p:ph type="body" idx="1"/>
          </p:nvPr>
        </p:nvSpPr>
        <p:spPr/>
        <p:txBody>
          <a:bodyPr/>
          <a:lstStyle/>
          <a:p>
            <a:endParaRPr lang="en-US" altLang="zh-TW" dirty="0"/>
          </a:p>
          <a:p>
            <a:endParaRPr lang="en-US" altLang="zh-TW" dirty="0"/>
          </a:p>
          <a:p>
            <a:r>
              <a:rPr lang="en-US" altLang="zh-TW" dirty="0"/>
              <a:t>Dictionary </a:t>
            </a:r>
            <a:r>
              <a:rPr lang="zh-TW" altLang="en-US" dirty="0"/>
              <a:t>的生成式，運算式須為 </a:t>
            </a:r>
            <a:r>
              <a:rPr lang="en-US" altLang="zh-TW" dirty="0"/>
              <a:t>key : value</a:t>
            </a:r>
            <a:r>
              <a:rPr lang="zh-TW" altLang="en-US" dirty="0"/>
              <a:t>。</a:t>
            </a:r>
            <a:endParaRPr lang="en-US" altLang="zh-TW" dirty="0"/>
          </a:p>
        </p:txBody>
      </p:sp>
      <p:pic>
        <p:nvPicPr>
          <p:cNvPr id="5" name="圖片 4">
            <a:extLst>
              <a:ext uri="{FF2B5EF4-FFF2-40B4-BE49-F238E27FC236}">
                <a16:creationId xmlns:a16="http://schemas.microsoft.com/office/drawing/2014/main" id="{5C509393-CE0D-4CE8-927B-9219888E664C}"/>
              </a:ext>
            </a:extLst>
          </p:cNvPr>
          <p:cNvPicPr>
            <a:picLocks noChangeAspect="1"/>
          </p:cNvPicPr>
          <p:nvPr/>
        </p:nvPicPr>
        <p:blipFill>
          <a:blip r:embed="rId2"/>
          <a:stretch>
            <a:fillRect/>
          </a:stretch>
        </p:blipFill>
        <p:spPr>
          <a:xfrm>
            <a:off x="907600" y="3812000"/>
            <a:ext cx="10588400" cy="1429906"/>
          </a:xfrm>
          <a:prstGeom prst="rect">
            <a:avLst/>
          </a:prstGeom>
        </p:spPr>
      </p:pic>
      <p:sp>
        <p:nvSpPr>
          <p:cNvPr id="7" name="Google Shape;625;p88">
            <a:extLst>
              <a:ext uri="{FF2B5EF4-FFF2-40B4-BE49-F238E27FC236}">
                <a16:creationId xmlns:a16="http://schemas.microsoft.com/office/drawing/2014/main" id="{72EA5DE3-4B77-4311-882E-F55EF81EA165}"/>
              </a:ext>
            </a:extLst>
          </p:cNvPr>
          <p:cNvSpPr/>
          <p:nvPr/>
        </p:nvSpPr>
        <p:spPr>
          <a:xfrm>
            <a:off x="907600" y="1377152"/>
            <a:ext cx="10588400" cy="889798"/>
          </a:xfrm>
          <a:prstGeom prst="roundRect">
            <a:avLst>
              <a:gd name="adj" fmla="val 16667"/>
            </a:avLst>
          </a:prstGeom>
          <a:solidFill>
            <a:srgbClr val="CFE2F3"/>
          </a:solidFill>
          <a:ln w="38100"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r>
              <a:rPr lang="en-US" altLang="zh-TW" sz="2400" b="1" dirty="0">
                <a:solidFill>
                  <a:schemeClr val="dk1"/>
                </a:solidFill>
              </a:rPr>
              <a:t>[ </a:t>
            </a:r>
            <a:r>
              <a:rPr lang="zh-TW" altLang="en-US" sz="2400" b="1" dirty="0">
                <a:solidFill>
                  <a:schemeClr val="accent1"/>
                </a:solidFill>
              </a:rPr>
              <a:t>運算式</a:t>
            </a:r>
            <a:r>
              <a:rPr lang="zh-TW" altLang="en-US" sz="2400" b="1" dirty="0">
                <a:solidFill>
                  <a:schemeClr val="dk1"/>
                </a:solidFill>
              </a:rPr>
              <a:t> </a:t>
            </a:r>
            <a:r>
              <a:rPr lang="en-US" altLang="zh-TW" sz="2400" b="1" dirty="0">
                <a:solidFill>
                  <a:schemeClr val="dk1"/>
                </a:solidFill>
              </a:rPr>
              <a:t>for </a:t>
            </a:r>
            <a:r>
              <a:rPr lang="zh-TW" altLang="en-US" sz="2400" b="1" dirty="0">
                <a:solidFill>
                  <a:schemeClr val="accent1"/>
                </a:solidFill>
              </a:rPr>
              <a:t>項目</a:t>
            </a:r>
            <a:r>
              <a:rPr lang="zh-TW" altLang="en-US" sz="2400" b="1" dirty="0">
                <a:solidFill>
                  <a:schemeClr val="dk1"/>
                </a:solidFill>
              </a:rPr>
              <a:t> </a:t>
            </a:r>
            <a:r>
              <a:rPr lang="en-US" altLang="zh-TW" sz="2400" b="1" dirty="0">
                <a:solidFill>
                  <a:schemeClr val="dk1"/>
                </a:solidFill>
              </a:rPr>
              <a:t>in </a:t>
            </a:r>
            <a:r>
              <a:rPr lang="zh-TW" altLang="en-US" sz="2400" b="1" dirty="0">
                <a:solidFill>
                  <a:schemeClr val="accent1"/>
                </a:solidFill>
              </a:rPr>
              <a:t>可迭代項目 </a:t>
            </a:r>
            <a:r>
              <a:rPr lang="en-US" altLang="zh-TW" sz="2400" b="1" dirty="0">
                <a:solidFill>
                  <a:schemeClr val="accent1"/>
                </a:solidFill>
              </a:rPr>
              <a:t>( if </a:t>
            </a:r>
            <a:r>
              <a:rPr lang="zh-TW" altLang="en-US" sz="2400" b="1" dirty="0">
                <a:solidFill>
                  <a:schemeClr val="accent1"/>
                </a:solidFill>
              </a:rPr>
              <a:t>條件式 </a:t>
            </a:r>
            <a:r>
              <a:rPr lang="en-US" altLang="zh-TW" sz="2400" b="1" dirty="0">
                <a:solidFill>
                  <a:schemeClr val="accent1"/>
                </a:solidFill>
              </a:rPr>
              <a:t>)</a:t>
            </a:r>
            <a:r>
              <a:rPr lang="en-US" altLang="zh-TW" sz="2400" b="1" dirty="0">
                <a:solidFill>
                  <a:schemeClr val="dk1"/>
                </a:solidFill>
              </a:rPr>
              <a:t> ]</a:t>
            </a:r>
            <a:endParaRPr lang="zh-TW" altLang="en-US" sz="2400" b="1" dirty="0">
              <a:solidFill>
                <a:schemeClr val="dk1"/>
              </a:solidFill>
            </a:endParaRPr>
          </a:p>
        </p:txBody>
      </p:sp>
    </p:spTree>
    <p:extLst>
      <p:ext uri="{BB962C8B-B14F-4D97-AF65-F5344CB8AC3E}">
        <p14:creationId xmlns:p14="http://schemas.microsoft.com/office/powerpoint/2010/main" val="3499553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8"/>
          <p:cNvSpPr txBox="1">
            <a:spLocks noGrp="1"/>
          </p:cNvSpPr>
          <p:nvPr>
            <p:ph type="title"/>
          </p:nvPr>
        </p:nvSpPr>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4400"/>
              <a:buFont typeface="Microsoft JhengHei"/>
              <a:buNone/>
            </a:pPr>
            <a:r>
              <a:rPr lang="zh-TW" altLang="en-US" dirty="0"/>
              <a:t>課程內容</a:t>
            </a:r>
          </a:p>
        </p:txBody>
      </p:sp>
      <p:sp>
        <p:nvSpPr>
          <p:cNvPr id="149" name="Google Shape;149;p28"/>
          <p:cNvSpPr txBox="1">
            <a:spLocks noGrp="1"/>
          </p:cNvSpPr>
          <p:nvPr>
            <p:ph type="subTitle" idx="1"/>
          </p:nvPr>
        </p:nvSpPr>
        <p:spPr/>
        <p:txBody>
          <a:bodyPr spcFirstLastPara="1" wrap="square" lIns="91425" tIns="45700" rIns="91425" bIns="45700" anchor="t" anchorCtr="0">
            <a:normAutofit/>
          </a:bodyPr>
          <a:lstStyle/>
          <a:p>
            <a:pPr marL="609585" indent="-507987"/>
            <a:endParaRPr lang="en-US" altLang="zh-TW" dirty="0"/>
          </a:p>
          <a:p>
            <a:pPr marL="609585" indent="-507987"/>
            <a:endParaRPr lang="en-US" altLang="zh-TW" dirty="0"/>
          </a:p>
          <a:p>
            <a:pPr marL="609585" indent="-507987"/>
            <a:endParaRPr lang="en-US" altLang="zh-TW" dirty="0"/>
          </a:p>
          <a:p>
            <a:pPr marL="609585" indent="-507987" algn="ctr"/>
            <a:r>
              <a:rPr lang="en-US" altLang="zh-TW" dirty="0"/>
              <a:t>Python Advanced</a:t>
            </a:r>
          </a:p>
        </p:txBody>
      </p:sp>
      <p:sp>
        <p:nvSpPr>
          <p:cNvPr id="150" name="Google Shape;150;p28"/>
          <p:cNvSpPr txBox="1">
            <a:spLocks noGrp="1"/>
          </p:cNvSpPr>
          <p:nvPr>
            <p:ph type="body" idx="2"/>
          </p:nvPr>
        </p:nvSpPr>
        <p:spPr/>
        <p:txBody>
          <a:bodyPr spcFirstLastPara="1" wrap="square" lIns="91425" tIns="45700" rIns="91425" bIns="45700" anchor="t" anchorCtr="0">
            <a:normAutofit/>
          </a:bodyPr>
          <a:lstStyle/>
          <a:p>
            <a:endParaRPr lang="en-US" altLang="zh-TW" dirty="0"/>
          </a:p>
          <a:p>
            <a:endParaRPr lang="en-US" altLang="zh-TW" dirty="0"/>
          </a:p>
          <a:p>
            <a:endParaRPr lang="en-US" altLang="zh-TW" dirty="0"/>
          </a:p>
          <a:p>
            <a:endParaRPr lang="en-US" altLang="zh-TW" dirty="0"/>
          </a:p>
          <a:p>
            <a:endParaRPr lang="en-US" altLang="zh-TW" dirty="0"/>
          </a:p>
          <a:p>
            <a:r>
              <a:rPr lang="zh-TW" altLang="en-US" dirty="0"/>
              <a:t>流程控制 </a:t>
            </a:r>
            <a:r>
              <a:rPr lang="en-US" altLang="zh-TW" dirty="0"/>
              <a:t>(</a:t>
            </a:r>
            <a:r>
              <a:rPr lang="zh-TW" altLang="en-US" dirty="0"/>
              <a:t> </a:t>
            </a:r>
            <a:r>
              <a:rPr lang="en-US" altLang="zh-TW"/>
              <a:t>Control Flow)</a:t>
            </a:r>
          </a:p>
          <a:p>
            <a:r>
              <a:rPr lang="zh-TW" altLang="en-US" dirty="0"/>
              <a:t>函式 </a:t>
            </a:r>
            <a:r>
              <a:rPr lang="en-US" altLang="zh-TW" dirty="0"/>
              <a:t>(</a:t>
            </a:r>
            <a:r>
              <a:rPr lang="zh-TW" altLang="en-US" dirty="0"/>
              <a:t> </a:t>
            </a:r>
            <a:r>
              <a:rPr lang="en-US" altLang="zh-TW" dirty="0"/>
              <a:t>Functions</a:t>
            </a:r>
            <a:r>
              <a:rPr lang="zh-TW" altLang="en-US" dirty="0"/>
              <a:t> </a:t>
            </a:r>
            <a:r>
              <a:rPr lang="en-US" altLang="zh-TW" dirty="0"/>
              <a:t>)</a:t>
            </a:r>
          </a:p>
          <a:p>
            <a:r>
              <a:rPr lang="zh-TW" altLang="en-US" dirty="0"/>
              <a:t>物件導向 </a:t>
            </a:r>
            <a:r>
              <a:rPr lang="en-US" altLang="zh-TW" dirty="0"/>
              <a:t>(</a:t>
            </a:r>
            <a:r>
              <a:rPr lang="zh-TW" altLang="en-US" dirty="0"/>
              <a:t> </a:t>
            </a:r>
            <a:r>
              <a:rPr lang="en-US" altLang="zh-TW" dirty="0"/>
              <a:t>Object Oriented Programming, OOP )</a:t>
            </a:r>
          </a:p>
          <a:p>
            <a:pPr marL="228600" lvl="0" indent="-50800" algn="ctr" rtl="0">
              <a:spcBef>
                <a:spcPts val="0"/>
              </a:spcBef>
              <a:spcAft>
                <a:spcPts val="600"/>
              </a:spcAft>
              <a:buClr>
                <a:schemeClr val="lt1"/>
              </a:buClr>
              <a:buSzPts val="2800"/>
              <a:buNone/>
            </a:pPr>
            <a:endParaRPr lang="zh-TW" altLang="en-US" dirty="0"/>
          </a:p>
          <a:p>
            <a:pPr marL="228600" lvl="0" indent="-50800" algn="ctr" rtl="0">
              <a:spcBef>
                <a:spcPts val="0"/>
              </a:spcBef>
              <a:spcAft>
                <a:spcPts val="600"/>
              </a:spcAft>
              <a:buClr>
                <a:schemeClr val="lt1"/>
              </a:buClr>
              <a:buSzPts val="2800"/>
              <a:buNone/>
            </a:pPr>
            <a:endParaRPr lang="zh-TW" altLang="en-US" dirty="0"/>
          </a:p>
          <a:p>
            <a:pPr marL="228600" lvl="0" indent="-50800" algn="ctr" rtl="0">
              <a:spcBef>
                <a:spcPts val="0"/>
              </a:spcBef>
              <a:spcAft>
                <a:spcPts val="600"/>
              </a:spcAft>
              <a:buClr>
                <a:schemeClr val="lt1"/>
              </a:buClr>
              <a:buSzPts val="2800"/>
              <a:buNone/>
            </a:pPr>
            <a:endParaRPr lang="zh-TW" altLang="en-US" dirty="0"/>
          </a:p>
          <a:p>
            <a:pPr marL="228600" lvl="0" indent="-50800" algn="ctr" rtl="0">
              <a:spcBef>
                <a:spcPts val="0"/>
              </a:spcBef>
              <a:spcAft>
                <a:spcPts val="600"/>
              </a:spcAft>
              <a:buClr>
                <a:schemeClr val="lt1"/>
              </a:buClr>
              <a:buSzPts val="2800"/>
              <a:buNone/>
            </a:pPr>
            <a:endParaRPr lang="zh-TW" altLang="en-US" dirty="0"/>
          </a:p>
          <a:p>
            <a:pPr marL="228600" lvl="0" indent="-50800" algn="ctr" rtl="0">
              <a:spcBef>
                <a:spcPts val="0"/>
              </a:spcBef>
              <a:spcAft>
                <a:spcPts val="600"/>
              </a:spcAft>
              <a:buClr>
                <a:schemeClr val="lt1"/>
              </a:buClr>
              <a:buSzPts val="2800"/>
              <a:buNone/>
            </a:pPr>
            <a:endParaRPr lang="zh-TW"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374B893-9780-40A8-8778-F5F4572B7893}"/>
              </a:ext>
            </a:extLst>
          </p:cNvPr>
          <p:cNvSpPr>
            <a:spLocks noGrp="1"/>
          </p:cNvSpPr>
          <p:nvPr>
            <p:ph type="title"/>
          </p:nvPr>
        </p:nvSpPr>
        <p:spPr/>
        <p:txBody>
          <a:bodyPr/>
          <a:lstStyle/>
          <a:p>
            <a:r>
              <a:rPr lang="zh-TW" altLang="en-US" dirty="0"/>
              <a:t>生成式</a:t>
            </a:r>
          </a:p>
        </p:txBody>
      </p:sp>
      <p:sp>
        <p:nvSpPr>
          <p:cNvPr id="3" name="文字版面配置區 2">
            <a:extLst>
              <a:ext uri="{FF2B5EF4-FFF2-40B4-BE49-F238E27FC236}">
                <a16:creationId xmlns:a16="http://schemas.microsoft.com/office/drawing/2014/main" id="{EFB50EFC-BF0C-4B40-9F27-475D6DF9971B}"/>
              </a:ext>
            </a:extLst>
          </p:cNvPr>
          <p:cNvSpPr>
            <a:spLocks noGrp="1"/>
          </p:cNvSpPr>
          <p:nvPr>
            <p:ph type="body" idx="1"/>
          </p:nvPr>
        </p:nvSpPr>
        <p:spPr/>
        <p:txBody>
          <a:bodyPr/>
          <a:lstStyle/>
          <a:p>
            <a:endParaRPr lang="en-US" altLang="zh-TW" dirty="0"/>
          </a:p>
          <a:p>
            <a:endParaRPr lang="en-US" altLang="zh-TW" dirty="0"/>
          </a:p>
          <a:p>
            <a:r>
              <a:rPr lang="en-US" altLang="zh-TW" dirty="0"/>
              <a:t>Set </a:t>
            </a:r>
            <a:r>
              <a:rPr lang="zh-TW" altLang="en-US" dirty="0"/>
              <a:t>的生成式</a:t>
            </a:r>
          </a:p>
          <a:p>
            <a:endParaRPr lang="zh-TW" altLang="en-US" dirty="0"/>
          </a:p>
        </p:txBody>
      </p:sp>
      <p:pic>
        <p:nvPicPr>
          <p:cNvPr id="5" name="圖片 4">
            <a:extLst>
              <a:ext uri="{FF2B5EF4-FFF2-40B4-BE49-F238E27FC236}">
                <a16:creationId xmlns:a16="http://schemas.microsoft.com/office/drawing/2014/main" id="{8DA62EB8-3CB0-413E-B4AF-6884772E6AAB}"/>
              </a:ext>
            </a:extLst>
          </p:cNvPr>
          <p:cNvPicPr>
            <a:picLocks noChangeAspect="1"/>
          </p:cNvPicPr>
          <p:nvPr/>
        </p:nvPicPr>
        <p:blipFill>
          <a:blip r:embed="rId2"/>
          <a:stretch>
            <a:fillRect/>
          </a:stretch>
        </p:blipFill>
        <p:spPr>
          <a:xfrm>
            <a:off x="907600" y="3812001"/>
            <a:ext cx="10588400" cy="1429906"/>
          </a:xfrm>
          <a:prstGeom prst="rect">
            <a:avLst/>
          </a:prstGeom>
        </p:spPr>
      </p:pic>
      <p:sp>
        <p:nvSpPr>
          <p:cNvPr id="6" name="Google Shape;625;p88">
            <a:extLst>
              <a:ext uri="{FF2B5EF4-FFF2-40B4-BE49-F238E27FC236}">
                <a16:creationId xmlns:a16="http://schemas.microsoft.com/office/drawing/2014/main" id="{36760257-69FC-4338-9CC1-2A5233F5AC68}"/>
              </a:ext>
            </a:extLst>
          </p:cNvPr>
          <p:cNvSpPr/>
          <p:nvPr/>
        </p:nvSpPr>
        <p:spPr>
          <a:xfrm>
            <a:off x="907600" y="1377152"/>
            <a:ext cx="10588400" cy="889798"/>
          </a:xfrm>
          <a:prstGeom prst="roundRect">
            <a:avLst>
              <a:gd name="adj" fmla="val 16667"/>
            </a:avLst>
          </a:prstGeom>
          <a:solidFill>
            <a:srgbClr val="CFE2F3"/>
          </a:solidFill>
          <a:ln w="38100"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r>
              <a:rPr lang="en-US" altLang="zh-TW" sz="2400" b="1" dirty="0">
                <a:solidFill>
                  <a:schemeClr val="dk1"/>
                </a:solidFill>
              </a:rPr>
              <a:t>[ </a:t>
            </a:r>
            <a:r>
              <a:rPr lang="zh-TW" altLang="en-US" sz="2400" b="1" dirty="0">
                <a:solidFill>
                  <a:schemeClr val="accent1"/>
                </a:solidFill>
              </a:rPr>
              <a:t>運算式</a:t>
            </a:r>
            <a:r>
              <a:rPr lang="zh-TW" altLang="en-US" sz="2400" b="1" dirty="0">
                <a:solidFill>
                  <a:schemeClr val="dk1"/>
                </a:solidFill>
              </a:rPr>
              <a:t> </a:t>
            </a:r>
            <a:r>
              <a:rPr lang="en-US" altLang="zh-TW" sz="2400" b="1" dirty="0">
                <a:solidFill>
                  <a:schemeClr val="dk1"/>
                </a:solidFill>
              </a:rPr>
              <a:t>for </a:t>
            </a:r>
            <a:r>
              <a:rPr lang="zh-TW" altLang="en-US" sz="2400" b="1" dirty="0">
                <a:solidFill>
                  <a:schemeClr val="accent1"/>
                </a:solidFill>
              </a:rPr>
              <a:t>項目</a:t>
            </a:r>
            <a:r>
              <a:rPr lang="zh-TW" altLang="en-US" sz="2400" b="1" dirty="0">
                <a:solidFill>
                  <a:schemeClr val="dk1"/>
                </a:solidFill>
              </a:rPr>
              <a:t> </a:t>
            </a:r>
            <a:r>
              <a:rPr lang="en-US" altLang="zh-TW" sz="2400" b="1" dirty="0">
                <a:solidFill>
                  <a:schemeClr val="dk1"/>
                </a:solidFill>
              </a:rPr>
              <a:t>in </a:t>
            </a:r>
            <a:r>
              <a:rPr lang="zh-TW" altLang="en-US" sz="2400" b="1" dirty="0">
                <a:solidFill>
                  <a:schemeClr val="accent1"/>
                </a:solidFill>
              </a:rPr>
              <a:t>可迭代項目 </a:t>
            </a:r>
            <a:r>
              <a:rPr lang="en-US" altLang="zh-TW" sz="2400" b="1" dirty="0">
                <a:solidFill>
                  <a:schemeClr val="accent1"/>
                </a:solidFill>
              </a:rPr>
              <a:t>( if </a:t>
            </a:r>
            <a:r>
              <a:rPr lang="zh-TW" altLang="en-US" sz="2400" b="1" dirty="0">
                <a:solidFill>
                  <a:schemeClr val="accent1"/>
                </a:solidFill>
              </a:rPr>
              <a:t>條件式 </a:t>
            </a:r>
            <a:r>
              <a:rPr lang="en-US" altLang="zh-TW" sz="2400" b="1" dirty="0">
                <a:solidFill>
                  <a:schemeClr val="accent1"/>
                </a:solidFill>
              </a:rPr>
              <a:t>)</a:t>
            </a:r>
            <a:r>
              <a:rPr lang="en-US" altLang="zh-TW" sz="2400" b="1" dirty="0">
                <a:solidFill>
                  <a:schemeClr val="dk1"/>
                </a:solidFill>
              </a:rPr>
              <a:t> ]</a:t>
            </a:r>
            <a:endParaRPr lang="zh-TW" altLang="en-US" sz="2400" b="1" dirty="0">
              <a:solidFill>
                <a:schemeClr val="dk1"/>
              </a:solidFill>
            </a:endParaRPr>
          </a:p>
        </p:txBody>
      </p:sp>
      <p:sp>
        <p:nvSpPr>
          <p:cNvPr id="7" name="矩形 6">
            <a:extLst>
              <a:ext uri="{FF2B5EF4-FFF2-40B4-BE49-F238E27FC236}">
                <a16:creationId xmlns:a16="http://schemas.microsoft.com/office/drawing/2014/main" id="{C70AC045-739E-4215-9AA7-1DA55AD95A4A}"/>
              </a:ext>
            </a:extLst>
          </p:cNvPr>
          <p:cNvSpPr/>
          <p:nvPr/>
        </p:nvSpPr>
        <p:spPr>
          <a:xfrm>
            <a:off x="8887594" y="4780241"/>
            <a:ext cx="2608406" cy="461665"/>
          </a:xfrm>
          <a:prstGeom prst="rect">
            <a:avLst/>
          </a:prstGeom>
        </p:spPr>
        <p:txBody>
          <a:bodyPr wrap="none">
            <a:spAutoFit/>
          </a:bodyPr>
          <a:lstStyle/>
          <a:p>
            <a:r>
              <a:rPr lang="en-US" altLang="zh-TW" sz="2400" dirty="0">
                <a:solidFill>
                  <a:srgbClr val="FF0000"/>
                </a:solidFill>
                <a:latin typeface="Microsoft JhengHei"/>
                <a:ea typeface="Microsoft JhengHei"/>
                <a:sym typeface="Microsoft JhengHei"/>
              </a:rPr>
              <a:t>Tuple </a:t>
            </a:r>
            <a:r>
              <a:rPr lang="zh-TW" altLang="en-US" sz="2400" dirty="0">
                <a:solidFill>
                  <a:srgbClr val="FF0000"/>
                </a:solidFill>
                <a:latin typeface="Microsoft JhengHei"/>
                <a:ea typeface="Microsoft JhengHei"/>
                <a:sym typeface="Microsoft JhengHei"/>
              </a:rPr>
              <a:t>沒有生成式</a:t>
            </a:r>
          </a:p>
        </p:txBody>
      </p:sp>
    </p:spTree>
    <p:extLst>
      <p:ext uri="{BB962C8B-B14F-4D97-AF65-F5344CB8AC3E}">
        <p14:creationId xmlns:p14="http://schemas.microsoft.com/office/powerpoint/2010/main" val="20391474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7"/>
          <p:cNvSpPr txBox="1">
            <a:spLocks noGrp="1"/>
          </p:cNvSpPr>
          <p:nvPr>
            <p:ph type="title"/>
          </p:nvPr>
        </p:nvSpPr>
        <p:spPr>
          <a:prstGeom prst="rect">
            <a:avLst/>
          </a:prstGeom>
          <a:noFill/>
          <a:ln>
            <a:noFill/>
          </a:ln>
        </p:spPr>
        <p:txBody>
          <a:bodyPr spcFirstLastPara="1" vert="horz" wrap="square" lIns="35700" tIns="35700" rIns="35700" bIns="35700" rtlCol="0" anchor="t" anchorCtr="0">
            <a:noAutofit/>
          </a:bodyPr>
          <a:lstStyle/>
          <a:p>
            <a:br>
              <a:rPr lang="en-US" altLang="zh-TW" sz="5330" dirty="0">
                <a:solidFill>
                  <a:srgbClr val="00B050"/>
                </a:solidFill>
              </a:rPr>
            </a:br>
            <a:r>
              <a:rPr lang="zh-TW" altLang="en-US" sz="5330" dirty="0">
                <a:solidFill>
                  <a:srgbClr val="00B050"/>
                </a:solidFill>
              </a:rPr>
              <a:t>函式 </a:t>
            </a:r>
            <a:r>
              <a:rPr lang="en-US" altLang="zh-TW" sz="5330" dirty="0">
                <a:solidFill>
                  <a:srgbClr val="00B050"/>
                </a:solidFill>
              </a:rPr>
              <a:t>Functions</a:t>
            </a:r>
            <a:endParaRPr lang="zh-TW" altLang="en-US" sz="5330" dirty="0">
              <a:solidFill>
                <a:srgbClr val="00B050"/>
              </a:solidFill>
            </a:endParaRPr>
          </a:p>
        </p:txBody>
      </p:sp>
      <p:sp>
        <p:nvSpPr>
          <p:cNvPr id="160" name="Google Shape;160;p7"/>
          <p:cNvSpPr txBox="1">
            <a:spLocks noGrp="1"/>
          </p:cNvSpPr>
          <p:nvPr>
            <p:ph type="subTitle" idx="1"/>
          </p:nvPr>
        </p:nvSpPr>
        <p:spPr>
          <a:prstGeom prst="rect">
            <a:avLst/>
          </a:prstGeom>
          <a:noFill/>
          <a:ln>
            <a:noFill/>
          </a:ln>
        </p:spPr>
        <p:txBody>
          <a:bodyPr spcFirstLastPara="1" vert="horz" wrap="square" lIns="35700" tIns="35700" rIns="35700" bIns="35700" rtlCol="0" anchor="t" anchorCtr="0">
            <a:noAutofit/>
          </a:bodyPr>
          <a:lstStyle/>
          <a:p>
            <a:pPr marL="0" indent="0">
              <a:lnSpc>
                <a:spcPct val="100000"/>
              </a:lnSpc>
              <a:spcBef>
                <a:spcPts val="0"/>
              </a:spcBef>
              <a:buClr>
                <a:schemeClr val="dk2"/>
              </a:buClr>
              <a:buSzPts val="1800"/>
            </a:pPr>
            <a:endParaRPr lang="en-US" altLang="zh-TW" sz="3470" dirty="0">
              <a:solidFill>
                <a:srgbClr val="A6AAA9"/>
              </a:solidFill>
            </a:endParaRPr>
          </a:p>
        </p:txBody>
      </p:sp>
      <p:sp>
        <p:nvSpPr>
          <p:cNvPr id="161" name="Google Shape;161;p7"/>
          <p:cNvSpPr txBox="1">
            <a:spLocks noGrp="1"/>
          </p:cNvSpPr>
          <p:nvPr>
            <p:ph type="sldNum" idx="4294967295"/>
          </p:nvPr>
        </p:nvSpPr>
        <p:spPr>
          <a:xfrm>
            <a:off x="11549063" y="6537325"/>
            <a:ext cx="642937" cy="320675"/>
          </a:xfrm>
          <a:prstGeom prst="rect">
            <a:avLst/>
          </a:prstGeom>
          <a:noFill/>
          <a:ln>
            <a:noFill/>
          </a:ln>
        </p:spPr>
        <p:txBody>
          <a:bodyPr spcFirstLastPara="1" vert="horz" wrap="square" lIns="35700" tIns="35700" rIns="35700" bIns="35700" rtlCol="0" anchor="t" anchorCtr="0">
            <a:noAutofit/>
          </a:bodyPr>
          <a:lstStyle/>
          <a:p>
            <a:fld id="{00000000-1234-1234-1234-123412341234}" type="slidenum">
              <a:rPr lang="en-US" altLang="zh-TW"/>
              <a:pPr/>
              <a:t>31</a:t>
            </a:fld>
            <a:endParaRPr dirty="0"/>
          </a:p>
        </p:txBody>
      </p:sp>
    </p:spTree>
    <p:extLst>
      <p:ext uri="{BB962C8B-B14F-4D97-AF65-F5344CB8AC3E}">
        <p14:creationId xmlns:p14="http://schemas.microsoft.com/office/powerpoint/2010/main" val="13371786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7"/>
          <p:cNvSpPr txBox="1">
            <a:spLocks noGrp="1"/>
          </p:cNvSpPr>
          <p:nvPr>
            <p:ph type="title"/>
          </p:nvPr>
        </p:nvSpPr>
        <p:spPr>
          <a:prstGeom prst="rect">
            <a:avLst/>
          </a:prstGeom>
          <a:noFill/>
          <a:ln>
            <a:noFill/>
          </a:ln>
        </p:spPr>
        <p:txBody>
          <a:bodyPr spcFirstLastPara="1" vert="horz" wrap="square" lIns="35700" tIns="35700" rIns="35700" bIns="35700" rtlCol="0" anchor="t" anchorCtr="0">
            <a:noAutofit/>
          </a:bodyPr>
          <a:lstStyle/>
          <a:p>
            <a:br>
              <a:rPr lang="en-US" altLang="zh-TW" sz="5330" dirty="0">
                <a:solidFill>
                  <a:srgbClr val="00B050"/>
                </a:solidFill>
              </a:rPr>
            </a:br>
            <a:r>
              <a:rPr lang="zh-TW" altLang="en-US" sz="5330" dirty="0">
                <a:solidFill>
                  <a:srgbClr val="00B050"/>
                </a:solidFill>
              </a:rPr>
              <a:t>函式 </a:t>
            </a:r>
            <a:r>
              <a:rPr lang="en-US" altLang="zh-TW" sz="5330" dirty="0">
                <a:solidFill>
                  <a:srgbClr val="00B050"/>
                </a:solidFill>
              </a:rPr>
              <a:t>Functions</a:t>
            </a:r>
            <a:endParaRPr lang="zh-TW" altLang="en-US" sz="5330" dirty="0">
              <a:solidFill>
                <a:srgbClr val="00B050"/>
              </a:solidFill>
            </a:endParaRPr>
          </a:p>
        </p:txBody>
      </p:sp>
      <p:sp>
        <p:nvSpPr>
          <p:cNvPr id="160" name="Google Shape;160;p7"/>
          <p:cNvSpPr txBox="1">
            <a:spLocks noGrp="1"/>
          </p:cNvSpPr>
          <p:nvPr>
            <p:ph type="subTitle" idx="1"/>
          </p:nvPr>
        </p:nvSpPr>
        <p:spPr>
          <a:prstGeom prst="rect">
            <a:avLst/>
          </a:prstGeom>
          <a:noFill/>
          <a:ln>
            <a:noFill/>
          </a:ln>
        </p:spPr>
        <p:txBody>
          <a:bodyPr spcFirstLastPara="1" vert="horz" wrap="square" lIns="35700" tIns="35700" rIns="35700" bIns="35700" rtlCol="0" anchor="t" anchorCtr="0">
            <a:noAutofit/>
          </a:bodyPr>
          <a:lstStyle/>
          <a:p>
            <a:pPr marL="0" indent="0">
              <a:lnSpc>
                <a:spcPct val="100000"/>
              </a:lnSpc>
              <a:spcBef>
                <a:spcPts val="0"/>
              </a:spcBef>
              <a:buClr>
                <a:schemeClr val="dk2"/>
              </a:buClr>
              <a:buSzPts val="1800"/>
            </a:pPr>
            <a:r>
              <a:rPr lang="zh-TW" altLang="en-US" sz="3470" dirty="0">
                <a:solidFill>
                  <a:srgbClr val="A6AAA9"/>
                </a:solidFill>
              </a:rPr>
              <a:t>函式 </a:t>
            </a:r>
            <a:r>
              <a:rPr lang="en-US" altLang="zh-TW" sz="3470" dirty="0">
                <a:solidFill>
                  <a:srgbClr val="A6AAA9"/>
                </a:solidFill>
              </a:rPr>
              <a:t>Functions</a:t>
            </a:r>
          </a:p>
        </p:txBody>
      </p:sp>
      <p:sp>
        <p:nvSpPr>
          <p:cNvPr id="161" name="Google Shape;161;p7"/>
          <p:cNvSpPr txBox="1">
            <a:spLocks noGrp="1"/>
          </p:cNvSpPr>
          <p:nvPr>
            <p:ph type="sldNum" idx="4294967295"/>
          </p:nvPr>
        </p:nvSpPr>
        <p:spPr>
          <a:xfrm>
            <a:off x="11549063" y="6537325"/>
            <a:ext cx="642937" cy="320675"/>
          </a:xfrm>
          <a:prstGeom prst="rect">
            <a:avLst/>
          </a:prstGeom>
          <a:noFill/>
          <a:ln>
            <a:noFill/>
          </a:ln>
        </p:spPr>
        <p:txBody>
          <a:bodyPr spcFirstLastPara="1" vert="horz" wrap="square" lIns="35700" tIns="35700" rIns="35700" bIns="35700" rtlCol="0" anchor="t" anchorCtr="0">
            <a:noAutofit/>
          </a:bodyPr>
          <a:lstStyle/>
          <a:p>
            <a:fld id="{00000000-1234-1234-1234-123412341234}" type="slidenum">
              <a:rPr lang="en-US" altLang="zh-TW"/>
              <a:pPr/>
              <a:t>32</a:t>
            </a:fld>
            <a:endParaRPr dirty="0"/>
          </a:p>
        </p:txBody>
      </p:sp>
    </p:spTree>
    <p:extLst>
      <p:ext uri="{BB962C8B-B14F-4D97-AF65-F5344CB8AC3E}">
        <p14:creationId xmlns:p14="http://schemas.microsoft.com/office/powerpoint/2010/main" val="8959444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EE23F6A4-09A1-4716-87B3-59502EEB677E}"/>
              </a:ext>
            </a:extLst>
          </p:cNvPr>
          <p:cNvSpPr>
            <a:spLocks noGrp="1"/>
          </p:cNvSpPr>
          <p:nvPr>
            <p:ph type="title"/>
          </p:nvPr>
        </p:nvSpPr>
        <p:spPr/>
        <p:txBody>
          <a:bodyPr/>
          <a:lstStyle/>
          <a:p>
            <a:r>
              <a:rPr lang="zh-TW" altLang="en-US" dirty="0"/>
              <a:t>函式 </a:t>
            </a:r>
            <a:r>
              <a:rPr lang="en-US" altLang="zh-TW" dirty="0"/>
              <a:t>Functions</a:t>
            </a:r>
            <a:endParaRPr lang="zh-TW" altLang="en-US" dirty="0"/>
          </a:p>
        </p:txBody>
      </p:sp>
      <p:sp>
        <p:nvSpPr>
          <p:cNvPr id="5" name="文字版面配置區 4">
            <a:extLst>
              <a:ext uri="{FF2B5EF4-FFF2-40B4-BE49-F238E27FC236}">
                <a16:creationId xmlns:a16="http://schemas.microsoft.com/office/drawing/2014/main" id="{96F1AF5E-3EB5-41FE-9C9F-AC728CA803A2}"/>
              </a:ext>
            </a:extLst>
          </p:cNvPr>
          <p:cNvSpPr>
            <a:spLocks noGrp="1"/>
          </p:cNvSpPr>
          <p:nvPr>
            <p:ph type="body" idx="1"/>
          </p:nvPr>
        </p:nvSpPr>
        <p:spPr/>
        <p:txBody>
          <a:bodyPr/>
          <a:lstStyle/>
          <a:p>
            <a:endParaRPr lang="en-US" altLang="zh-TW" dirty="0"/>
          </a:p>
          <a:p>
            <a:endParaRPr lang="en-US" altLang="zh-TW" dirty="0"/>
          </a:p>
          <a:p>
            <a:endParaRPr lang="en-US" altLang="zh-TW" dirty="0"/>
          </a:p>
          <a:p>
            <a:r>
              <a:rPr lang="zh-TW" altLang="en-US" dirty="0"/>
              <a:t>使用 </a:t>
            </a:r>
            <a:r>
              <a:rPr lang="en-US" altLang="zh-TW" dirty="0"/>
              <a:t>pass </a:t>
            </a:r>
            <a:r>
              <a:rPr lang="zh-TW" altLang="en-US" dirty="0"/>
              <a:t>表示不執行任何動作。</a:t>
            </a:r>
          </a:p>
        </p:txBody>
      </p:sp>
      <p:pic>
        <p:nvPicPr>
          <p:cNvPr id="2" name="圖片 1">
            <a:extLst>
              <a:ext uri="{FF2B5EF4-FFF2-40B4-BE49-F238E27FC236}">
                <a16:creationId xmlns:a16="http://schemas.microsoft.com/office/drawing/2014/main" id="{2E3705B8-7AC7-47BC-98E6-7108238241D0}"/>
              </a:ext>
            </a:extLst>
          </p:cNvPr>
          <p:cNvPicPr>
            <a:picLocks noChangeAspect="1"/>
          </p:cNvPicPr>
          <p:nvPr/>
        </p:nvPicPr>
        <p:blipFill>
          <a:blip r:embed="rId2"/>
          <a:stretch>
            <a:fillRect/>
          </a:stretch>
        </p:blipFill>
        <p:spPr>
          <a:xfrm>
            <a:off x="907600" y="4237777"/>
            <a:ext cx="10588400" cy="2006952"/>
          </a:xfrm>
          <a:prstGeom prst="rect">
            <a:avLst/>
          </a:prstGeom>
        </p:spPr>
      </p:pic>
      <p:sp>
        <p:nvSpPr>
          <p:cNvPr id="8" name="Google Shape;625;p88">
            <a:extLst>
              <a:ext uri="{FF2B5EF4-FFF2-40B4-BE49-F238E27FC236}">
                <a16:creationId xmlns:a16="http://schemas.microsoft.com/office/drawing/2014/main" id="{80DAECAD-A26C-4687-8F43-1C753871F0F9}"/>
              </a:ext>
            </a:extLst>
          </p:cNvPr>
          <p:cNvSpPr/>
          <p:nvPr/>
        </p:nvSpPr>
        <p:spPr>
          <a:xfrm>
            <a:off x="907600" y="1377151"/>
            <a:ext cx="10588400" cy="1547023"/>
          </a:xfrm>
          <a:prstGeom prst="roundRect">
            <a:avLst>
              <a:gd name="adj" fmla="val 16667"/>
            </a:avLst>
          </a:prstGeom>
          <a:solidFill>
            <a:srgbClr val="CFE2F3"/>
          </a:solidFill>
          <a:ln w="38100"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r>
              <a:rPr lang="en-US" altLang="zh-TW" sz="2400" b="1" dirty="0">
                <a:solidFill>
                  <a:schemeClr val="dk1"/>
                </a:solidFill>
              </a:rPr>
              <a:t>def </a:t>
            </a:r>
            <a:r>
              <a:rPr lang="en-US" altLang="zh-TW" sz="2400" b="1" dirty="0" err="1">
                <a:solidFill>
                  <a:schemeClr val="accent1"/>
                </a:solidFill>
              </a:rPr>
              <a:t>function_name</a:t>
            </a:r>
            <a:r>
              <a:rPr lang="en-US" altLang="zh-TW" sz="2400" b="1" dirty="0">
                <a:solidFill>
                  <a:schemeClr val="accent1"/>
                </a:solidFill>
              </a:rPr>
              <a:t> </a:t>
            </a:r>
            <a:r>
              <a:rPr lang="en-US" altLang="zh-TW" sz="2400" b="1" dirty="0">
                <a:solidFill>
                  <a:schemeClr val="dk1"/>
                </a:solidFill>
              </a:rPr>
              <a:t>( </a:t>
            </a:r>
            <a:r>
              <a:rPr lang="en-US" altLang="zh-TW" sz="2400" b="1" dirty="0">
                <a:solidFill>
                  <a:schemeClr val="accent1"/>
                </a:solidFill>
              </a:rPr>
              <a:t>parameters </a:t>
            </a:r>
            <a:r>
              <a:rPr lang="en-US" altLang="zh-TW" sz="2400" b="1" dirty="0">
                <a:solidFill>
                  <a:schemeClr val="dk1"/>
                </a:solidFill>
              </a:rPr>
              <a:t>) :</a:t>
            </a:r>
          </a:p>
          <a:p>
            <a:r>
              <a:rPr lang="en-US" altLang="zh-TW" sz="2400" b="1" dirty="0">
                <a:solidFill>
                  <a:schemeClr val="dk1"/>
                </a:solidFill>
              </a:rPr>
              <a:t>      ' function docstring '</a:t>
            </a:r>
          </a:p>
          <a:p>
            <a:r>
              <a:rPr lang="en-US" altLang="zh-TW" sz="2400" b="1" dirty="0">
                <a:solidFill>
                  <a:schemeClr val="dk1"/>
                </a:solidFill>
              </a:rPr>
              <a:t>      </a:t>
            </a:r>
            <a:r>
              <a:rPr lang="en-US" altLang="zh-TW" sz="2400" b="1" dirty="0">
                <a:solidFill>
                  <a:schemeClr val="accent1"/>
                </a:solidFill>
              </a:rPr>
              <a:t>do something</a:t>
            </a:r>
          </a:p>
          <a:p>
            <a:r>
              <a:rPr lang="en-US" altLang="zh-TW" sz="2400" b="1" dirty="0">
                <a:solidFill>
                  <a:schemeClr val="dk1"/>
                </a:solidFill>
              </a:rPr>
              <a:t>      return </a:t>
            </a:r>
            <a:r>
              <a:rPr lang="en-US" altLang="zh-TW" sz="2400" b="1" dirty="0">
                <a:solidFill>
                  <a:schemeClr val="accent1"/>
                </a:solidFill>
              </a:rPr>
              <a:t>something</a:t>
            </a:r>
          </a:p>
        </p:txBody>
      </p:sp>
    </p:spTree>
    <p:extLst>
      <p:ext uri="{BB962C8B-B14F-4D97-AF65-F5344CB8AC3E}">
        <p14:creationId xmlns:p14="http://schemas.microsoft.com/office/powerpoint/2010/main" val="35422339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EE23F6A4-09A1-4716-87B3-59502EEB677E}"/>
              </a:ext>
            </a:extLst>
          </p:cNvPr>
          <p:cNvSpPr>
            <a:spLocks noGrp="1"/>
          </p:cNvSpPr>
          <p:nvPr>
            <p:ph type="title"/>
          </p:nvPr>
        </p:nvSpPr>
        <p:spPr/>
        <p:txBody>
          <a:bodyPr/>
          <a:lstStyle/>
          <a:p>
            <a:r>
              <a:rPr lang="zh-TW" altLang="en-US" dirty="0"/>
              <a:t>函式 </a:t>
            </a:r>
            <a:r>
              <a:rPr lang="en-US" altLang="zh-TW" dirty="0"/>
              <a:t>Functions</a:t>
            </a:r>
            <a:endParaRPr lang="zh-TW" altLang="en-US" dirty="0"/>
          </a:p>
        </p:txBody>
      </p:sp>
      <p:sp>
        <p:nvSpPr>
          <p:cNvPr id="5" name="文字版面配置區 4">
            <a:extLst>
              <a:ext uri="{FF2B5EF4-FFF2-40B4-BE49-F238E27FC236}">
                <a16:creationId xmlns:a16="http://schemas.microsoft.com/office/drawing/2014/main" id="{96F1AF5E-3EB5-41FE-9C9F-AC728CA803A2}"/>
              </a:ext>
            </a:extLst>
          </p:cNvPr>
          <p:cNvSpPr>
            <a:spLocks noGrp="1"/>
          </p:cNvSpPr>
          <p:nvPr>
            <p:ph type="body" idx="1"/>
          </p:nvPr>
        </p:nvSpPr>
        <p:spPr/>
        <p:txBody>
          <a:bodyPr/>
          <a:lstStyle/>
          <a:p>
            <a:endParaRPr lang="en-US" altLang="zh-TW" dirty="0"/>
          </a:p>
          <a:p>
            <a:endParaRPr lang="en-US" altLang="zh-TW" dirty="0"/>
          </a:p>
          <a:p>
            <a:endParaRPr lang="en-US" altLang="zh-TW" dirty="0"/>
          </a:p>
          <a:p>
            <a:r>
              <a:rPr lang="zh-TW" altLang="en-US" dirty="0"/>
              <a:t>函式內可顯示 </a:t>
            </a:r>
            <a:r>
              <a:rPr lang="en-US" altLang="zh-TW" dirty="0"/>
              <a:t>/ </a:t>
            </a:r>
            <a:r>
              <a:rPr lang="zh-TW" altLang="en-US" dirty="0"/>
              <a:t>執行一些事情。</a:t>
            </a:r>
          </a:p>
        </p:txBody>
      </p:sp>
      <p:sp>
        <p:nvSpPr>
          <p:cNvPr id="7" name="Google Shape;625;p88">
            <a:extLst>
              <a:ext uri="{FF2B5EF4-FFF2-40B4-BE49-F238E27FC236}">
                <a16:creationId xmlns:a16="http://schemas.microsoft.com/office/drawing/2014/main" id="{D26E6B59-8597-4276-87AC-722D18ED1359}"/>
              </a:ext>
            </a:extLst>
          </p:cNvPr>
          <p:cNvSpPr/>
          <p:nvPr/>
        </p:nvSpPr>
        <p:spPr>
          <a:xfrm>
            <a:off x="907600" y="1377151"/>
            <a:ext cx="10588400" cy="1547023"/>
          </a:xfrm>
          <a:prstGeom prst="roundRect">
            <a:avLst>
              <a:gd name="adj" fmla="val 16667"/>
            </a:avLst>
          </a:prstGeom>
          <a:solidFill>
            <a:srgbClr val="CFE2F3"/>
          </a:solidFill>
          <a:ln w="38100"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r>
              <a:rPr lang="en-US" altLang="zh-TW" sz="2400" b="1" dirty="0">
                <a:solidFill>
                  <a:schemeClr val="dk1"/>
                </a:solidFill>
              </a:rPr>
              <a:t>def </a:t>
            </a:r>
            <a:r>
              <a:rPr lang="en-US" altLang="zh-TW" sz="2400" b="1" dirty="0" err="1">
                <a:solidFill>
                  <a:schemeClr val="accent1"/>
                </a:solidFill>
              </a:rPr>
              <a:t>function_name</a:t>
            </a:r>
            <a:r>
              <a:rPr lang="en-US" altLang="zh-TW" sz="2400" b="1" dirty="0">
                <a:solidFill>
                  <a:schemeClr val="accent1"/>
                </a:solidFill>
              </a:rPr>
              <a:t> </a:t>
            </a:r>
            <a:r>
              <a:rPr lang="en-US" altLang="zh-TW" sz="2400" b="1" dirty="0">
                <a:solidFill>
                  <a:schemeClr val="dk1"/>
                </a:solidFill>
              </a:rPr>
              <a:t>( </a:t>
            </a:r>
            <a:r>
              <a:rPr lang="en-US" altLang="zh-TW" sz="2400" b="1" dirty="0">
                <a:solidFill>
                  <a:schemeClr val="accent1"/>
                </a:solidFill>
              </a:rPr>
              <a:t>parameters </a:t>
            </a:r>
            <a:r>
              <a:rPr lang="en-US" altLang="zh-TW" sz="2400" b="1" dirty="0">
                <a:solidFill>
                  <a:schemeClr val="dk1"/>
                </a:solidFill>
              </a:rPr>
              <a:t>) :</a:t>
            </a:r>
          </a:p>
          <a:p>
            <a:r>
              <a:rPr lang="en-US" altLang="zh-TW" sz="2400" b="1" dirty="0">
                <a:solidFill>
                  <a:schemeClr val="dk1"/>
                </a:solidFill>
              </a:rPr>
              <a:t>      ' function docstring '</a:t>
            </a:r>
          </a:p>
          <a:p>
            <a:r>
              <a:rPr lang="en-US" altLang="zh-TW" sz="2400" b="1" dirty="0">
                <a:solidFill>
                  <a:schemeClr val="dk1"/>
                </a:solidFill>
              </a:rPr>
              <a:t>      </a:t>
            </a:r>
            <a:r>
              <a:rPr lang="en-US" altLang="zh-TW" sz="2400" b="1" dirty="0">
                <a:solidFill>
                  <a:schemeClr val="accent1"/>
                </a:solidFill>
              </a:rPr>
              <a:t>do something</a:t>
            </a:r>
          </a:p>
          <a:p>
            <a:r>
              <a:rPr lang="en-US" altLang="zh-TW" sz="2400" b="1" dirty="0">
                <a:solidFill>
                  <a:schemeClr val="dk1"/>
                </a:solidFill>
              </a:rPr>
              <a:t>      return </a:t>
            </a:r>
            <a:r>
              <a:rPr lang="en-US" altLang="zh-TW" sz="2400" b="1" dirty="0">
                <a:solidFill>
                  <a:schemeClr val="accent1"/>
                </a:solidFill>
              </a:rPr>
              <a:t>something</a:t>
            </a:r>
          </a:p>
        </p:txBody>
      </p:sp>
      <p:pic>
        <p:nvPicPr>
          <p:cNvPr id="6" name="圖片 5">
            <a:extLst>
              <a:ext uri="{FF2B5EF4-FFF2-40B4-BE49-F238E27FC236}">
                <a16:creationId xmlns:a16="http://schemas.microsoft.com/office/drawing/2014/main" id="{7C0B0116-3D89-48E4-8C39-83EDB2E7BE1F}"/>
              </a:ext>
            </a:extLst>
          </p:cNvPr>
          <p:cNvPicPr>
            <a:picLocks noChangeAspect="1"/>
          </p:cNvPicPr>
          <p:nvPr/>
        </p:nvPicPr>
        <p:blipFill>
          <a:blip r:embed="rId2"/>
          <a:stretch>
            <a:fillRect/>
          </a:stretch>
        </p:blipFill>
        <p:spPr>
          <a:xfrm>
            <a:off x="907601" y="4237777"/>
            <a:ext cx="10588400" cy="2006952"/>
          </a:xfrm>
          <a:prstGeom prst="rect">
            <a:avLst/>
          </a:prstGeom>
        </p:spPr>
      </p:pic>
    </p:spTree>
    <p:extLst>
      <p:ext uri="{BB962C8B-B14F-4D97-AF65-F5344CB8AC3E}">
        <p14:creationId xmlns:p14="http://schemas.microsoft.com/office/powerpoint/2010/main" val="21189172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EE23F6A4-09A1-4716-87B3-59502EEB677E}"/>
              </a:ext>
            </a:extLst>
          </p:cNvPr>
          <p:cNvSpPr>
            <a:spLocks noGrp="1"/>
          </p:cNvSpPr>
          <p:nvPr>
            <p:ph type="title"/>
          </p:nvPr>
        </p:nvSpPr>
        <p:spPr/>
        <p:txBody>
          <a:bodyPr/>
          <a:lstStyle/>
          <a:p>
            <a:r>
              <a:rPr lang="zh-TW" altLang="en-US" dirty="0"/>
              <a:t>函式 </a:t>
            </a:r>
            <a:r>
              <a:rPr lang="en-US" altLang="zh-TW" dirty="0"/>
              <a:t>Functions</a:t>
            </a:r>
            <a:endParaRPr lang="zh-TW" altLang="en-US" dirty="0"/>
          </a:p>
        </p:txBody>
      </p:sp>
      <p:sp>
        <p:nvSpPr>
          <p:cNvPr id="5" name="文字版面配置區 4">
            <a:extLst>
              <a:ext uri="{FF2B5EF4-FFF2-40B4-BE49-F238E27FC236}">
                <a16:creationId xmlns:a16="http://schemas.microsoft.com/office/drawing/2014/main" id="{96F1AF5E-3EB5-41FE-9C9F-AC728CA803A2}"/>
              </a:ext>
            </a:extLst>
          </p:cNvPr>
          <p:cNvSpPr>
            <a:spLocks noGrp="1"/>
          </p:cNvSpPr>
          <p:nvPr>
            <p:ph type="body" idx="1"/>
          </p:nvPr>
        </p:nvSpPr>
        <p:spPr/>
        <p:txBody>
          <a:bodyPr/>
          <a:lstStyle/>
          <a:p>
            <a:endParaRPr lang="en-US" altLang="zh-TW" dirty="0"/>
          </a:p>
          <a:p>
            <a:endParaRPr lang="en-US" altLang="zh-TW" dirty="0"/>
          </a:p>
          <a:p>
            <a:endParaRPr lang="en-US" altLang="zh-TW" dirty="0"/>
          </a:p>
          <a:p>
            <a:r>
              <a:rPr lang="zh-TW" altLang="en-US" dirty="0"/>
              <a:t>使用 </a:t>
            </a:r>
            <a:r>
              <a:rPr lang="en-US" altLang="zh-TW" dirty="0"/>
              <a:t>return </a:t>
            </a:r>
            <a:r>
              <a:rPr lang="zh-TW" altLang="en-US" dirty="0"/>
              <a:t>進行回傳。</a:t>
            </a:r>
          </a:p>
        </p:txBody>
      </p:sp>
      <p:sp>
        <p:nvSpPr>
          <p:cNvPr id="7" name="Google Shape;625;p88">
            <a:extLst>
              <a:ext uri="{FF2B5EF4-FFF2-40B4-BE49-F238E27FC236}">
                <a16:creationId xmlns:a16="http://schemas.microsoft.com/office/drawing/2014/main" id="{D26E6B59-8597-4276-87AC-722D18ED1359}"/>
              </a:ext>
            </a:extLst>
          </p:cNvPr>
          <p:cNvSpPr/>
          <p:nvPr/>
        </p:nvSpPr>
        <p:spPr>
          <a:xfrm>
            <a:off x="907600" y="1377151"/>
            <a:ext cx="10588400" cy="1547023"/>
          </a:xfrm>
          <a:prstGeom prst="roundRect">
            <a:avLst>
              <a:gd name="adj" fmla="val 16667"/>
            </a:avLst>
          </a:prstGeom>
          <a:solidFill>
            <a:srgbClr val="CFE2F3"/>
          </a:solidFill>
          <a:ln w="38100"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r>
              <a:rPr lang="en-US" altLang="zh-TW" sz="2400" b="1" dirty="0">
                <a:solidFill>
                  <a:schemeClr val="dk1"/>
                </a:solidFill>
              </a:rPr>
              <a:t>def </a:t>
            </a:r>
            <a:r>
              <a:rPr lang="en-US" altLang="zh-TW" sz="2400" b="1" dirty="0" err="1">
                <a:solidFill>
                  <a:schemeClr val="accent1"/>
                </a:solidFill>
              </a:rPr>
              <a:t>function_name</a:t>
            </a:r>
            <a:r>
              <a:rPr lang="en-US" altLang="zh-TW" sz="2400" b="1" dirty="0">
                <a:solidFill>
                  <a:schemeClr val="accent1"/>
                </a:solidFill>
              </a:rPr>
              <a:t> </a:t>
            </a:r>
            <a:r>
              <a:rPr lang="en-US" altLang="zh-TW" sz="2400" b="1" dirty="0">
                <a:solidFill>
                  <a:schemeClr val="dk1"/>
                </a:solidFill>
              </a:rPr>
              <a:t>( </a:t>
            </a:r>
            <a:r>
              <a:rPr lang="en-US" altLang="zh-TW" sz="2400" b="1" dirty="0">
                <a:solidFill>
                  <a:schemeClr val="accent1"/>
                </a:solidFill>
              </a:rPr>
              <a:t>parameters </a:t>
            </a:r>
            <a:r>
              <a:rPr lang="en-US" altLang="zh-TW" sz="2400" b="1" dirty="0">
                <a:solidFill>
                  <a:schemeClr val="dk1"/>
                </a:solidFill>
              </a:rPr>
              <a:t>) :</a:t>
            </a:r>
          </a:p>
          <a:p>
            <a:r>
              <a:rPr lang="en-US" altLang="zh-TW" sz="2400" b="1" dirty="0">
                <a:solidFill>
                  <a:schemeClr val="dk1"/>
                </a:solidFill>
              </a:rPr>
              <a:t>      ' function docstring '</a:t>
            </a:r>
          </a:p>
          <a:p>
            <a:r>
              <a:rPr lang="en-US" altLang="zh-TW" sz="2400" b="1" dirty="0">
                <a:solidFill>
                  <a:schemeClr val="dk1"/>
                </a:solidFill>
              </a:rPr>
              <a:t>      </a:t>
            </a:r>
            <a:r>
              <a:rPr lang="en-US" altLang="zh-TW" sz="2400" b="1" dirty="0">
                <a:solidFill>
                  <a:schemeClr val="accent1"/>
                </a:solidFill>
              </a:rPr>
              <a:t>do something</a:t>
            </a:r>
          </a:p>
          <a:p>
            <a:r>
              <a:rPr lang="en-US" altLang="zh-TW" sz="2400" b="1" dirty="0">
                <a:solidFill>
                  <a:schemeClr val="dk1"/>
                </a:solidFill>
              </a:rPr>
              <a:t>      return </a:t>
            </a:r>
            <a:r>
              <a:rPr lang="en-US" altLang="zh-TW" sz="2400" b="1" dirty="0">
                <a:solidFill>
                  <a:schemeClr val="accent1"/>
                </a:solidFill>
              </a:rPr>
              <a:t>something</a:t>
            </a:r>
          </a:p>
        </p:txBody>
      </p:sp>
      <p:pic>
        <p:nvPicPr>
          <p:cNvPr id="8" name="圖片 7">
            <a:extLst>
              <a:ext uri="{FF2B5EF4-FFF2-40B4-BE49-F238E27FC236}">
                <a16:creationId xmlns:a16="http://schemas.microsoft.com/office/drawing/2014/main" id="{BF4898C2-C598-4C4C-BE85-E7F73A35BF12}"/>
              </a:ext>
            </a:extLst>
          </p:cNvPr>
          <p:cNvPicPr>
            <a:picLocks noChangeAspect="1"/>
          </p:cNvPicPr>
          <p:nvPr/>
        </p:nvPicPr>
        <p:blipFill>
          <a:blip r:embed="rId2"/>
          <a:stretch>
            <a:fillRect/>
          </a:stretch>
        </p:blipFill>
        <p:spPr>
          <a:xfrm>
            <a:off x="907600" y="4235865"/>
            <a:ext cx="10588400" cy="1994331"/>
          </a:xfrm>
          <a:prstGeom prst="rect">
            <a:avLst/>
          </a:prstGeom>
        </p:spPr>
      </p:pic>
    </p:spTree>
    <p:extLst>
      <p:ext uri="{BB962C8B-B14F-4D97-AF65-F5344CB8AC3E}">
        <p14:creationId xmlns:p14="http://schemas.microsoft.com/office/powerpoint/2010/main" val="30476773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EE23F6A4-09A1-4716-87B3-59502EEB677E}"/>
              </a:ext>
            </a:extLst>
          </p:cNvPr>
          <p:cNvSpPr>
            <a:spLocks noGrp="1"/>
          </p:cNvSpPr>
          <p:nvPr>
            <p:ph type="title"/>
          </p:nvPr>
        </p:nvSpPr>
        <p:spPr/>
        <p:txBody>
          <a:bodyPr/>
          <a:lstStyle/>
          <a:p>
            <a:r>
              <a:rPr lang="zh-TW" altLang="en-US" dirty="0"/>
              <a:t>函式 </a:t>
            </a:r>
            <a:r>
              <a:rPr lang="en-US" altLang="zh-TW" dirty="0"/>
              <a:t>Functions</a:t>
            </a:r>
            <a:endParaRPr lang="zh-TW" altLang="en-US" dirty="0"/>
          </a:p>
        </p:txBody>
      </p:sp>
      <p:sp>
        <p:nvSpPr>
          <p:cNvPr id="5" name="文字版面配置區 4">
            <a:extLst>
              <a:ext uri="{FF2B5EF4-FFF2-40B4-BE49-F238E27FC236}">
                <a16:creationId xmlns:a16="http://schemas.microsoft.com/office/drawing/2014/main" id="{96F1AF5E-3EB5-41FE-9C9F-AC728CA803A2}"/>
              </a:ext>
            </a:extLst>
          </p:cNvPr>
          <p:cNvSpPr>
            <a:spLocks noGrp="1"/>
          </p:cNvSpPr>
          <p:nvPr>
            <p:ph type="body" idx="1"/>
          </p:nvPr>
        </p:nvSpPr>
        <p:spPr/>
        <p:txBody>
          <a:bodyPr/>
          <a:lstStyle/>
          <a:p>
            <a:endParaRPr lang="en-US" altLang="zh-TW" dirty="0"/>
          </a:p>
          <a:p>
            <a:endParaRPr lang="en-US" altLang="zh-TW" dirty="0"/>
          </a:p>
          <a:p>
            <a:endParaRPr lang="en-US" altLang="zh-TW" dirty="0"/>
          </a:p>
          <a:p>
            <a:r>
              <a:rPr lang="zh-TW" altLang="en-US" dirty="0"/>
              <a:t>使用 </a:t>
            </a:r>
            <a:r>
              <a:rPr lang="en-US" altLang="zh-TW" dirty="0"/>
              <a:t>return </a:t>
            </a:r>
            <a:r>
              <a:rPr lang="zh-TW" altLang="en-US" dirty="0"/>
              <a:t>進行回傳。</a:t>
            </a:r>
          </a:p>
        </p:txBody>
      </p:sp>
      <p:sp>
        <p:nvSpPr>
          <p:cNvPr id="7" name="Google Shape;625;p88">
            <a:extLst>
              <a:ext uri="{FF2B5EF4-FFF2-40B4-BE49-F238E27FC236}">
                <a16:creationId xmlns:a16="http://schemas.microsoft.com/office/drawing/2014/main" id="{D26E6B59-8597-4276-87AC-722D18ED1359}"/>
              </a:ext>
            </a:extLst>
          </p:cNvPr>
          <p:cNvSpPr/>
          <p:nvPr/>
        </p:nvSpPr>
        <p:spPr>
          <a:xfrm>
            <a:off x="907600" y="1377151"/>
            <a:ext cx="10588400" cy="1547023"/>
          </a:xfrm>
          <a:prstGeom prst="roundRect">
            <a:avLst>
              <a:gd name="adj" fmla="val 16667"/>
            </a:avLst>
          </a:prstGeom>
          <a:solidFill>
            <a:srgbClr val="CFE2F3"/>
          </a:solidFill>
          <a:ln w="38100"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r>
              <a:rPr lang="en-US" altLang="zh-TW" sz="2400" b="1" dirty="0">
                <a:solidFill>
                  <a:schemeClr val="dk1"/>
                </a:solidFill>
              </a:rPr>
              <a:t>def </a:t>
            </a:r>
            <a:r>
              <a:rPr lang="en-US" altLang="zh-TW" sz="2400" b="1" dirty="0" err="1">
                <a:solidFill>
                  <a:schemeClr val="accent1"/>
                </a:solidFill>
              </a:rPr>
              <a:t>function_name</a:t>
            </a:r>
            <a:r>
              <a:rPr lang="en-US" altLang="zh-TW" sz="2400" b="1" dirty="0">
                <a:solidFill>
                  <a:schemeClr val="accent1"/>
                </a:solidFill>
              </a:rPr>
              <a:t> </a:t>
            </a:r>
            <a:r>
              <a:rPr lang="en-US" altLang="zh-TW" sz="2400" b="1" dirty="0">
                <a:solidFill>
                  <a:schemeClr val="dk1"/>
                </a:solidFill>
              </a:rPr>
              <a:t>( </a:t>
            </a:r>
            <a:r>
              <a:rPr lang="en-US" altLang="zh-TW" sz="2400" b="1" dirty="0">
                <a:solidFill>
                  <a:schemeClr val="accent1"/>
                </a:solidFill>
              </a:rPr>
              <a:t>parameters </a:t>
            </a:r>
            <a:r>
              <a:rPr lang="en-US" altLang="zh-TW" sz="2400" b="1" dirty="0">
                <a:solidFill>
                  <a:schemeClr val="dk1"/>
                </a:solidFill>
              </a:rPr>
              <a:t>) :</a:t>
            </a:r>
          </a:p>
          <a:p>
            <a:r>
              <a:rPr lang="en-US" altLang="zh-TW" sz="2400" b="1" dirty="0">
                <a:solidFill>
                  <a:schemeClr val="dk1"/>
                </a:solidFill>
              </a:rPr>
              <a:t>      ' function docstring '</a:t>
            </a:r>
          </a:p>
          <a:p>
            <a:r>
              <a:rPr lang="en-US" altLang="zh-TW" sz="2400" b="1" dirty="0">
                <a:solidFill>
                  <a:schemeClr val="dk1"/>
                </a:solidFill>
              </a:rPr>
              <a:t>      </a:t>
            </a:r>
            <a:r>
              <a:rPr lang="en-US" altLang="zh-TW" sz="2400" b="1" dirty="0">
                <a:solidFill>
                  <a:schemeClr val="accent1"/>
                </a:solidFill>
              </a:rPr>
              <a:t>do something</a:t>
            </a:r>
          </a:p>
          <a:p>
            <a:r>
              <a:rPr lang="en-US" altLang="zh-TW" sz="2400" b="1" dirty="0">
                <a:solidFill>
                  <a:schemeClr val="dk1"/>
                </a:solidFill>
              </a:rPr>
              <a:t>      return </a:t>
            </a:r>
            <a:r>
              <a:rPr lang="en-US" altLang="zh-TW" sz="2400" b="1" dirty="0">
                <a:solidFill>
                  <a:schemeClr val="accent1"/>
                </a:solidFill>
              </a:rPr>
              <a:t>something</a:t>
            </a:r>
          </a:p>
        </p:txBody>
      </p:sp>
      <p:pic>
        <p:nvPicPr>
          <p:cNvPr id="2" name="圖片 1">
            <a:extLst>
              <a:ext uri="{FF2B5EF4-FFF2-40B4-BE49-F238E27FC236}">
                <a16:creationId xmlns:a16="http://schemas.microsoft.com/office/drawing/2014/main" id="{2E3CC870-3978-40AD-83AB-3E1DDF6668E8}"/>
              </a:ext>
            </a:extLst>
          </p:cNvPr>
          <p:cNvPicPr>
            <a:picLocks noChangeAspect="1"/>
          </p:cNvPicPr>
          <p:nvPr/>
        </p:nvPicPr>
        <p:blipFill>
          <a:blip r:embed="rId2"/>
          <a:stretch>
            <a:fillRect/>
          </a:stretch>
        </p:blipFill>
        <p:spPr>
          <a:xfrm>
            <a:off x="907600" y="3977582"/>
            <a:ext cx="10588400" cy="2285017"/>
          </a:xfrm>
          <a:prstGeom prst="rect">
            <a:avLst/>
          </a:prstGeom>
        </p:spPr>
      </p:pic>
    </p:spTree>
    <p:extLst>
      <p:ext uri="{BB962C8B-B14F-4D97-AF65-F5344CB8AC3E}">
        <p14:creationId xmlns:p14="http://schemas.microsoft.com/office/powerpoint/2010/main" val="15804699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7"/>
          <p:cNvSpPr txBox="1">
            <a:spLocks noGrp="1"/>
          </p:cNvSpPr>
          <p:nvPr>
            <p:ph type="title"/>
          </p:nvPr>
        </p:nvSpPr>
        <p:spPr>
          <a:prstGeom prst="rect">
            <a:avLst/>
          </a:prstGeom>
          <a:noFill/>
          <a:ln>
            <a:noFill/>
          </a:ln>
        </p:spPr>
        <p:txBody>
          <a:bodyPr spcFirstLastPara="1" vert="horz" wrap="square" lIns="35700" tIns="35700" rIns="35700" bIns="35700" rtlCol="0" anchor="t" anchorCtr="0">
            <a:noAutofit/>
          </a:bodyPr>
          <a:lstStyle/>
          <a:p>
            <a:br>
              <a:rPr lang="en-US" altLang="zh-TW" sz="5330" dirty="0">
                <a:solidFill>
                  <a:srgbClr val="00B050"/>
                </a:solidFill>
              </a:rPr>
            </a:br>
            <a:r>
              <a:rPr lang="zh-TW" altLang="en-US" sz="5330" dirty="0">
                <a:solidFill>
                  <a:srgbClr val="00B050"/>
                </a:solidFill>
              </a:rPr>
              <a:t>函式 </a:t>
            </a:r>
            <a:r>
              <a:rPr lang="en-US" altLang="zh-TW" sz="5330" dirty="0">
                <a:solidFill>
                  <a:srgbClr val="00B050"/>
                </a:solidFill>
              </a:rPr>
              <a:t>Functions</a:t>
            </a:r>
            <a:endParaRPr lang="zh-TW" altLang="en-US" sz="5330" dirty="0">
              <a:solidFill>
                <a:srgbClr val="00B050"/>
              </a:solidFill>
            </a:endParaRPr>
          </a:p>
        </p:txBody>
      </p:sp>
      <p:sp>
        <p:nvSpPr>
          <p:cNvPr id="160" name="Google Shape;160;p7"/>
          <p:cNvSpPr txBox="1">
            <a:spLocks noGrp="1"/>
          </p:cNvSpPr>
          <p:nvPr>
            <p:ph type="subTitle" idx="1"/>
          </p:nvPr>
        </p:nvSpPr>
        <p:spPr>
          <a:prstGeom prst="rect">
            <a:avLst/>
          </a:prstGeom>
          <a:noFill/>
          <a:ln>
            <a:noFill/>
          </a:ln>
        </p:spPr>
        <p:txBody>
          <a:bodyPr spcFirstLastPara="1" vert="horz" wrap="square" lIns="35700" tIns="35700" rIns="35700" bIns="35700" rtlCol="0" anchor="t" anchorCtr="0">
            <a:noAutofit/>
          </a:bodyPr>
          <a:lstStyle/>
          <a:p>
            <a:pPr marL="0" indent="0">
              <a:lnSpc>
                <a:spcPct val="100000"/>
              </a:lnSpc>
              <a:spcBef>
                <a:spcPts val="0"/>
              </a:spcBef>
              <a:buClr>
                <a:schemeClr val="dk2"/>
              </a:buClr>
              <a:buSzPts val="1800"/>
            </a:pPr>
            <a:r>
              <a:rPr lang="zh-TW" altLang="en-US" sz="3470" dirty="0">
                <a:solidFill>
                  <a:srgbClr val="A6AAA9"/>
                </a:solidFill>
              </a:rPr>
              <a:t>匿名函式 </a:t>
            </a:r>
            <a:r>
              <a:rPr lang="en-US" altLang="zh-TW" sz="3470" dirty="0">
                <a:solidFill>
                  <a:srgbClr val="A6AAA9"/>
                </a:solidFill>
              </a:rPr>
              <a:t>Lambda-Function</a:t>
            </a:r>
          </a:p>
        </p:txBody>
      </p:sp>
      <p:sp>
        <p:nvSpPr>
          <p:cNvPr id="161" name="Google Shape;161;p7"/>
          <p:cNvSpPr txBox="1">
            <a:spLocks noGrp="1"/>
          </p:cNvSpPr>
          <p:nvPr>
            <p:ph type="sldNum" idx="4294967295"/>
          </p:nvPr>
        </p:nvSpPr>
        <p:spPr>
          <a:xfrm>
            <a:off x="11549063" y="6537325"/>
            <a:ext cx="642937" cy="320675"/>
          </a:xfrm>
          <a:prstGeom prst="rect">
            <a:avLst/>
          </a:prstGeom>
          <a:noFill/>
          <a:ln>
            <a:noFill/>
          </a:ln>
        </p:spPr>
        <p:txBody>
          <a:bodyPr spcFirstLastPara="1" vert="horz" wrap="square" lIns="35700" tIns="35700" rIns="35700" bIns="35700" rtlCol="0" anchor="t" anchorCtr="0">
            <a:noAutofit/>
          </a:bodyPr>
          <a:lstStyle/>
          <a:p>
            <a:fld id="{00000000-1234-1234-1234-123412341234}" type="slidenum">
              <a:rPr lang="en-US" altLang="zh-TW"/>
              <a:pPr/>
              <a:t>37</a:t>
            </a:fld>
            <a:endParaRPr dirty="0"/>
          </a:p>
        </p:txBody>
      </p:sp>
    </p:spTree>
    <p:extLst>
      <p:ext uri="{BB962C8B-B14F-4D97-AF65-F5344CB8AC3E}">
        <p14:creationId xmlns:p14="http://schemas.microsoft.com/office/powerpoint/2010/main" val="31686729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EE23F6A4-09A1-4716-87B3-59502EEB677E}"/>
              </a:ext>
            </a:extLst>
          </p:cNvPr>
          <p:cNvSpPr>
            <a:spLocks noGrp="1"/>
          </p:cNvSpPr>
          <p:nvPr>
            <p:ph type="title"/>
          </p:nvPr>
        </p:nvSpPr>
        <p:spPr/>
        <p:txBody>
          <a:bodyPr/>
          <a:lstStyle/>
          <a:p>
            <a:r>
              <a:rPr lang="zh-TW" altLang="en-US" dirty="0"/>
              <a:t>匿名函式 </a:t>
            </a:r>
            <a:r>
              <a:rPr lang="en-US" altLang="zh-TW" dirty="0"/>
              <a:t>Lambda-Function</a:t>
            </a:r>
          </a:p>
        </p:txBody>
      </p:sp>
      <p:sp>
        <p:nvSpPr>
          <p:cNvPr id="5" name="文字版面配置區 4">
            <a:extLst>
              <a:ext uri="{FF2B5EF4-FFF2-40B4-BE49-F238E27FC236}">
                <a16:creationId xmlns:a16="http://schemas.microsoft.com/office/drawing/2014/main" id="{96F1AF5E-3EB5-41FE-9C9F-AC728CA803A2}"/>
              </a:ext>
            </a:extLst>
          </p:cNvPr>
          <p:cNvSpPr>
            <a:spLocks noGrp="1"/>
          </p:cNvSpPr>
          <p:nvPr>
            <p:ph type="body" idx="1"/>
          </p:nvPr>
        </p:nvSpPr>
        <p:spPr/>
        <p:txBody>
          <a:bodyPr/>
          <a:lstStyle/>
          <a:p>
            <a:endParaRPr lang="en-US" altLang="zh-TW" dirty="0"/>
          </a:p>
          <a:p>
            <a:endParaRPr lang="en-US" altLang="zh-TW" dirty="0"/>
          </a:p>
          <a:p>
            <a:endParaRPr lang="zh-TW" altLang="en-US" dirty="0"/>
          </a:p>
        </p:txBody>
      </p:sp>
      <p:sp>
        <p:nvSpPr>
          <p:cNvPr id="7" name="Google Shape;625;p88">
            <a:extLst>
              <a:ext uri="{FF2B5EF4-FFF2-40B4-BE49-F238E27FC236}">
                <a16:creationId xmlns:a16="http://schemas.microsoft.com/office/drawing/2014/main" id="{D26E6B59-8597-4276-87AC-722D18ED1359}"/>
              </a:ext>
            </a:extLst>
          </p:cNvPr>
          <p:cNvSpPr/>
          <p:nvPr/>
        </p:nvSpPr>
        <p:spPr>
          <a:xfrm>
            <a:off x="907600" y="1377152"/>
            <a:ext cx="10588400" cy="828800"/>
          </a:xfrm>
          <a:prstGeom prst="roundRect">
            <a:avLst>
              <a:gd name="adj" fmla="val 16667"/>
            </a:avLst>
          </a:prstGeom>
          <a:solidFill>
            <a:srgbClr val="CFE2F3"/>
          </a:solidFill>
          <a:ln w="38100"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a:lnSpc>
                <a:spcPct val="115000"/>
              </a:lnSpc>
              <a:buClr>
                <a:schemeClr val="dk1"/>
              </a:buClr>
              <a:buSzPts val="1100"/>
            </a:pPr>
            <a:r>
              <a:rPr lang="en-US" altLang="zh-TW" sz="2400" b="1" dirty="0" err="1">
                <a:solidFill>
                  <a:schemeClr val="accent1"/>
                </a:solidFill>
              </a:rPr>
              <a:t>function_name</a:t>
            </a:r>
            <a:r>
              <a:rPr lang="en-US" altLang="zh-TW" sz="2400" b="1" dirty="0">
                <a:solidFill>
                  <a:schemeClr val="dk1"/>
                </a:solidFill>
              </a:rPr>
              <a:t> = lambda </a:t>
            </a:r>
            <a:r>
              <a:rPr lang="en-US" altLang="zh-TW" sz="2400" b="1" dirty="0">
                <a:solidFill>
                  <a:schemeClr val="accent1"/>
                </a:solidFill>
              </a:rPr>
              <a:t>input</a:t>
            </a:r>
            <a:r>
              <a:rPr lang="en-US" altLang="zh-TW" sz="2400" b="1" dirty="0">
                <a:solidFill>
                  <a:schemeClr val="dk1"/>
                </a:solidFill>
              </a:rPr>
              <a:t> : </a:t>
            </a:r>
            <a:r>
              <a:rPr lang="en-US" altLang="zh-TW" sz="2400" b="1" dirty="0">
                <a:solidFill>
                  <a:schemeClr val="accent1"/>
                </a:solidFill>
              </a:rPr>
              <a:t>calculation or output</a:t>
            </a:r>
            <a:endParaRPr sz="2400" b="1" dirty="0">
              <a:solidFill>
                <a:schemeClr val="accent1"/>
              </a:solidFill>
            </a:endParaRPr>
          </a:p>
        </p:txBody>
      </p:sp>
      <p:pic>
        <p:nvPicPr>
          <p:cNvPr id="8" name="圖片 7">
            <a:extLst>
              <a:ext uri="{FF2B5EF4-FFF2-40B4-BE49-F238E27FC236}">
                <a16:creationId xmlns:a16="http://schemas.microsoft.com/office/drawing/2014/main" id="{2BF89377-C370-46D7-B705-A96BB8FDDEBF}"/>
              </a:ext>
            </a:extLst>
          </p:cNvPr>
          <p:cNvPicPr>
            <a:picLocks noChangeAspect="1"/>
          </p:cNvPicPr>
          <p:nvPr/>
        </p:nvPicPr>
        <p:blipFill>
          <a:blip r:embed="rId2"/>
          <a:stretch>
            <a:fillRect/>
          </a:stretch>
        </p:blipFill>
        <p:spPr>
          <a:xfrm>
            <a:off x="907734" y="2301737"/>
            <a:ext cx="10588266" cy="1994306"/>
          </a:xfrm>
          <a:prstGeom prst="rect">
            <a:avLst/>
          </a:prstGeom>
        </p:spPr>
      </p:pic>
      <p:pic>
        <p:nvPicPr>
          <p:cNvPr id="9" name="圖片 8">
            <a:extLst>
              <a:ext uri="{FF2B5EF4-FFF2-40B4-BE49-F238E27FC236}">
                <a16:creationId xmlns:a16="http://schemas.microsoft.com/office/drawing/2014/main" id="{2803CBDE-D156-48AD-8CA2-603978626DD9}"/>
              </a:ext>
            </a:extLst>
          </p:cNvPr>
          <p:cNvPicPr>
            <a:picLocks noChangeAspect="1"/>
          </p:cNvPicPr>
          <p:nvPr/>
        </p:nvPicPr>
        <p:blipFill>
          <a:blip r:embed="rId3"/>
          <a:stretch>
            <a:fillRect/>
          </a:stretch>
        </p:blipFill>
        <p:spPr>
          <a:xfrm>
            <a:off x="907734" y="4296043"/>
            <a:ext cx="10588266" cy="1966557"/>
          </a:xfrm>
          <a:prstGeom prst="rect">
            <a:avLst/>
          </a:prstGeom>
        </p:spPr>
      </p:pic>
    </p:spTree>
    <p:extLst>
      <p:ext uri="{BB962C8B-B14F-4D97-AF65-F5344CB8AC3E}">
        <p14:creationId xmlns:p14="http://schemas.microsoft.com/office/powerpoint/2010/main" val="31510943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a:extLst>
              <a:ext uri="{FF2B5EF4-FFF2-40B4-BE49-F238E27FC236}">
                <a16:creationId xmlns:a16="http://schemas.microsoft.com/office/drawing/2014/main" id="{A9421D28-CF76-4B7E-88EE-C635061D8E1F}"/>
              </a:ext>
            </a:extLst>
          </p:cNvPr>
          <p:cNvSpPr>
            <a:spLocks noGrp="1"/>
          </p:cNvSpPr>
          <p:nvPr>
            <p:ph type="body" idx="1"/>
          </p:nvPr>
        </p:nvSpPr>
        <p:spPr/>
        <p:txBody>
          <a:bodyPr/>
          <a:lstStyle/>
          <a:p>
            <a:endParaRPr lang="zh-TW" altLang="en-US" dirty="0"/>
          </a:p>
        </p:txBody>
      </p:sp>
      <p:sp>
        <p:nvSpPr>
          <p:cNvPr id="2" name="標題 1">
            <a:extLst>
              <a:ext uri="{FF2B5EF4-FFF2-40B4-BE49-F238E27FC236}">
                <a16:creationId xmlns:a16="http://schemas.microsoft.com/office/drawing/2014/main" id="{B2797712-133F-4DA4-A8F5-803EAFAB822A}"/>
              </a:ext>
            </a:extLst>
          </p:cNvPr>
          <p:cNvSpPr>
            <a:spLocks noGrp="1"/>
          </p:cNvSpPr>
          <p:nvPr>
            <p:ph type="title"/>
          </p:nvPr>
        </p:nvSpPr>
        <p:spPr/>
        <p:txBody>
          <a:bodyPr/>
          <a:lstStyle/>
          <a:p>
            <a:r>
              <a:rPr lang="zh-TW" altLang="en-US" dirty="0"/>
              <a:t>匿名函式 </a:t>
            </a:r>
            <a:r>
              <a:rPr lang="en-US" altLang="zh-TW" dirty="0"/>
              <a:t>Lambda-Function</a:t>
            </a:r>
            <a:endParaRPr lang="zh-TW" altLang="en-US" dirty="0"/>
          </a:p>
        </p:txBody>
      </p:sp>
      <p:sp>
        <p:nvSpPr>
          <p:cNvPr id="5" name="Google Shape;625;p88">
            <a:extLst>
              <a:ext uri="{FF2B5EF4-FFF2-40B4-BE49-F238E27FC236}">
                <a16:creationId xmlns:a16="http://schemas.microsoft.com/office/drawing/2014/main" id="{3A818DFA-8E8D-4335-AA81-9FB4CDA5B414}"/>
              </a:ext>
            </a:extLst>
          </p:cNvPr>
          <p:cNvSpPr/>
          <p:nvPr/>
        </p:nvSpPr>
        <p:spPr>
          <a:xfrm>
            <a:off x="907600" y="1377152"/>
            <a:ext cx="10588400" cy="828800"/>
          </a:xfrm>
          <a:prstGeom prst="roundRect">
            <a:avLst>
              <a:gd name="adj" fmla="val 16667"/>
            </a:avLst>
          </a:prstGeom>
          <a:solidFill>
            <a:srgbClr val="CFE2F3"/>
          </a:solidFill>
          <a:ln w="38100"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a:lnSpc>
                <a:spcPct val="115000"/>
              </a:lnSpc>
              <a:buClr>
                <a:schemeClr val="dk1"/>
              </a:buClr>
              <a:buSzPts val="1100"/>
            </a:pPr>
            <a:r>
              <a:rPr lang="en-US" altLang="zh-TW" sz="2400" b="1" dirty="0" err="1">
                <a:solidFill>
                  <a:schemeClr val="accent1"/>
                </a:solidFill>
              </a:rPr>
              <a:t>function_name</a:t>
            </a:r>
            <a:r>
              <a:rPr lang="en-US" altLang="zh-TW" sz="2400" b="1" dirty="0">
                <a:solidFill>
                  <a:schemeClr val="dk1"/>
                </a:solidFill>
              </a:rPr>
              <a:t> = lambda </a:t>
            </a:r>
            <a:r>
              <a:rPr lang="en-US" altLang="zh-TW" sz="2400" b="1" dirty="0">
                <a:solidFill>
                  <a:schemeClr val="accent1"/>
                </a:solidFill>
              </a:rPr>
              <a:t>input</a:t>
            </a:r>
            <a:r>
              <a:rPr lang="en-US" altLang="zh-TW" sz="2400" b="1" dirty="0">
                <a:solidFill>
                  <a:schemeClr val="dk1"/>
                </a:solidFill>
              </a:rPr>
              <a:t> : </a:t>
            </a:r>
            <a:r>
              <a:rPr lang="en-US" altLang="zh-TW" sz="2400" b="1" dirty="0">
                <a:solidFill>
                  <a:schemeClr val="accent1"/>
                </a:solidFill>
              </a:rPr>
              <a:t>calculation or output</a:t>
            </a:r>
            <a:endParaRPr sz="2400" b="1" dirty="0">
              <a:solidFill>
                <a:schemeClr val="accent1"/>
              </a:solidFill>
            </a:endParaRPr>
          </a:p>
        </p:txBody>
      </p:sp>
      <p:pic>
        <p:nvPicPr>
          <p:cNvPr id="9" name="圖片 8">
            <a:extLst>
              <a:ext uri="{FF2B5EF4-FFF2-40B4-BE49-F238E27FC236}">
                <a16:creationId xmlns:a16="http://schemas.microsoft.com/office/drawing/2014/main" id="{441798A8-53FE-43D3-B985-CFDB42990C85}"/>
              </a:ext>
            </a:extLst>
          </p:cNvPr>
          <p:cNvPicPr>
            <a:picLocks noChangeAspect="1"/>
          </p:cNvPicPr>
          <p:nvPr/>
        </p:nvPicPr>
        <p:blipFill>
          <a:blip r:embed="rId2"/>
          <a:stretch>
            <a:fillRect/>
          </a:stretch>
        </p:blipFill>
        <p:spPr>
          <a:xfrm>
            <a:off x="907601" y="2301737"/>
            <a:ext cx="10588266" cy="1994307"/>
          </a:xfrm>
          <a:prstGeom prst="rect">
            <a:avLst/>
          </a:prstGeom>
        </p:spPr>
      </p:pic>
      <p:pic>
        <p:nvPicPr>
          <p:cNvPr id="11" name="圖片 10">
            <a:extLst>
              <a:ext uri="{FF2B5EF4-FFF2-40B4-BE49-F238E27FC236}">
                <a16:creationId xmlns:a16="http://schemas.microsoft.com/office/drawing/2014/main" id="{E8914244-C7B4-4202-A381-F667855819B6}"/>
              </a:ext>
            </a:extLst>
          </p:cNvPr>
          <p:cNvPicPr>
            <a:picLocks noChangeAspect="1"/>
          </p:cNvPicPr>
          <p:nvPr/>
        </p:nvPicPr>
        <p:blipFill>
          <a:blip r:embed="rId3"/>
          <a:stretch>
            <a:fillRect/>
          </a:stretch>
        </p:blipFill>
        <p:spPr>
          <a:xfrm>
            <a:off x="907600" y="4296043"/>
            <a:ext cx="10588400" cy="1961316"/>
          </a:xfrm>
          <a:prstGeom prst="rect">
            <a:avLst/>
          </a:prstGeom>
        </p:spPr>
      </p:pic>
    </p:spTree>
    <p:extLst>
      <p:ext uri="{BB962C8B-B14F-4D97-AF65-F5344CB8AC3E}">
        <p14:creationId xmlns:p14="http://schemas.microsoft.com/office/powerpoint/2010/main" val="733862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7"/>
          <p:cNvSpPr txBox="1">
            <a:spLocks noGrp="1"/>
          </p:cNvSpPr>
          <p:nvPr>
            <p:ph type="title"/>
          </p:nvPr>
        </p:nvSpPr>
        <p:spPr>
          <a:prstGeom prst="rect">
            <a:avLst/>
          </a:prstGeom>
          <a:noFill/>
          <a:ln>
            <a:noFill/>
          </a:ln>
        </p:spPr>
        <p:txBody>
          <a:bodyPr spcFirstLastPara="1" vert="horz" wrap="square" lIns="35700" tIns="35700" rIns="35700" bIns="35700" rtlCol="0" anchor="t" anchorCtr="0">
            <a:noAutofit/>
          </a:bodyPr>
          <a:lstStyle/>
          <a:p>
            <a:br>
              <a:rPr lang="en-US" altLang="zh-TW" sz="5330" dirty="0">
                <a:solidFill>
                  <a:srgbClr val="00B050"/>
                </a:solidFill>
              </a:rPr>
            </a:br>
            <a:r>
              <a:rPr lang="zh-TW" altLang="en-US" sz="5330" dirty="0">
                <a:solidFill>
                  <a:srgbClr val="00B050"/>
                </a:solidFill>
              </a:rPr>
              <a:t>流程控制</a:t>
            </a:r>
            <a:r>
              <a:rPr lang="en-US" altLang="zh-TW" sz="5330" dirty="0">
                <a:solidFill>
                  <a:srgbClr val="00B050"/>
                </a:solidFill>
              </a:rPr>
              <a:t> Control Flow</a:t>
            </a:r>
            <a:endParaRPr lang="zh-TW" altLang="en-US" sz="5330" dirty="0">
              <a:solidFill>
                <a:srgbClr val="00B050"/>
              </a:solidFill>
            </a:endParaRPr>
          </a:p>
        </p:txBody>
      </p:sp>
      <p:sp>
        <p:nvSpPr>
          <p:cNvPr id="160" name="Google Shape;160;p7"/>
          <p:cNvSpPr txBox="1">
            <a:spLocks noGrp="1"/>
          </p:cNvSpPr>
          <p:nvPr>
            <p:ph type="subTitle" idx="1"/>
          </p:nvPr>
        </p:nvSpPr>
        <p:spPr>
          <a:prstGeom prst="rect">
            <a:avLst/>
          </a:prstGeom>
          <a:noFill/>
          <a:ln>
            <a:noFill/>
          </a:ln>
        </p:spPr>
        <p:txBody>
          <a:bodyPr spcFirstLastPara="1" vert="horz" wrap="square" lIns="35700" tIns="35700" rIns="35700" bIns="35700" rtlCol="0" anchor="t" anchorCtr="0">
            <a:noAutofit/>
          </a:bodyPr>
          <a:lstStyle/>
          <a:p>
            <a:pPr marL="0" indent="0">
              <a:lnSpc>
                <a:spcPct val="100000"/>
              </a:lnSpc>
              <a:spcBef>
                <a:spcPts val="0"/>
              </a:spcBef>
              <a:buClr>
                <a:schemeClr val="dk2"/>
              </a:buClr>
              <a:buSzPts val="1800"/>
            </a:pPr>
            <a:endParaRPr lang="en-US" altLang="zh-TW" sz="3470" dirty="0">
              <a:solidFill>
                <a:srgbClr val="A6AAA9"/>
              </a:solidFill>
            </a:endParaRPr>
          </a:p>
        </p:txBody>
      </p:sp>
      <p:sp>
        <p:nvSpPr>
          <p:cNvPr id="161" name="Google Shape;161;p7"/>
          <p:cNvSpPr txBox="1">
            <a:spLocks noGrp="1"/>
          </p:cNvSpPr>
          <p:nvPr>
            <p:ph type="sldNum" idx="4294967295"/>
          </p:nvPr>
        </p:nvSpPr>
        <p:spPr>
          <a:xfrm>
            <a:off x="11549063" y="6537325"/>
            <a:ext cx="642937" cy="320675"/>
          </a:xfrm>
          <a:prstGeom prst="rect">
            <a:avLst/>
          </a:prstGeom>
          <a:noFill/>
          <a:ln>
            <a:noFill/>
          </a:ln>
        </p:spPr>
        <p:txBody>
          <a:bodyPr spcFirstLastPara="1" vert="horz" wrap="square" lIns="35700" tIns="35700" rIns="35700" bIns="35700" rtlCol="0" anchor="t" anchorCtr="0">
            <a:noAutofit/>
          </a:bodyPr>
          <a:lstStyle/>
          <a:p>
            <a:fld id="{00000000-1234-1234-1234-123412341234}" type="slidenum">
              <a:rPr lang="en-US" altLang="zh-TW"/>
              <a:pPr/>
              <a:t>4</a:t>
            </a:fld>
            <a:endParaRPr dirty="0"/>
          </a:p>
        </p:txBody>
      </p:sp>
    </p:spTree>
    <p:extLst>
      <p:ext uri="{BB962C8B-B14F-4D97-AF65-F5344CB8AC3E}">
        <p14:creationId xmlns:p14="http://schemas.microsoft.com/office/powerpoint/2010/main" val="21093507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7"/>
          <p:cNvSpPr txBox="1">
            <a:spLocks noGrp="1"/>
          </p:cNvSpPr>
          <p:nvPr>
            <p:ph type="title"/>
          </p:nvPr>
        </p:nvSpPr>
        <p:spPr>
          <a:prstGeom prst="rect">
            <a:avLst/>
          </a:prstGeom>
          <a:noFill/>
          <a:ln>
            <a:noFill/>
          </a:ln>
        </p:spPr>
        <p:txBody>
          <a:bodyPr spcFirstLastPara="1" vert="horz" wrap="square" lIns="35700" tIns="35700" rIns="35700" bIns="35700" rtlCol="0" anchor="t" anchorCtr="0">
            <a:noAutofit/>
          </a:bodyPr>
          <a:lstStyle/>
          <a:p>
            <a:br>
              <a:rPr lang="en-US" altLang="zh-TW" sz="5330" dirty="0">
                <a:solidFill>
                  <a:srgbClr val="00B050"/>
                </a:solidFill>
              </a:rPr>
            </a:br>
            <a:r>
              <a:rPr lang="zh-TW" altLang="en-US" sz="5330" dirty="0">
                <a:solidFill>
                  <a:srgbClr val="00B050"/>
                </a:solidFill>
              </a:rPr>
              <a:t>函式 </a:t>
            </a:r>
            <a:r>
              <a:rPr lang="en-US" altLang="zh-TW" sz="5330" dirty="0">
                <a:solidFill>
                  <a:srgbClr val="00B050"/>
                </a:solidFill>
              </a:rPr>
              <a:t>Functions</a:t>
            </a:r>
            <a:endParaRPr lang="zh-TW" altLang="en-US" sz="5330" dirty="0">
              <a:solidFill>
                <a:srgbClr val="00B050"/>
              </a:solidFill>
            </a:endParaRPr>
          </a:p>
        </p:txBody>
      </p:sp>
      <p:sp>
        <p:nvSpPr>
          <p:cNvPr id="160" name="Google Shape;160;p7"/>
          <p:cNvSpPr txBox="1">
            <a:spLocks noGrp="1"/>
          </p:cNvSpPr>
          <p:nvPr>
            <p:ph type="subTitle" idx="1"/>
          </p:nvPr>
        </p:nvSpPr>
        <p:spPr>
          <a:prstGeom prst="rect">
            <a:avLst/>
          </a:prstGeom>
          <a:noFill/>
          <a:ln>
            <a:noFill/>
          </a:ln>
        </p:spPr>
        <p:txBody>
          <a:bodyPr spcFirstLastPara="1" vert="horz" wrap="square" lIns="35700" tIns="35700" rIns="35700" bIns="35700" rtlCol="0" anchor="t" anchorCtr="0">
            <a:noAutofit/>
          </a:bodyPr>
          <a:lstStyle/>
          <a:p>
            <a:pPr marL="0" indent="0">
              <a:lnSpc>
                <a:spcPct val="100000"/>
              </a:lnSpc>
              <a:spcBef>
                <a:spcPts val="0"/>
              </a:spcBef>
              <a:buClr>
                <a:schemeClr val="dk2"/>
              </a:buClr>
              <a:buSzPts val="1800"/>
            </a:pPr>
            <a:r>
              <a:rPr lang="zh-TW" altLang="en-US" sz="3470" dirty="0">
                <a:solidFill>
                  <a:srgbClr val="A6AAA9"/>
                </a:solidFill>
              </a:rPr>
              <a:t>產生器 </a:t>
            </a:r>
            <a:r>
              <a:rPr lang="en-US" altLang="zh-TW" sz="3470" dirty="0">
                <a:solidFill>
                  <a:srgbClr val="A6AAA9"/>
                </a:solidFill>
              </a:rPr>
              <a:t>Generator</a:t>
            </a:r>
          </a:p>
        </p:txBody>
      </p:sp>
      <p:sp>
        <p:nvSpPr>
          <p:cNvPr id="161" name="Google Shape;161;p7"/>
          <p:cNvSpPr txBox="1">
            <a:spLocks noGrp="1"/>
          </p:cNvSpPr>
          <p:nvPr>
            <p:ph type="sldNum" idx="4294967295"/>
          </p:nvPr>
        </p:nvSpPr>
        <p:spPr>
          <a:xfrm>
            <a:off x="11549063" y="6537325"/>
            <a:ext cx="642937" cy="320675"/>
          </a:xfrm>
          <a:prstGeom prst="rect">
            <a:avLst/>
          </a:prstGeom>
          <a:noFill/>
          <a:ln>
            <a:noFill/>
          </a:ln>
        </p:spPr>
        <p:txBody>
          <a:bodyPr spcFirstLastPara="1" vert="horz" wrap="square" lIns="35700" tIns="35700" rIns="35700" bIns="35700" rtlCol="0" anchor="t" anchorCtr="0">
            <a:noAutofit/>
          </a:bodyPr>
          <a:lstStyle/>
          <a:p>
            <a:fld id="{00000000-1234-1234-1234-123412341234}" type="slidenum">
              <a:rPr lang="en-US" altLang="zh-TW"/>
              <a:pPr/>
              <a:t>40</a:t>
            </a:fld>
            <a:endParaRPr dirty="0"/>
          </a:p>
        </p:txBody>
      </p:sp>
    </p:spTree>
    <p:extLst>
      <p:ext uri="{BB962C8B-B14F-4D97-AF65-F5344CB8AC3E}">
        <p14:creationId xmlns:p14="http://schemas.microsoft.com/office/powerpoint/2010/main" val="26202183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87533563-8FC1-4D3D-B2EE-FADFB038A375}"/>
              </a:ext>
            </a:extLst>
          </p:cNvPr>
          <p:cNvSpPr>
            <a:spLocks noGrp="1"/>
          </p:cNvSpPr>
          <p:nvPr>
            <p:ph type="title"/>
          </p:nvPr>
        </p:nvSpPr>
        <p:spPr/>
        <p:txBody>
          <a:bodyPr/>
          <a:lstStyle/>
          <a:p>
            <a:r>
              <a:rPr lang="zh-TW" altLang="en-US" dirty="0"/>
              <a:t>產生器 </a:t>
            </a:r>
            <a:r>
              <a:rPr lang="en-US" altLang="zh-TW" dirty="0"/>
              <a:t>Generator</a:t>
            </a:r>
            <a:endParaRPr lang="zh-TW" altLang="en-US" dirty="0"/>
          </a:p>
        </p:txBody>
      </p:sp>
      <p:sp>
        <p:nvSpPr>
          <p:cNvPr id="5" name="文字版面配置區 4">
            <a:extLst>
              <a:ext uri="{FF2B5EF4-FFF2-40B4-BE49-F238E27FC236}">
                <a16:creationId xmlns:a16="http://schemas.microsoft.com/office/drawing/2014/main" id="{531F08AD-C373-4D5F-9AC9-FFF5DD999C2F}"/>
              </a:ext>
            </a:extLst>
          </p:cNvPr>
          <p:cNvSpPr>
            <a:spLocks noGrp="1"/>
          </p:cNvSpPr>
          <p:nvPr>
            <p:ph type="body" idx="1"/>
          </p:nvPr>
        </p:nvSpPr>
        <p:spPr/>
        <p:txBody>
          <a:bodyPr/>
          <a:lstStyle/>
          <a:p>
            <a:r>
              <a:rPr lang="zh-TW" altLang="en-US" dirty="0"/>
              <a:t>一般在函式中使用 </a:t>
            </a:r>
            <a:r>
              <a:rPr lang="en-US" altLang="zh-TW" dirty="0"/>
              <a:t>return </a:t>
            </a:r>
            <a:r>
              <a:rPr lang="zh-TW" altLang="en-US" dirty="0"/>
              <a:t>進行回傳後，記憶體會被清空而使得後續的程式碼不被執行到。</a:t>
            </a:r>
            <a:endParaRPr lang="en-US" altLang="zh-TW" dirty="0"/>
          </a:p>
        </p:txBody>
      </p:sp>
      <p:pic>
        <p:nvPicPr>
          <p:cNvPr id="7" name="圖片 6">
            <a:extLst>
              <a:ext uri="{FF2B5EF4-FFF2-40B4-BE49-F238E27FC236}">
                <a16:creationId xmlns:a16="http://schemas.microsoft.com/office/drawing/2014/main" id="{38B4BBE5-597B-4622-923D-2EF6F34048D2}"/>
              </a:ext>
            </a:extLst>
          </p:cNvPr>
          <p:cNvPicPr>
            <a:picLocks noChangeAspect="1"/>
          </p:cNvPicPr>
          <p:nvPr/>
        </p:nvPicPr>
        <p:blipFill>
          <a:blip r:embed="rId2"/>
          <a:stretch>
            <a:fillRect/>
          </a:stretch>
        </p:blipFill>
        <p:spPr>
          <a:xfrm>
            <a:off x="907600" y="2986887"/>
            <a:ext cx="10588400" cy="3275714"/>
          </a:xfrm>
          <a:prstGeom prst="rect">
            <a:avLst/>
          </a:prstGeom>
        </p:spPr>
      </p:pic>
    </p:spTree>
    <p:extLst>
      <p:ext uri="{BB962C8B-B14F-4D97-AF65-F5344CB8AC3E}">
        <p14:creationId xmlns:p14="http://schemas.microsoft.com/office/powerpoint/2010/main" val="32392682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87533563-8FC1-4D3D-B2EE-FADFB038A375}"/>
              </a:ext>
            </a:extLst>
          </p:cNvPr>
          <p:cNvSpPr>
            <a:spLocks noGrp="1"/>
          </p:cNvSpPr>
          <p:nvPr>
            <p:ph type="title"/>
          </p:nvPr>
        </p:nvSpPr>
        <p:spPr/>
        <p:txBody>
          <a:bodyPr/>
          <a:lstStyle/>
          <a:p>
            <a:r>
              <a:rPr lang="zh-TW" altLang="en-US" dirty="0"/>
              <a:t>產生器 </a:t>
            </a:r>
            <a:r>
              <a:rPr lang="en-US" altLang="zh-TW" dirty="0"/>
              <a:t>Generator</a:t>
            </a:r>
            <a:endParaRPr lang="zh-TW" altLang="en-US" dirty="0"/>
          </a:p>
        </p:txBody>
      </p:sp>
      <p:sp>
        <p:nvSpPr>
          <p:cNvPr id="5" name="文字版面配置區 4">
            <a:extLst>
              <a:ext uri="{FF2B5EF4-FFF2-40B4-BE49-F238E27FC236}">
                <a16:creationId xmlns:a16="http://schemas.microsoft.com/office/drawing/2014/main" id="{531F08AD-C373-4D5F-9AC9-FFF5DD999C2F}"/>
              </a:ext>
            </a:extLst>
          </p:cNvPr>
          <p:cNvSpPr>
            <a:spLocks noGrp="1"/>
          </p:cNvSpPr>
          <p:nvPr>
            <p:ph type="body" idx="1"/>
          </p:nvPr>
        </p:nvSpPr>
        <p:spPr/>
        <p:txBody>
          <a:bodyPr/>
          <a:lstStyle/>
          <a:p>
            <a:pPr marL="101598" indent="0">
              <a:buNone/>
            </a:pPr>
            <a:r>
              <a:rPr lang="zh-TW" altLang="en-US" dirty="0"/>
              <a:t>使用 </a:t>
            </a:r>
            <a:r>
              <a:rPr lang="en-US" altLang="zh-TW" dirty="0"/>
              <a:t>yield </a:t>
            </a:r>
            <a:r>
              <a:rPr lang="zh-TW" altLang="en-US" dirty="0"/>
              <a:t>取代 </a:t>
            </a:r>
            <a:r>
              <a:rPr lang="en-US" altLang="zh-TW" dirty="0"/>
              <a:t>return </a:t>
            </a:r>
            <a:r>
              <a:rPr lang="zh-TW" altLang="en-US" dirty="0"/>
              <a:t>可以讓函式執行後記憶不被清空，讓下式的呼叫繼續執行函式內後續的動作。</a:t>
            </a:r>
            <a:endParaRPr lang="en-US" altLang="zh-TW" dirty="0"/>
          </a:p>
        </p:txBody>
      </p:sp>
      <p:pic>
        <p:nvPicPr>
          <p:cNvPr id="9" name="圖片 8">
            <a:extLst>
              <a:ext uri="{FF2B5EF4-FFF2-40B4-BE49-F238E27FC236}">
                <a16:creationId xmlns:a16="http://schemas.microsoft.com/office/drawing/2014/main" id="{47BDB604-B8D1-44A3-B953-C9F6E52B0005}"/>
              </a:ext>
            </a:extLst>
          </p:cNvPr>
          <p:cNvPicPr>
            <a:picLocks noChangeAspect="1"/>
          </p:cNvPicPr>
          <p:nvPr/>
        </p:nvPicPr>
        <p:blipFill>
          <a:blip r:embed="rId2"/>
          <a:stretch>
            <a:fillRect/>
          </a:stretch>
        </p:blipFill>
        <p:spPr>
          <a:xfrm>
            <a:off x="907600" y="2986887"/>
            <a:ext cx="9627975" cy="3275714"/>
          </a:xfrm>
          <a:prstGeom prst="rect">
            <a:avLst/>
          </a:prstGeom>
        </p:spPr>
      </p:pic>
    </p:spTree>
    <p:extLst>
      <p:ext uri="{BB962C8B-B14F-4D97-AF65-F5344CB8AC3E}">
        <p14:creationId xmlns:p14="http://schemas.microsoft.com/office/powerpoint/2010/main" val="11559598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7"/>
          <p:cNvSpPr txBox="1">
            <a:spLocks noGrp="1"/>
          </p:cNvSpPr>
          <p:nvPr>
            <p:ph type="title"/>
          </p:nvPr>
        </p:nvSpPr>
        <p:spPr>
          <a:prstGeom prst="rect">
            <a:avLst/>
          </a:prstGeom>
          <a:noFill/>
          <a:ln>
            <a:noFill/>
          </a:ln>
        </p:spPr>
        <p:txBody>
          <a:bodyPr spcFirstLastPara="1" vert="horz" wrap="square" lIns="35700" tIns="35700" rIns="35700" bIns="35700" rtlCol="0" anchor="t" anchorCtr="0">
            <a:noAutofit/>
          </a:bodyPr>
          <a:lstStyle/>
          <a:p>
            <a:br>
              <a:rPr lang="en-US" altLang="zh-TW" sz="5330" dirty="0">
                <a:solidFill>
                  <a:srgbClr val="00B050"/>
                </a:solidFill>
              </a:rPr>
            </a:br>
            <a:r>
              <a:rPr lang="zh-TW" altLang="en-US" sz="5330" dirty="0">
                <a:solidFill>
                  <a:srgbClr val="00B050"/>
                </a:solidFill>
              </a:rPr>
              <a:t>函式 </a:t>
            </a:r>
            <a:r>
              <a:rPr lang="en-US" altLang="zh-TW" sz="5330" dirty="0">
                <a:solidFill>
                  <a:srgbClr val="00B050"/>
                </a:solidFill>
              </a:rPr>
              <a:t>Functions</a:t>
            </a:r>
            <a:endParaRPr lang="zh-TW" altLang="en-US" sz="5330" dirty="0">
              <a:solidFill>
                <a:srgbClr val="00B050"/>
              </a:solidFill>
            </a:endParaRPr>
          </a:p>
        </p:txBody>
      </p:sp>
      <p:sp>
        <p:nvSpPr>
          <p:cNvPr id="160" name="Google Shape;160;p7"/>
          <p:cNvSpPr txBox="1">
            <a:spLocks noGrp="1"/>
          </p:cNvSpPr>
          <p:nvPr>
            <p:ph type="subTitle" idx="1"/>
          </p:nvPr>
        </p:nvSpPr>
        <p:spPr>
          <a:prstGeom prst="rect">
            <a:avLst/>
          </a:prstGeom>
          <a:noFill/>
          <a:ln>
            <a:noFill/>
          </a:ln>
        </p:spPr>
        <p:txBody>
          <a:bodyPr spcFirstLastPara="1" vert="horz" wrap="square" lIns="35700" tIns="35700" rIns="35700" bIns="35700" rtlCol="0" anchor="t" anchorCtr="0">
            <a:noAutofit/>
          </a:bodyPr>
          <a:lstStyle/>
          <a:p>
            <a:pPr marL="0" indent="0">
              <a:lnSpc>
                <a:spcPct val="100000"/>
              </a:lnSpc>
              <a:spcBef>
                <a:spcPts val="0"/>
              </a:spcBef>
              <a:buClr>
                <a:schemeClr val="dk2"/>
              </a:buClr>
              <a:buSzPts val="1800"/>
            </a:pPr>
            <a:r>
              <a:rPr lang="zh-TW" altLang="en-US" sz="3470" dirty="0">
                <a:solidFill>
                  <a:srgbClr val="A6AAA9"/>
                </a:solidFill>
              </a:rPr>
              <a:t>星號 </a:t>
            </a:r>
            <a:r>
              <a:rPr lang="en-US" altLang="zh-TW" sz="3470" dirty="0" err="1">
                <a:solidFill>
                  <a:srgbClr val="A6AAA9"/>
                </a:solidFill>
              </a:rPr>
              <a:t>args</a:t>
            </a:r>
            <a:r>
              <a:rPr lang="zh-TW" altLang="en-US" sz="3470" dirty="0">
                <a:solidFill>
                  <a:srgbClr val="A6AAA9"/>
                </a:solidFill>
              </a:rPr>
              <a:t> 和 </a:t>
            </a:r>
            <a:r>
              <a:rPr lang="en-US" altLang="zh-TW" sz="3470" dirty="0" err="1">
                <a:solidFill>
                  <a:srgbClr val="A6AAA9"/>
                </a:solidFill>
              </a:rPr>
              <a:t>kargs</a:t>
            </a:r>
            <a:endParaRPr lang="en-US" altLang="zh-TW" sz="3470" dirty="0">
              <a:solidFill>
                <a:srgbClr val="A6AAA9"/>
              </a:solidFill>
            </a:endParaRPr>
          </a:p>
        </p:txBody>
      </p:sp>
      <p:sp>
        <p:nvSpPr>
          <p:cNvPr id="161" name="Google Shape;161;p7"/>
          <p:cNvSpPr txBox="1">
            <a:spLocks noGrp="1"/>
          </p:cNvSpPr>
          <p:nvPr>
            <p:ph type="sldNum" idx="4294967295"/>
          </p:nvPr>
        </p:nvSpPr>
        <p:spPr>
          <a:xfrm>
            <a:off x="11549063" y="6537325"/>
            <a:ext cx="642937" cy="320675"/>
          </a:xfrm>
          <a:prstGeom prst="rect">
            <a:avLst/>
          </a:prstGeom>
          <a:noFill/>
          <a:ln>
            <a:noFill/>
          </a:ln>
        </p:spPr>
        <p:txBody>
          <a:bodyPr spcFirstLastPara="1" vert="horz" wrap="square" lIns="35700" tIns="35700" rIns="35700" bIns="35700" rtlCol="0" anchor="t" anchorCtr="0">
            <a:noAutofit/>
          </a:bodyPr>
          <a:lstStyle/>
          <a:p>
            <a:fld id="{00000000-1234-1234-1234-123412341234}" type="slidenum">
              <a:rPr lang="en-US" altLang="zh-TW"/>
              <a:pPr/>
              <a:t>43</a:t>
            </a:fld>
            <a:endParaRPr dirty="0"/>
          </a:p>
        </p:txBody>
      </p:sp>
    </p:spTree>
    <p:extLst>
      <p:ext uri="{BB962C8B-B14F-4D97-AF65-F5344CB8AC3E}">
        <p14:creationId xmlns:p14="http://schemas.microsoft.com/office/powerpoint/2010/main" val="16585308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212FFD13-1BCB-4631-BFD1-065F65A03856}"/>
              </a:ext>
            </a:extLst>
          </p:cNvPr>
          <p:cNvSpPr>
            <a:spLocks noGrp="1"/>
          </p:cNvSpPr>
          <p:nvPr>
            <p:ph type="title"/>
          </p:nvPr>
        </p:nvSpPr>
        <p:spPr/>
        <p:txBody>
          <a:bodyPr/>
          <a:lstStyle/>
          <a:p>
            <a:r>
              <a:rPr lang="zh-TW" altLang="en-US" dirty="0"/>
              <a:t>星號 </a:t>
            </a:r>
            <a:r>
              <a:rPr lang="en-US" altLang="zh-TW" dirty="0" err="1"/>
              <a:t>args</a:t>
            </a:r>
            <a:r>
              <a:rPr lang="zh-TW" altLang="en-US" dirty="0"/>
              <a:t> 和 </a:t>
            </a:r>
            <a:r>
              <a:rPr lang="en-US" altLang="zh-TW" dirty="0" err="1"/>
              <a:t>kargs</a:t>
            </a:r>
            <a:endParaRPr lang="zh-TW" altLang="en-US" dirty="0"/>
          </a:p>
        </p:txBody>
      </p:sp>
      <p:sp>
        <p:nvSpPr>
          <p:cNvPr id="5" name="文字版面配置區 4">
            <a:extLst>
              <a:ext uri="{FF2B5EF4-FFF2-40B4-BE49-F238E27FC236}">
                <a16:creationId xmlns:a16="http://schemas.microsoft.com/office/drawing/2014/main" id="{756F30BA-D651-40BB-84BA-2415D8859355}"/>
              </a:ext>
            </a:extLst>
          </p:cNvPr>
          <p:cNvSpPr>
            <a:spLocks noGrp="1"/>
          </p:cNvSpPr>
          <p:nvPr>
            <p:ph type="body" idx="1"/>
          </p:nvPr>
        </p:nvSpPr>
        <p:spPr/>
        <p:txBody>
          <a:bodyPr/>
          <a:lstStyle/>
          <a:p>
            <a:r>
              <a:rPr lang="en-US" altLang="zh-TW" dirty="0"/>
              <a:t>*</a:t>
            </a:r>
            <a:r>
              <a:rPr lang="en-US" altLang="zh-TW" dirty="0" err="1"/>
              <a:t>args</a:t>
            </a:r>
            <a:r>
              <a:rPr lang="en-US" altLang="zh-TW" dirty="0"/>
              <a:t> </a:t>
            </a:r>
            <a:r>
              <a:rPr lang="zh-TW" altLang="en-US" dirty="0"/>
              <a:t>可以用來接收函式所有輸入的參數。</a:t>
            </a:r>
          </a:p>
        </p:txBody>
      </p:sp>
      <p:pic>
        <p:nvPicPr>
          <p:cNvPr id="8" name="圖片 7">
            <a:extLst>
              <a:ext uri="{FF2B5EF4-FFF2-40B4-BE49-F238E27FC236}">
                <a16:creationId xmlns:a16="http://schemas.microsoft.com/office/drawing/2014/main" id="{5B4028A6-C5CB-47B6-8855-5FCDF757393A}"/>
              </a:ext>
            </a:extLst>
          </p:cNvPr>
          <p:cNvPicPr>
            <a:picLocks noChangeAspect="1"/>
          </p:cNvPicPr>
          <p:nvPr/>
        </p:nvPicPr>
        <p:blipFill>
          <a:blip r:embed="rId2"/>
          <a:stretch>
            <a:fillRect/>
          </a:stretch>
        </p:blipFill>
        <p:spPr>
          <a:xfrm>
            <a:off x="907600" y="3602168"/>
            <a:ext cx="10588400" cy="2660432"/>
          </a:xfrm>
          <a:prstGeom prst="rect">
            <a:avLst/>
          </a:prstGeom>
        </p:spPr>
      </p:pic>
    </p:spTree>
    <p:extLst>
      <p:ext uri="{BB962C8B-B14F-4D97-AF65-F5344CB8AC3E}">
        <p14:creationId xmlns:p14="http://schemas.microsoft.com/office/powerpoint/2010/main" val="21719455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FEF1AC5-1FF0-40C9-88F7-65E6BF5A9B84}"/>
              </a:ext>
            </a:extLst>
          </p:cNvPr>
          <p:cNvSpPr>
            <a:spLocks noGrp="1"/>
          </p:cNvSpPr>
          <p:nvPr>
            <p:ph type="title"/>
          </p:nvPr>
        </p:nvSpPr>
        <p:spPr/>
        <p:txBody>
          <a:bodyPr/>
          <a:lstStyle/>
          <a:p>
            <a:r>
              <a:rPr lang="zh-TW" altLang="en-US" dirty="0"/>
              <a:t>星號 </a:t>
            </a:r>
            <a:r>
              <a:rPr lang="en-US" altLang="zh-TW" dirty="0" err="1"/>
              <a:t>args</a:t>
            </a:r>
            <a:r>
              <a:rPr lang="zh-TW" altLang="en-US" dirty="0"/>
              <a:t> 和 </a:t>
            </a:r>
            <a:r>
              <a:rPr lang="en-US" altLang="zh-TW" dirty="0" err="1"/>
              <a:t>kargs</a:t>
            </a:r>
            <a:endParaRPr lang="zh-TW" altLang="en-US" dirty="0"/>
          </a:p>
        </p:txBody>
      </p:sp>
      <p:sp>
        <p:nvSpPr>
          <p:cNvPr id="3" name="文字版面配置區 2">
            <a:extLst>
              <a:ext uri="{FF2B5EF4-FFF2-40B4-BE49-F238E27FC236}">
                <a16:creationId xmlns:a16="http://schemas.microsoft.com/office/drawing/2014/main" id="{93F5D733-F39F-4649-B680-7399FC93C69D}"/>
              </a:ext>
            </a:extLst>
          </p:cNvPr>
          <p:cNvSpPr>
            <a:spLocks noGrp="1"/>
          </p:cNvSpPr>
          <p:nvPr>
            <p:ph type="body" idx="1"/>
          </p:nvPr>
        </p:nvSpPr>
        <p:spPr/>
        <p:txBody>
          <a:bodyPr/>
          <a:lstStyle/>
          <a:p>
            <a:r>
              <a:rPr lang="zh-TW" altLang="en-US" dirty="0"/>
              <a:t>當輸入的參數使用變數接受時使用 </a:t>
            </a:r>
            <a:r>
              <a:rPr lang="en-US" altLang="zh-TW" dirty="0"/>
              <a:t>*</a:t>
            </a:r>
            <a:r>
              <a:rPr lang="en-US" altLang="zh-TW" dirty="0" err="1"/>
              <a:t>kargs</a:t>
            </a:r>
            <a:r>
              <a:rPr lang="en-US" altLang="zh-TW" dirty="0"/>
              <a:t> </a:t>
            </a:r>
            <a:r>
              <a:rPr lang="zh-TW" altLang="en-US" dirty="0"/>
              <a:t>。</a:t>
            </a:r>
          </a:p>
          <a:p>
            <a:endParaRPr lang="zh-TW" altLang="en-US" dirty="0"/>
          </a:p>
        </p:txBody>
      </p:sp>
      <p:pic>
        <p:nvPicPr>
          <p:cNvPr id="4" name="圖片 3">
            <a:extLst>
              <a:ext uri="{FF2B5EF4-FFF2-40B4-BE49-F238E27FC236}">
                <a16:creationId xmlns:a16="http://schemas.microsoft.com/office/drawing/2014/main" id="{FD5E8673-F199-47E0-AF73-20EF0911A629}"/>
              </a:ext>
            </a:extLst>
          </p:cNvPr>
          <p:cNvPicPr>
            <a:picLocks noChangeAspect="1"/>
          </p:cNvPicPr>
          <p:nvPr/>
        </p:nvPicPr>
        <p:blipFill>
          <a:blip r:embed="rId2"/>
          <a:stretch>
            <a:fillRect/>
          </a:stretch>
        </p:blipFill>
        <p:spPr>
          <a:xfrm>
            <a:off x="907600" y="2535626"/>
            <a:ext cx="10588400" cy="3726974"/>
          </a:xfrm>
          <a:prstGeom prst="rect">
            <a:avLst/>
          </a:prstGeom>
        </p:spPr>
      </p:pic>
    </p:spTree>
    <p:extLst>
      <p:ext uri="{BB962C8B-B14F-4D97-AF65-F5344CB8AC3E}">
        <p14:creationId xmlns:p14="http://schemas.microsoft.com/office/powerpoint/2010/main" val="6680133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7"/>
          <p:cNvSpPr txBox="1">
            <a:spLocks noGrp="1"/>
          </p:cNvSpPr>
          <p:nvPr>
            <p:ph type="title"/>
          </p:nvPr>
        </p:nvSpPr>
        <p:spPr>
          <a:prstGeom prst="rect">
            <a:avLst/>
          </a:prstGeom>
          <a:noFill/>
          <a:ln>
            <a:noFill/>
          </a:ln>
        </p:spPr>
        <p:txBody>
          <a:bodyPr spcFirstLastPara="1" vert="horz" wrap="square" lIns="35700" tIns="35700" rIns="35700" bIns="35700" rtlCol="0" anchor="t" anchorCtr="0">
            <a:noAutofit/>
          </a:bodyPr>
          <a:lstStyle/>
          <a:p>
            <a:r>
              <a:rPr lang="zh-TW" altLang="en-US" sz="5330" dirty="0">
                <a:solidFill>
                  <a:srgbClr val="00B050"/>
                </a:solidFill>
              </a:rPr>
              <a:t>物件導向 </a:t>
            </a:r>
            <a:r>
              <a:rPr lang="en-US" altLang="zh-TW" sz="5330" dirty="0">
                <a:solidFill>
                  <a:srgbClr val="00B050"/>
                </a:solidFill>
              </a:rPr>
              <a:t>(</a:t>
            </a:r>
            <a:r>
              <a:rPr lang="zh-TW" altLang="en-US" sz="5330" dirty="0">
                <a:solidFill>
                  <a:srgbClr val="00B050"/>
                </a:solidFill>
              </a:rPr>
              <a:t> </a:t>
            </a:r>
            <a:r>
              <a:rPr lang="en-US" altLang="zh-TW" sz="5330" dirty="0">
                <a:solidFill>
                  <a:srgbClr val="00B050"/>
                </a:solidFill>
              </a:rPr>
              <a:t>Object Oriented Programming</a:t>
            </a:r>
            <a:r>
              <a:rPr lang="zh-TW" altLang="en-US" sz="5330" dirty="0">
                <a:solidFill>
                  <a:srgbClr val="00B050"/>
                </a:solidFill>
              </a:rPr>
              <a:t> </a:t>
            </a:r>
            <a:r>
              <a:rPr lang="en-US" altLang="zh-TW" sz="5330" dirty="0">
                <a:solidFill>
                  <a:srgbClr val="00B050"/>
                </a:solidFill>
              </a:rPr>
              <a:t>)</a:t>
            </a:r>
            <a:endParaRPr lang="zh-TW" altLang="en-US" sz="5330" dirty="0">
              <a:solidFill>
                <a:srgbClr val="00B050"/>
              </a:solidFill>
            </a:endParaRPr>
          </a:p>
        </p:txBody>
      </p:sp>
      <p:sp>
        <p:nvSpPr>
          <p:cNvPr id="160" name="Google Shape;160;p7"/>
          <p:cNvSpPr txBox="1">
            <a:spLocks noGrp="1"/>
          </p:cNvSpPr>
          <p:nvPr>
            <p:ph type="subTitle" idx="1"/>
          </p:nvPr>
        </p:nvSpPr>
        <p:spPr>
          <a:xfrm>
            <a:off x="3463966" y="4023667"/>
            <a:ext cx="8728034" cy="862400"/>
          </a:xfrm>
          <a:prstGeom prst="rect">
            <a:avLst/>
          </a:prstGeom>
          <a:noFill/>
          <a:ln>
            <a:noFill/>
          </a:ln>
        </p:spPr>
        <p:txBody>
          <a:bodyPr spcFirstLastPara="1" vert="horz" wrap="square" lIns="35700" tIns="35700" rIns="35700" bIns="35700" rtlCol="0" anchor="t" anchorCtr="0">
            <a:noAutofit/>
          </a:bodyPr>
          <a:lstStyle/>
          <a:p>
            <a:pPr marL="0" indent="0">
              <a:lnSpc>
                <a:spcPct val="100000"/>
              </a:lnSpc>
              <a:spcBef>
                <a:spcPts val="0"/>
              </a:spcBef>
              <a:buClr>
                <a:schemeClr val="dk2"/>
              </a:buClr>
              <a:buSzPts val="1800"/>
            </a:pPr>
            <a:endParaRPr lang="en-US" altLang="zh-TW" sz="3470" dirty="0">
              <a:solidFill>
                <a:srgbClr val="A6AAA9"/>
              </a:solidFill>
            </a:endParaRPr>
          </a:p>
        </p:txBody>
      </p:sp>
      <p:sp>
        <p:nvSpPr>
          <p:cNvPr id="161" name="Google Shape;161;p7"/>
          <p:cNvSpPr txBox="1">
            <a:spLocks noGrp="1"/>
          </p:cNvSpPr>
          <p:nvPr>
            <p:ph type="sldNum" idx="4294967295"/>
          </p:nvPr>
        </p:nvSpPr>
        <p:spPr>
          <a:xfrm>
            <a:off x="11549063" y="6537325"/>
            <a:ext cx="642937" cy="320675"/>
          </a:xfrm>
          <a:prstGeom prst="rect">
            <a:avLst/>
          </a:prstGeom>
          <a:noFill/>
          <a:ln>
            <a:noFill/>
          </a:ln>
        </p:spPr>
        <p:txBody>
          <a:bodyPr spcFirstLastPara="1" vert="horz" wrap="square" lIns="35700" tIns="35700" rIns="35700" bIns="35700" rtlCol="0" anchor="t" anchorCtr="0">
            <a:noAutofit/>
          </a:bodyPr>
          <a:lstStyle/>
          <a:p>
            <a:fld id="{00000000-1234-1234-1234-123412341234}" type="slidenum">
              <a:rPr lang="en-US" altLang="zh-TW"/>
              <a:pPr/>
              <a:t>46</a:t>
            </a:fld>
            <a:endParaRPr dirty="0"/>
          </a:p>
        </p:txBody>
      </p:sp>
    </p:spTree>
    <p:extLst>
      <p:ext uri="{BB962C8B-B14F-4D97-AF65-F5344CB8AC3E}">
        <p14:creationId xmlns:p14="http://schemas.microsoft.com/office/powerpoint/2010/main" val="10444229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7"/>
          <p:cNvSpPr txBox="1">
            <a:spLocks noGrp="1"/>
          </p:cNvSpPr>
          <p:nvPr>
            <p:ph type="title"/>
          </p:nvPr>
        </p:nvSpPr>
        <p:spPr>
          <a:prstGeom prst="rect">
            <a:avLst/>
          </a:prstGeom>
          <a:noFill/>
          <a:ln>
            <a:noFill/>
          </a:ln>
        </p:spPr>
        <p:txBody>
          <a:bodyPr spcFirstLastPara="1" vert="horz" wrap="square" lIns="35700" tIns="35700" rIns="35700" bIns="35700" rtlCol="0" anchor="t" anchorCtr="0">
            <a:noAutofit/>
          </a:bodyPr>
          <a:lstStyle/>
          <a:p>
            <a:r>
              <a:rPr lang="zh-TW" altLang="en-US" sz="5330" dirty="0">
                <a:solidFill>
                  <a:srgbClr val="00B050"/>
                </a:solidFill>
              </a:rPr>
              <a:t>物件導向 </a:t>
            </a:r>
            <a:r>
              <a:rPr lang="en-US" altLang="zh-TW" sz="5330" dirty="0">
                <a:solidFill>
                  <a:srgbClr val="00B050"/>
                </a:solidFill>
              </a:rPr>
              <a:t>(</a:t>
            </a:r>
            <a:r>
              <a:rPr lang="zh-TW" altLang="en-US" sz="5330" dirty="0">
                <a:solidFill>
                  <a:srgbClr val="00B050"/>
                </a:solidFill>
              </a:rPr>
              <a:t> </a:t>
            </a:r>
            <a:r>
              <a:rPr lang="en-US" altLang="zh-TW" sz="5330" dirty="0">
                <a:solidFill>
                  <a:srgbClr val="00B050"/>
                </a:solidFill>
              </a:rPr>
              <a:t>Object Oriented Programming</a:t>
            </a:r>
            <a:r>
              <a:rPr lang="zh-TW" altLang="en-US" sz="5330" dirty="0">
                <a:solidFill>
                  <a:srgbClr val="00B050"/>
                </a:solidFill>
              </a:rPr>
              <a:t> </a:t>
            </a:r>
            <a:r>
              <a:rPr lang="en-US" altLang="zh-TW" sz="5330" dirty="0">
                <a:solidFill>
                  <a:srgbClr val="00B050"/>
                </a:solidFill>
              </a:rPr>
              <a:t>)</a:t>
            </a:r>
            <a:endParaRPr lang="zh-TW" altLang="en-US" sz="5330" dirty="0">
              <a:solidFill>
                <a:srgbClr val="00B050"/>
              </a:solidFill>
            </a:endParaRPr>
          </a:p>
        </p:txBody>
      </p:sp>
      <p:sp>
        <p:nvSpPr>
          <p:cNvPr id="160" name="Google Shape;160;p7"/>
          <p:cNvSpPr txBox="1">
            <a:spLocks noGrp="1"/>
          </p:cNvSpPr>
          <p:nvPr>
            <p:ph type="subTitle" idx="1"/>
          </p:nvPr>
        </p:nvSpPr>
        <p:spPr>
          <a:xfrm>
            <a:off x="3463966" y="4023667"/>
            <a:ext cx="8728034" cy="862400"/>
          </a:xfrm>
          <a:prstGeom prst="rect">
            <a:avLst/>
          </a:prstGeom>
          <a:noFill/>
          <a:ln>
            <a:noFill/>
          </a:ln>
        </p:spPr>
        <p:txBody>
          <a:bodyPr spcFirstLastPara="1" vert="horz" wrap="square" lIns="35700" tIns="35700" rIns="35700" bIns="35700" rtlCol="0" anchor="t" anchorCtr="0">
            <a:noAutofit/>
          </a:bodyPr>
          <a:lstStyle/>
          <a:p>
            <a:pPr marL="0" indent="0">
              <a:lnSpc>
                <a:spcPct val="100000"/>
              </a:lnSpc>
              <a:spcBef>
                <a:spcPts val="0"/>
              </a:spcBef>
              <a:buClr>
                <a:schemeClr val="dk2"/>
              </a:buClr>
              <a:buSzPts val="1800"/>
            </a:pPr>
            <a:r>
              <a:rPr lang="en-US" altLang="zh-TW" sz="3470" dirty="0">
                <a:solidFill>
                  <a:srgbClr val="A6AAA9"/>
                </a:solidFill>
              </a:rPr>
              <a:t>class</a:t>
            </a:r>
          </a:p>
        </p:txBody>
      </p:sp>
      <p:sp>
        <p:nvSpPr>
          <p:cNvPr id="161" name="Google Shape;161;p7"/>
          <p:cNvSpPr txBox="1">
            <a:spLocks noGrp="1"/>
          </p:cNvSpPr>
          <p:nvPr>
            <p:ph type="sldNum" idx="4294967295"/>
          </p:nvPr>
        </p:nvSpPr>
        <p:spPr>
          <a:xfrm>
            <a:off x="11549063" y="6537325"/>
            <a:ext cx="642937" cy="320675"/>
          </a:xfrm>
          <a:prstGeom prst="rect">
            <a:avLst/>
          </a:prstGeom>
          <a:noFill/>
          <a:ln>
            <a:noFill/>
          </a:ln>
        </p:spPr>
        <p:txBody>
          <a:bodyPr spcFirstLastPara="1" vert="horz" wrap="square" lIns="35700" tIns="35700" rIns="35700" bIns="35700" rtlCol="0" anchor="t" anchorCtr="0">
            <a:noAutofit/>
          </a:bodyPr>
          <a:lstStyle/>
          <a:p>
            <a:fld id="{00000000-1234-1234-1234-123412341234}" type="slidenum">
              <a:rPr lang="en-US" altLang="zh-TW"/>
              <a:pPr/>
              <a:t>47</a:t>
            </a:fld>
            <a:endParaRPr dirty="0"/>
          </a:p>
        </p:txBody>
      </p:sp>
    </p:spTree>
    <p:extLst>
      <p:ext uri="{BB962C8B-B14F-4D97-AF65-F5344CB8AC3E}">
        <p14:creationId xmlns:p14="http://schemas.microsoft.com/office/powerpoint/2010/main" val="35620340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0E034E94-D094-680C-E2CD-18E0646129D9}"/>
              </a:ext>
            </a:extLst>
          </p:cNvPr>
          <p:cNvSpPr>
            <a:spLocks noGrp="1"/>
          </p:cNvSpPr>
          <p:nvPr>
            <p:ph type="title"/>
          </p:nvPr>
        </p:nvSpPr>
        <p:spPr/>
        <p:txBody>
          <a:bodyPr/>
          <a:lstStyle/>
          <a:p>
            <a:r>
              <a:rPr lang="en-US" altLang="zh-TW" dirty="0"/>
              <a:t>Class</a:t>
            </a:r>
            <a:endParaRPr lang="zh-TW" altLang="en-US" dirty="0"/>
          </a:p>
        </p:txBody>
      </p:sp>
      <p:sp>
        <p:nvSpPr>
          <p:cNvPr id="5" name="文字版面配置區 4">
            <a:extLst>
              <a:ext uri="{FF2B5EF4-FFF2-40B4-BE49-F238E27FC236}">
                <a16:creationId xmlns:a16="http://schemas.microsoft.com/office/drawing/2014/main" id="{0B44B7B9-D1C0-9E43-9922-CB52ADE149D9}"/>
              </a:ext>
            </a:extLst>
          </p:cNvPr>
          <p:cNvSpPr>
            <a:spLocks noGrp="1"/>
          </p:cNvSpPr>
          <p:nvPr>
            <p:ph type="body" idx="1"/>
          </p:nvPr>
        </p:nvSpPr>
        <p:spPr/>
        <p:txBody>
          <a:bodyPr/>
          <a:lstStyle/>
          <a:p>
            <a:r>
              <a:rPr lang="zh-TW" altLang="en-US" dirty="0"/>
              <a:t>如果需要宣告一個型別，這型別具有很多的相關參數，如一個人可能具有 姓名、年齡、身高、體重。</a:t>
            </a:r>
            <a:endParaRPr lang="en-US" altLang="zh-TW" dirty="0"/>
          </a:p>
          <a:p>
            <a:endParaRPr lang="en-US" altLang="zh-TW" dirty="0"/>
          </a:p>
          <a:p>
            <a:r>
              <a:rPr lang="zh-TW" altLang="en-US" dirty="0"/>
              <a:t>當需要使用很多次定義的型別的時候，程式碼會變得繁瑣複雜，因此我們可以使用 </a:t>
            </a:r>
            <a:r>
              <a:rPr lang="en-US" altLang="zh-TW" dirty="0"/>
              <a:t>class</a:t>
            </a:r>
            <a:r>
              <a:rPr lang="zh-TW" altLang="en-US" dirty="0"/>
              <a:t>。</a:t>
            </a:r>
          </a:p>
          <a:p>
            <a:endParaRPr lang="zh-TW" altLang="en-US" dirty="0"/>
          </a:p>
        </p:txBody>
      </p:sp>
      <p:pic>
        <p:nvPicPr>
          <p:cNvPr id="2" name="圖片 1">
            <a:extLst>
              <a:ext uri="{FF2B5EF4-FFF2-40B4-BE49-F238E27FC236}">
                <a16:creationId xmlns:a16="http://schemas.microsoft.com/office/drawing/2014/main" id="{FBB6FD96-E32D-431F-A462-6B8D552342E3}"/>
              </a:ext>
            </a:extLst>
          </p:cNvPr>
          <p:cNvPicPr>
            <a:picLocks noChangeAspect="1"/>
          </p:cNvPicPr>
          <p:nvPr/>
        </p:nvPicPr>
        <p:blipFill>
          <a:blip r:embed="rId2"/>
          <a:stretch>
            <a:fillRect/>
          </a:stretch>
        </p:blipFill>
        <p:spPr>
          <a:xfrm>
            <a:off x="907600" y="3993388"/>
            <a:ext cx="10694467" cy="2364462"/>
          </a:xfrm>
          <a:prstGeom prst="rect">
            <a:avLst/>
          </a:prstGeom>
        </p:spPr>
      </p:pic>
    </p:spTree>
    <p:extLst>
      <p:ext uri="{BB962C8B-B14F-4D97-AF65-F5344CB8AC3E}">
        <p14:creationId xmlns:p14="http://schemas.microsoft.com/office/powerpoint/2010/main" val="1697257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ADB9AE8-6147-5A49-DE2C-104FE3D87C23}"/>
              </a:ext>
            </a:extLst>
          </p:cNvPr>
          <p:cNvSpPr>
            <a:spLocks noGrp="1"/>
          </p:cNvSpPr>
          <p:nvPr>
            <p:ph type="title"/>
          </p:nvPr>
        </p:nvSpPr>
        <p:spPr/>
        <p:txBody>
          <a:bodyPr/>
          <a:lstStyle/>
          <a:p>
            <a:r>
              <a:rPr lang="en-US" altLang="zh-TW" dirty="0"/>
              <a:t>Class</a:t>
            </a:r>
            <a:endParaRPr lang="zh-TW" altLang="en-US" dirty="0"/>
          </a:p>
        </p:txBody>
      </p:sp>
      <p:sp>
        <p:nvSpPr>
          <p:cNvPr id="3" name="文字版面配置區 2">
            <a:extLst>
              <a:ext uri="{FF2B5EF4-FFF2-40B4-BE49-F238E27FC236}">
                <a16:creationId xmlns:a16="http://schemas.microsoft.com/office/drawing/2014/main" id="{9288F2AB-622B-380B-8801-0BE164177DDA}"/>
              </a:ext>
            </a:extLst>
          </p:cNvPr>
          <p:cNvSpPr>
            <a:spLocks noGrp="1"/>
          </p:cNvSpPr>
          <p:nvPr>
            <p:ph type="body" idx="1"/>
          </p:nvPr>
        </p:nvSpPr>
        <p:spPr/>
        <p:txBody>
          <a:bodyPr/>
          <a:lstStyle/>
          <a:p>
            <a:r>
              <a:rPr lang="zh-TW" altLang="en-US" dirty="0"/>
              <a:t>使用 </a:t>
            </a:r>
            <a:r>
              <a:rPr lang="en-US" altLang="zh-TW" dirty="0"/>
              <a:t>class </a:t>
            </a:r>
            <a:r>
              <a:rPr lang="zh-TW" altLang="en-US" dirty="0"/>
              <a:t>建立出所需的型別，該 </a:t>
            </a:r>
            <a:r>
              <a:rPr lang="en-US" altLang="zh-TW" dirty="0"/>
              <a:t>class </a:t>
            </a:r>
            <a:r>
              <a:rPr lang="zh-TW" altLang="en-US" dirty="0"/>
              <a:t>包含我們需要的相關參數。</a:t>
            </a:r>
          </a:p>
        </p:txBody>
      </p:sp>
      <p:pic>
        <p:nvPicPr>
          <p:cNvPr id="4" name="圖片 3">
            <a:extLst>
              <a:ext uri="{FF2B5EF4-FFF2-40B4-BE49-F238E27FC236}">
                <a16:creationId xmlns:a16="http://schemas.microsoft.com/office/drawing/2014/main" id="{35B18341-CA2C-43C1-BDAF-F49CC677654D}"/>
              </a:ext>
            </a:extLst>
          </p:cNvPr>
          <p:cNvPicPr>
            <a:picLocks noChangeAspect="1"/>
          </p:cNvPicPr>
          <p:nvPr/>
        </p:nvPicPr>
        <p:blipFill>
          <a:blip r:embed="rId2"/>
          <a:stretch>
            <a:fillRect/>
          </a:stretch>
        </p:blipFill>
        <p:spPr>
          <a:xfrm>
            <a:off x="907601" y="2960109"/>
            <a:ext cx="10588400" cy="3302491"/>
          </a:xfrm>
          <a:prstGeom prst="rect">
            <a:avLst/>
          </a:prstGeom>
        </p:spPr>
      </p:pic>
    </p:spTree>
    <p:extLst>
      <p:ext uri="{BB962C8B-B14F-4D97-AF65-F5344CB8AC3E}">
        <p14:creationId xmlns:p14="http://schemas.microsoft.com/office/powerpoint/2010/main" val="2922391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7"/>
          <p:cNvSpPr txBox="1">
            <a:spLocks noGrp="1"/>
          </p:cNvSpPr>
          <p:nvPr>
            <p:ph type="title"/>
          </p:nvPr>
        </p:nvSpPr>
        <p:spPr>
          <a:prstGeom prst="rect">
            <a:avLst/>
          </a:prstGeom>
          <a:noFill/>
          <a:ln>
            <a:noFill/>
          </a:ln>
        </p:spPr>
        <p:txBody>
          <a:bodyPr spcFirstLastPara="1" vert="horz" wrap="square" lIns="35700" tIns="35700" rIns="35700" bIns="35700" rtlCol="0" anchor="t" anchorCtr="0">
            <a:noAutofit/>
          </a:bodyPr>
          <a:lstStyle/>
          <a:p>
            <a:br>
              <a:rPr lang="en-US" altLang="zh-TW" sz="5330" dirty="0">
                <a:solidFill>
                  <a:srgbClr val="00B050"/>
                </a:solidFill>
              </a:rPr>
            </a:br>
            <a:r>
              <a:rPr lang="zh-TW" altLang="en-US" sz="5330" dirty="0">
                <a:solidFill>
                  <a:srgbClr val="00B050"/>
                </a:solidFill>
              </a:rPr>
              <a:t>流程控制</a:t>
            </a:r>
            <a:r>
              <a:rPr lang="en-US" altLang="zh-TW" sz="5330" dirty="0">
                <a:solidFill>
                  <a:srgbClr val="00B050"/>
                </a:solidFill>
              </a:rPr>
              <a:t> Control Flow</a:t>
            </a:r>
            <a:endParaRPr lang="zh-TW" altLang="en-US" sz="5330" dirty="0">
              <a:solidFill>
                <a:srgbClr val="00B050"/>
              </a:solidFill>
            </a:endParaRPr>
          </a:p>
        </p:txBody>
      </p:sp>
      <p:sp>
        <p:nvSpPr>
          <p:cNvPr id="160" name="Google Shape;160;p7"/>
          <p:cNvSpPr txBox="1">
            <a:spLocks noGrp="1"/>
          </p:cNvSpPr>
          <p:nvPr>
            <p:ph type="subTitle" idx="1"/>
          </p:nvPr>
        </p:nvSpPr>
        <p:spPr>
          <a:prstGeom prst="rect">
            <a:avLst/>
          </a:prstGeom>
          <a:noFill/>
          <a:ln>
            <a:noFill/>
          </a:ln>
        </p:spPr>
        <p:txBody>
          <a:bodyPr spcFirstLastPara="1" vert="horz" wrap="square" lIns="35700" tIns="35700" rIns="35700" bIns="35700" rtlCol="0" anchor="t" anchorCtr="0">
            <a:noAutofit/>
          </a:bodyPr>
          <a:lstStyle/>
          <a:p>
            <a:pPr marL="0" indent="0">
              <a:lnSpc>
                <a:spcPct val="100000"/>
              </a:lnSpc>
              <a:spcBef>
                <a:spcPts val="0"/>
              </a:spcBef>
              <a:buClr>
                <a:schemeClr val="dk2"/>
              </a:buClr>
              <a:buSzPts val="1800"/>
            </a:pPr>
            <a:r>
              <a:rPr lang="zh-TW" altLang="en-US" sz="3470" dirty="0">
                <a:solidFill>
                  <a:srgbClr val="A6AAA9"/>
                </a:solidFill>
              </a:rPr>
              <a:t>敘述 </a:t>
            </a:r>
            <a:r>
              <a:rPr lang="en-US" altLang="zh-TW" sz="3470" dirty="0">
                <a:solidFill>
                  <a:srgbClr val="A6AAA9"/>
                </a:solidFill>
              </a:rPr>
              <a:t>Statement</a:t>
            </a:r>
          </a:p>
        </p:txBody>
      </p:sp>
      <p:sp>
        <p:nvSpPr>
          <p:cNvPr id="161" name="Google Shape;161;p7"/>
          <p:cNvSpPr txBox="1">
            <a:spLocks noGrp="1"/>
          </p:cNvSpPr>
          <p:nvPr>
            <p:ph type="sldNum" idx="4294967295"/>
          </p:nvPr>
        </p:nvSpPr>
        <p:spPr>
          <a:xfrm>
            <a:off x="11549063" y="6537325"/>
            <a:ext cx="642937" cy="320675"/>
          </a:xfrm>
          <a:prstGeom prst="rect">
            <a:avLst/>
          </a:prstGeom>
          <a:noFill/>
          <a:ln>
            <a:noFill/>
          </a:ln>
        </p:spPr>
        <p:txBody>
          <a:bodyPr spcFirstLastPara="1" vert="horz" wrap="square" lIns="35700" tIns="35700" rIns="35700" bIns="35700" rtlCol="0" anchor="t" anchorCtr="0">
            <a:noAutofit/>
          </a:bodyPr>
          <a:lstStyle/>
          <a:p>
            <a:fld id="{00000000-1234-1234-1234-123412341234}" type="slidenum">
              <a:rPr lang="en-US" altLang="zh-TW"/>
              <a:pPr/>
              <a:t>5</a:t>
            </a:fld>
            <a:endParaRPr dirty="0"/>
          </a:p>
        </p:txBody>
      </p:sp>
    </p:spTree>
    <p:extLst>
      <p:ext uri="{BB962C8B-B14F-4D97-AF65-F5344CB8AC3E}">
        <p14:creationId xmlns:p14="http://schemas.microsoft.com/office/powerpoint/2010/main" val="22216102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572653-CDD4-7903-B5FF-4D90B4F2FA6E}"/>
              </a:ext>
            </a:extLst>
          </p:cNvPr>
          <p:cNvSpPr>
            <a:spLocks noGrp="1"/>
          </p:cNvSpPr>
          <p:nvPr>
            <p:ph type="title"/>
          </p:nvPr>
        </p:nvSpPr>
        <p:spPr/>
        <p:txBody>
          <a:bodyPr/>
          <a:lstStyle/>
          <a:p>
            <a:r>
              <a:rPr lang="en-US" altLang="zh-TW" dirty="0"/>
              <a:t>Class</a:t>
            </a:r>
            <a:endParaRPr lang="zh-TW" altLang="en-US" dirty="0"/>
          </a:p>
        </p:txBody>
      </p:sp>
      <p:sp>
        <p:nvSpPr>
          <p:cNvPr id="3" name="文字版面配置區 2">
            <a:extLst>
              <a:ext uri="{FF2B5EF4-FFF2-40B4-BE49-F238E27FC236}">
                <a16:creationId xmlns:a16="http://schemas.microsoft.com/office/drawing/2014/main" id="{44AE7AC4-301C-3FFD-3B87-E173D6B06A2C}"/>
              </a:ext>
            </a:extLst>
          </p:cNvPr>
          <p:cNvSpPr>
            <a:spLocks noGrp="1"/>
          </p:cNvSpPr>
          <p:nvPr>
            <p:ph type="body" idx="1"/>
          </p:nvPr>
        </p:nvSpPr>
        <p:spPr/>
        <p:txBody>
          <a:bodyPr/>
          <a:lstStyle/>
          <a:p>
            <a:r>
              <a:rPr lang="zh-TW" altLang="en-US" dirty="0"/>
              <a:t>當要取出 </a:t>
            </a:r>
            <a:r>
              <a:rPr lang="en-US" altLang="zh-TW" dirty="0"/>
              <a:t>class </a:t>
            </a:r>
            <a:r>
              <a:rPr lang="zh-TW" altLang="en-US" dirty="0"/>
              <a:t>中的參數，使用 </a:t>
            </a:r>
            <a:r>
              <a:rPr lang="en-US" altLang="zh-TW" dirty="0"/>
              <a:t>“</a:t>
            </a:r>
            <a:r>
              <a:rPr lang="zh-TW" altLang="en-US" dirty="0"/>
              <a:t> 物件名</a:t>
            </a:r>
            <a:r>
              <a:rPr lang="en-US" altLang="zh-TW" dirty="0"/>
              <a:t>.</a:t>
            </a:r>
            <a:r>
              <a:rPr lang="zh-TW" altLang="en-US" dirty="0"/>
              <a:t>參數 </a:t>
            </a:r>
            <a:r>
              <a:rPr lang="en-US" altLang="zh-TW" dirty="0"/>
              <a:t>"</a:t>
            </a:r>
            <a:r>
              <a:rPr lang="zh-TW" altLang="en-US" dirty="0"/>
              <a:t> 的方法。</a:t>
            </a:r>
            <a:r>
              <a:rPr lang="en-US" altLang="zh-TW" dirty="0"/>
              <a:t> </a:t>
            </a:r>
            <a:endParaRPr lang="zh-TW" altLang="en-US" dirty="0"/>
          </a:p>
        </p:txBody>
      </p:sp>
      <p:pic>
        <p:nvPicPr>
          <p:cNvPr id="4" name="圖片 3">
            <a:extLst>
              <a:ext uri="{FF2B5EF4-FFF2-40B4-BE49-F238E27FC236}">
                <a16:creationId xmlns:a16="http://schemas.microsoft.com/office/drawing/2014/main" id="{D25EF06B-735D-4859-AB94-4EC36DA7B069}"/>
              </a:ext>
            </a:extLst>
          </p:cNvPr>
          <p:cNvPicPr>
            <a:picLocks noChangeAspect="1"/>
          </p:cNvPicPr>
          <p:nvPr/>
        </p:nvPicPr>
        <p:blipFill>
          <a:blip r:embed="rId2"/>
          <a:stretch>
            <a:fillRect/>
          </a:stretch>
        </p:blipFill>
        <p:spPr>
          <a:xfrm>
            <a:off x="907600" y="3862336"/>
            <a:ext cx="10588400" cy="2400264"/>
          </a:xfrm>
          <a:prstGeom prst="rect">
            <a:avLst/>
          </a:prstGeom>
        </p:spPr>
      </p:pic>
    </p:spTree>
    <p:extLst>
      <p:ext uri="{BB962C8B-B14F-4D97-AF65-F5344CB8AC3E}">
        <p14:creationId xmlns:p14="http://schemas.microsoft.com/office/powerpoint/2010/main" val="35483864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7"/>
          <p:cNvSpPr txBox="1">
            <a:spLocks noGrp="1"/>
          </p:cNvSpPr>
          <p:nvPr>
            <p:ph type="title"/>
          </p:nvPr>
        </p:nvSpPr>
        <p:spPr>
          <a:prstGeom prst="rect">
            <a:avLst/>
          </a:prstGeom>
          <a:noFill/>
          <a:ln>
            <a:noFill/>
          </a:ln>
        </p:spPr>
        <p:txBody>
          <a:bodyPr spcFirstLastPara="1" vert="horz" wrap="square" lIns="35700" tIns="35700" rIns="35700" bIns="35700" rtlCol="0" anchor="t" anchorCtr="0">
            <a:noAutofit/>
          </a:bodyPr>
          <a:lstStyle/>
          <a:p>
            <a:r>
              <a:rPr lang="zh-TW" altLang="en-US" sz="5330" dirty="0">
                <a:solidFill>
                  <a:srgbClr val="00B050"/>
                </a:solidFill>
              </a:rPr>
              <a:t>物件導向 </a:t>
            </a:r>
            <a:r>
              <a:rPr lang="en-US" altLang="zh-TW" sz="5330" dirty="0">
                <a:solidFill>
                  <a:srgbClr val="00B050"/>
                </a:solidFill>
              </a:rPr>
              <a:t>(</a:t>
            </a:r>
            <a:r>
              <a:rPr lang="zh-TW" altLang="en-US" sz="5330" dirty="0">
                <a:solidFill>
                  <a:srgbClr val="00B050"/>
                </a:solidFill>
              </a:rPr>
              <a:t> </a:t>
            </a:r>
            <a:r>
              <a:rPr lang="en-US" altLang="zh-TW" sz="5330" dirty="0">
                <a:solidFill>
                  <a:srgbClr val="00B050"/>
                </a:solidFill>
              </a:rPr>
              <a:t>Object Oriented Programming</a:t>
            </a:r>
            <a:r>
              <a:rPr lang="zh-TW" altLang="en-US" sz="5330" dirty="0">
                <a:solidFill>
                  <a:srgbClr val="00B050"/>
                </a:solidFill>
              </a:rPr>
              <a:t> </a:t>
            </a:r>
            <a:r>
              <a:rPr lang="en-US" altLang="zh-TW" sz="5330" dirty="0">
                <a:solidFill>
                  <a:srgbClr val="00B050"/>
                </a:solidFill>
              </a:rPr>
              <a:t>)</a:t>
            </a:r>
            <a:endParaRPr lang="zh-TW" altLang="en-US" sz="5330" dirty="0">
              <a:solidFill>
                <a:srgbClr val="00B050"/>
              </a:solidFill>
            </a:endParaRPr>
          </a:p>
        </p:txBody>
      </p:sp>
      <p:sp>
        <p:nvSpPr>
          <p:cNvPr id="160" name="Google Shape;160;p7"/>
          <p:cNvSpPr txBox="1">
            <a:spLocks noGrp="1"/>
          </p:cNvSpPr>
          <p:nvPr>
            <p:ph type="subTitle" idx="1"/>
          </p:nvPr>
        </p:nvSpPr>
        <p:spPr>
          <a:xfrm>
            <a:off x="3463966" y="4023667"/>
            <a:ext cx="8728034" cy="862400"/>
          </a:xfrm>
          <a:prstGeom prst="rect">
            <a:avLst/>
          </a:prstGeom>
          <a:noFill/>
          <a:ln>
            <a:noFill/>
          </a:ln>
        </p:spPr>
        <p:txBody>
          <a:bodyPr spcFirstLastPara="1" vert="horz" wrap="square" lIns="35700" tIns="35700" rIns="35700" bIns="35700" rtlCol="0" anchor="t" anchorCtr="0">
            <a:noAutofit/>
          </a:bodyPr>
          <a:lstStyle/>
          <a:p>
            <a:pPr marL="0" indent="0">
              <a:lnSpc>
                <a:spcPct val="100000"/>
              </a:lnSpc>
              <a:spcBef>
                <a:spcPts val="0"/>
              </a:spcBef>
              <a:buClr>
                <a:schemeClr val="dk2"/>
              </a:buClr>
              <a:buSzPts val="1800"/>
            </a:pPr>
            <a:r>
              <a:rPr lang="en-US" altLang="zh-TW" sz="3470" dirty="0">
                <a:solidFill>
                  <a:srgbClr val="A6AAA9"/>
                </a:solidFill>
              </a:rPr>
              <a:t>Class</a:t>
            </a:r>
            <a:r>
              <a:rPr lang="zh-TW" altLang="en-US" sz="3470" dirty="0">
                <a:solidFill>
                  <a:srgbClr val="A6AAA9"/>
                </a:solidFill>
              </a:rPr>
              <a:t> 的功能</a:t>
            </a:r>
            <a:endParaRPr lang="en-US" altLang="zh-TW" sz="3470" dirty="0">
              <a:solidFill>
                <a:srgbClr val="A6AAA9"/>
              </a:solidFill>
            </a:endParaRPr>
          </a:p>
        </p:txBody>
      </p:sp>
      <p:sp>
        <p:nvSpPr>
          <p:cNvPr id="161" name="Google Shape;161;p7"/>
          <p:cNvSpPr txBox="1">
            <a:spLocks noGrp="1"/>
          </p:cNvSpPr>
          <p:nvPr>
            <p:ph type="sldNum" idx="4294967295"/>
          </p:nvPr>
        </p:nvSpPr>
        <p:spPr>
          <a:xfrm>
            <a:off x="11549063" y="6537325"/>
            <a:ext cx="642937" cy="320675"/>
          </a:xfrm>
          <a:prstGeom prst="rect">
            <a:avLst/>
          </a:prstGeom>
          <a:noFill/>
          <a:ln>
            <a:noFill/>
          </a:ln>
        </p:spPr>
        <p:txBody>
          <a:bodyPr spcFirstLastPara="1" vert="horz" wrap="square" lIns="35700" tIns="35700" rIns="35700" bIns="35700" rtlCol="0" anchor="t" anchorCtr="0">
            <a:noAutofit/>
          </a:bodyPr>
          <a:lstStyle/>
          <a:p>
            <a:fld id="{00000000-1234-1234-1234-123412341234}" type="slidenum">
              <a:rPr lang="en-US" altLang="zh-TW"/>
              <a:pPr/>
              <a:t>51</a:t>
            </a:fld>
            <a:endParaRPr dirty="0"/>
          </a:p>
        </p:txBody>
      </p:sp>
    </p:spTree>
    <p:extLst>
      <p:ext uri="{BB962C8B-B14F-4D97-AF65-F5344CB8AC3E}">
        <p14:creationId xmlns:p14="http://schemas.microsoft.com/office/powerpoint/2010/main" val="11688993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7B80245C-D4D8-23E9-BAA0-7B6180A4928C}"/>
              </a:ext>
            </a:extLst>
          </p:cNvPr>
          <p:cNvSpPr>
            <a:spLocks noGrp="1"/>
          </p:cNvSpPr>
          <p:nvPr>
            <p:ph type="title"/>
          </p:nvPr>
        </p:nvSpPr>
        <p:spPr/>
        <p:txBody>
          <a:bodyPr/>
          <a:lstStyle/>
          <a:p>
            <a:r>
              <a:rPr lang="en-US" altLang="zh-TW" dirty="0"/>
              <a:t>Class </a:t>
            </a:r>
            <a:r>
              <a:rPr lang="zh-TW" altLang="en-US" dirty="0"/>
              <a:t>的功能</a:t>
            </a:r>
          </a:p>
        </p:txBody>
      </p:sp>
      <p:sp>
        <p:nvSpPr>
          <p:cNvPr id="5" name="文字版面配置區 4">
            <a:extLst>
              <a:ext uri="{FF2B5EF4-FFF2-40B4-BE49-F238E27FC236}">
                <a16:creationId xmlns:a16="http://schemas.microsoft.com/office/drawing/2014/main" id="{CB7722B4-2754-C11D-F757-CC0CD894FF3C}"/>
              </a:ext>
            </a:extLst>
          </p:cNvPr>
          <p:cNvSpPr>
            <a:spLocks noGrp="1"/>
          </p:cNvSpPr>
          <p:nvPr>
            <p:ph type="body" idx="1"/>
          </p:nvPr>
        </p:nvSpPr>
        <p:spPr/>
        <p:txBody>
          <a:bodyPr/>
          <a:lstStyle/>
          <a:p>
            <a:pPr marL="50800" indent="0">
              <a:buNone/>
            </a:pPr>
            <a:r>
              <a:rPr lang="zh-TW" altLang="en-US" dirty="0"/>
              <a:t>可以在自定義的型別中，添加自己的 </a:t>
            </a:r>
            <a:r>
              <a:rPr lang="en-US" altLang="zh-TW" dirty="0"/>
              <a:t>function</a:t>
            </a:r>
            <a:r>
              <a:rPr lang="zh-TW" altLang="en-US" dirty="0"/>
              <a:t>，稱作 </a:t>
            </a:r>
            <a:r>
              <a:rPr lang="en-US" altLang="zh-TW" dirty="0"/>
              <a:t>method</a:t>
            </a:r>
            <a:r>
              <a:rPr lang="zh-TW" altLang="en-US" dirty="0"/>
              <a:t>。</a:t>
            </a:r>
          </a:p>
        </p:txBody>
      </p:sp>
      <p:pic>
        <p:nvPicPr>
          <p:cNvPr id="6" name="圖片 5">
            <a:extLst>
              <a:ext uri="{FF2B5EF4-FFF2-40B4-BE49-F238E27FC236}">
                <a16:creationId xmlns:a16="http://schemas.microsoft.com/office/drawing/2014/main" id="{D383755B-BA3A-4F51-AB9F-4A1EA6B9A252}"/>
              </a:ext>
            </a:extLst>
          </p:cNvPr>
          <p:cNvPicPr>
            <a:picLocks noChangeAspect="1"/>
          </p:cNvPicPr>
          <p:nvPr/>
        </p:nvPicPr>
        <p:blipFill>
          <a:blip r:embed="rId2"/>
          <a:stretch>
            <a:fillRect/>
          </a:stretch>
        </p:blipFill>
        <p:spPr>
          <a:xfrm>
            <a:off x="907600" y="2527185"/>
            <a:ext cx="10588400" cy="3735415"/>
          </a:xfrm>
          <a:prstGeom prst="rect">
            <a:avLst/>
          </a:prstGeom>
        </p:spPr>
      </p:pic>
      <p:sp>
        <p:nvSpPr>
          <p:cNvPr id="10" name="矩形 9">
            <a:extLst>
              <a:ext uri="{FF2B5EF4-FFF2-40B4-BE49-F238E27FC236}">
                <a16:creationId xmlns:a16="http://schemas.microsoft.com/office/drawing/2014/main" id="{E6635C7A-FD03-4FFA-9048-1AC936506A9A}"/>
              </a:ext>
            </a:extLst>
          </p:cNvPr>
          <p:cNvSpPr/>
          <p:nvPr/>
        </p:nvSpPr>
        <p:spPr>
          <a:xfrm>
            <a:off x="7455046" y="5431603"/>
            <a:ext cx="4040954" cy="830997"/>
          </a:xfrm>
          <a:prstGeom prst="rect">
            <a:avLst/>
          </a:prstGeom>
        </p:spPr>
        <p:txBody>
          <a:bodyPr wrap="square">
            <a:spAutoFit/>
          </a:bodyPr>
          <a:lstStyle/>
          <a:p>
            <a:r>
              <a:rPr lang="zh-TW" altLang="en-US" sz="2400" dirty="0">
                <a:solidFill>
                  <a:srgbClr val="FF0000"/>
                </a:solidFill>
                <a:latin typeface="Microsoft JhengHei"/>
                <a:ea typeface="Microsoft JhengHei"/>
                <a:sym typeface="Microsoft JhengHei"/>
              </a:rPr>
              <a:t>在 </a:t>
            </a:r>
            <a:r>
              <a:rPr lang="en-US" altLang="zh-TW" sz="2400" dirty="0">
                <a:solidFill>
                  <a:srgbClr val="FF0000"/>
                </a:solidFill>
                <a:latin typeface="Microsoft JhengHei"/>
                <a:ea typeface="Microsoft JhengHei"/>
                <a:sym typeface="Microsoft JhengHei"/>
              </a:rPr>
              <a:t>person</a:t>
            </a:r>
            <a:r>
              <a:rPr lang="zh-TW" altLang="en-US" sz="2400" dirty="0">
                <a:solidFill>
                  <a:srgbClr val="FF0000"/>
                </a:solidFill>
                <a:latin typeface="Microsoft JhengHei"/>
                <a:ea typeface="Microsoft JhengHei"/>
                <a:sym typeface="Microsoft JhengHei"/>
              </a:rPr>
              <a:t> 的 </a:t>
            </a:r>
            <a:r>
              <a:rPr lang="en-US" altLang="zh-TW" sz="2400" dirty="0">
                <a:solidFill>
                  <a:srgbClr val="FF0000"/>
                </a:solidFill>
                <a:latin typeface="Microsoft JhengHei"/>
                <a:ea typeface="Microsoft JhengHei"/>
                <a:sym typeface="Microsoft JhengHei"/>
              </a:rPr>
              <a:t>class </a:t>
            </a:r>
            <a:r>
              <a:rPr lang="zh-TW" altLang="en-US" sz="2400" dirty="0">
                <a:solidFill>
                  <a:srgbClr val="FF0000"/>
                </a:solidFill>
                <a:latin typeface="Microsoft JhengHei"/>
                <a:ea typeface="Microsoft JhengHei"/>
                <a:sym typeface="Microsoft JhengHei"/>
              </a:rPr>
              <a:t>下，添加計算 </a:t>
            </a:r>
            <a:r>
              <a:rPr lang="en-US" altLang="zh-TW" sz="2400" dirty="0">
                <a:solidFill>
                  <a:srgbClr val="FF0000"/>
                </a:solidFill>
                <a:latin typeface="Microsoft JhengHei"/>
                <a:ea typeface="Microsoft JhengHei"/>
                <a:sym typeface="Microsoft JhengHei"/>
              </a:rPr>
              <a:t>BMI</a:t>
            </a:r>
            <a:r>
              <a:rPr lang="zh-TW" altLang="en-US" sz="2400" dirty="0">
                <a:solidFill>
                  <a:srgbClr val="FF0000"/>
                </a:solidFill>
                <a:latin typeface="Microsoft JhengHei"/>
                <a:ea typeface="Microsoft JhengHei"/>
                <a:sym typeface="Microsoft JhengHei"/>
              </a:rPr>
              <a:t> 的 </a:t>
            </a:r>
            <a:r>
              <a:rPr lang="en-US" altLang="zh-TW" sz="2400" dirty="0">
                <a:solidFill>
                  <a:srgbClr val="FF0000"/>
                </a:solidFill>
                <a:latin typeface="Microsoft JhengHei"/>
                <a:ea typeface="Microsoft JhengHei"/>
                <a:sym typeface="Microsoft JhengHei"/>
              </a:rPr>
              <a:t>method</a:t>
            </a:r>
            <a:endParaRPr lang="zh-TW" altLang="en-US" sz="2400" dirty="0">
              <a:solidFill>
                <a:srgbClr val="FF0000"/>
              </a:solidFill>
              <a:latin typeface="Microsoft JhengHei"/>
              <a:ea typeface="Microsoft JhengHei"/>
              <a:sym typeface="Microsoft JhengHei"/>
            </a:endParaRPr>
          </a:p>
        </p:txBody>
      </p:sp>
    </p:spTree>
    <p:extLst>
      <p:ext uri="{BB962C8B-B14F-4D97-AF65-F5344CB8AC3E}">
        <p14:creationId xmlns:p14="http://schemas.microsoft.com/office/powerpoint/2010/main" val="35041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64E7C58-7BD0-422A-A417-0A27F3259BA5}"/>
              </a:ext>
            </a:extLst>
          </p:cNvPr>
          <p:cNvSpPr>
            <a:spLocks noGrp="1"/>
          </p:cNvSpPr>
          <p:nvPr>
            <p:ph type="title"/>
          </p:nvPr>
        </p:nvSpPr>
        <p:spPr/>
        <p:txBody>
          <a:bodyPr/>
          <a:lstStyle/>
          <a:p>
            <a:r>
              <a:rPr lang="en-US" altLang="zh-TW" dirty="0"/>
              <a:t>Class </a:t>
            </a:r>
            <a:r>
              <a:rPr lang="zh-TW" altLang="en-US" dirty="0"/>
              <a:t>的功能</a:t>
            </a:r>
          </a:p>
        </p:txBody>
      </p:sp>
      <p:sp>
        <p:nvSpPr>
          <p:cNvPr id="3" name="文字版面配置區 2">
            <a:extLst>
              <a:ext uri="{FF2B5EF4-FFF2-40B4-BE49-F238E27FC236}">
                <a16:creationId xmlns:a16="http://schemas.microsoft.com/office/drawing/2014/main" id="{A8424ECD-E514-49E0-95B9-42DD86C700E2}"/>
              </a:ext>
            </a:extLst>
          </p:cNvPr>
          <p:cNvSpPr>
            <a:spLocks noGrp="1"/>
          </p:cNvSpPr>
          <p:nvPr>
            <p:ph type="body" idx="1"/>
          </p:nvPr>
        </p:nvSpPr>
        <p:spPr/>
        <p:txBody>
          <a:bodyPr/>
          <a:lstStyle/>
          <a:p>
            <a:r>
              <a:rPr lang="zh-TW" altLang="en-US" dirty="0"/>
              <a:t>可以在自定義的型別中，添加自己的 </a:t>
            </a:r>
            <a:r>
              <a:rPr lang="en-US" altLang="zh-TW" dirty="0"/>
              <a:t>function</a:t>
            </a:r>
            <a:r>
              <a:rPr lang="zh-TW" altLang="en-US" dirty="0"/>
              <a:t>，稱作 </a:t>
            </a:r>
            <a:r>
              <a:rPr lang="en-US" altLang="zh-TW" dirty="0"/>
              <a:t>method</a:t>
            </a:r>
            <a:r>
              <a:rPr lang="zh-TW" altLang="en-US" dirty="0"/>
              <a:t>。</a:t>
            </a:r>
          </a:p>
          <a:p>
            <a:endParaRPr lang="zh-TW" altLang="en-US" dirty="0"/>
          </a:p>
        </p:txBody>
      </p:sp>
      <p:pic>
        <p:nvPicPr>
          <p:cNvPr id="5" name="圖片 4">
            <a:extLst>
              <a:ext uri="{FF2B5EF4-FFF2-40B4-BE49-F238E27FC236}">
                <a16:creationId xmlns:a16="http://schemas.microsoft.com/office/drawing/2014/main" id="{A6202D00-0635-4898-88F3-3C24B4CE91C1}"/>
              </a:ext>
            </a:extLst>
          </p:cNvPr>
          <p:cNvPicPr>
            <a:picLocks noChangeAspect="1"/>
          </p:cNvPicPr>
          <p:nvPr/>
        </p:nvPicPr>
        <p:blipFill>
          <a:blip r:embed="rId2"/>
          <a:stretch>
            <a:fillRect/>
          </a:stretch>
        </p:blipFill>
        <p:spPr>
          <a:xfrm>
            <a:off x="907600" y="3108753"/>
            <a:ext cx="10588400" cy="1406493"/>
          </a:xfrm>
          <a:prstGeom prst="rect">
            <a:avLst/>
          </a:prstGeom>
        </p:spPr>
      </p:pic>
    </p:spTree>
    <p:extLst>
      <p:ext uri="{BB962C8B-B14F-4D97-AF65-F5344CB8AC3E}">
        <p14:creationId xmlns:p14="http://schemas.microsoft.com/office/powerpoint/2010/main" val="24368749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7"/>
          <p:cNvSpPr txBox="1">
            <a:spLocks noGrp="1"/>
          </p:cNvSpPr>
          <p:nvPr>
            <p:ph type="title"/>
          </p:nvPr>
        </p:nvSpPr>
        <p:spPr>
          <a:prstGeom prst="rect">
            <a:avLst/>
          </a:prstGeom>
          <a:noFill/>
          <a:ln>
            <a:noFill/>
          </a:ln>
        </p:spPr>
        <p:txBody>
          <a:bodyPr spcFirstLastPara="1" vert="horz" wrap="square" lIns="35700" tIns="35700" rIns="35700" bIns="35700" rtlCol="0" anchor="t" anchorCtr="0">
            <a:noAutofit/>
          </a:bodyPr>
          <a:lstStyle/>
          <a:p>
            <a:r>
              <a:rPr lang="zh-TW" altLang="en-US" sz="5330" dirty="0">
                <a:solidFill>
                  <a:srgbClr val="00B050"/>
                </a:solidFill>
              </a:rPr>
              <a:t>物件導向 </a:t>
            </a:r>
            <a:r>
              <a:rPr lang="en-US" altLang="zh-TW" sz="5330" dirty="0">
                <a:solidFill>
                  <a:srgbClr val="00B050"/>
                </a:solidFill>
              </a:rPr>
              <a:t>(</a:t>
            </a:r>
            <a:r>
              <a:rPr lang="zh-TW" altLang="en-US" sz="5330" dirty="0">
                <a:solidFill>
                  <a:srgbClr val="00B050"/>
                </a:solidFill>
              </a:rPr>
              <a:t> </a:t>
            </a:r>
            <a:r>
              <a:rPr lang="en-US" altLang="zh-TW" sz="5330" dirty="0">
                <a:solidFill>
                  <a:srgbClr val="00B050"/>
                </a:solidFill>
              </a:rPr>
              <a:t>Object Oriented Programming</a:t>
            </a:r>
            <a:r>
              <a:rPr lang="zh-TW" altLang="en-US" sz="5330" dirty="0">
                <a:solidFill>
                  <a:srgbClr val="00B050"/>
                </a:solidFill>
              </a:rPr>
              <a:t> </a:t>
            </a:r>
            <a:r>
              <a:rPr lang="en-US" altLang="zh-TW" sz="5330" dirty="0">
                <a:solidFill>
                  <a:srgbClr val="00B050"/>
                </a:solidFill>
              </a:rPr>
              <a:t>)</a:t>
            </a:r>
            <a:endParaRPr lang="zh-TW" altLang="en-US" sz="5330" dirty="0">
              <a:solidFill>
                <a:srgbClr val="00B050"/>
              </a:solidFill>
            </a:endParaRPr>
          </a:p>
        </p:txBody>
      </p:sp>
      <p:sp>
        <p:nvSpPr>
          <p:cNvPr id="160" name="Google Shape;160;p7"/>
          <p:cNvSpPr txBox="1">
            <a:spLocks noGrp="1"/>
          </p:cNvSpPr>
          <p:nvPr>
            <p:ph type="subTitle" idx="1"/>
          </p:nvPr>
        </p:nvSpPr>
        <p:spPr>
          <a:xfrm>
            <a:off x="3463966" y="4023667"/>
            <a:ext cx="8728034" cy="862400"/>
          </a:xfrm>
          <a:prstGeom prst="rect">
            <a:avLst/>
          </a:prstGeom>
          <a:noFill/>
          <a:ln>
            <a:noFill/>
          </a:ln>
        </p:spPr>
        <p:txBody>
          <a:bodyPr spcFirstLastPara="1" vert="horz" wrap="square" lIns="35700" tIns="35700" rIns="35700" bIns="35700" rtlCol="0" anchor="t" anchorCtr="0">
            <a:noAutofit/>
          </a:bodyPr>
          <a:lstStyle/>
          <a:p>
            <a:pPr marL="0" indent="0">
              <a:lnSpc>
                <a:spcPct val="100000"/>
              </a:lnSpc>
              <a:spcBef>
                <a:spcPts val="0"/>
              </a:spcBef>
              <a:buClr>
                <a:schemeClr val="dk2"/>
              </a:buClr>
              <a:buSzPts val="1800"/>
            </a:pPr>
            <a:r>
              <a:rPr lang="en-US" altLang="zh-TW" sz="3470" dirty="0">
                <a:solidFill>
                  <a:srgbClr val="A6AAA9"/>
                </a:solidFill>
              </a:rPr>
              <a:t>Class</a:t>
            </a:r>
            <a:r>
              <a:rPr lang="zh-TW" altLang="en-US" sz="3470" dirty="0">
                <a:solidFill>
                  <a:srgbClr val="A6AAA9"/>
                </a:solidFill>
              </a:rPr>
              <a:t> 的繼承</a:t>
            </a:r>
            <a:endParaRPr lang="en-US" altLang="zh-TW" sz="3470" dirty="0">
              <a:solidFill>
                <a:srgbClr val="A6AAA9"/>
              </a:solidFill>
            </a:endParaRPr>
          </a:p>
        </p:txBody>
      </p:sp>
      <p:sp>
        <p:nvSpPr>
          <p:cNvPr id="161" name="Google Shape;161;p7"/>
          <p:cNvSpPr txBox="1">
            <a:spLocks noGrp="1"/>
          </p:cNvSpPr>
          <p:nvPr>
            <p:ph type="sldNum" idx="4294967295"/>
          </p:nvPr>
        </p:nvSpPr>
        <p:spPr>
          <a:xfrm>
            <a:off x="11549063" y="6537325"/>
            <a:ext cx="642937" cy="320675"/>
          </a:xfrm>
          <a:prstGeom prst="rect">
            <a:avLst/>
          </a:prstGeom>
          <a:noFill/>
          <a:ln>
            <a:noFill/>
          </a:ln>
        </p:spPr>
        <p:txBody>
          <a:bodyPr spcFirstLastPara="1" vert="horz" wrap="square" lIns="35700" tIns="35700" rIns="35700" bIns="35700" rtlCol="0" anchor="t" anchorCtr="0">
            <a:noAutofit/>
          </a:bodyPr>
          <a:lstStyle/>
          <a:p>
            <a:fld id="{00000000-1234-1234-1234-123412341234}" type="slidenum">
              <a:rPr lang="en-US" altLang="zh-TW"/>
              <a:pPr/>
              <a:t>54</a:t>
            </a:fld>
            <a:endParaRPr dirty="0"/>
          </a:p>
        </p:txBody>
      </p:sp>
    </p:spTree>
    <p:extLst>
      <p:ext uri="{BB962C8B-B14F-4D97-AF65-F5344CB8AC3E}">
        <p14:creationId xmlns:p14="http://schemas.microsoft.com/office/powerpoint/2010/main" val="15970366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6F86B8E4-FE48-018B-4183-9D9DC343CF7C}"/>
              </a:ext>
            </a:extLst>
          </p:cNvPr>
          <p:cNvSpPr>
            <a:spLocks noGrp="1"/>
          </p:cNvSpPr>
          <p:nvPr>
            <p:ph type="title"/>
          </p:nvPr>
        </p:nvSpPr>
        <p:spPr/>
        <p:txBody>
          <a:bodyPr/>
          <a:lstStyle/>
          <a:p>
            <a:r>
              <a:rPr lang="en-US" altLang="zh-TW" dirty="0"/>
              <a:t>Class </a:t>
            </a:r>
            <a:r>
              <a:rPr lang="zh-TW" altLang="en-US" dirty="0"/>
              <a:t>的繼承</a:t>
            </a:r>
          </a:p>
        </p:txBody>
      </p:sp>
      <p:sp>
        <p:nvSpPr>
          <p:cNvPr id="5" name="文字版面配置區 4">
            <a:extLst>
              <a:ext uri="{FF2B5EF4-FFF2-40B4-BE49-F238E27FC236}">
                <a16:creationId xmlns:a16="http://schemas.microsoft.com/office/drawing/2014/main" id="{8F34800C-F115-E80A-08AB-18B9532D7220}"/>
              </a:ext>
            </a:extLst>
          </p:cNvPr>
          <p:cNvSpPr>
            <a:spLocks noGrp="1"/>
          </p:cNvSpPr>
          <p:nvPr>
            <p:ph type="body" idx="1"/>
          </p:nvPr>
        </p:nvSpPr>
        <p:spPr/>
        <p:txBody>
          <a:bodyPr/>
          <a:lstStyle/>
          <a:p>
            <a:r>
              <a:rPr lang="zh-TW" altLang="en-US" dirty="0"/>
              <a:t>如果有一個新的型別要繼承其他型別的屬性，定義 </a:t>
            </a:r>
            <a:r>
              <a:rPr lang="en-US" altLang="zh-TW" dirty="0"/>
              <a:t>class </a:t>
            </a:r>
            <a:r>
              <a:rPr lang="zh-TW" altLang="en-US" dirty="0"/>
              <a:t>時，在後面的括號中填入要繼承的型別。</a:t>
            </a:r>
            <a:endParaRPr lang="en-US" altLang="zh-TW" dirty="0"/>
          </a:p>
          <a:p>
            <a:r>
              <a:rPr lang="zh-TW" altLang="en-US" dirty="0"/>
              <a:t>我們稱這繼承其他型別的為 </a:t>
            </a:r>
            <a:r>
              <a:rPr lang="en-US" altLang="zh-TW" dirty="0"/>
              <a:t>“</a:t>
            </a:r>
            <a:r>
              <a:rPr lang="zh-TW" altLang="en-US" dirty="0"/>
              <a:t> 子類別 </a:t>
            </a:r>
            <a:r>
              <a:rPr lang="en-US" altLang="zh-TW" dirty="0"/>
              <a:t>”</a:t>
            </a:r>
            <a:r>
              <a:rPr lang="zh-TW" altLang="en-US" dirty="0"/>
              <a:t>；而繼承的型別則為 </a:t>
            </a:r>
            <a:r>
              <a:rPr lang="en-US" altLang="zh-TW" dirty="0"/>
              <a:t>“</a:t>
            </a:r>
            <a:r>
              <a:rPr lang="zh-TW" altLang="en-US" dirty="0"/>
              <a:t> 父類別 </a:t>
            </a:r>
            <a:r>
              <a:rPr lang="en-US" altLang="zh-TW" dirty="0"/>
              <a:t>”</a:t>
            </a:r>
            <a:r>
              <a:rPr lang="zh-TW" altLang="en-US" dirty="0"/>
              <a:t>。</a:t>
            </a:r>
            <a:br>
              <a:rPr lang="en-US" altLang="zh-TW" dirty="0"/>
            </a:br>
            <a:endParaRPr lang="en-US" altLang="zh-TW" dirty="0"/>
          </a:p>
          <a:p>
            <a:pPr marL="50800" indent="0">
              <a:buNone/>
            </a:pPr>
            <a:endParaRPr lang="zh-TW" altLang="en-US" dirty="0"/>
          </a:p>
        </p:txBody>
      </p:sp>
    </p:spTree>
    <p:extLst>
      <p:ext uri="{BB962C8B-B14F-4D97-AF65-F5344CB8AC3E}">
        <p14:creationId xmlns:p14="http://schemas.microsoft.com/office/powerpoint/2010/main" val="38128131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D22BDB9A-5FF4-4BD8-B7AF-ABCF53C06AF5}"/>
              </a:ext>
            </a:extLst>
          </p:cNvPr>
          <p:cNvPicPr>
            <a:picLocks noChangeAspect="1"/>
          </p:cNvPicPr>
          <p:nvPr/>
        </p:nvPicPr>
        <p:blipFill>
          <a:blip r:embed="rId2"/>
          <a:stretch>
            <a:fillRect/>
          </a:stretch>
        </p:blipFill>
        <p:spPr>
          <a:xfrm>
            <a:off x="907600" y="97567"/>
            <a:ext cx="10694333" cy="3178939"/>
          </a:xfrm>
          <a:prstGeom prst="rect">
            <a:avLst/>
          </a:prstGeom>
        </p:spPr>
      </p:pic>
      <p:pic>
        <p:nvPicPr>
          <p:cNvPr id="5" name="圖片 4">
            <a:extLst>
              <a:ext uri="{FF2B5EF4-FFF2-40B4-BE49-F238E27FC236}">
                <a16:creationId xmlns:a16="http://schemas.microsoft.com/office/drawing/2014/main" id="{3D2A6E15-A683-4ECB-8782-44445C09739A}"/>
              </a:ext>
            </a:extLst>
          </p:cNvPr>
          <p:cNvPicPr>
            <a:picLocks noChangeAspect="1"/>
          </p:cNvPicPr>
          <p:nvPr/>
        </p:nvPicPr>
        <p:blipFill>
          <a:blip r:embed="rId3"/>
          <a:stretch>
            <a:fillRect/>
          </a:stretch>
        </p:blipFill>
        <p:spPr>
          <a:xfrm>
            <a:off x="907600" y="3334474"/>
            <a:ext cx="10694333" cy="3349759"/>
          </a:xfrm>
          <a:prstGeom prst="rect">
            <a:avLst/>
          </a:prstGeom>
        </p:spPr>
      </p:pic>
      <p:sp>
        <p:nvSpPr>
          <p:cNvPr id="7" name="文字方塊 6">
            <a:extLst>
              <a:ext uri="{FF2B5EF4-FFF2-40B4-BE49-F238E27FC236}">
                <a16:creationId xmlns:a16="http://schemas.microsoft.com/office/drawing/2014/main" id="{B390242F-8F6E-4D58-80B5-E2CA5E075995}"/>
              </a:ext>
            </a:extLst>
          </p:cNvPr>
          <p:cNvSpPr txBox="1"/>
          <p:nvPr/>
        </p:nvSpPr>
        <p:spPr>
          <a:xfrm>
            <a:off x="1088208" y="486718"/>
            <a:ext cx="1091682" cy="369332"/>
          </a:xfrm>
          <a:prstGeom prst="rect">
            <a:avLst/>
          </a:prstGeom>
          <a:noFill/>
        </p:spPr>
        <p:txBody>
          <a:bodyPr wrap="square" rtlCol="0">
            <a:spAutoFit/>
          </a:bodyPr>
          <a:lstStyle/>
          <a:p>
            <a:r>
              <a:rPr lang="zh-TW" altLang="en-US" sz="1800" dirty="0">
                <a:solidFill>
                  <a:srgbClr val="FF0000"/>
                </a:solidFill>
              </a:rPr>
              <a:t>子類別</a:t>
            </a:r>
          </a:p>
        </p:txBody>
      </p:sp>
      <p:sp>
        <p:nvSpPr>
          <p:cNvPr id="8" name="矩形 7">
            <a:extLst>
              <a:ext uri="{FF2B5EF4-FFF2-40B4-BE49-F238E27FC236}">
                <a16:creationId xmlns:a16="http://schemas.microsoft.com/office/drawing/2014/main" id="{D8ED06CD-39D9-45AC-81E3-C2A8C2D6393C}"/>
              </a:ext>
            </a:extLst>
          </p:cNvPr>
          <p:cNvSpPr/>
          <p:nvPr/>
        </p:nvSpPr>
        <p:spPr>
          <a:xfrm>
            <a:off x="1954763" y="173767"/>
            <a:ext cx="641429" cy="3926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3970A40A-66D5-41EC-88FD-C55959BADBD5}"/>
              </a:ext>
            </a:extLst>
          </p:cNvPr>
          <p:cNvSpPr/>
          <p:nvPr/>
        </p:nvSpPr>
        <p:spPr>
          <a:xfrm>
            <a:off x="2624767" y="171167"/>
            <a:ext cx="716615" cy="39264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a:extLst>
              <a:ext uri="{FF2B5EF4-FFF2-40B4-BE49-F238E27FC236}">
                <a16:creationId xmlns:a16="http://schemas.microsoft.com/office/drawing/2014/main" id="{B32D4792-CD9F-4315-AEF8-70FD2212B4F0}"/>
              </a:ext>
            </a:extLst>
          </p:cNvPr>
          <p:cNvSpPr txBox="1"/>
          <p:nvPr/>
        </p:nvSpPr>
        <p:spPr>
          <a:xfrm>
            <a:off x="3312807" y="483835"/>
            <a:ext cx="1091682" cy="369332"/>
          </a:xfrm>
          <a:prstGeom prst="rect">
            <a:avLst/>
          </a:prstGeom>
          <a:noFill/>
        </p:spPr>
        <p:txBody>
          <a:bodyPr wrap="square">
            <a:spAutoFit/>
          </a:bodyPr>
          <a:lstStyle/>
          <a:p>
            <a:r>
              <a:rPr lang="zh-TW" altLang="en-US" sz="1800" dirty="0">
                <a:solidFill>
                  <a:schemeClr val="accent1"/>
                </a:solidFill>
              </a:rPr>
              <a:t>父類別</a:t>
            </a:r>
          </a:p>
        </p:txBody>
      </p:sp>
      <p:sp>
        <p:nvSpPr>
          <p:cNvPr id="11" name="文字方塊 10">
            <a:extLst>
              <a:ext uri="{FF2B5EF4-FFF2-40B4-BE49-F238E27FC236}">
                <a16:creationId xmlns:a16="http://schemas.microsoft.com/office/drawing/2014/main" id="{E67F12D8-1480-42DE-8760-FC2508C73E55}"/>
              </a:ext>
            </a:extLst>
          </p:cNvPr>
          <p:cNvSpPr txBox="1"/>
          <p:nvPr/>
        </p:nvSpPr>
        <p:spPr>
          <a:xfrm>
            <a:off x="1088208" y="3647425"/>
            <a:ext cx="1091682" cy="369332"/>
          </a:xfrm>
          <a:prstGeom prst="rect">
            <a:avLst/>
          </a:prstGeom>
          <a:noFill/>
        </p:spPr>
        <p:txBody>
          <a:bodyPr wrap="square" rtlCol="0">
            <a:spAutoFit/>
          </a:bodyPr>
          <a:lstStyle/>
          <a:p>
            <a:r>
              <a:rPr lang="zh-TW" altLang="en-US" sz="1800" dirty="0">
                <a:solidFill>
                  <a:srgbClr val="FF0000"/>
                </a:solidFill>
              </a:rPr>
              <a:t>子類別</a:t>
            </a:r>
          </a:p>
        </p:txBody>
      </p:sp>
      <p:sp>
        <p:nvSpPr>
          <p:cNvPr id="12" name="矩形 11">
            <a:extLst>
              <a:ext uri="{FF2B5EF4-FFF2-40B4-BE49-F238E27FC236}">
                <a16:creationId xmlns:a16="http://schemas.microsoft.com/office/drawing/2014/main" id="{8330243B-314D-4A8C-862B-34042143732E}"/>
              </a:ext>
            </a:extLst>
          </p:cNvPr>
          <p:cNvSpPr/>
          <p:nvPr/>
        </p:nvSpPr>
        <p:spPr>
          <a:xfrm>
            <a:off x="1954763" y="3334474"/>
            <a:ext cx="716615" cy="3926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a:extLst>
              <a:ext uri="{FF2B5EF4-FFF2-40B4-BE49-F238E27FC236}">
                <a16:creationId xmlns:a16="http://schemas.microsoft.com/office/drawing/2014/main" id="{7D29AAC0-3BB7-4635-8174-8D51F4AD9683}"/>
              </a:ext>
            </a:extLst>
          </p:cNvPr>
          <p:cNvSpPr/>
          <p:nvPr/>
        </p:nvSpPr>
        <p:spPr>
          <a:xfrm>
            <a:off x="2688137" y="3334474"/>
            <a:ext cx="716615" cy="39264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a:extLst>
              <a:ext uri="{FF2B5EF4-FFF2-40B4-BE49-F238E27FC236}">
                <a16:creationId xmlns:a16="http://schemas.microsoft.com/office/drawing/2014/main" id="{5AB65DA6-1FA2-4CE5-89EF-EF93B92085DB}"/>
              </a:ext>
            </a:extLst>
          </p:cNvPr>
          <p:cNvSpPr txBox="1"/>
          <p:nvPr/>
        </p:nvSpPr>
        <p:spPr>
          <a:xfrm>
            <a:off x="3312807" y="3644542"/>
            <a:ext cx="1091682" cy="369332"/>
          </a:xfrm>
          <a:prstGeom prst="rect">
            <a:avLst/>
          </a:prstGeom>
          <a:noFill/>
        </p:spPr>
        <p:txBody>
          <a:bodyPr wrap="square">
            <a:spAutoFit/>
          </a:bodyPr>
          <a:lstStyle/>
          <a:p>
            <a:r>
              <a:rPr lang="zh-TW" altLang="en-US" sz="1800" dirty="0">
                <a:solidFill>
                  <a:schemeClr val="accent1"/>
                </a:solidFill>
              </a:rPr>
              <a:t>父類別</a:t>
            </a:r>
          </a:p>
        </p:txBody>
      </p:sp>
    </p:spTree>
    <p:extLst>
      <p:ext uri="{BB962C8B-B14F-4D97-AF65-F5344CB8AC3E}">
        <p14:creationId xmlns:p14="http://schemas.microsoft.com/office/powerpoint/2010/main" val="5265164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82FFCF9-D968-CAF9-5DFE-10991A9E863B}"/>
              </a:ext>
            </a:extLst>
          </p:cNvPr>
          <p:cNvSpPr>
            <a:spLocks noGrp="1"/>
          </p:cNvSpPr>
          <p:nvPr>
            <p:ph type="title"/>
          </p:nvPr>
        </p:nvSpPr>
        <p:spPr/>
        <p:txBody>
          <a:bodyPr/>
          <a:lstStyle/>
          <a:p>
            <a:r>
              <a:rPr lang="en-US" altLang="zh-TW" dirty="0"/>
              <a:t>Class </a:t>
            </a:r>
            <a:r>
              <a:rPr lang="zh-TW" altLang="en-US" dirty="0"/>
              <a:t>的繼承</a:t>
            </a:r>
          </a:p>
        </p:txBody>
      </p:sp>
      <p:sp>
        <p:nvSpPr>
          <p:cNvPr id="3" name="文字版面配置區 2">
            <a:extLst>
              <a:ext uri="{FF2B5EF4-FFF2-40B4-BE49-F238E27FC236}">
                <a16:creationId xmlns:a16="http://schemas.microsoft.com/office/drawing/2014/main" id="{F2E30C46-AE61-380E-B5E6-59EA4698A361}"/>
              </a:ext>
            </a:extLst>
          </p:cNvPr>
          <p:cNvSpPr>
            <a:spLocks noGrp="1"/>
          </p:cNvSpPr>
          <p:nvPr>
            <p:ph type="body" idx="1"/>
          </p:nvPr>
        </p:nvSpPr>
        <p:spPr/>
        <p:txBody>
          <a:bodyPr/>
          <a:lstStyle/>
          <a:p>
            <a:r>
              <a:rPr lang="zh-TW" altLang="en-US" dirty="0"/>
              <a:t>子類別除了可以使用自己添加自己的 </a:t>
            </a:r>
            <a:r>
              <a:rPr lang="en-US" altLang="zh-TW" dirty="0"/>
              <a:t>method </a:t>
            </a:r>
            <a:r>
              <a:rPr lang="zh-TW" altLang="en-US" dirty="0"/>
              <a:t>，也可以使用父類別的 </a:t>
            </a:r>
            <a:r>
              <a:rPr lang="en-US" altLang="zh-TW" dirty="0"/>
              <a:t>method</a:t>
            </a:r>
            <a:r>
              <a:rPr lang="zh-TW" altLang="en-US" dirty="0"/>
              <a:t>。</a:t>
            </a:r>
          </a:p>
        </p:txBody>
      </p:sp>
      <p:pic>
        <p:nvPicPr>
          <p:cNvPr id="4" name="圖片 3">
            <a:extLst>
              <a:ext uri="{FF2B5EF4-FFF2-40B4-BE49-F238E27FC236}">
                <a16:creationId xmlns:a16="http://schemas.microsoft.com/office/drawing/2014/main" id="{1EEFD858-44ED-4110-AFA6-99621B4B9C7B}"/>
              </a:ext>
            </a:extLst>
          </p:cNvPr>
          <p:cNvPicPr>
            <a:picLocks noChangeAspect="1"/>
          </p:cNvPicPr>
          <p:nvPr/>
        </p:nvPicPr>
        <p:blipFill>
          <a:blip r:embed="rId2"/>
          <a:stretch>
            <a:fillRect/>
          </a:stretch>
        </p:blipFill>
        <p:spPr>
          <a:xfrm>
            <a:off x="907600" y="2789068"/>
            <a:ext cx="10588400" cy="3473532"/>
          </a:xfrm>
          <a:prstGeom prst="rect">
            <a:avLst/>
          </a:prstGeom>
        </p:spPr>
      </p:pic>
    </p:spTree>
    <p:extLst>
      <p:ext uri="{BB962C8B-B14F-4D97-AF65-F5344CB8AC3E}">
        <p14:creationId xmlns:p14="http://schemas.microsoft.com/office/powerpoint/2010/main" val="3188896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0D9381A3-B033-4A52-AEA7-0B9C77CA2C0E}"/>
              </a:ext>
            </a:extLst>
          </p:cNvPr>
          <p:cNvSpPr>
            <a:spLocks noGrp="1"/>
          </p:cNvSpPr>
          <p:nvPr>
            <p:ph type="title"/>
          </p:nvPr>
        </p:nvSpPr>
        <p:spPr/>
        <p:txBody>
          <a:bodyPr/>
          <a:lstStyle/>
          <a:p>
            <a:r>
              <a:rPr lang="zh-TW" altLang="en-US" dirty="0"/>
              <a:t>敘述 </a:t>
            </a:r>
            <a:r>
              <a:rPr lang="en-US" altLang="zh-TW" dirty="0"/>
              <a:t>Statement</a:t>
            </a:r>
            <a:endParaRPr lang="zh-TW" altLang="en-US" dirty="0"/>
          </a:p>
        </p:txBody>
      </p:sp>
      <p:sp>
        <p:nvSpPr>
          <p:cNvPr id="5" name="文字版面配置區 4">
            <a:extLst>
              <a:ext uri="{FF2B5EF4-FFF2-40B4-BE49-F238E27FC236}">
                <a16:creationId xmlns:a16="http://schemas.microsoft.com/office/drawing/2014/main" id="{ABAE5254-4F6B-4FC9-93AE-0D0952AD475D}"/>
              </a:ext>
            </a:extLst>
          </p:cNvPr>
          <p:cNvSpPr>
            <a:spLocks noGrp="1"/>
          </p:cNvSpPr>
          <p:nvPr>
            <p:ph type="body" idx="1"/>
          </p:nvPr>
        </p:nvSpPr>
        <p:spPr/>
        <p:txBody>
          <a:bodyPr/>
          <a:lstStyle/>
          <a:p>
            <a:r>
              <a:rPr lang="zh-TW" altLang="en-US" dirty="0"/>
              <a:t>敘述可以簡單想成是一個有對錯的句子。</a:t>
            </a:r>
          </a:p>
        </p:txBody>
      </p:sp>
      <p:pic>
        <p:nvPicPr>
          <p:cNvPr id="6" name="圖片 5">
            <a:extLst>
              <a:ext uri="{FF2B5EF4-FFF2-40B4-BE49-F238E27FC236}">
                <a16:creationId xmlns:a16="http://schemas.microsoft.com/office/drawing/2014/main" id="{3CC1E4B0-A65C-43BF-A274-3B286F2D67E1}"/>
              </a:ext>
            </a:extLst>
          </p:cNvPr>
          <p:cNvPicPr>
            <a:picLocks noChangeAspect="1"/>
          </p:cNvPicPr>
          <p:nvPr/>
        </p:nvPicPr>
        <p:blipFill>
          <a:blip r:embed="rId2"/>
          <a:stretch>
            <a:fillRect/>
          </a:stretch>
        </p:blipFill>
        <p:spPr>
          <a:xfrm>
            <a:off x="907600" y="2172114"/>
            <a:ext cx="8788850" cy="4071963"/>
          </a:xfrm>
          <a:prstGeom prst="rect">
            <a:avLst/>
          </a:prstGeom>
        </p:spPr>
      </p:pic>
      <p:pic>
        <p:nvPicPr>
          <p:cNvPr id="10" name="圖片 9">
            <a:extLst>
              <a:ext uri="{FF2B5EF4-FFF2-40B4-BE49-F238E27FC236}">
                <a16:creationId xmlns:a16="http://schemas.microsoft.com/office/drawing/2014/main" id="{F424710F-4972-47FE-9BF1-793F528EA0E3}"/>
              </a:ext>
            </a:extLst>
          </p:cNvPr>
          <p:cNvPicPr>
            <a:picLocks noChangeAspect="1"/>
          </p:cNvPicPr>
          <p:nvPr/>
        </p:nvPicPr>
        <p:blipFill>
          <a:blip r:embed="rId3"/>
          <a:stretch>
            <a:fillRect/>
          </a:stretch>
        </p:blipFill>
        <p:spPr>
          <a:xfrm>
            <a:off x="5993347" y="2172114"/>
            <a:ext cx="5608720" cy="4021434"/>
          </a:xfrm>
          <a:prstGeom prst="rect">
            <a:avLst/>
          </a:prstGeom>
        </p:spPr>
      </p:pic>
    </p:spTree>
    <p:extLst>
      <p:ext uri="{BB962C8B-B14F-4D97-AF65-F5344CB8AC3E}">
        <p14:creationId xmlns:p14="http://schemas.microsoft.com/office/powerpoint/2010/main" val="3022106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7"/>
          <p:cNvSpPr txBox="1">
            <a:spLocks noGrp="1"/>
          </p:cNvSpPr>
          <p:nvPr>
            <p:ph type="title"/>
          </p:nvPr>
        </p:nvSpPr>
        <p:spPr>
          <a:prstGeom prst="rect">
            <a:avLst/>
          </a:prstGeom>
          <a:noFill/>
          <a:ln>
            <a:noFill/>
          </a:ln>
        </p:spPr>
        <p:txBody>
          <a:bodyPr spcFirstLastPara="1" vert="horz" wrap="square" lIns="35700" tIns="35700" rIns="35700" bIns="35700" rtlCol="0" anchor="t" anchorCtr="0">
            <a:noAutofit/>
          </a:bodyPr>
          <a:lstStyle/>
          <a:p>
            <a:br>
              <a:rPr lang="en-US" altLang="zh-TW" sz="5330" dirty="0">
                <a:solidFill>
                  <a:srgbClr val="00B050"/>
                </a:solidFill>
              </a:rPr>
            </a:br>
            <a:r>
              <a:rPr lang="zh-TW" altLang="en-US" sz="5330" dirty="0">
                <a:solidFill>
                  <a:srgbClr val="00B050"/>
                </a:solidFill>
              </a:rPr>
              <a:t>流程控制</a:t>
            </a:r>
            <a:r>
              <a:rPr lang="en-US" altLang="zh-TW" sz="5330" dirty="0">
                <a:solidFill>
                  <a:srgbClr val="00B050"/>
                </a:solidFill>
              </a:rPr>
              <a:t> Control Flow</a:t>
            </a:r>
            <a:endParaRPr lang="zh-TW" altLang="en-US" sz="5330" dirty="0">
              <a:solidFill>
                <a:srgbClr val="00B050"/>
              </a:solidFill>
            </a:endParaRPr>
          </a:p>
        </p:txBody>
      </p:sp>
      <p:sp>
        <p:nvSpPr>
          <p:cNvPr id="160" name="Google Shape;160;p7"/>
          <p:cNvSpPr txBox="1">
            <a:spLocks noGrp="1"/>
          </p:cNvSpPr>
          <p:nvPr>
            <p:ph type="subTitle" idx="1"/>
          </p:nvPr>
        </p:nvSpPr>
        <p:spPr>
          <a:prstGeom prst="rect">
            <a:avLst/>
          </a:prstGeom>
          <a:noFill/>
          <a:ln>
            <a:noFill/>
          </a:ln>
        </p:spPr>
        <p:txBody>
          <a:bodyPr spcFirstLastPara="1" vert="horz" wrap="square" lIns="35700" tIns="35700" rIns="35700" bIns="35700" rtlCol="0" anchor="t" anchorCtr="0">
            <a:noAutofit/>
          </a:bodyPr>
          <a:lstStyle/>
          <a:p>
            <a:pPr marL="0" indent="0">
              <a:lnSpc>
                <a:spcPct val="100000"/>
              </a:lnSpc>
              <a:spcBef>
                <a:spcPts val="0"/>
              </a:spcBef>
              <a:buClr>
                <a:schemeClr val="dk2"/>
              </a:buClr>
              <a:buSzPts val="1800"/>
            </a:pPr>
            <a:r>
              <a:rPr lang="en-US" altLang="zh-TW" sz="3470" dirty="0">
                <a:solidFill>
                  <a:srgbClr val="A6AAA9"/>
                </a:solidFill>
              </a:rPr>
              <a:t>if-else</a:t>
            </a:r>
          </a:p>
        </p:txBody>
      </p:sp>
      <p:sp>
        <p:nvSpPr>
          <p:cNvPr id="161" name="Google Shape;161;p7"/>
          <p:cNvSpPr txBox="1">
            <a:spLocks noGrp="1"/>
          </p:cNvSpPr>
          <p:nvPr>
            <p:ph type="sldNum" idx="4294967295"/>
          </p:nvPr>
        </p:nvSpPr>
        <p:spPr>
          <a:xfrm>
            <a:off x="11549063" y="6537325"/>
            <a:ext cx="642937" cy="320675"/>
          </a:xfrm>
          <a:prstGeom prst="rect">
            <a:avLst/>
          </a:prstGeom>
          <a:noFill/>
          <a:ln>
            <a:noFill/>
          </a:ln>
        </p:spPr>
        <p:txBody>
          <a:bodyPr spcFirstLastPara="1" vert="horz" wrap="square" lIns="35700" tIns="35700" rIns="35700" bIns="35700" rtlCol="0" anchor="t" anchorCtr="0">
            <a:noAutofit/>
          </a:bodyPr>
          <a:lstStyle/>
          <a:p>
            <a:fld id="{00000000-1234-1234-1234-123412341234}" type="slidenum">
              <a:rPr lang="en-US" altLang="zh-TW"/>
              <a:pPr/>
              <a:t>7</a:t>
            </a:fld>
            <a:endParaRPr dirty="0"/>
          </a:p>
        </p:txBody>
      </p:sp>
    </p:spTree>
    <p:extLst>
      <p:ext uri="{BB962C8B-B14F-4D97-AF65-F5344CB8AC3E}">
        <p14:creationId xmlns:p14="http://schemas.microsoft.com/office/powerpoint/2010/main" val="3467601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B2E65919-23B9-4FD9-8018-B74FBCF1BBB2}"/>
              </a:ext>
            </a:extLst>
          </p:cNvPr>
          <p:cNvSpPr>
            <a:spLocks noGrp="1"/>
          </p:cNvSpPr>
          <p:nvPr>
            <p:ph type="title"/>
          </p:nvPr>
        </p:nvSpPr>
        <p:spPr/>
        <p:txBody>
          <a:bodyPr/>
          <a:lstStyle/>
          <a:p>
            <a:r>
              <a:rPr lang="en-US" altLang="zh-TW" dirty="0"/>
              <a:t>if-else</a:t>
            </a:r>
            <a:endParaRPr lang="zh-TW" altLang="en-US" dirty="0"/>
          </a:p>
        </p:txBody>
      </p:sp>
      <p:sp>
        <p:nvSpPr>
          <p:cNvPr id="5" name="文字版面配置區 4">
            <a:extLst>
              <a:ext uri="{FF2B5EF4-FFF2-40B4-BE49-F238E27FC236}">
                <a16:creationId xmlns:a16="http://schemas.microsoft.com/office/drawing/2014/main" id="{D67DA93D-21BA-42F6-899D-9D375ACADB2E}"/>
              </a:ext>
            </a:extLst>
          </p:cNvPr>
          <p:cNvSpPr>
            <a:spLocks noGrp="1"/>
          </p:cNvSpPr>
          <p:nvPr>
            <p:ph type="body" idx="1"/>
          </p:nvPr>
        </p:nvSpPr>
        <p:spPr/>
        <p:txBody>
          <a:bodyPr/>
          <a:lstStyle/>
          <a:p>
            <a:endParaRPr lang="en-US" altLang="zh-TW" dirty="0"/>
          </a:p>
          <a:p>
            <a:endParaRPr lang="en-US" altLang="zh-TW" dirty="0"/>
          </a:p>
          <a:p>
            <a:endParaRPr lang="en-US" altLang="zh-TW" dirty="0"/>
          </a:p>
          <a:p>
            <a:endParaRPr lang="en-US" altLang="zh-TW" dirty="0"/>
          </a:p>
          <a:p>
            <a:r>
              <a:rPr lang="zh-TW" altLang="en-US" dirty="0"/>
              <a:t>如果你曾經寫過像是 </a:t>
            </a:r>
            <a:r>
              <a:rPr lang="en-US" altLang="zh-TW" dirty="0"/>
              <a:t>C </a:t>
            </a:r>
            <a:r>
              <a:rPr lang="zh-TW" altLang="en-US" dirty="0"/>
              <a:t>等其他語言，注意 </a:t>
            </a:r>
            <a:r>
              <a:rPr lang="en-US" altLang="zh-TW" dirty="0"/>
              <a:t>python </a:t>
            </a:r>
            <a:r>
              <a:rPr lang="zh-TW" altLang="en-US" dirty="0"/>
              <a:t>的 </a:t>
            </a:r>
            <a:r>
              <a:rPr lang="en-US" altLang="zh-TW" dirty="0"/>
              <a:t>statement </a:t>
            </a:r>
            <a:r>
              <a:rPr lang="zh-TW" altLang="en-US" dirty="0"/>
              <a:t>不需要在外面加括號，但是在敘述後要加上冒號 </a:t>
            </a:r>
            <a:r>
              <a:rPr lang="en-US" altLang="zh-TW" dirty="0"/>
              <a:t>(:)</a:t>
            </a:r>
            <a:r>
              <a:rPr lang="zh-TW" altLang="en-US" dirty="0"/>
              <a:t>。</a:t>
            </a:r>
            <a:endParaRPr lang="en-US" altLang="zh-TW" dirty="0"/>
          </a:p>
          <a:p>
            <a:endParaRPr lang="zh-TW" altLang="en-US" dirty="0"/>
          </a:p>
          <a:p>
            <a:r>
              <a:rPr lang="zh-TW" altLang="en-US" dirty="0"/>
              <a:t>至於在該 </a:t>
            </a:r>
            <a:r>
              <a:rPr lang="en-US" altLang="zh-TW" dirty="0"/>
              <a:t>statement </a:t>
            </a:r>
            <a:r>
              <a:rPr lang="zh-TW" altLang="en-US" dirty="0"/>
              <a:t>內的程式碼都必須縮排 </a:t>
            </a:r>
            <a:r>
              <a:rPr lang="en-US" altLang="zh-TW" dirty="0"/>
              <a:t>(</a:t>
            </a:r>
            <a:r>
              <a:rPr lang="zh-TW" altLang="en-US" dirty="0"/>
              <a:t>可以使用 </a:t>
            </a:r>
            <a:r>
              <a:rPr lang="en-US" altLang="zh-TW" dirty="0"/>
              <a:t>tab)</a:t>
            </a:r>
            <a:r>
              <a:rPr lang="zh-TW" altLang="en-US" dirty="0"/>
              <a:t>。</a:t>
            </a:r>
          </a:p>
          <a:p>
            <a:endParaRPr lang="zh-TW" altLang="en-US" dirty="0"/>
          </a:p>
        </p:txBody>
      </p:sp>
      <p:sp>
        <p:nvSpPr>
          <p:cNvPr id="6" name="Google Shape;625;p88">
            <a:extLst>
              <a:ext uri="{FF2B5EF4-FFF2-40B4-BE49-F238E27FC236}">
                <a16:creationId xmlns:a16="http://schemas.microsoft.com/office/drawing/2014/main" id="{29AD3BC0-2951-43BE-A6E8-9367D581D9CF}"/>
              </a:ext>
            </a:extLst>
          </p:cNvPr>
          <p:cNvSpPr/>
          <p:nvPr/>
        </p:nvSpPr>
        <p:spPr>
          <a:xfrm>
            <a:off x="907600" y="1377151"/>
            <a:ext cx="10588400" cy="2299499"/>
          </a:xfrm>
          <a:prstGeom prst="roundRect">
            <a:avLst>
              <a:gd name="adj" fmla="val 16667"/>
            </a:avLst>
          </a:prstGeom>
          <a:solidFill>
            <a:srgbClr val="CFE2F3"/>
          </a:solidFill>
          <a:ln w="38100"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r>
              <a:rPr lang="en-US" altLang="zh-TW" sz="2400" b="1" dirty="0">
                <a:solidFill>
                  <a:schemeClr val="dk1"/>
                </a:solidFill>
              </a:rPr>
              <a:t>if </a:t>
            </a:r>
            <a:r>
              <a:rPr lang="en-US" altLang="zh-TW" sz="2400" b="1" dirty="0">
                <a:solidFill>
                  <a:schemeClr val="accent1"/>
                </a:solidFill>
              </a:rPr>
              <a:t>statement1</a:t>
            </a:r>
            <a:r>
              <a:rPr lang="en-US" altLang="zh-TW" sz="2400" b="1" dirty="0">
                <a:solidFill>
                  <a:schemeClr val="dk1"/>
                </a:solidFill>
              </a:rPr>
              <a:t> :</a:t>
            </a:r>
          </a:p>
          <a:p>
            <a:r>
              <a:rPr lang="en-US" altLang="zh-TW" sz="2400" b="1" dirty="0">
                <a:solidFill>
                  <a:schemeClr val="dk1"/>
                </a:solidFill>
              </a:rPr>
              <a:t>  </a:t>
            </a:r>
            <a:r>
              <a:rPr lang="en-US" altLang="zh-TW" sz="2400" b="1" dirty="0">
                <a:solidFill>
                  <a:schemeClr val="accent1"/>
                </a:solidFill>
              </a:rPr>
              <a:t>(do something)</a:t>
            </a:r>
          </a:p>
          <a:p>
            <a:r>
              <a:rPr lang="en-US" altLang="zh-TW" sz="2400" b="1" dirty="0" err="1">
                <a:solidFill>
                  <a:schemeClr val="dk1"/>
                </a:solidFill>
              </a:rPr>
              <a:t>elif</a:t>
            </a:r>
            <a:r>
              <a:rPr lang="en-US" altLang="zh-TW" sz="2400" b="1" dirty="0">
                <a:solidFill>
                  <a:schemeClr val="dk1"/>
                </a:solidFill>
              </a:rPr>
              <a:t> </a:t>
            </a:r>
            <a:r>
              <a:rPr lang="en-US" altLang="zh-TW" sz="2400" b="1" dirty="0">
                <a:solidFill>
                  <a:schemeClr val="accent1"/>
                </a:solidFill>
              </a:rPr>
              <a:t>statement2</a:t>
            </a:r>
            <a:r>
              <a:rPr lang="en-US" altLang="zh-TW" sz="2400" b="1" dirty="0">
                <a:solidFill>
                  <a:schemeClr val="dk1"/>
                </a:solidFill>
              </a:rPr>
              <a:t> :</a:t>
            </a:r>
          </a:p>
          <a:p>
            <a:r>
              <a:rPr lang="en-US" altLang="zh-TW" sz="2400" b="1" dirty="0">
                <a:solidFill>
                  <a:schemeClr val="dk1"/>
                </a:solidFill>
              </a:rPr>
              <a:t>  </a:t>
            </a:r>
            <a:r>
              <a:rPr lang="en-US" altLang="zh-TW" sz="2400" b="1" dirty="0">
                <a:solidFill>
                  <a:schemeClr val="accent1"/>
                </a:solidFill>
              </a:rPr>
              <a:t>(do something)</a:t>
            </a:r>
          </a:p>
          <a:p>
            <a:r>
              <a:rPr lang="en-US" altLang="zh-TW" sz="2400" b="1" dirty="0">
                <a:solidFill>
                  <a:schemeClr val="dk1"/>
                </a:solidFill>
              </a:rPr>
              <a:t>else:</a:t>
            </a:r>
          </a:p>
          <a:p>
            <a:r>
              <a:rPr lang="en-US" altLang="zh-TW" sz="2400" b="1" dirty="0">
                <a:solidFill>
                  <a:schemeClr val="dk1"/>
                </a:solidFill>
              </a:rPr>
              <a:t> </a:t>
            </a:r>
            <a:r>
              <a:rPr lang="en-US" altLang="zh-TW" sz="2400" b="1" dirty="0">
                <a:solidFill>
                  <a:schemeClr val="accent1"/>
                </a:solidFill>
              </a:rPr>
              <a:t> (do something)</a:t>
            </a:r>
          </a:p>
        </p:txBody>
      </p:sp>
    </p:spTree>
    <p:extLst>
      <p:ext uri="{BB962C8B-B14F-4D97-AF65-F5344CB8AC3E}">
        <p14:creationId xmlns:p14="http://schemas.microsoft.com/office/powerpoint/2010/main" val="570973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7"/>
          <p:cNvSpPr txBox="1">
            <a:spLocks noGrp="1"/>
          </p:cNvSpPr>
          <p:nvPr>
            <p:ph type="title"/>
          </p:nvPr>
        </p:nvSpPr>
        <p:spPr>
          <a:prstGeom prst="rect">
            <a:avLst/>
          </a:prstGeom>
          <a:noFill/>
          <a:ln>
            <a:noFill/>
          </a:ln>
        </p:spPr>
        <p:txBody>
          <a:bodyPr spcFirstLastPara="1" vert="horz" wrap="square" lIns="35700" tIns="35700" rIns="35700" bIns="35700" rtlCol="0" anchor="t" anchorCtr="0">
            <a:noAutofit/>
          </a:bodyPr>
          <a:lstStyle/>
          <a:p>
            <a:br>
              <a:rPr lang="en-US" altLang="zh-TW" sz="5330" dirty="0">
                <a:solidFill>
                  <a:srgbClr val="00B050"/>
                </a:solidFill>
              </a:rPr>
            </a:br>
            <a:r>
              <a:rPr lang="zh-TW" altLang="en-US" sz="5330" dirty="0">
                <a:solidFill>
                  <a:srgbClr val="00B050"/>
                </a:solidFill>
              </a:rPr>
              <a:t>流程控制</a:t>
            </a:r>
            <a:r>
              <a:rPr lang="en-US" altLang="zh-TW" sz="5330" dirty="0">
                <a:solidFill>
                  <a:srgbClr val="00B050"/>
                </a:solidFill>
              </a:rPr>
              <a:t> Control Flow</a:t>
            </a:r>
            <a:endParaRPr lang="zh-TW" altLang="en-US" sz="5330" dirty="0">
              <a:solidFill>
                <a:srgbClr val="00B050"/>
              </a:solidFill>
            </a:endParaRPr>
          </a:p>
        </p:txBody>
      </p:sp>
      <p:sp>
        <p:nvSpPr>
          <p:cNvPr id="160" name="Google Shape;160;p7"/>
          <p:cNvSpPr txBox="1">
            <a:spLocks noGrp="1"/>
          </p:cNvSpPr>
          <p:nvPr>
            <p:ph type="subTitle" idx="1"/>
          </p:nvPr>
        </p:nvSpPr>
        <p:spPr>
          <a:prstGeom prst="rect">
            <a:avLst/>
          </a:prstGeom>
          <a:noFill/>
          <a:ln>
            <a:noFill/>
          </a:ln>
        </p:spPr>
        <p:txBody>
          <a:bodyPr spcFirstLastPara="1" vert="horz" wrap="square" lIns="35700" tIns="35700" rIns="35700" bIns="35700" rtlCol="0" anchor="t" anchorCtr="0">
            <a:noAutofit/>
          </a:bodyPr>
          <a:lstStyle/>
          <a:p>
            <a:pPr marL="0" indent="0">
              <a:lnSpc>
                <a:spcPct val="100000"/>
              </a:lnSpc>
              <a:spcBef>
                <a:spcPts val="0"/>
              </a:spcBef>
              <a:buClr>
                <a:schemeClr val="dk2"/>
              </a:buClr>
              <a:buSzPts val="1800"/>
            </a:pPr>
            <a:r>
              <a:rPr lang="en-US" altLang="zh-TW" sz="3470" dirty="0">
                <a:solidFill>
                  <a:srgbClr val="A6AAA9"/>
                </a:solidFill>
              </a:rPr>
              <a:t>for-loop</a:t>
            </a:r>
          </a:p>
        </p:txBody>
      </p:sp>
      <p:sp>
        <p:nvSpPr>
          <p:cNvPr id="161" name="Google Shape;161;p7"/>
          <p:cNvSpPr txBox="1">
            <a:spLocks noGrp="1"/>
          </p:cNvSpPr>
          <p:nvPr>
            <p:ph type="sldNum" idx="4294967295"/>
          </p:nvPr>
        </p:nvSpPr>
        <p:spPr>
          <a:xfrm>
            <a:off x="11549063" y="6537325"/>
            <a:ext cx="642937" cy="320675"/>
          </a:xfrm>
          <a:prstGeom prst="rect">
            <a:avLst/>
          </a:prstGeom>
          <a:noFill/>
          <a:ln>
            <a:noFill/>
          </a:ln>
        </p:spPr>
        <p:txBody>
          <a:bodyPr spcFirstLastPara="1" vert="horz" wrap="square" lIns="35700" tIns="35700" rIns="35700" bIns="35700" rtlCol="0" anchor="t" anchorCtr="0">
            <a:noAutofit/>
          </a:bodyPr>
          <a:lstStyle/>
          <a:p>
            <a:fld id="{00000000-1234-1234-1234-123412341234}" type="slidenum">
              <a:rPr lang="en-US" altLang="zh-TW"/>
              <a:pPr/>
              <a:t>9</a:t>
            </a:fld>
            <a:endParaRPr dirty="0"/>
          </a:p>
        </p:txBody>
      </p:sp>
    </p:spTree>
    <p:extLst>
      <p:ext uri="{BB962C8B-B14F-4D97-AF65-F5344CB8AC3E}">
        <p14:creationId xmlns:p14="http://schemas.microsoft.com/office/powerpoint/2010/main" val="2697181134"/>
      </p:ext>
    </p:extLst>
  </p:cSld>
  <p:clrMapOvr>
    <a:masterClrMapping/>
  </p:clrMapOvr>
</p:sld>
</file>

<file path=ppt/theme/theme1.xml><?xml version="1.0" encoding="utf-8"?>
<a:theme xmlns:a="http://schemas.openxmlformats.org/drawingml/2006/main" name="PPTtemplate">
  <a:themeElements>
    <a:clrScheme name="Office 2007-20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技術班課程模版.pptx" id="{4571849E-8CDA-407E-8287-DF563F034946}" vid="{DFAD8269-D7DB-4BF0-A2D9-710524F37DEC}"/>
    </a:ext>
  </a:extLst>
</a:theme>
</file>

<file path=ppt/theme/theme2.xml><?xml version="1.0" encoding="utf-8"?>
<a:theme xmlns:a="http://schemas.openxmlformats.org/drawingml/2006/main" name="Office 佈景主題">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技術班課程模版</Template>
  <TotalTime>1832</TotalTime>
  <Words>1461</Words>
  <Application>Microsoft Office PowerPoint</Application>
  <PresentationFormat>寬螢幕</PresentationFormat>
  <Paragraphs>212</Paragraphs>
  <Slides>57</Slides>
  <Notes>21</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57</vt:i4>
      </vt:variant>
    </vt:vector>
  </HeadingPairs>
  <TitlesOfParts>
    <vt:vector size="63" baseType="lpstr">
      <vt:lpstr>Helvetica Neue Light</vt:lpstr>
      <vt:lpstr>Microsoft JhengHei</vt:lpstr>
      <vt:lpstr>新細明體</vt:lpstr>
      <vt:lpstr>Arial</vt:lpstr>
      <vt:lpstr>Calibri</vt:lpstr>
      <vt:lpstr>PPTtemplate</vt:lpstr>
      <vt:lpstr>Python Advanced</vt:lpstr>
      <vt:lpstr>PowerPoint 簡報</vt:lpstr>
      <vt:lpstr>課程內容</vt:lpstr>
      <vt:lpstr> 流程控制 Control Flow</vt:lpstr>
      <vt:lpstr> 流程控制 Control Flow</vt:lpstr>
      <vt:lpstr>敘述 Statement</vt:lpstr>
      <vt:lpstr> 流程控制 Control Flow</vt:lpstr>
      <vt:lpstr>if-else</vt:lpstr>
      <vt:lpstr> 流程控制 Control Flow</vt:lpstr>
      <vt:lpstr>for-loop</vt:lpstr>
      <vt:lpstr>for-loop</vt:lpstr>
      <vt:lpstr>for-loop – enumerate 迭代</vt:lpstr>
      <vt:lpstr>for-loop – range 迭代</vt:lpstr>
      <vt:lpstr>for-loop – range 迭代</vt:lpstr>
      <vt:lpstr>for-loop – nested loop</vt:lpstr>
      <vt:lpstr>for-loop – zip 迭代</vt:lpstr>
      <vt:lpstr> 流程控制 Control Flow</vt:lpstr>
      <vt:lpstr>while-loop</vt:lpstr>
      <vt:lpstr> 流程控制 Control Flow</vt:lpstr>
      <vt:lpstr>Break</vt:lpstr>
      <vt:lpstr>Break</vt:lpstr>
      <vt:lpstr> 流程控制 Control Flow</vt:lpstr>
      <vt:lpstr>Continue</vt:lpstr>
      <vt:lpstr> 流程控制 Control Flow</vt:lpstr>
      <vt:lpstr>Pass vs Continue</vt:lpstr>
      <vt:lpstr> 流程控制 Control Flow</vt:lpstr>
      <vt:lpstr>生成式</vt:lpstr>
      <vt:lpstr>生成式</vt:lpstr>
      <vt:lpstr>生成式</vt:lpstr>
      <vt:lpstr>生成式</vt:lpstr>
      <vt:lpstr> 函式 Functions</vt:lpstr>
      <vt:lpstr> 函式 Functions</vt:lpstr>
      <vt:lpstr>函式 Functions</vt:lpstr>
      <vt:lpstr>函式 Functions</vt:lpstr>
      <vt:lpstr>函式 Functions</vt:lpstr>
      <vt:lpstr>函式 Functions</vt:lpstr>
      <vt:lpstr> 函式 Functions</vt:lpstr>
      <vt:lpstr>匿名函式 Lambda-Function</vt:lpstr>
      <vt:lpstr>匿名函式 Lambda-Function</vt:lpstr>
      <vt:lpstr> 函式 Functions</vt:lpstr>
      <vt:lpstr>產生器 Generator</vt:lpstr>
      <vt:lpstr>產生器 Generator</vt:lpstr>
      <vt:lpstr> 函式 Functions</vt:lpstr>
      <vt:lpstr>星號 args 和 kargs</vt:lpstr>
      <vt:lpstr>星號 args 和 kargs</vt:lpstr>
      <vt:lpstr>物件導向 ( Object Oriented Programming )</vt:lpstr>
      <vt:lpstr>物件導向 ( Object Oriented Programming )</vt:lpstr>
      <vt:lpstr>Class</vt:lpstr>
      <vt:lpstr>Class</vt:lpstr>
      <vt:lpstr>Class</vt:lpstr>
      <vt:lpstr>物件導向 ( Object Oriented Programming )</vt:lpstr>
      <vt:lpstr>Class 的功能</vt:lpstr>
      <vt:lpstr>Class 的功能</vt:lpstr>
      <vt:lpstr>物件導向 ( Object Oriented Programming )</vt:lpstr>
      <vt:lpstr>Class 的繼承</vt:lpstr>
      <vt:lpstr>PowerPoint 簡報</vt:lpstr>
      <vt:lpstr>Class 的繼承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cp:lastModifiedBy>wu86r</cp:lastModifiedBy>
  <cp:revision>523</cp:revision>
  <dcterms:modified xsi:type="dcterms:W3CDTF">2023-02-05T13:51:33Z</dcterms:modified>
</cp:coreProperties>
</file>