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  <p:sldId id="263" r:id="rId9"/>
    <p:sldId id="264" r:id="rId10"/>
  </p:sldIdLst>
  <p:sldSz cx="14565313" cy="11879263"/>
  <p:notesSz cx="6858000" cy="9144000"/>
  <p:defaultTextStyle>
    <a:defPPr>
      <a:defRPr lang="en-US"/>
    </a:defPPr>
    <a:lvl1pPr marL="0" algn="l" defTabSz="1269152" rtl="0" eaLnBrk="1" latinLnBrk="0" hangingPunct="1">
      <a:defRPr sz="2499" kern="1200">
        <a:solidFill>
          <a:schemeClr val="tx1"/>
        </a:solidFill>
        <a:latin typeface="+mn-lt"/>
        <a:ea typeface="+mn-ea"/>
        <a:cs typeface="+mn-cs"/>
      </a:defRPr>
    </a:lvl1pPr>
    <a:lvl2pPr marL="634577" algn="l" defTabSz="1269152" rtl="0" eaLnBrk="1" latinLnBrk="0" hangingPunct="1">
      <a:defRPr sz="2499" kern="1200">
        <a:solidFill>
          <a:schemeClr val="tx1"/>
        </a:solidFill>
        <a:latin typeface="+mn-lt"/>
        <a:ea typeface="+mn-ea"/>
        <a:cs typeface="+mn-cs"/>
      </a:defRPr>
    </a:lvl2pPr>
    <a:lvl3pPr marL="1269152" algn="l" defTabSz="1269152" rtl="0" eaLnBrk="1" latinLnBrk="0" hangingPunct="1">
      <a:defRPr sz="2499" kern="1200">
        <a:solidFill>
          <a:schemeClr val="tx1"/>
        </a:solidFill>
        <a:latin typeface="+mn-lt"/>
        <a:ea typeface="+mn-ea"/>
        <a:cs typeface="+mn-cs"/>
      </a:defRPr>
    </a:lvl3pPr>
    <a:lvl4pPr marL="1903728" algn="l" defTabSz="1269152" rtl="0" eaLnBrk="1" latinLnBrk="0" hangingPunct="1">
      <a:defRPr sz="2499" kern="1200">
        <a:solidFill>
          <a:schemeClr val="tx1"/>
        </a:solidFill>
        <a:latin typeface="+mn-lt"/>
        <a:ea typeface="+mn-ea"/>
        <a:cs typeface="+mn-cs"/>
      </a:defRPr>
    </a:lvl4pPr>
    <a:lvl5pPr marL="2538305" algn="l" defTabSz="1269152" rtl="0" eaLnBrk="1" latinLnBrk="0" hangingPunct="1">
      <a:defRPr sz="2499" kern="1200">
        <a:solidFill>
          <a:schemeClr val="tx1"/>
        </a:solidFill>
        <a:latin typeface="+mn-lt"/>
        <a:ea typeface="+mn-ea"/>
        <a:cs typeface="+mn-cs"/>
      </a:defRPr>
    </a:lvl5pPr>
    <a:lvl6pPr marL="3172880" algn="l" defTabSz="1269152" rtl="0" eaLnBrk="1" latinLnBrk="0" hangingPunct="1">
      <a:defRPr sz="2499" kern="1200">
        <a:solidFill>
          <a:schemeClr val="tx1"/>
        </a:solidFill>
        <a:latin typeface="+mn-lt"/>
        <a:ea typeface="+mn-ea"/>
        <a:cs typeface="+mn-cs"/>
      </a:defRPr>
    </a:lvl6pPr>
    <a:lvl7pPr marL="3807457" algn="l" defTabSz="1269152" rtl="0" eaLnBrk="1" latinLnBrk="0" hangingPunct="1">
      <a:defRPr sz="2499" kern="1200">
        <a:solidFill>
          <a:schemeClr val="tx1"/>
        </a:solidFill>
        <a:latin typeface="+mn-lt"/>
        <a:ea typeface="+mn-ea"/>
        <a:cs typeface="+mn-cs"/>
      </a:defRPr>
    </a:lvl7pPr>
    <a:lvl8pPr marL="4442032" algn="l" defTabSz="1269152" rtl="0" eaLnBrk="1" latinLnBrk="0" hangingPunct="1">
      <a:defRPr sz="2499" kern="1200">
        <a:solidFill>
          <a:schemeClr val="tx1"/>
        </a:solidFill>
        <a:latin typeface="+mn-lt"/>
        <a:ea typeface="+mn-ea"/>
        <a:cs typeface="+mn-cs"/>
      </a:defRPr>
    </a:lvl8pPr>
    <a:lvl9pPr marL="5076608" algn="l" defTabSz="1269152" rtl="0" eaLnBrk="1" latinLnBrk="0" hangingPunct="1">
      <a:defRPr sz="2499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91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75"/>
    <p:restoredTop sz="94624"/>
  </p:normalViewPr>
  <p:slideViewPr>
    <p:cSldViewPr snapToGrid="0" snapToObjects="1">
      <p:cViewPr>
        <p:scale>
          <a:sx n="66" d="100"/>
          <a:sy n="66" d="100"/>
        </p:scale>
        <p:origin x="7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2399" y="1944130"/>
            <a:ext cx="12380516" cy="4135743"/>
          </a:xfrm>
        </p:spPr>
        <p:txBody>
          <a:bodyPr anchor="b"/>
          <a:lstStyle>
            <a:lvl1pPr algn="ctr">
              <a:defRPr sz="955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0664" y="6239364"/>
            <a:ext cx="10923985" cy="2868071"/>
          </a:xfrm>
        </p:spPr>
        <p:txBody>
          <a:bodyPr/>
          <a:lstStyle>
            <a:lvl1pPr marL="0" indent="0" algn="ctr">
              <a:buNone/>
              <a:defRPr sz="3823"/>
            </a:lvl1pPr>
            <a:lvl2pPr marL="728274" indent="0" algn="ctr">
              <a:buNone/>
              <a:defRPr sz="3186"/>
            </a:lvl2pPr>
            <a:lvl3pPr marL="1456548" indent="0" algn="ctr">
              <a:buNone/>
              <a:defRPr sz="2867"/>
            </a:lvl3pPr>
            <a:lvl4pPr marL="2184822" indent="0" algn="ctr">
              <a:buNone/>
              <a:defRPr sz="2549"/>
            </a:lvl4pPr>
            <a:lvl5pPr marL="2913096" indent="0" algn="ctr">
              <a:buNone/>
              <a:defRPr sz="2549"/>
            </a:lvl5pPr>
            <a:lvl6pPr marL="3641369" indent="0" algn="ctr">
              <a:buNone/>
              <a:defRPr sz="2549"/>
            </a:lvl6pPr>
            <a:lvl7pPr marL="4369643" indent="0" algn="ctr">
              <a:buNone/>
              <a:defRPr sz="2549"/>
            </a:lvl7pPr>
            <a:lvl8pPr marL="5097917" indent="0" algn="ctr">
              <a:buNone/>
              <a:defRPr sz="2549"/>
            </a:lvl8pPr>
            <a:lvl9pPr marL="5826191" indent="0" algn="ctr">
              <a:buNone/>
              <a:defRPr sz="254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EDFB-84D2-F846-86A8-D428B6333010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D3AB-1D1D-3E4D-9EFC-E77CFB779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262" y="791951"/>
            <a:ext cx="4697693" cy="2771828"/>
          </a:xfrm>
        </p:spPr>
        <p:txBody>
          <a:bodyPr anchor="b"/>
          <a:lstStyle>
            <a:lvl1pPr>
              <a:defRPr sz="509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92155" y="1710397"/>
            <a:ext cx="7373690" cy="8441976"/>
          </a:xfrm>
        </p:spPr>
        <p:txBody>
          <a:bodyPr anchor="t"/>
          <a:lstStyle>
            <a:lvl1pPr marL="0" indent="0">
              <a:buNone/>
              <a:defRPr sz="5097"/>
            </a:lvl1pPr>
            <a:lvl2pPr marL="728274" indent="0">
              <a:buNone/>
              <a:defRPr sz="4460"/>
            </a:lvl2pPr>
            <a:lvl3pPr marL="1456548" indent="0">
              <a:buNone/>
              <a:defRPr sz="3823"/>
            </a:lvl3pPr>
            <a:lvl4pPr marL="2184822" indent="0">
              <a:buNone/>
              <a:defRPr sz="3186"/>
            </a:lvl4pPr>
            <a:lvl5pPr marL="2913096" indent="0">
              <a:buNone/>
              <a:defRPr sz="3186"/>
            </a:lvl5pPr>
            <a:lvl6pPr marL="3641369" indent="0">
              <a:buNone/>
              <a:defRPr sz="3186"/>
            </a:lvl6pPr>
            <a:lvl7pPr marL="4369643" indent="0">
              <a:buNone/>
              <a:defRPr sz="3186"/>
            </a:lvl7pPr>
            <a:lvl8pPr marL="5097917" indent="0">
              <a:buNone/>
              <a:defRPr sz="3186"/>
            </a:lvl8pPr>
            <a:lvl9pPr marL="5826191" indent="0">
              <a:buNone/>
              <a:defRPr sz="3186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262" y="3563779"/>
            <a:ext cx="4697693" cy="6602341"/>
          </a:xfrm>
        </p:spPr>
        <p:txBody>
          <a:bodyPr/>
          <a:lstStyle>
            <a:lvl1pPr marL="0" indent="0">
              <a:buNone/>
              <a:defRPr sz="2549"/>
            </a:lvl1pPr>
            <a:lvl2pPr marL="728274" indent="0">
              <a:buNone/>
              <a:defRPr sz="2230"/>
            </a:lvl2pPr>
            <a:lvl3pPr marL="1456548" indent="0">
              <a:buNone/>
              <a:defRPr sz="1911"/>
            </a:lvl3pPr>
            <a:lvl4pPr marL="2184822" indent="0">
              <a:buNone/>
              <a:defRPr sz="1593"/>
            </a:lvl4pPr>
            <a:lvl5pPr marL="2913096" indent="0">
              <a:buNone/>
              <a:defRPr sz="1593"/>
            </a:lvl5pPr>
            <a:lvl6pPr marL="3641369" indent="0">
              <a:buNone/>
              <a:defRPr sz="1593"/>
            </a:lvl6pPr>
            <a:lvl7pPr marL="4369643" indent="0">
              <a:buNone/>
              <a:defRPr sz="1593"/>
            </a:lvl7pPr>
            <a:lvl8pPr marL="5097917" indent="0">
              <a:buNone/>
              <a:defRPr sz="1593"/>
            </a:lvl8pPr>
            <a:lvl9pPr marL="5826191" indent="0">
              <a:buNone/>
              <a:defRPr sz="159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EDFB-84D2-F846-86A8-D428B6333010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D3AB-1D1D-3E4D-9EFC-E77CFB779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EDFB-84D2-F846-86A8-D428B6333010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D3AB-1D1D-3E4D-9EFC-E77CFB779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23303" y="632461"/>
            <a:ext cx="3140646" cy="100671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1366" y="632461"/>
            <a:ext cx="9239870" cy="100671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EDFB-84D2-F846-86A8-D428B6333010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D3AB-1D1D-3E4D-9EFC-E77CFB779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EDFB-84D2-F846-86A8-D428B6333010}" type="datetimeFigureOut">
              <a:rPr lang="en-US" smtClean="0"/>
              <a:t>5/18/17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D3AB-1D1D-3E4D-9EFC-E77CFB779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09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EDFB-84D2-F846-86A8-D428B6333010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D3AB-1D1D-3E4D-9EFC-E77CFB779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EDFB-84D2-F846-86A8-D428B6333010}" type="datetimeFigureOut">
              <a:rPr lang="en-US" smtClean="0"/>
              <a:t>5/18/17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D3AB-1D1D-3E4D-9EFC-E77CFB779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81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780" y="2961570"/>
            <a:ext cx="12562582" cy="4941443"/>
          </a:xfrm>
        </p:spPr>
        <p:txBody>
          <a:bodyPr anchor="b"/>
          <a:lstStyle>
            <a:lvl1pPr>
              <a:defRPr sz="955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3780" y="7949760"/>
            <a:ext cx="12562582" cy="2598588"/>
          </a:xfrm>
        </p:spPr>
        <p:txBody>
          <a:bodyPr/>
          <a:lstStyle>
            <a:lvl1pPr marL="0" indent="0">
              <a:buNone/>
              <a:defRPr sz="3823">
                <a:solidFill>
                  <a:schemeClr val="tx1"/>
                </a:solidFill>
              </a:defRPr>
            </a:lvl1pPr>
            <a:lvl2pPr marL="728274" indent="0">
              <a:buNone/>
              <a:defRPr sz="3186">
                <a:solidFill>
                  <a:schemeClr val="tx1">
                    <a:tint val="75000"/>
                  </a:schemeClr>
                </a:solidFill>
              </a:defRPr>
            </a:lvl2pPr>
            <a:lvl3pPr marL="1456548" indent="0">
              <a:buNone/>
              <a:defRPr sz="2867">
                <a:solidFill>
                  <a:schemeClr val="tx1">
                    <a:tint val="75000"/>
                  </a:schemeClr>
                </a:solidFill>
              </a:defRPr>
            </a:lvl3pPr>
            <a:lvl4pPr marL="2184822" indent="0">
              <a:buNone/>
              <a:defRPr sz="2549">
                <a:solidFill>
                  <a:schemeClr val="tx1">
                    <a:tint val="75000"/>
                  </a:schemeClr>
                </a:solidFill>
              </a:defRPr>
            </a:lvl4pPr>
            <a:lvl5pPr marL="2913096" indent="0">
              <a:buNone/>
              <a:defRPr sz="2549">
                <a:solidFill>
                  <a:schemeClr val="tx1">
                    <a:tint val="75000"/>
                  </a:schemeClr>
                </a:solidFill>
              </a:defRPr>
            </a:lvl5pPr>
            <a:lvl6pPr marL="3641369" indent="0">
              <a:buNone/>
              <a:defRPr sz="2549">
                <a:solidFill>
                  <a:schemeClr val="tx1">
                    <a:tint val="75000"/>
                  </a:schemeClr>
                </a:solidFill>
              </a:defRPr>
            </a:lvl6pPr>
            <a:lvl7pPr marL="4369643" indent="0">
              <a:buNone/>
              <a:defRPr sz="2549">
                <a:solidFill>
                  <a:schemeClr val="tx1">
                    <a:tint val="75000"/>
                  </a:schemeClr>
                </a:solidFill>
              </a:defRPr>
            </a:lvl7pPr>
            <a:lvl8pPr marL="5097917" indent="0">
              <a:buNone/>
              <a:defRPr sz="2549">
                <a:solidFill>
                  <a:schemeClr val="tx1">
                    <a:tint val="75000"/>
                  </a:schemeClr>
                </a:solidFill>
              </a:defRPr>
            </a:lvl8pPr>
            <a:lvl9pPr marL="5826191" indent="0">
              <a:buNone/>
              <a:defRPr sz="25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EDFB-84D2-F846-86A8-D428B6333010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D3AB-1D1D-3E4D-9EFC-E77CFB779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1365" y="3162304"/>
            <a:ext cx="6190258" cy="75372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73690" y="3162304"/>
            <a:ext cx="6190258" cy="75372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EDFB-84D2-F846-86A8-D428B6333010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D3AB-1D1D-3E4D-9EFC-E77CFB779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263" y="632464"/>
            <a:ext cx="12562582" cy="22961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264" y="2912070"/>
            <a:ext cx="6161809" cy="1427161"/>
          </a:xfrm>
        </p:spPr>
        <p:txBody>
          <a:bodyPr anchor="b"/>
          <a:lstStyle>
            <a:lvl1pPr marL="0" indent="0">
              <a:buNone/>
              <a:defRPr sz="3823" b="1"/>
            </a:lvl1pPr>
            <a:lvl2pPr marL="728274" indent="0">
              <a:buNone/>
              <a:defRPr sz="3186" b="1"/>
            </a:lvl2pPr>
            <a:lvl3pPr marL="1456548" indent="0">
              <a:buNone/>
              <a:defRPr sz="2867" b="1"/>
            </a:lvl3pPr>
            <a:lvl4pPr marL="2184822" indent="0">
              <a:buNone/>
              <a:defRPr sz="2549" b="1"/>
            </a:lvl4pPr>
            <a:lvl5pPr marL="2913096" indent="0">
              <a:buNone/>
              <a:defRPr sz="2549" b="1"/>
            </a:lvl5pPr>
            <a:lvl6pPr marL="3641369" indent="0">
              <a:buNone/>
              <a:defRPr sz="2549" b="1"/>
            </a:lvl6pPr>
            <a:lvl7pPr marL="4369643" indent="0">
              <a:buNone/>
              <a:defRPr sz="2549" b="1"/>
            </a:lvl7pPr>
            <a:lvl8pPr marL="5097917" indent="0">
              <a:buNone/>
              <a:defRPr sz="2549" b="1"/>
            </a:lvl8pPr>
            <a:lvl9pPr marL="5826191" indent="0">
              <a:buNone/>
              <a:defRPr sz="254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3264" y="4339231"/>
            <a:ext cx="6161809" cy="63823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73691" y="2912070"/>
            <a:ext cx="6192155" cy="1427161"/>
          </a:xfrm>
        </p:spPr>
        <p:txBody>
          <a:bodyPr anchor="b"/>
          <a:lstStyle>
            <a:lvl1pPr marL="0" indent="0">
              <a:buNone/>
              <a:defRPr sz="3823" b="1"/>
            </a:lvl1pPr>
            <a:lvl2pPr marL="728274" indent="0">
              <a:buNone/>
              <a:defRPr sz="3186" b="1"/>
            </a:lvl2pPr>
            <a:lvl3pPr marL="1456548" indent="0">
              <a:buNone/>
              <a:defRPr sz="2867" b="1"/>
            </a:lvl3pPr>
            <a:lvl4pPr marL="2184822" indent="0">
              <a:buNone/>
              <a:defRPr sz="2549" b="1"/>
            </a:lvl4pPr>
            <a:lvl5pPr marL="2913096" indent="0">
              <a:buNone/>
              <a:defRPr sz="2549" b="1"/>
            </a:lvl5pPr>
            <a:lvl6pPr marL="3641369" indent="0">
              <a:buNone/>
              <a:defRPr sz="2549" b="1"/>
            </a:lvl6pPr>
            <a:lvl7pPr marL="4369643" indent="0">
              <a:buNone/>
              <a:defRPr sz="2549" b="1"/>
            </a:lvl7pPr>
            <a:lvl8pPr marL="5097917" indent="0">
              <a:buNone/>
              <a:defRPr sz="2549" b="1"/>
            </a:lvl8pPr>
            <a:lvl9pPr marL="5826191" indent="0">
              <a:buNone/>
              <a:defRPr sz="254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73691" y="4339231"/>
            <a:ext cx="6192155" cy="63823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EDFB-84D2-F846-86A8-D428B6333010}" type="datetimeFigureOut">
              <a:rPr lang="en-US" smtClean="0"/>
              <a:t>5/16/17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D3AB-1D1D-3E4D-9EFC-E77CFB779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EDFB-84D2-F846-86A8-D428B6333010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D3AB-1D1D-3E4D-9EFC-E77CFB779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EDFB-84D2-F846-86A8-D428B6333010}" type="datetimeFigureOut">
              <a:rPr lang="en-US" smtClean="0"/>
              <a:t>5/16/17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D3AB-1D1D-3E4D-9EFC-E77CFB779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262" y="791951"/>
            <a:ext cx="4697693" cy="2771828"/>
          </a:xfrm>
        </p:spPr>
        <p:txBody>
          <a:bodyPr anchor="b"/>
          <a:lstStyle>
            <a:lvl1pPr>
              <a:defRPr sz="509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2155" y="1710397"/>
            <a:ext cx="7373690" cy="8441976"/>
          </a:xfrm>
        </p:spPr>
        <p:txBody>
          <a:bodyPr/>
          <a:lstStyle>
            <a:lvl1pPr>
              <a:defRPr sz="5097"/>
            </a:lvl1pPr>
            <a:lvl2pPr>
              <a:defRPr sz="4460"/>
            </a:lvl2pPr>
            <a:lvl3pPr>
              <a:defRPr sz="3823"/>
            </a:lvl3pPr>
            <a:lvl4pPr>
              <a:defRPr sz="3186"/>
            </a:lvl4pPr>
            <a:lvl5pPr>
              <a:defRPr sz="3186"/>
            </a:lvl5pPr>
            <a:lvl6pPr>
              <a:defRPr sz="3186"/>
            </a:lvl6pPr>
            <a:lvl7pPr>
              <a:defRPr sz="3186"/>
            </a:lvl7pPr>
            <a:lvl8pPr>
              <a:defRPr sz="3186"/>
            </a:lvl8pPr>
            <a:lvl9pPr>
              <a:defRPr sz="318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262" y="3563779"/>
            <a:ext cx="4697693" cy="6602341"/>
          </a:xfrm>
        </p:spPr>
        <p:txBody>
          <a:bodyPr/>
          <a:lstStyle>
            <a:lvl1pPr marL="0" indent="0">
              <a:buNone/>
              <a:defRPr sz="2549"/>
            </a:lvl1pPr>
            <a:lvl2pPr marL="728274" indent="0">
              <a:buNone/>
              <a:defRPr sz="2230"/>
            </a:lvl2pPr>
            <a:lvl3pPr marL="1456548" indent="0">
              <a:buNone/>
              <a:defRPr sz="1911"/>
            </a:lvl3pPr>
            <a:lvl4pPr marL="2184822" indent="0">
              <a:buNone/>
              <a:defRPr sz="1593"/>
            </a:lvl4pPr>
            <a:lvl5pPr marL="2913096" indent="0">
              <a:buNone/>
              <a:defRPr sz="1593"/>
            </a:lvl5pPr>
            <a:lvl6pPr marL="3641369" indent="0">
              <a:buNone/>
              <a:defRPr sz="1593"/>
            </a:lvl6pPr>
            <a:lvl7pPr marL="4369643" indent="0">
              <a:buNone/>
              <a:defRPr sz="1593"/>
            </a:lvl7pPr>
            <a:lvl8pPr marL="5097917" indent="0">
              <a:buNone/>
              <a:defRPr sz="1593"/>
            </a:lvl8pPr>
            <a:lvl9pPr marL="5826191" indent="0">
              <a:buNone/>
              <a:defRPr sz="159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EDFB-84D2-F846-86A8-D428B6333010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D3AB-1D1D-3E4D-9EFC-E77CFB779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35000"/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1366" y="632464"/>
            <a:ext cx="12562582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1366" y="3162304"/>
            <a:ext cx="12562582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1365" y="11010319"/>
            <a:ext cx="3277195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AEDFB-84D2-F846-86A8-D428B6333010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24760" y="11010319"/>
            <a:ext cx="4915793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6753" y="11010319"/>
            <a:ext cx="3277195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DD3AB-1D1D-3E4D-9EFC-E77CFB779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43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7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60" r:id="rId13"/>
  </p:sldLayoutIdLst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xStyles>
    <p:titleStyle>
      <a:lvl1pPr algn="l" defTabSz="1456548" rtl="0" eaLnBrk="1" latinLnBrk="0" hangingPunct="1">
        <a:lnSpc>
          <a:spcPct val="90000"/>
        </a:lnSpc>
        <a:spcBef>
          <a:spcPct val="0"/>
        </a:spcBef>
        <a:buNone/>
        <a:defRPr sz="70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4137" indent="-364137" algn="l" defTabSz="1456548" rtl="0" eaLnBrk="1" latinLnBrk="0" hangingPunct="1">
        <a:lnSpc>
          <a:spcPct val="90000"/>
        </a:lnSpc>
        <a:spcBef>
          <a:spcPts val="1593"/>
        </a:spcBef>
        <a:buFont typeface="Arial" panose="020B0604020202020204" pitchFamily="34" charset="0"/>
        <a:buChar char="•"/>
        <a:defRPr sz="4460" kern="1200">
          <a:solidFill>
            <a:schemeClr val="tx1"/>
          </a:solidFill>
          <a:latin typeface="+mn-lt"/>
          <a:ea typeface="+mn-ea"/>
          <a:cs typeface="+mn-cs"/>
        </a:defRPr>
      </a:lvl1pPr>
      <a:lvl2pPr marL="1092411" indent="-364137" algn="l" defTabSz="1456548" rtl="0" eaLnBrk="1" latinLnBrk="0" hangingPunct="1">
        <a:lnSpc>
          <a:spcPct val="90000"/>
        </a:lnSpc>
        <a:spcBef>
          <a:spcPts val="796"/>
        </a:spcBef>
        <a:buFont typeface="Arial" panose="020B0604020202020204" pitchFamily="34" charset="0"/>
        <a:buChar char="•"/>
        <a:defRPr sz="3823" kern="1200">
          <a:solidFill>
            <a:schemeClr val="tx1"/>
          </a:solidFill>
          <a:latin typeface="+mn-lt"/>
          <a:ea typeface="+mn-ea"/>
          <a:cs typeface="+mn-cs"/>
        </a:defRPr>
      </a:lvl2pPr>
      <a:lvl3pPr marL="1820685" indent="-364137" algn="l" defTabSz="1456548" rtl="0" eaLnBrk="1" latinLnBrk="0" hangingPunct="1">
        <a:lnSpc>
          <a:spcPct val="90000"/>
        </a:lnSpc>
        <a:spcBef>
          <a:spcPts val="796"/>
        </a:spcBef>
        <a:buFont typeface="Arial" panose="020B0604020202020204" pitchFamily="34" charset="0"/>
        <a:buChar char="•"/>
        <a:defRPr sz="3186" kern="1200">
          <a:solidFill>
            <a:schemeClr val="tx1"/>
          </a:solidFill>
          <a:latin typeface="+mn-lt"/>
          <a:ea typeface="+mn-ea"/>
          <a:cs typeface="+mn-cs"/>
        </a:defRPr>
      </a:lvl3pPr>
      <a:lvl4pPr marL="2548959" indent="-364137" algn="l" defTabSz="1456548" rtl="0" eaLnBrk="1" latinLnBrk="0" hangingPunct="1">
        <a:lnSpc>
          <a:spcPct val="90000"/>
        </a:lnSpc>
        <a:spcBef>
          <a:spcPts val="796"/>
        </a:spcBef>
        <a:buFont typeface="Arial" panose="020B0604020202020204" pitchFamily="34" charset="0"/>
        <a:buChar char="•"/>
        <a:defRPr sz="2867" kern="1200">
          <a:solidFill>
            <a:schemeClr val="tx1"/>
          </a:solidFill>
          <a:latin typeface="+mn-lt"/>
          <a:ea typeface="+mn-ea"/>
          <a:cs typeface="+mn-cs"/>
        </a:defRPr>
      </a:lvl4pPr>
      <a:lvl5pPr marL="3277232" indent="-364137" algn="l" defTabSz="1456548" rtl="0" eaLnBrk="1" latinLnBrk="0" hangingPunct="1">
        <a:lnSpc>
          <a:spcPct val="90000"/>
        </a:lnSpc>
        <a:spcBef>
          <a:spcPts val="796"/>
        </a:spcBef>
        <a:buFont typeface="Arial" panose="020B0604020202020204" pitchFamily="34" charset="0"/>
        <a:buChar char="•"/>
        <a:defRPr sz="2867" kern="1200">
          <a:solidFill>
            <a:schemeClr val="tx1"/>
          </a:solidFill>
          <a:latin typeface="+mn-lt"/>
          <a:ea typeface="+mn-ea"/>
          <a:cs typeface="+mn-cs"/>
        </a:defRPr>
      </a:lvl5pPr>
      <a:lvl6pPr marL="4005506" indent="-364137" algn="l" defTabSz="1456548" rtl="0" eaLnBrk="1" latinLnBrk="0" hangingPunct="1">
        <a:lnSpc>
          <a:spcPct val="90000"/>
        </a:lnSpc>
        <a:spcBef>
          <a:spcPts val="796"/>
        </a:spcBef>
        <a:buFont typeface="Arial" panose="020B0604020202020204" pitchFamily="34" charset="0"/>
        <a:buChar char="•"/>
        <a:defRPr sz="2867" kern="1200">
          <a:solidFill>
            <a:schemeClr val="tx1"/>
          </a:solidFill>
          <a:latin typeface="+mn-lt"/>
          <a:ea typeface="+mn-ea"/>
          <a:cs typeface="+mn-cs"/>
        </a:defRPr>
      </a:lvl6pPr>
      <a:lvl7pPr marL="4733780" indent="-364137" algn="l" defTabSz="1456548" rtl="0" eaLnBrk="1" latinLnBrk="0" hangingPunct="1">
        <a:lnSpc>
          <a:spcPct val="90000"/>
        </a:lnSpc>
        <a:spcBef>
          <a:spcPts val="796"/>
        </a:spcBef>
        <a:buFont typeface="Arial" panose="020B0604020202020204" pitchFamily="34" charset="0"/>
        <a:buChar char="•"/>
        <a:defRPr sz="2867" kern="1200">
          <a:solidFill>
            <a:schemeClr val="tx1"/>
          </a:solidFill>
          <a:latin typeface="+mn-lt"/>
          <a:ea typeface="+mn-ea"/>
          <a:cs typeface="+mn-cs"/>
        </a:defRPr>
      </a:lvl7pPr>
      <a:lvl8pPr marL="5462054" indent="-364137" algn="l" defTabSz="1456548" rtl="0" eaLnBrk="1" latinLnBrk="0" hangingPunct="1">
        <a:lnSpc>
          <a:spcPct val="90000"/>
        </a:lnSpc>
        <a:spcBef>
          <a:spcPts val="796"/>
        </a:spcBef>
        <a:buFont typeface="Arial" panose="020B0604020202020204" pitchFamily="34" charset="0"/>
        <a:buChar char="•"/>
        <a:defRPr sz="2867" kern="1200">
          <a:solidFill>
            <a:schemeClr val="tx1"/>
          </a:solidFill>
          <a:latin typeface="+mn-lt"/>
          <a:ea typeface="+mn-ea"/>
          <a:cs typeface="+mn-cs"/>
        </a:defRPr>
      </a:lvl8pPr>
      <a:lvl9pPr marL="6190328" indent="-364137" algn="l" defTabSz="1456548" rtl="0" eaLnBrk="1" latinLnBrk="0" hangingPunct="1">
        <a:lnSpc>
          <a:spcPct val="90000"/>
        </a:lnSpc>
        <a:spcBef>
          <a:spcPts val="796"/>
        </a:spcBef>
        <a:buFont typeface="Arial" panose="020B0604020202020204" pitchFamily="34" charset="0"/>
        <a:buChar char="•"/>
        <a:defRPr sz="2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56548" rtl="0" eaLnBrk="1" latinLnBrk="0" hangingPunct="1">
        <a:defRPr sz="2867" kern="1200">
          <a:solidFill>
            <a:schemeClr val="tx1"/>
          </a:solidFill>
          <a:latin typeface="+mn-lt"/>
          <a:ea typeface="+mn-ea"/>
          <a:cs typeface="+mn-cs"/>
        </a:defRPr>
      </a:lvl1pPr>
      <a:lvl2pPr marL="728274" algn="l" defTabSz="1456548" rtl="0" eaLnBrk="1" latinLnBrk="0" hangingPunct="1">
        <a:defRPr sz="2867" kern="1200">
          <a:solidFill>
            <a:schemeClr val="tx1"/>
          </a:solidFill>
          <a:latin typeface="+mn-lt"/>
          <a:ea typeface="+mn-ea"/>
          <a:cs typeface="+mn-cs"/>
        </a:defRPr>
      </a:lvl2pPr>
      <a:lvl3pPr marL="1456548" algn="l" defTabSz="1456548" rtl="0" eaLnBrk="1" latinLnBrk="0" hangingPunct="1">
        <a:defRPr sz="2867" kern="1200">
          <a:solidFill>
            <a:schemeClr val="tx1"/>
          </a:solidFill>
          <a:latin typeface="+mn-lt"/>
          <a:ea typeface="+mn-ea"/>
          <a:cs typeface="+mn-cs"/>
        </a:defRPr>
      </a:lvl3pPr>
      <a:lvl4pPr marL="2184822" algn="l" defTabSz="1456548" rtl="0" eaLnBrk="1" latinLnBrk="0" hangingPunct="1">
        <a:defRPr sz="2867" kern="1200">
          <a:solidFill>
            <a:schemeClr val="tx1"/>
          </a:solidFill>
          <a:latin typeface="+mn-lt"/>
          <a:ea typeface="+mn-ea"/>
          <a:cs typeface="+mn-cs"/>
        </a:defRPr>
      </a:lvl4pPr>
      <a:lvl5pPr marL="2913096" algn="l" defTabSz="1456548" rtl="0" eaLnBrk="1" latinLnBrk="0" hangingPunct="1">
        <a:defRPr sz="2867" kern="1200">
          <a:solidFill>
            <a:schemeClr val="tx1"/>
          </a:solidFill>
          <a:latin typeface="+mn-lt"/>
          <a:ea typeface="+mn-ea"/>
          <a:cs typeface="+mn-cs"/>
        </a:defRPr>
      </a:lvl5pPr>
      <a:lvl6pPr marL="3641369" algn="l" defTabSz="1456548" rtl="0" eaLnBrk="1" latinLnBrk="0" hangingPunct="1">
        <a:defRPr sz="2867" kern="1200">
          <a:solidFill>
            <a:schemeClr val="tx1"/>
          </a:solidFill>
          <a:latin typeface="+mn-lt"/>
          <a:ea typeface="+mn-ea"/>
          <a:cs typeface="+mn-cs"/>
        </a:defRPr>
      </a:lvl6pPr>
      <a:lvl7pPr marL="4369643" algn="l" defTabSz="1456548" rtl="0" eaLnBrk="1" latinLnBrk="0" hangingPunct="1">
        <a:defRPr sz="2867" kern="1200">
          <a:solidFill>
            <a:schemeClr val="tx1"/>
          </a:solidFill>
          <a:latin typeface="+mn-lt"/>
          <a:ea typeface="+mn-ea"/>
          <a:cs typeface="+mn-cs"/>
        </a:defRPr>
      </a:lvl7pPr>
      <a:lvl8pPr marL="5097917" algn="l" defTabSz="1456548" rtl="0" eaLnBrk="1" latinLnBrk="0" hangingPunct="1">
        <a:defRPr sz="2867" kern="1200">
          <a:solidFill>
            <a:schemeClr val="tx1"/>
          </a:solidFill>
          <a:latin typeface="+mn-lt"/>
          <a:ea typeface="+mn-ea"/>
          <a:cs typeface="+mn-cs"/>
        </a:defRPr>
      </a:lvl8pPr>
      <a:lvl9pPr marL="5826191" algn="l" defTabSz="1456548" rtl="0" eaLnBrk="1" latinLnBrk="0" hangingPunct="1">
        <a:defRPr sz="2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slide" Target="slide2.xml"/><Relationship Id="rId8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4" Type="http://schemas.openxmlformats.org/officeDocument/2006/relationships/slide" Target="slide5.xm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" Target="slide4.xml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" Target="slide7.xml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slide" Target="slide6.xml"/><Relationship Id="rId1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0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0665" y="3338980"/>
            <a:ext cx="10923984" cy="858327"/>
          </a:xfrm>
        </p:spPr>
        <p:txBody>
          <a:bodyPr>
            <a:normAutofit/>
          </a:bodyPr>
          <a:lstStyle/>
          <a:p>
            <a:r>
              <a:rPr lang="en-US" sz="2389" b="1" dirty="0" err="1"/>
              <a:t>Voer</a:t>
            </a:r>
            <a:r>
              <a:rPr lang="en-US" sz="2389" b="1" dirty="0"/>
              <a:t> het server </a:t>
            </a:r>
            <a:r>
              <a:rPr lang="en-US" sz="2389" b="1" dirty="0" err="1"/>
              <a:t>ip</a:t>
            </a:r>
            <a:r>
              <a:rPr lang="en-US" sz="2389" b="1" dirty="0"/>
              <a:t> </a:t>
            </a:r>
            <a:r>
              <a:rPr lang="en-US" sz="2389" b="1" dirty="0" err="1"/>
              <a:t>adres</a:t>
            </a:r>
            <a:r>
              <a:rPr lang="en-US" sz="2389" b="1" dirty="0"/>
              <a:t> in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50296" y="4372656"/>
            <a:ext cx="7459931" cy="632442"/>
          </a:xfrm>
          <a:prstGeom prst="roundRect">
            <a:avLst/>
          </a:prstGeom>
          <a:solidFill>
            <a:schemeClr val="lt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57" dirty="0"/>
              <a:t>192.34.54.23.44</a:t>
            </a:r>
          </a:p>
        </p:txBody>
      </p:sp>
      <p:sp>
        <p:nvSpPr>
          <p:cNvPr id="5" name="Rounded Rectangle 4">
            <a:hlinkClick r:id="rId2" action="ppaction://hlinksldjump"/>
          </p:cNvPr>
          <p:cNvSpPr/>
          <p:nvPr/>
        </p:nvSpPr>
        <p:spPr>
          <a:xfrm>
            <a:off x="5706343" y="5680658"/>
            <a:ext cx="3147833" cy="632442"/>
          </a:xfrm>
          <a:prstGeom prst="roundRect">
            <a:avLst/>
          </a:prstGeom>
          <a:solidFill>
            <a:srgbClr val="C191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57" dirty="0"/>
              <a:t>Connect </a:t>
            </a:r>
          </a:p>
        </p:txBody>
      </p:sp>
    </p:spTree>
    <p:extLst>
      <p:ext uri="{BB962C8B-B14F-4D97-AF65-F5344CB8AC3E}">
        <p14:creationId xmlns:p14="http://schemas.microsoft.com/office/powerpoint/2010/main" val="210479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720984" y="4861312"/>
            <a:ext cx="7459931" cy="632442"/>
          </a:xfrm>
          <a:prstGeom prst="roundRect">
            <a:avLst/>
          </a:prstGeom>
          <a:solidFill>
            <a:schemeClr val="lt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657" dirty="0"/>
              <a:t>	User name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03916" y="3944475"/>
            <a:ext cx="1180131" cy="655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57"/>
              <a:t>Kleur</a:t>
            </a:r>
            <a:endParaRPr lang="en-US" sz="3657" dirty="0"/>
          </a:p>
        </p:txBody>
      </p:sp>
      <p:sp>
        <p:nvSpPr>
          <p:cNvPr id="6" name="Oval 5"/>
          <p:cNvSpPr/>
          <p:nvPr/>
        </p:nvSpPr>
        <p:spPr>
          <a:xfrm>
            <a:off x="5057809" y="3789577"/>
            <a:ext cx="751024" cy="751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57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6009271" y="3789577"/>
            <a:ext cx="751024" cy="75102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57" dirty="0">
                <a:ln>
                  <a:solidFill>
                    <a:sysClr val="windowText" lastClr="000000"/>
                  </a:solidFill>
                </a:ln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6960733" y="3771228"/>
            <a:ext cx="751024" cy="751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57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7912192" y="3771228"/>
            <a:ext cx="751024" cy="751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57" dirty="0"/>
              <a:t>4</a:t>
            </a:r>
          </a:p>
        </p:txBody>
      </p:sp>
      <p:sp>
        <p:nvSpPr>
          <p:cNvPr id="10" name="Oval 9"/>
          <p:cNvSpPr/>
          <p:nvPr/>
        </p:nvSpPr>
        <p:spPr>
          <a:xfrm>
            <a:off x="8863652" y="3771228"/>
            <a:ext cx="751024" cy="7510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57" dirty="0"/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9815112" y="3771228"/>
            <a:ext cx="751024" cy="75102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57" dirty="0"/>
              <a:t>6</a:t>
            </a:r>
          </a:p>
        </p:txBody>
      </p:sp>
      <p:sp>
        <p:nvSpPr>
          <p:cNvPr id="14" name="Rounded Rectangle 13">
            <a:hlinkClick r:id="rId2" action="ppaction://hlinksldjump"/>
          </p:cNvPr>
          <p:cNvSpPr/>
          <p:nvPr/>
        </p:nvSpPr>
        <p:spPr>
          <a:xfrm>
            <a:off x="5662432" y="5892110"/>
            <a:ext cx="3605406" cy="632442"/>
          </a:xfrm>
          <a:prstGeom prst="roundRect">
            <a:avLst/>
          </a:prstGeom>
          <a:solidFill>
            <a:srgbClr val="C1916B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57" dirty="0"/>
              <a:t>Ready</a:t>
            </a:r>
          </a:p>
        </p:txBody>
      </p:sp>
      <p:pic>
        <p:nvPicPr>
          <p:cNvPr id="24" name="Picture 2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1629" y="241776"/>
            <a:ext cx="743055" cy="74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625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720984" y="4861312"/>
            <a:ext cx="7459931" cy="632442"/>
          </a:xfrm>
          <a:prstGeom prst="roundRect">
            <a:avLst/>
          </a:prstGeom>
          <a:solidFill>
            <a:schemeClr val="lt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657" dirty="0"/>
              <a:t>	User name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03916" y="3944475"/>
            <a:ext cx="1180131" cy="655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57"/>
              <a:t>Kleur</a:t>
            </a:r>
            <a:endParaRPr lang="en-US" sz="3657" dirty="0"/>
          </a:p>
        </p:txBody>
      </p:sp>
      <p:sp>
        <p:nvSpPr>
          <p:cNvPr id="6" name="Oval 5"/>
          <p:cNvSpPr/>
          <p:nvPr/>
        </p:nvSpPr>
        <p:spPr>
          <a:xfrm>
            <a:off x="5057809" y="3789577"/>
            <a:ext cx="751024" cy="751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57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6009271" y="3789577"/>
            <a:ext cx="751024" cy="75102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57" dirty="0">
                <a:ln>
                  <a:solidFill>
                    <a:sysClr val="windowText" lastClr="000000"/>
                  </a:solidFill>
                </a:ln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6960733" y="3771228"/>
            <a:ext cx="751024" cy="751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57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7912192" y="3771228"/>
            <a:ext cx="751024" cy="751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57" dirty="0"/>
              <a:t>4</a:t>
            </a:r>
          </a:p>
        </p:txBody>
      </p:sp>
      <p:sp>
        <p:nvSpPr>
          <p:cNvPr id="10" name="Oval 9"/>
          <p:cNvSpPr/>
          <p:nvPr/>
        </p:nvSpPr>
        <p:spPr>
          <a:xfrm>
            <a:off x="8863652" y="3771228"/>
            <a:ext cx="751024" cy="7510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57" dirty="0"/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9815112" y="3771228"/>
            <a:ext cx="751024" cy="75102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57" dirty="0"/>
              <a:t>6</a:t>
            </a:r>
          </a:p>
        </p:txBody>
      </p:sp>
      <p:sp>
        <p:nvSpPr>
          <p:cNvPr id="12" name="Rounded Rectangle 11">
            <a:hlinkClick r:id="rId2" action="ppaction://hlinksldjump"/>
          </p:cNvPr>
          <p:cNvSpPr/>
          <p:nvPr/>
        </p:nvSpPr>
        <p:spPr>
          <a:xfrm>
            <a:off x="5662432" y="5892110"/>
            <a:ext cx="3605406" cy="632442"/>
          </a:xfrm>
          <a:prstGeom prst="roundRect">
            <a:avLst/>
          </a:prstGeom>
          <a:solidFill>
            <a:srgbClr val="C1916B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57" dirty="0"/>
              <a:t>Ready</a:t>
            </a:r>
          </a:p>
        </p:txBody>
      </p:sp>
      <p:pic>
        <p:nvPicPr>
          <p:cNvPr id="23" name="Picture 2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1629" y="241776"/>
            <a:ext cx="743055" cy="743055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0" y="0"/>
            <a:ext cx="14747132" cy="12393038"/>
          </a:xfrm>
          <a:prstGeom prst="rect">
            <a:avLst/>
          </a:prstGeom>
          <a:solidFill>
            <a:schemeClr val="bg2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1222245" y="85774"/>
            <a:ext cx="3260127" cy="2871435"/>
          </a:xfrm>
          <a:prstGeom prst="roundRect">
            <a:avLst>
              <a:gd name="adj" fmla="val 4458"/>
            </a:avLst>
          </a:prstGeom>
          <a:solidFill>
            <a:schemeClr val="bg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57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862" y="1228614"/>
            <a:ext cx="733956" cy="48930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862" y="1885334"/>
            <a:ext cx="715920" cy="44745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1232350" y="1228614"/>
            <a:ext cx="201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kleurenblind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11232350" y="1847449"/>
            <a:ext cx="2068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Dubbelcheck</a:t>
            </a:r>
            <a:endParaRPr lang="en-US" sz="2800" dirty="0"/>
          </a:p>
        </p:txBody>
      </p:sp>
      <p:pic>
        <p:nvPicPr>
          <p:cNvPr id="30" name="Picture 29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096" y="387299"/>
            <a:ext cx="439368" cy="43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64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3153393" y="9841241"/>
            <a:ext cx="8476629" cy="612555"/>
          </a:xfrm>
          <a:prstGeom prst="roundRect">
            <a:avLst/>
          </a:prstGeom>
          <a:solidFill>
            <a:srgbClr val="C1916B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57" dirty="0" err="1" smtClean="0"/>
              <a:t>Spel</a:t>
            </a:r>
            <a:r>
              <a:rPr lang="en-US" sz="3657" dirty="0" smtClean="0"/>
              <a:t> </a:t>
            </a:r>
            <a:r>
              <a:rPr lang="en-US" sz="3657" dirty="0" err="1" smtClean="0"/>
              <a:t>verlaten</a:t>
            </a:r>
            <a:endParaRPr lang="en-US" sz="3657" dirty="0"/>
          </a:p>
        </p:txBody>
      </p:sp>
      <p:sp>
        <p:nvSpPr>
          <p:cNvPr id="5" name="Rounded Rectangle 4">
            <a:hlinkClick r:id="rId3" action="ppaction://hlinksldjump"/>
          </p:cNvPr>
          <p:cNvSpPr/>
          <p:nvPr/>
        </p:nvSpPr>
        <p:spPr>
          <a:xfrm>
            <a:off x="3153394" y="10563562"/>
            <a:ext cx="8476628" cy="637837"/>
          </a:xfrm>
          <a:prstGeom prst="roundRect">
            <a:avLst/>
          </a:prstGeom>
          <a:solidFill>
            <a:srgbClr val="C1916B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57" dirty="0"/>
              <a:t>Start </a:t>
            </a:r>
            <a:r>
              <a:rPr lang="en-US" sz="1254" dirty="0"/>
              <a:t>(</a:t>
            </a:r>
            <a:r>
              <a:rPr lang="en-US" sz="1254" dirty="0" err="1"/>
              <a:t>alleen</a:t>
            </a:r>
            <a:r>
              <a:rPr lang="en-US" sz="1254" dirty="0"/>
              <a:t> </a:t>
            </a:r>
            <a:r>
              <a:rPr lang="en-US" sz="1254" dirty="0" err="1"/>
              <a:t>voor</a:t>
            </a:r>
            <a:r>
              <a:rPr lang="en-US" sz="1254" dirty="0"/>
              <a:t> host)</a:t>
            </a:r>
            <a:endParaRPr lang="en-US" sz="3657" dirty="0"/>
          </a:p>
        </p:txBody>
      </p:sp>
      <p:sp>
        <p:nvSpPr>
          <p:cNvPr id="6" name="Rounded Rectangle 5"/>
          <p:cNvSpPr/>
          <p:nvPr/>
        </p:nvSpPr>
        <p:spPr>
          <a:xfrm>
            <a:off x="3153393" y="2286714"/>
            <a:ext cx="8476631" cy="7351063"/>
          </a:xfrm>
          <a:prstGeom prst="roundRect">
            <a:avLst>
              <a:gd name="adj" fmla="val 5183"/>
            </a:avLst>
          </a:prstGeom>
          <a:solidFill>
            <a:schemeClr val="bg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657" b="1" dirty="0" err="1" smtClean="0"/>
              <a:t>naam</a:t>
            </a:r>
            <a:r>
              <a:rPr lang="en-US" sz="3657" b="1" dirty="0"/>
              <a:t>		</a:t>
            </a:r>
            <a:r>
              <a:rPr lang="en-US" sz="3657" b="1" dirty="0" smtClean="0"/>
              <a:t>		</a:t>
            </a:r>
            <a:r>
              <a:rPr lang="en-US" sz="3657" b="1" dirty="0" err="1" smtClean="0"/>
              <a:t>kleur</a:t>
            </a:r>
            <a:r>
              <a:rPr lang="en-US" sz="3657" dirty="0"/>
              <a:t>		</a:t>
            </a:r>
          </a:p>
        </p:txBody>
      </p:sp>
      <p:sp>
        <p:nvSpPr>
          <p:cNvPr id="7" name="Oval 6"/>
          <p:cNvSpPr/>
          <p:nvPr/>
        </p:nvSpPr>
        <p:spPr>
          <a:xfrm>
            <a:off x="8493623" y="3488393"/>
            <a:ext cx="580338" cy="5803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2" dirty="0">
                <a:ln>
                  <a:solidFill>
                    <a:sysClr val="windowText" lastClr="000000"/>
                  </a:solidFill>
                </a:ln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10567" y="3455670"/>
            <a:ext cx="1983235" cy="655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57" dirty="0"/>
              <a:t>1. Bobbie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23247" y="4078064"/>
            <a:ext cx="1507144" cy="655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57" dirty="0"/>
              <a:t>2. </a:t>
            </a:r>
            <a:r>
              <a:rPr lang="en-US" sz="3657" dirty="0" err="1"/>
              <a:t>Loes</a:t>
            </a:r>
            <a:endParaRPr lang="en-US" sz="3657" dirty="0"/>
          </a:p>
        </p:txBody>
      </p:sp>
      <p:sp>
        <p:nvSpPr>
          <p:cNvPr id="10" name="Oval 9"/>
          <p:cNvSpPr/>
          <p:nvPr/>
        </p:nvSpPr>
        <p:spPr>
          <a:xfrm>
            <a:off x="8516790" y="4113346"/>
            <a:ext cx="580338" cy="58033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2" dirty="0">
                <a:ln>
                  <a:solidFill>
                    <a:sysClr val="windowText" lastClr="000000"/>
                  </a:solidFill>
                </a:ln>
              </a:rPr>
              <a:t>1</a:t>
            </a:r>
          </a:p>
        </p:txBody>
      </p:sp>
      <p:sp>
        <p:nvSpPr>
          <p:cNvPr id="11" name="Oval 10"/>
          <p:cNvSpPr/>
          <p:nvPr/>
        </p:nvSpPr>
        <p:spPr>
          <a:xfrm>
            <a:off x="8516790" y="4738300"/>
            <a:ext cx="580338" cy="58033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2" dirty="0">
                <a:ln>
                  <a:solidFill>
                    <a:sysClr val="windowText" lastClr="000000"/>
                  </a:solidFill>
                </a:ln>
              </a:rPr>
              <a:t>3</a:t>
            </a:r>
          </a:p>
        </p:txBody>
      </p:sp>
      <p:sp>
        <p:nvSpPr>
          <p:cNvPr id="12" name="Oval 11"/>
          <p:cNvSpPr/>
          <p:nvPr/>
        </p:nvSpPr>
        <p:spPr>
          <a:xfrm>
            <a:off x="8516790" y="5349072"/>
            <a:ext cx="580338" cy="580338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2" dirty="0">
                <a:ln>
                  <a:solidFill>
                    <a:sysClr val="windowText" lastClr="000000"/>
                  </a:solidFill>
                </a:ln>
              </a:rPr>
              <a:t>6</a:t>
            </a:r>
          </a:p>
        </p:txBody>
      </p:sp>
      <p:sp>
        <p:nvSpPr>
          <p:cNvPr id="13" name="Oval 12"/>
          <p:cNvSpPr/>
          <p:nvPr/>
        </p:nvSpPr>
        <p:spPr>
          <a:xfrm>
            <a:off x="8516790" y="5959844"/>
            <a:ext cx="580338" cy="58033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2" dirty="0">
                <a:ln>
                  <a:solidFill>
                    <a:sysClr val="windowText" lastClr="000000"/>
                  </a:solidFill>
                </a:ln>
              </a:rPr>
              <a:t>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23248" y="4693956"/>
            <a:ext cx="1357295" cy="655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57" dirty="0"/>
              <a:t>3. Boy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30876" y="5265142"/>
            <a:ext cx="1483868" cy="655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57" dirty="0"/>
              <a:t>4. Stan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47949" y="5861075"/>
            <a:ext cx="1932837" cy="655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57" dirty="0"/>
              <a:t>5. Denzel</a:t>
            </a:r>
          </a:p>
        </p:txBody>
      </p:sp>
      <p:pic>
        <p:nvPicPr>
          <p:cNvPr id="22" name="Picture 21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1629" y="241776"/>
            <a:ext cx="743055" cy="74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86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153393" y="9841241"/>
            <a:ext cx="8476629" cy="612555"/>
          </a:xfrm>
          <a:prstGeom prst="roundRect">
            <a:avLst/>
          </a:prstGeom>
          <a:solidFill>
            <a:srgbClr val="C1916B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57" dirty="0" err="1" smtClean="0"/>
              <a:t>Spel</a:t>
            </a:r>
            <a:r>
              <a:rPr lang="en-US" sz="3657" dirty="0" smtClean="0"/>
              <a:t> </a:t>
            </a:r>
            <a:r>
              <a:rPr lang="en-US" sz="3657" dirty="0" err="1" smtClean="0"/>
              <a:t>verlaten</a:t>
            </a:r>
            <a:endParaRPr lang="en-US" sz="3657" dirty="0"/>
          </a:p>
        </p:txBody>
      </p:sp>
      <p:sp>
        <p:nvSpPr>
          <p:cNvPr id="5" name="Rounded Rectangle 4"/>
          <p:cNvSpPr/>
          <p:nvPr/>
        </p:nvSpPr>
        <p:spPr>
          <a:xfrm>
            <a:off x="3153394" y="10563562"/>
            <a:ext cx="8476628" cy="637837"/>
          </a:xfrm>
          <a:prstGeom prst="roundRect">
            <a:avLst/>
          </a:prstGeom>
          <a:solidFill>
            <a:srgbClr val="C1916B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57" dirty="0"/>
              <a:t>Start </a:t>
            </a:r>
            <a:r>
              <a:rPr lang="en-US" sz="1254" dirty="0"/>
              <a:t>(</a:t>
            </a:r>
            <a:r>
              <a:rPr lang="en-US" sz="1254" dirty="0" err="1"/>
              <a:t>alleen</a:t>
            </a:r>
            <a:r>
              <a:rPr lang="en-US" sz="1254" dirty="0"/>
              <a:t> </a:t>
            </a:r>
            <a:r>
              <a:rPr lang="en-US" sz="1254" dirty="0" err="1"/>
              <a:t>voor</a:t>
            </a:r>
            <a:r>
              <a:rPr lang="en-US" sz="1254" dirty="0"/>
              <a:t> host)</a:t>
            </a:r>
            <a:endParaRPr lang="en-US" sz="3657" dirty="0"/>
          </a:p>
        </p:txBody>
      </p:sp>
      <p:sp>
        <p:nvSpPr>
          <p:cNvPr id="6" name="Rounded Rectangle 5"/>
          <p:cNvSpPr/>
          <p:nvPr/>
        </p:nvSpPr>
        <p:spPr>
          <a:xfrm>
            <a:off x="3153393" y="2286714"/>
            <a:ext cx="8476631" cy="7351063"/>
          </a:xfrm>
          <a:prstGeom prst="roundRect">
            <a:avLst>
              <a:gd name="adj" fmla="val 5183"/>
            </a:avLst>
          </a:prstGeom>
          <a:solidFill>
            <a:schemeClr val="bg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657" b="1" dirty="0" err="1" smtClean="0"/>
              <a:t>naam</a:t>
            </a:r>
            <a:r>
              <a:rPr lang="en-US" sz="3657" b="1" dirty="0"/>
              <a:t>		</a:t>
            </a:r>
            <a:r>
              <a:rPr lang="en-US" sz="3657" b="1" dirty="0" smtClean="0"/>
              <a:t>		</a:t>
            </a:r>
            <a:r>
              <a:rPr lang="en-US" sz="3657" b="1" dirty="0" err="1" smtClean="0"/>
              <a:t>kleur</a:t>
            </a:r>
            <a:r>
              <a:rPr lang="en-US" sz="3657" dirty="0"/>
              <a:t>		</a:t>
            </a:r>
          </a:p>
        </p:txBody>
      </p:sp>
      <p:sp>
        <p:nvSpPr>
          <p:cNvPr id="7" name="Oval 6"/>
          <p:cNvSpPr/>
          <p:nvPr/>
        </p:nvSpPr>
        <p:spPr>
          <a:xfrm>
            <a:off x="8493623" y="3488393"/>
            <a:ext cx="580338" cy="5803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2" dirty="0">
                <a:ln>
                  <a:solidFill>
                    <a:sysClr val="windowText" lastClr="000000"/>
                  </a:solidFill>
                </a:ln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10567" y="3455670"/>
            <a:ext cx="1983235" cy="655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57" dirty="0"/>
              <a:t>1. Bobbie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23247" y="4078064"/>
            <a:ext cx="1507144" cy="655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57" dirty="0"/>
              <a:t>2. </a:t>
            </a:r>
            <a:r>
              <a:rPr lang="en-US" sz="3657" dirty="0" err="1"/>
              <a:t>Loes</a:t>
            </a:r>
            <a:endParaRPr lang="en-US" sz="3657" dirty="0"/>
          </a:p>
        </p:txBody>
      </p:sp>
      <p:sp>
        <p:nvSpPr>
          <p:cNvPr id="10" name="Oval 9"/>
          <p:cNvSpPr/>
          <p:nvPr/>
        </p:nvSpPr>
        <p:spPr>
          <a:xfrm>
            <a:off x="8516790" y="4113346"/>
            <a:ext cx="580338" cy="58033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2" dirty="0">
                <a:ln>
                  <a:solidFill>
                    <a:sysClr val="windowText" lastClr="000000"/>
                  </a:solidFill>
                </a:ln>
              </a:rPr>
              <a:t>1</a:t>
            </a:r>
          </a:p>
        </p:txBody>
      </p:sp>
      <p:sp>
        <p:nvSpPr>
          <p:cNvPr id="11" name="Oval 10"/>
          <p:cNvSpPr/>
          <p:nvPr/>
        </p:nvSpPr>
        <p:spPr>
          <a:xfrm>
            <a:off x="8516790" y="4738300"/>
            <a:ext cx="580338" cy="58033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2" dirty="0">
                <a:ln>
                  <a:solidFill>
                    <a:sysClr val="windowText" lastClr="000000"/>
                  </a:solidFill>
                </a:ln>
              </a:rPr>
              <a:t>3</a:t>
            </a:r>
          </a:p>
        </p:txBody>
      </p:sp>
      <p:sp>
        <p:nvSpPr>
          <p:cNvPr id="12" name="Oval 11"/>
          <p:cNvSpPr/>
          <p:nvPr/>
        </p:nvSpPr>
        <p:spPr>
          <a:xfrm>
            <a:off x="8516790" y="5349072"/>
            <a:ext cx="580338" cy="580338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2" dirty="0">
                <a:ln>
                  <a:solidFill>
                    <a:sysClr val="windowText" lastClr="000000"/>
                  </a:solidFill>
                </a:ln>
              </a:rPr>
              <a:t>6</a:t>
            </a:r>
          </a:p>
        </p:txBody>
      </p:sp>
      <p:sp>
        <p:nvSpPr>
          <p:cNvPr id="13" name="Oval 12"/>
          <p:cNvSpPr/>
          <p:nvPr/>
        </p:nvSpPr>
        <p:spPr>
          <a:xfrm>
            <a:off x="8516790" y="5959844"/>
            <a:ext cx="580338" cy="58033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12" dirty="0">
                <a:ln>
                  <a:solidFill>
                    <a:sysClr val="windowText" lastClr="000000"/>
                  </a:solidFill>
                </a:ln>
              </a:rPr>
              <a:t>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3248" y="4693956"/>
            <a:ext cx="1357295" cy="655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57" dirty="0"/>
              <a:t>3. Boy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30876" y="5265142"/>
            <a:ext cx="1483868" cy="655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57" dirty="0"/>
              <a:t>4. Stan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47949" y="5861075"/>
            <a:ext cx="1932837" cy="655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57" dirty="0"/>
              <a:t>5. Denzel</a:t>
            </a:r>
          </a:p>
        </p:txBody>
      </p:sp>
      <p:pic>
        <p:nvPicPr>
          <p:cNvPr id="17" name="Picture 16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1629" y="241776"/>
            <a:ext cx="743055" cy="74305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0" y="0"/>
            <a:ext cx="14747132" cy="12393038"/>
          </a:xfrm>
          <a:prstGeom prst="rect">
            <a:avLst/>
          </a:prstGeom>
          <a:solidFill>
            <a:schemeClr val="bg2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1222245" y="85774"/>
            <a:ext cx="3260127" cy="2871435"/>
          </a:xfrm>
          <a:prstGeom prst="roundRect">
            <a:avLst>
              <a:gd name="adj" fmla="val 4458"/>
            </a:avLst>
          </a:prstGeom>
          <a:solidFill>
            <a:schemeClr val="bg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57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862" y="1228614"/>
            <a:ext cx="733956" cy="48930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862" y="1885334"/>
            <a:ext cx="715920" cy="44745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1232350" y="1228614"/>
            <a:ext cx="201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kleurenblind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11232350" y="1847449"/>
            <a:ext cx="2068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Dubbelcheck</a:t>
            </a:r>
            <a:endParaRPr lang="en-US" sz="2800" dirty="0"/>
          </a:p>
        </p:txBody>
      </p:sp>
      <p:pic>
        <p:nvPicPr>
          <p:cNvPr id="24" name="Picture 23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096" y="387299"/>
            <a:ext cx="439368" cy="43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53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5348" y="82615"/>
            <a:ext cx="3260127" cy="2713926"/>
          </a:xfrm>
          <a:prstGeom prst="roundRect">
            <a:avLst>
              <a:gd name="adj" fmla="val 4458"/>
            </a:avLst>
          </a:prstGeom>
          <a:solidFill>
            <a:schemeClr val="bg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57" dirty="0"/>
          </a:p>
        </p:txBody>
      </p:sp>
      <p:sp>
        <p:nvSpPr>
          <p:cNvPr id="7" name="Rounded Rectangle 6"/>
          <p:cNvSpPr/>
          <p:nvPr/>
        </p:nvSpPr>
        <p:spPr>
          <a:xfrm>
            <a:off x="85348" y="2933088"/>
            <a:ext cx="3260127" cy="2713926"/>
          </a:xfrm>
          <a:prstGeom prst="roundRect">
            <a:avLst>
              <a:gd name="adj" fmla="val 4458"/>
            </a:avLst>
          </a:prstGeom>
          <a:solidFill>
            <a:schemeClr val="bg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57"/>
          </a:p>
        </p:txBody>
      </p:sp>
      <p:sp>
        <p:nvSpPr>
          <p:cNvPr id="8" name="TextBox 7"/>
          <p:cNvSpPr txBox="1"/>
          <p:nvPr/>
        </p:nvSpPr>
        <p:spPr>
          <a:xfrm>
            <a:off x="235961" y="150883"/>
            <a:ext cx="1707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Team chat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5958" y="2952026"/>
            <a:ext cx="1877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Global chat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35960" y="770769"/>
            <a:ext cx="1897633" cy="3018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34" b="1">
                <a:solidFill>
                  <a:sysClr val="windowText" lastClr="000000"/>
                </a:solidFill>
              </a:rPr>
              <a:t>Denzel: </a:t>
            </a:r>
            <a:r>
              <a:rPr lang="en-US" sz="1434">
                <a:solidFill>
                  <a:sysClr val="windowText" lastClr="000000"/>
                </a:solidFill>
              </a:rPr>
              <a:t>hoi</a:t>
            </a:r>
            <a:endParaRPr lang="en-US" sz="1434" dirty="0">
              <a:solidFill>
                <a:sysClr val="windowText" lastClr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35960" y="1129350"/>
            <a:ext cx="1897633" cy="5372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34" b="1" dirty="0">
                <a:solidFill>
                  <a:sysClr val="windowText" lastClr="000000"/>
                </a:solidFill>
              </a:rPr>
              <a:t>Denzel: </a:t>
            </a:r>
            <a:r>
              <a:rPr lang="en-US" sz="1434" dirty="0" err="1">
                <a:solidFill>
                  <a:sysClr val="windowText" lastClr="000000"/>
                </a:solidFill>
              </a:rPr>
              <a:t>waarom</a:t>
            </a:r>
            <a:r>
              <a:rPr lang="en-US" sz="1434" dirty="0">
                <a:solidFill>
                  <a:sysClr val="windowText" lastClr="000000"/>
                </a:solidFill>
              </a:rPr>
              <a:t> </a:t>
            </a:r>
            <a:r>
              <a:rPr lang="en-US" sz="1434" dirty="0" err="1">
                <a:solidFill>
                  <a:sysClr val="windowText" lastClr="000000"/>
                </a:solidFill>
              </a:rPr>
              <a:t>gooi</a:t>
            </a:r>
            <a:r>
              <a:rPr lang="en-US" sz="1434" dirty="0">
                <a:solidFill>
                  <a:sysClr val="windowText" lastClr="000000"/>
                </a:solidFill>
              </a:rPr>
              <a:t> je me van het </a:t>
            </a:r>
            <a:r>
              <a:rPr lang="en-US" sz="1434" dirty="0" err="1">
                <a:solidFill>
                  <a:sysClr val="windowText" lastClr="000000"/>
                </a:solidFill>
              </a:rPr>
              <a:t>bord</a:t>
            </a:r>
            <a:r>
              <a:rPr lang="en-US" sz="1434" dirty="0">
                <a:solidFill>
                  <a:sysClr val="windowText" lastClr="000000"/>
                </a:solidFill>
              </a:rPr>
              <a:t>?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35960" y="1717798"/>
            <a:ext cx="1897633" cy="3018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34" b="1" dirty="0">
                <a:solidFill>
                  <a:sysClr val="windowText" lastClr="000000"/>
                </a:solidFill>
              </a:rPr>
              <a:t>Denzel: </a:t>
            </a:r>
            <a:r>
              <a:rPr lang="en-US" sz="1434" dirty="0">
                <a:solidFill>
                  <a:sysClr val="windowText" lastClr="000000"/>
                </a:solidFill>
              </a:rPr>
              <a:t>Hallo?????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116497" y="2070835"/>
            <a:ext cx="1897633" cy="4526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34" b="1" dirty="0">
                <a:solidFill>
                  <a:sysClr val="windowText" lastClr="000000"/>
                </a:solidFill>
              </a:rPr>
              <a:t>Bobbie: </a:t>
            </a:r>
            <a:r>
              <a:rPr lang="en-US" sz="1434" dirty="0" err="1">
                <a:solidFill>
                  <a:sysClr val="windowText" lastClr="000000"/>
                </a:solidFill>
              </a:rPr>
              <a:t>Omdat</a:t>
            </a:r>
            <a:r>
              <a:rPr lang="en-US" sz="1434" dirty="0">
                <a:solidFill>
                  <a:sysClr val="windowText" lastClr="000000"/>
                </a:solidFill>
              </a:rPr>
              <a:t> het </a:t>
            </a:r>
            <a:r>
              <a:rPr lang="en-US" sz="1434" dirty="0" err="1">
                <a:solidFill>
                  <a:sysClr val="windowText" lastClr="000000"/>
                </a:solidFill>
              </a:rPr>
              <a:t>kan</a:t>
            </a:r>
            <a:r>
              <a:rPr lang="en-US" sz="1434" dirty="0">
                <a:solidFill>
                  <a:sysClr val="windowText" lastClr="000000"/>
                </a:solidFill>
              </a:rPr>
              <a:t>!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140647" y="714019"/>
            <a:ext cx="204828" cy="192890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57"/>
          </a:p>
        </p:txBody>
      </p:sp>
      <p:sp>
        <p:nvSpPr>
          <p:cNvPr id="16" name="Rounded Rectangle 15"/>
          <p:cNvSpPr/>
          <p:nvPr/>
        </p:nvSpPr>
        <p:spPr>
          <a:xfrm>
            <a:off x="3140647" y="714019"/>
            <a:ext cx="204828" cy="35858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57"/>
          </a:p>
        </p:txBody>
      </p:sp>
      <p:cxnSp>
        <p:nvCxnSpPr>
          <p:cNvPr id="20" name="Straight Connector 19"/>
          <p:cNvCxnSpPr/>
          <p:nvPr/>
        </p:nvCxnSpPr>
        <p:spPr>
          <a:xfrm>
            <a:off x="3168284" y="770770"/>
            <a:ext cx="149554" cy="101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168284" y="848087"/>
            <a:ext cx="149554" cy="101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168284" y="925403"/>
            <a:ext cx="149554" cy="101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168284" y="1002720"/>
            <a:ext cx="149554" cy="101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3140647" y="3484695"/>
            <a:ext cx="204828" cy="192890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57"/>
          </a:p>
        </p:txBody>
      </p:sp>
      <p:sp>
        <p:nvSpPr>
          <p:cNvPr id="30" name="Rounded Rectangle 29"/>
          <p:cNvSpPr/>
          <p:nvPr/>
        </p:nvSpPr>
        <p:spPr>
          <a:xfrm>
            <a:off x="3140647" y="3484695"/>
            <a:ext cx="204828" cy="35858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57"/>
          </a:p>
        </p:txBody>
      </p:sp>
      <p:cxnSp>
        <p:nvCxnSpPr>
          <p:cNvPr id="31" name="Straight Connector 30"/>
          <p:cNvCxnSpPr/>
          <p:nvPr/>
        </p:nvCxnSpPr>
        <p:spPr>
          <a:xfrm>
            <a:off x="3168284" y="3541446"/>
            <a:ext cx="149554" cy="101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168284" y="3618764"/>
            <a:ext cx="149554" cy="101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168284" y="3696081"/>
            <a:ext cx="149554" cy="101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168284" y="3773397"/>
            <a:ext cx="149554" cy="101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167680" y="3492948"/>
            <a:ext cx="1897633" cy="3018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34" b="1" dirty="0" err="1">
                <a:solidFill>
                  <a:sysClr val="windowText" lastClr="000000"/>
                </a:solidFill>
              </a:rPr>
              <a:t>Loes</a:t>
            </a:r>
            <a:r>
              <a:rPr lang="en-US" sz="1434" b="1" dirty="0">
                <a:solidFill>
                  <a:sysClr val="windowText" lastClr="000000"/>
                </a:solidFill>
              </a:rPr>
              <a:t>: </a:t>
            </a:r>
            <a:r>
              <a:rPr lang="en-US" sz="1434" dirty="0">
                <a:solidFill>
                  <a:sysClr val="windowText" lastClr="000000"/>
                </a:solidFill>
              </a:rPr>
              <a:t>hoi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167680" y="3837914"/>
            <a:ext cx="1897633" cy="5372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34" b="1" dirty="0">
                <a:solidFill>
                  <a:sysClr val="windowText" lastClr="000000"/>
                </a:solidFill>
              </a:rPr>
              <a:t>Denzel: </a:t>
            </a:r>
            <a:r>
              <a:rPr lang="en-US" sz="1434" dirty="0">
                <a:solidFill>
                  <a:sysClr val="windowText" lastClr="000000"/>
                </a:solidFill>
              </a:rPr>
              <a:t>we </a:t>
            </a:r>
            <a:r>
              <a:rPr lang="en-US" sz="1434" dirty="0" err="1">
                <a:solidFill>
                  <a:sysClr val="windowText" lastClr="000000"/>
                </a:solidFill>
              </a:rPr>
              <a:t>gaan</a:t>
            </a:r>
            <a:r>
              <a:rPr lang="en-US" sz="1434" dirty="0">
                <a:solidFill>
                  <a:sysClr val="windowText" lastClr="000000"/>
                </a:solidFill>
              </a:rPr>
              <a:t> van </a:t>
            </a:r>
            <a:r>
              <a:rPr lang="en-US" sz="1434" dirty="0" err="1">
                <a:solidFill>
                  <a:sysClr val="windowText" lastClr="000000"/>
                </a:solidFill>
              </a:rPr>
              <a:t>jullie</a:t>
            </a:r>
            <a:r>
              <a:rPr lang="en-US" sz="1434" dirty="0">
                <a:solidFill>
                  <a:sysClr val="windowText" lastClr="000000"/>
                </a:solidFill>
              </a:rPr>
              <a:t> </a:t>
            </a:r>
            <a:r>
              <a:rPr lang="en-US" sz="1434" dirty="0" err="1">
                <a:solidFill>
                  <a:sysClr val="windowText" lastClr="000000"/>
                </a:solidFill>
              </a:rPr>
              <a:t>winnen</a:t>
            </a:r>
            <a:r>
              <a:rPr lang="en-US" sz="1434" dirty="0">
                <a:solidFill>
                  <a:sysClr val="windowText" lastClr="000000"/>
                </a:solidFill>
              </a:rPr>
              <a:t>!!!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167680" y="4761275"/>
            <a:ext cx="1897633" cy="3018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34" b="1" dirty="0">
                <a:solidFill>
                  <a:sysClr val="windowText" lastClr="000000"/>
                </a:solidFill>
              </a:rPr>
              <a:t>boy: </a:t>
            </a:r>
            <a:r>
              <a:rPr lang="en-US" sz="1434" dirty="0" err="1">
                <a:solidFill>
                  <a:sysClr val="windowText" lastClr="000000"/>
                </a:solidFill>
              </a:rPr>
              <a:t>kom</a:t>
            </a:r>
            <a:r>
              <a:rPr lang="en-US" sz="1434" dirty="0">
                <a:solidFill>
                  <a:sysClr val="windowText" lastClr="000000"/>
                </a:solidFill>
              </a:rPr>
              <a:t> maar op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184776" y="4417966"/>
            <a:ext cx="1897633" cy="3016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34" b="1" dirty="0">
                <a:solidFill>
                  <a:sysClr val="windowText" lastClr="000000"/>
                </a:solidFill>
              </a:rPr>
              <a:t>Bobbie</a:t>
            </a:r>
            <a:r>
              <a:rPr lang="en-US" sz="1434" b="1">
                <a:solidFill>
                  <a:sysClr val="windowText" lastClr="000000"/>
                </a:solidFill>
              </a:rPr>
              <a:t>: </a:t>
            </a:r>
            <a:r>
              <a:rPr lang="en-US" sz="1434">
                <a:solidFill>
                  <a:sysClr val="windowText" lastClr="000000"/>
                </a:solidFill>
              </a:rPr>
              <a:t>good luck :P</a:t>
            </a:r>
            <a:endParaRPr lang="en-US" sz="1434" dirty="0">
              <a:solidFill>
                <a:sysClr val="windowText" lastClr="000000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67680" y="5128742"/>
            <a:ext cx="1897633" cy="3018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34" b="1" dirty="0">
                <a:solidFill>
                  <a:sysClr val="windowText" lastClr="000000"/>
                </a:solidFill>
              </a:rPr>
              <a:t>Stan: </a:t>
            </a:r>
            <a:r>
              <a:rPr lang="en-US" sz="1434" dirty="0" err="1">
                <a:solidFill>
                  <a:sysClr val="windowText" lastClr="000000"/>
                </a:solidFill>
              </a:rPr>
              <a:t>gaat</a:t>
            </a:r>
            <a:r>
              <a:rPr lang="en-US" sz="1434" dirty="0">
                <a:solidFill>
                  <a:sysClr val="windowText" lastClr="000000"/>
                </a:solidFill>
              </a:rPr>
              <a:t> </a:t>
            </a:r>
            <a:r>
              <a:rPr lang="en-US" sz="1434" dirty="0" err="1">
                <a:solidFill>
                  <a:sysClr val="windowText" lastClr="000000"/>
                </a:solidFill>
              </a:rPr>
              <a:t>lekker</a:t>
            </a:r>
            <a:r>
              <a:rPr lang="en-US" sz="1434" dirty="0">
                <a:solidFill>
                  <a:sysClr val="windowText" lastClr="000000"/>
                </a:solidFill>
              </a:rPr>
              <a:t> </a:t>
            </a:r>
            <a:r>
              <a:rPr lang="en-US" sz="1434" dirty="0" err="1">
                <a:solidFill>
                  <a:sysClr val="windowText" lastClr="000000"/>
                </a:solidFill>
              </a:rPr>
              <a:t>dit</a:t>
            </a:r>
            <a:r>
              <a:rPr lang="en-US" sz="1434" dirty="0">
                <a:solidFill>
                  <a:sysClr val="windowText" lastClr="000000"/>
                </a:solidFill>
              </a:rPr>
              <a:t>.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284" y="9764739"/>
            <a:ext cx="1492138" cy="206108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426" y="9749726"/>
            <a:ext cx="1520880" cy="202784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931" y="9749727"/>
            <a:ext cx="1485119" cy="201175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051" y="9770667"/>
            <a:ext cx="1516464" cy="204301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255" y="9749727"/>
            <a:ext cx="1515544" cy="2027841"/>
          </a:xfrm>
          <a:prstGeom prst="rect">
            <a:avLst/>
          </a:prstGeom>
        </p:spPr>
      </p:pic>
      <p:sp>
        <p:nvSpPr>
          <p:cNvPr id="45" name="Rounded Rectangle 44"/>
          <p:cNvSpPr/>
          <p:nvPr/>
        </p:nvSpPr>
        <p:spPr>
          <a:xfrm>
            <a:off x="5502284" y="9761863"/>
            <a:ext cx="1492138" cy="2063957"/>
          </a:xfrm>
          <a:prstGeom prst="roundRect">
            <a:avLst>
              <a:gd name="adj" fmla="val 2612"/>
            </a:avLst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57"/>
          </a:p>
        </p:txBody>
      </p:sp>
      <p:sp>
        <p:nvSpPr>
          <p:cNvPr id="47" name="Rounded Rectangle 46"/>
          <p:cNvSpPr/>
          <p:nvPr/>
        </p:nvSpPr>
        <p:spPr>
          <a:xfrm>
            <a:off x="10565934" y="9749725"/>
            <a:ext cx="1485119" cy="2011760"/>
          </a:xfrm>
          <a:prstGeom prst="roundRect">
            <a:avLst>
              <a:gd name="adj" fmla="val 2612"/>
            </a:avLst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57"/>
          </a:p>
        </p:txBody>
      </p:sp>
      <p:sp>
        <p:nvSpPr>
          <p:cNvPr id="48" name="Rounded Rectangle 47"/>
          <p:cNvSpPr/>
          <p:nvPr/>
        </p:nvSpPr>
        <p:spPr>
          <a:xfrm>
            <a:off x="8852426" y="9749724"/>
            <a:ext cx="1520882" cy="2027842"/>
          </a:xfrm>
          <a:prstGeom prst="roundRect">
            <a:avLst>
              <a:gd name="adj" fmla="val 2612"/>
            </a:avLst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57"/>
          </a:p>
        </p:txBody>
      </p:sp>
      <p:sp>
        <p:nvSpPr>
          <p:cNvPr id="49" name="Rounded Rectangle 48"/>
          <p:cNvSpPr/>
          <p:nvPr/>
        </p:nvSpPr>
        <p:spPr>
          <a:xfrm>
            <a:off x="7120191" y="9760302"/>
            <a:ext cx="1539609" cy="2017265"/>
          </a:xfrm>
          <a:prstGeom prst="roundRect">
            <a:avLst>
              <a:gd name="adj" fmla="val 2612"/>
            </a:avLst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57"/>
          </a:p>
        </p:txBody>
      </p:sp>
      <p:sp>
        <p:nvSpPr>
          <p:cNvPr id="50" name="Rounded Rectangle 49"/>
          <p:cNvSpPr/>
          <p:nvPr/>
        </p:nvSpPr>
        <p:spPr>
          <a:xfrm>
            <a:off x="3860051" y="9749727"/>
            <a:ext cx="1516464" cy="2063958"/>
          </a:xfrm>
          <a:prstGeom prst="roundRect">
            <a:avLst>
              <a:gd name="adj" fmla="val 2612"/>
            </a:avLst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57"/>
          </a:p>
        </p:txBody>
      </p:sp>
      <p:sp>
        <p:nvSpPr>
          <p:cNvPr id="59" name="Oval 58"/>
          <p:cNvSpPr/>
          <p:nvPr/>
        </p:nvSpPr>
        <p:spPr>
          <a:xfrm>
            <a:off x="5725068" y="190231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6078385" y="1687574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442458" y="149453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6789511" y="1293606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7149056" y="106460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0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7486630" y="87450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7831630" y="68689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4950643" y="4574937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4950643" y="4946046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4947651" y="5306864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4947651" y="569449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950643" y="4211847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C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952410" y="3848757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4952410" y="347764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6395026" y="7921994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6687776" y="8154824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979220" y="838219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7320431" y="860495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6121731" y="764365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70C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5858860" y="7380767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5611514" y="709482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12924080" y="451657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12926713" y="492150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7030A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12921088" y="5636134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12924080" y="415348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2925847" y="379039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2925847" y="341928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11248128" y="7699494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11561771" y="744962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11861516" y="7195897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12161261" y="692817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10905443" y="7931857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FF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10593238" y="8163837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10265793" y="8402866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11235258" y="128079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11595930" y="147356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B05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11970361" y="164681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12321493" y="1861634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10868903" y="1088796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10525021" y="90813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10172045" y="720027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12928626" y="526314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8481032" y="227936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9356524" y="2280824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8908631" y="260546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8267022" y="1896817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8113149" y="1494817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7976964" y="108479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9652894" y="187806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9841425" y="1491577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10016526" y="110101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6623911" y="365661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6719659" y="272555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7032054" y="345742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6177459" y="366331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5769645" y="365028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5361088" y="359046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6405860" y="2457666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6078186" y="2189557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6978997" y="303403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8373517" y="703420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9104412" y="697990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8748693" y="670277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8033839" y="7380767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7761393" y="778039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7508141" y="820890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9475000" y="731654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9759407" y="760526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9974872" y="8000997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6086239" y="694755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6903831" y="652667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7252833" y="569154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6516395" y="677465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5892113" y="550849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5446043" y="559433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7121973" y="615414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6357584" y="542143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6825603" y="547361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11021436" y="359411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11955657" y="368773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11496987" y="366796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10649260" y="329225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11518110" y="225437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12479111" y="359981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10855250" y="2858536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11163134" y="253803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11895375" y="2030054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11356760" y="6613964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11124224" y="529261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11750646" y="678790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10967097" y="637987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/>
          <p:cNvSpPr/>
          <p:nvPr/>
        </p:nvSpPr>
        <p:spPr>
          <a:xfrm>
            <a:off x="10748878" y="6020444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/>
          <p:cNvSpPr/>
          <p:nvPr/>
        </p:nvSpPr>
        <p:spPr>
          <a:xfrm>
            <a:off x="10710781" y="549925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11557020" y="5265044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11989816" y="5358636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12447470" y="550088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7280802" y="190620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0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Oval 267"/>
          <p:cNvSpPr/>
          <p:nvPr/>
        </p:nvSpPr>
        <p:spPr>
          <a:xfrm>
            <a:off x="7533725" y="2238407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0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9" name="Oval 268"/>
          <p:cNvSpPr/>
          <p:nvPr/>
        </p:nvSpPr>
        <p:spPr>
          <a:xfrm>
            <a:off x="7047342" y="160148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0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0" name="Oval 269"/>
          <p:cNvSpPr/>
          <p:nvPr/>
        </p:nvSpPr>
        <p:spPr>
          <a:xfrm>
            <a:off x="7791191" y="257495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0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5" name="Oval 274"/>
          <p:cNvSpPr/>
          <p:nvPr/>
        </p:nvSpPr>
        <p:spPr>
          <a:xfrm>
            <a:off x="10428675" y="676856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FF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/>
          <p:cNvSpPr/>
          <p:nvPr/>
        </p:nvSpPr>
        <p:spPr>
          <a:xfrm>
            <a:off x="10681598" y="710076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FF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/>
          <p:cNvSpPr/>
          <p:nvPr/>
        </p:nvSpPr>
        <p:spPr>
          <a:xfrm>
            <a:off x="10195215" y="6463836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FF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/>
          <p:cNvSpPr/>
          <p:nvPr/>
        </p:nvSpPr>
        <p:spPr>
          <a:xfrm>
            <a:off x="10939064" y="743731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FF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/>
          <p:cNvSpPr/>
          <p:nvPr/>
        </p:nvSpPr>
        <p:spPr>
          <a:xfrm>
            <a:off x="5817632" y="458773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C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/>
          <p:cNvSpPr/>
          <p:nvPr/>
        </p:nvSpPr>
        <p:spPr>
          <a:xfrm>
            <a:off x="6245650" y="460864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C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/>
          <p:cNvSpPr/>
          <p:nvPr/>
        </p:nvSpPr>
        <p:spPr>
          <a:xfrm>
            <a:off x="5389618" y="459429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C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/>
          <p:cNvSpPr/>
          <p:nvPr/>
        </p:nvSpPr>
        <p:spPr>
          <a:xfrm>
            <a:off x="6658756" y="461445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C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Oval 282"/>
          <p:cNvSpPr/>
          <p:nvPr/>
        </p:nvSpPr>
        <p:spPr>
          <a:xfrm>
            <a:off x="11650976" y="450667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7030A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Oval 283"/>
          <p:cNvSpPr/>
          <p:nvPr/>
        </p:nvSpPr>
        <p:spPr>
          <a:xfrm>
            <a:off x="12078994" y="452758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7030A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Oval 284"/>
          <p:cNvSpPr/>
          <p:nvPr/>
        </p:nvSpPr>
        <p:spPr>
          <a:xfrm>
            <a:off x="11222962" y="451323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7030A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Oval 285"/>
          <p:cNvSpPr/>
          <p:nvPr/>
        </p:nvSpPr>
        <p:spPr>
          <a:xfrm>
            <a:off x="12492100" y="453339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7030A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/>
          <p:cNvSpPr/>
          <p:nvPr/>
        </p:nvSpPr>
        <p:spPr>
          <a:xfrm>
            <a:off x="10485488" y="218873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B05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val 287"/>
          <p:cNvSpPr/>
          <p:nvPr/>
        </p:nvSpPr>
        <p:spPr>
          <a:xfrm>
            <a:off x="10740014" y="191627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B05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/>
          <p:cNvSpPr/>
          <p:nvPr/>
        </p:nvSpPr>
        <p:spPr>
          <a:xfrm>
            <a:off x="10208955" y="244813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B05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10970854" y="159317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B05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/>
          <p:cNvSpPr/>
          <p:nvPr/>
        </p:nvSpPr>
        <p:spPr>
          <a:xfrm>
            <a:off x="6980122" y="741913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70C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 291"/>
          <p:cNvSpPr/>
          <p:nvPr/>
        </p:nvSpPr>
        <p:spPr>
          <a:xfrm>
            <a:off x="7254103" y="7166127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70C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292"/>
          <p:cNvSpPr/>
          <p:nvPr/>
        </p:nvSpPr>
        <p:spPr>
          <a:xfrm>
            <a:off x="6704090" y="7707977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70C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/>
          <p:cNvSpPr/>
          <p:nvPr/>
        </p:nvSpPr>
        <p:spPr>
          <a:xfrm>
            <a:off x="7523853" y="688194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70C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/>
          <p:cNvSpPr/>
          <p:nvPr/>
        </p:nvSpPr>
        <p:spPr>
          <a:xfrm>
            <a:off x="6798833" y="346184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0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/>
          <p:cNvSpPr/>
          <p:nvPr/>
        </p:nvSpPr>
        <p:spPr>
          <a:xfrm>
            <a:off x="6316627" y="64067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0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7" name="Oval 296"/>
          <p:cNvSpPr/>
          <p:nvPr/>
        </p:nvSpPr>
        <p:spPr>
          <a:xfrm>
            <a:off x="5967804" y="21794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0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297"/>
          <p:cNvSpPr/>
          <p:nvPr/>
        </p:nvSpPr>
        <p:spPr>
          <a:xfrm>
            <a:off x="5854870" y="89820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0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Oval 302"/>
          <p:cNvSpPr/>
          <p:nvPr/>
        </p:nvSpPr>
        <p:spPr>
          <a:xfrm>
            <a:off x="11554632" y="72508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B05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Oval 303"/>
          <p:cNvSpPr/>
          <p:nvPr/>
        </p:nvSpPr>
        <p:spPr>
          <a:xfrm>
            <a:off x="12023163" y="101683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B05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Oval 304"/>
          <p:cNvSpPr/>
          <p:nvPr/>
        </p:nvSpPr>
        <p:spPr>
          <a:xfrm>
            <a:off x="11064089" y="47865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B05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Oval 305"/>
          <p:cNvSpPr/>
          <p:nvPr/>
        </p:nvSpPr>
        <p:spPr>
          <a:xfrm>
            <a:off x="11881259" y="26674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B05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Oval 306"/>
          <p:cNvSpPr/>
          <p:nvPr/>
        </p:nvSpPr>
        <p:spPr>
          <a:xfrm>
            <a:off x="13552509" y="449008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7030A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Oval 307"/>
          <p:cNvSpPr/>
          <p:nvPr/>
        </p:nvSpPr>
        <p:spPr>
          <a:xfrm>
            <a:off x="13552509" y="501207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7030A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Oval 308"/>
          <p:cNvSpPr/>
          <p:nvPr/>
        </p:nvSpPr>
        <p:spPr>
          <a:xfrm>
            <a:off x="13552509" y="398675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7030A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Oval 309"/>
          <p:cNvSpPr/>
          <p:nvPr/>
        </p:nvSpPr>
        <p:spPr>
          <a:xfrm>
            <a:off x="14123137" y="449008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7030A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Oval 314"/>
          <p:cNvSpPr/>
          <p:nvPr/>
        </p:nvSpPr>
        <p:spPr>
          <a:xfrm>
            <a:off x="11650644" y="8167977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FF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Oval 315"/>
          <p:cNvSpPr/>
          <p:nvPr/>
        </p:nvSpPr>
        <p:spPr>
          <a:xfrm>
            <a:off x="11183313" y="845583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FF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Oval 316"/>
          <p:cNvSpPr/>
          <p:nvPr/>
        </p:nvSpPr>
        <p:spPr>
          <a:xfrm>
            <a:off x="12039945" y="782141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FF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Oval 317"/>
          <p:cNvSpPr/>
          <p:nvPr/>
        </p:nvSpPr>
        <p:spPr>
          <a:xfrm>
            <a:off x="12063257" y="8617376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FF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val 318"/>
          <p:cNvSpPr/>
          <p:nvPr/>
        </p:nvSpPr>
        <p:spPr>
          <a:xfrm>
            <a:off x="5670283" y="8814524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70C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Oval 319"/>
          <p:cNvSpPr/>
          <p:nvPr/>
        </p:nvSpPr>
        <p:spPr>
          <a:xfrm>
            <a:off x="6064354" y="839031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70C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Oval 320"/>
          <p:cNvSpPr/>
          <p:nvPr/>
        </p:nvSpPr>
        <p:spPr>
          <a:xfrm>
            <a:off x="5708390" y="8042164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70C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Oval 321"/>
          <p:cNvSpPr/>
          <p:nvPr/>
        </p:nvSpPr>
        <p:spPr>
          <a:xfrm>
            <a:off x="6405860" y="8728194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70C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Oval 326"/>
          <p:cNvSpPr/>
          <p:nvPr/>
        </p:nvSpPr>
        <p:spPr>
          <a:xfrm>
            <a:off x="4177149" y="512704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C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Oval 327"/>
          <p:cNvSpPr/>
          <p:nvPr/>
        </p:nvSpPr>
        <p:spPr>
          <a:xfrm>
            <a:off x="4177149" y="460864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C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Oval 328"/>
          <p:cNvSpPr/>
          <p:nvPr/>
        </p:nvSpPr>
        <p:spPr>
          <a:xfrm>
            <a:off x="3572838" y="459089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C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Oval 329"/>
          <p:cNvSpPr/>
          <p:nvPr/>
        </p:nvSpPr>
        <p:spPr>
          <a:xfrm>
            <a:off x="4179485" y="408067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C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1" name="Picture 330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1629" y="241776"/>
            <a:ext cx="743055" cy="74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64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5348" y="121526"/>
            <a:ext cx="3260127" cy="2713926"/>
          </a:xfrm>
          <a:prstGeom prst="roundRect">
            <a:avLst>
              <a:gd name="adj" fmla="val 4458"/>
            </a:avLst>
          </a:prstGeom>
          <a:solidFill>
            <a:schemeClr val="bg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57" dirty="0"/>
          </a:p>
        </p:txBody>
      </p:sp>
      <p:sp>
        <p:nvSpPr>
          <p:cNvPr id="5" name="Rounded Rectangle 4"/>
          <p:cNvSpPr/>
          <p:nvPr/>
        </p:nvSpPr>
        <p:spPr>
          <a:xfrm>
            <a:off x="85348" y="2971999"/>
            <a:ext cx="3260127" cy="2713926"/>
          </a:xfrm>
          <a:prstGeom prst="roundRect">
            <a:avLst>
              <a:gd name="adj" fmla="val 4458"/>
            </a:avLst>
          </a:prstGeom>
          <a:solidFill>
            <a:schemeClr val="bg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57"/>
          </a:p>
        </p:txBody>
      </p:sp>
      <p:sp>
        <p:nvSpPr>
          <p:cNvPr id="6" name="TextBox 5"/>
          <p:cNvSpPr txBox="1"/>
          <p:nvPr/>
        </p:nvSpPr>
        <p:spPr>
          <a:xfrm>
            <a:off x="235961" y="189794"/>
            <a:ext cx="1707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Team chat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5958" y="2990937"/>
            <a:ext cx="1877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Global chat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35960" y="809680"/>
            <a:ext cx="1897633" cy="3018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34" b="1">
                <a:solidFill>
                  <a:sysClr val="windowText" lastClr="000000"/>
                </a:solidFill>
              </a:rPr>
              <a:t>Denzel: </a:t>
            </a:r>
            <a:r>
              <a:rPr lang="en-US" sz="1434">
                <a:solidFill>
                  <a:sysClr val="windowText" lastClr="000000"/>
                </a:solidFill>
              </a:rPr>
              <a:t>hoi</a:t>
            </a:r>
            <a:endParaRPr lang="en-US" sz="1434" dirty="0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35960" y="1168261"/>
            <a:ext cx="1897633" cy="5372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34" b="1" dirty="0">
                <a:solidFill>
                  <a:sysClr val="windowText" lastClr="000000"/>
                </a:solidFill>
              </a:rPr>
              <a:t>Denzel: </a:t>
            </a:r>
            <a:r>
              <a:rPr lang="en-US" sz="1434" dirty="0" err="1">
                <a:solidFill>
                  <a:sysClr val="windowText" lastClr="000000"/>
                </a:solidFill>
              </a:rPr>
              <a:t>waarom</a:t>
            </a:r>
            <a:r>
              <a:rPr lang="en-US" sz="1434" dirty="0">
                <a:solidFill>
                  <a:sysClr val="windowText" lastClr="000000"/>
                </a:solidFill>
              </a:rPr>
              <a:t> </a:t>
            </a:r>
            <a:r>
              <a:rPr lang="en-US" sz="1434" dirty="0" err="1">
                <a:solidFill>
                  <a:sysClr val="windowText" lastClr="000000"/>
                </a:solidFill>
              </a:rPr>
              <a:t>gooi</a:t>
            </a:r>
            <a:r>
              <a:rPr lang="en-US" sz="1434" dirty="0">
                <a:solidFill>
                  <a:sysClr val="windowText" lastClr="000000"/>
                </a:solidFill>
              </a:rPr>
              <a:t> je me van het </a:t>
            </a:r>
            <a:r>
              <a:rPr lang="en-US" sz="1434" dirty="0" err="1">
                <a:solidFill>
                  <a:sysClr val="windowText" lastClr="000000"/>
                </a:solidFill>
              </a:rPr>
              <a:t>bord</a:t>
            </a:r>
            <a:r>
              <a:rPr lang="en-US" sz="1434" dirty="0">
                <a:solidFill>
                  <a:sysClr val="windowText" lastClr="000000"/>
                </a:solidFill>
              </a:rPr>
              <a:t>?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5960" y="1756709"/>
            <a:ext cx="1897633" cy="3018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34" b="1" dirty="0">
                <a:solidFill>
                  <a:sysClr val="windowText" lastClr="000000"/>
                </a:solidFill>
              </a:rPr>
              <a:t>Denzel: </a:t>
            </a:r>
            <a:r>
              <a:rPr lang="en-US" sz="1434" dirty="0">
                <a:solidFill>
                  <a:sysClr val="windowText" lastClr="000000"/>
                </a:solidFill>
              </a:rPr>
              <a:t>Hallo?????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116497" y="2109746"/>
            <a:ext cx="1897633" cy="4526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34" b="1" dirty="0">
                <a:solidFill>
                  <a:sysClr val="windowText" lastClr="000000"/>
                </a:solidFill>
              </a:rPr>
              <a:t>Bobbie: </a:t>
            </a:r>
            <a:r>
              <a:rPr lang="en-US" sz="1434" dirty="0" err="1">
                <a:solidFill>
                  <a:sysClr val="windowText" lastClr="000000"/>
                </a:solidFill>
              </a:rPr>
              <a:t>Omdat</a:t>
            </a:r>
            <a:r>
              <a:rPr lang="en-US" sz="1434" dirty="0">
                <a:solidFill>
                  <a:sysClr val="windowText" lastClr="000000"/>
                </a:solidFill>
              </a:rPr>
              <a:t> het </a:t>
            </a:r>
            <a:r>
              <a:rPr lang="en-US" sz="1434" dirty="0" err="1">
                <a:solidFill>
                  <a:sysClr val="windowText" lastClr="000000"/>
                </a:solidFill>
              </a:rPr>
              <a:t>kan</a:t>
            </a:r>
            <a:r>
              <a:rPr lang="en-US" sz="1434" dirty="0">
                <a:solidFill>
                  <a:sysClr val="windowText" lastClr="000000"/>
                </a:solidFill>
              </a:rPr>
              <a:t>!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140647" y="752930"/>
            <a:ext cx="204828" cy="192890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57"/>
          </a:p>
        </p:txBody>
      </p:sp>
      <p:sp>
        <p:nvSpPr>
          <p:cNvPr id="13" name="Rounded Rectangle 12"/>
          <p:cNvSpPr/>
          <p:nvPr/>
        </p:nvSpPr>
        <p:spPr>
          <a:xfrm>
            <a:off x="3140647" y="752930"/>
            <a:ext cx="204828" cy="35858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57"/>
          </a:p>
        </p:txBody>
      </p:sp>
      <p:cxnSp>
        <p:nvCxnSpPr>
          <p:cNvPr id="14" name="Straight Connector 13"/>
          <p:cNvCxnSpPr/>
          <p:nvPr/>
        </p:nvCxnSpPr>
        <p:spPr>
          <a:xfrm>
            <a:off x="3168284" y="809681"/>
            <a:ext cx="149554" cy="101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168284" y="886998"/>
            <a:ext cx="149554" cy="101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68284" y="964314"/>
            <a:ext cx="149554" cy="101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168284" y="1041631"/>
            <a:ext cx="149554" cy="101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3140647" y="3523606"/>
            <a:ext cx="204828" cy="192890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57"/>
          </a:p>
        </p:txBody>
      </p:sp>
      <p:sp>
        <p:nvSpPr>
          <p:cNvPr id="19" name="Rounded Rectangle 18"/>
          <p:cNvSpPr/>
          <p:nvPr/>
        </p:nvSpPr>
        <p:spPr>
          <a:xfrm>
            <a:off x="3140647" y="3523606"/>
            <a:ext cx="204828" cy="35858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57"/>
          </a:p>
        </p:txBody>
      </p:sp>
      <p:cxnSp>
        <p:nvCxnSpPr>
          <p:cNvPr id="20" name="Straight Connector 19"/>
          <p:cNvCxnSpPr/>
          <p:nvPr/>
        </p:nvCxnSpPr>
        <p:spPr>
          <a:xfrm>
            <a:off x="3168284" y="3580357"/>
            <a:ext cx="149554" cy="101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168284" y="3657675"/>
            <a:ext cx="149554" cy="101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168284" y="3734992"/>
            <a:ext cx="149554" cy="101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168284" y="3812308"/>
            <a:ext cx="149554" cy="101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67680" y="3531859"/>
            <a:ext cx="1897633" cy="3018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34" b="1" dirty="0" err="1">
                <a:solidFill>
                  <a:sysClr val="windowText" lastClr="000000"/>
                </a:solidFill>
              </a:rPr>
              <a:t>Loes</a:t>
            </a:r>
            <a:r>
              <a:rPr lang="en-US" sz="1434" b="1" dirty="0">
                <a:solidFill>
                  <a:sysClr val="windowText" lastClr="000000"/>
                </a:solidFill>
              </a:rPr>
              <a:t>: </a:t>
            </a:r>
            <a:r>
              <a:rPr lang="en-US" sz="1434" dirty="0">
                <a:solidFill>
                  <a:sysClr val="windowText" lastClr="000000"/>
                </a:solidFill>
              </a:rPr>
              <a:t>hoi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67680" y="3876825"/>
            <a:ext cx="1897633" cy="5372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34" b="1" dirty="0">
                <a:solidFill>
                  <a:sysClr val="windowText" lastClr="000000"/>
                </a:solidFill>
              </a:rPr>
              <a:t>Denzel: </a:t>
            </a:r>
            <a:r>
              <a:rPr lang="en-US" sz="1434" dirty="0">
                <a:solidFill>
                  <a:sysClr val="windowText" lastClr="000000"/>
                </a:solidFill>
              </a:rPr>
              <a:t>we </a:t>
            </a:r>
            <a:r>
              <a:rPr lang="en-US" sz="1434" dirty="0" err="1">
                <a:solidFill>
                  <a:sysClr val="windowText" lastClr="000000"/>
                </a:solidFill>
              </a:rPr>
              <a:t>gaan</a:t>
            </a:r>
            <a:r>
              <a:rPr lang="en-US" sz="1434" dirty="0">
                <a:solidFill>
                  <a:sysClr val="windowText" lastClr="000000"/>
                </a:solidFill>
              </a:rPr>
              <a:t> van </a:t>
            </a:r>
            <a:r>
              <a:rPr lang="en-US" sz="1434" dirty="0" err="1">
                <a:solidFill>
                  <a:sysClr val="windowText" lastClr="000000"/>
                </a:solidFill>
              </a:rPr>
              <a:t>jullie</a:t>
            </a:r>
            <a:r>
              <a:rPr lang="en-US" sz="1434" dirty="0">
                <a:solidFill>
                  <a:sysClr val="windowText" lastClr="000000"/>
                </a:solidFill>
              </a:rPr>
              <a:t> </a:t>
            </a:r>
            <a:r>
              <a:rPr lang="en-US" sz="1434" dirty="0" err="1">
                <a:solidFill>
                  <a:sysClr val="windowText" lastClr="000000"/>
                </a:solidFill>
              </a:rPr>
              <a:t>winnen</a:t>
            </a:r>
            <a:r>
              <a:rPr lang="en-US" sz="1434" dirty="0">
                <a:solidFill>
                  <a:sysClr val="windowText" lastClr="000000"/>
                </a:solidFill>
              </a:rPr>
              <a:t>!!!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67680" y="4800186"/>
            <a:ext cx="1897633" cy="3018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34" b="1" dirty="0">
                <a:solidFill>
                  <a:sysClr val="windowText" lastClr="000000"/>
                </a:solidFill>
              </a:rPr>
              <a:t>boy: </a:t>
            </a:r>
            <a:r>
              <a:rPr lang="en-US" sz="1434" dirty="0" err="1">
                <a:solidFill>
                  <a:sysClr val="windowText" lastClr="000000"/>
                </a:solidFill>
              </a:rPr>
              <a:t>kom</a:t>
            </a:r>
            <a:r>
              <a:rPr lang="en-US" sz="1434" dirty="0">
                <a:solidFill>
                  <a:sysClr val="windowText" lastClr="000000"/>
                </a:solidFill>
              </a:rPr>
              <a:t> maar op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184776" y="4456877"/>
            <a:ext cx="1897633" cy="3016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34" b="1" dirty="0">
                <a:solidFill>
                  <a:sysClr val="windowText" lastClr="000000"/>
                </a:solidFill>
              </a:rPr>
              <a:t>Bobbie</a:t>
            </a:r>
            <a:r>
              <a:rPr lang="en-US" sz="1434" b="1">
                <a:solidFill>
                  <a:sysClr val="windowText" lastClr="000000"/>
                </a:solidFill>
              </a:rPr>
              <a:t>: </a:t>
            </a:r>
            <a:r>
              <a:rPr lang="en-US" sz="1434">
                <a:solidFill>
                  <a:sysClr val="windowText" lastClr="000000"/>
                </a:solidFill>
              </a:rPr>
              <a:t>good luck :P</a:t>
            </a:r>
            <a:endParaRPr lang="en-US" sz="1434" dirty="0">
              <a:solidFill>
                <a:sysClr val="windowText" lastClr="00000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67680" y="5167653"/>
            <a:ext cx="1897633" cy="3018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34" b="1" dirty="0">
                <a:solidFill>
                  <a:sysClr val="windowText" lastClr="000000"/>
                </a:solidFill>
              </a:rPr>
              <a:t>Stan: </a:t>
            </a:r>
            <a:r>
              <a:rPr lang="en-US" sz="1434" dirty="0" err="1">
                <a:solidFill>
                  <a:sysClr val="windowText" lastClr="000000"/>
                </a:solidFill>
              </a:rPr>
              <a:t>gaat</a:t>
            </a:r>
            <a:r>
              <a:rPr lang="en-US" sz="1434" dirty="0">
                <a:solidFill>
                  <a:sysClr val="windowText" lastClr="000000"/>
                </a:solidFill>
              </a:rPr>
              <a:t> </a:t>
            </a:r>
            <a:r>
              <a:rPr lang="en-US" sz="1434" dirty="0" err="1">
                <a:solidFill>
                  <a:sysClr val="windowText" lastClr="000000"/>
                </a:solidFill>
              </a:rPr>
              <a:t>lekker</a:t>
            </a:r>
            <a:r>
              <a:rPr lang="en-US" sz="1434" dirty="0">
                <a:solidFill>
                  <a:sysClr val="windowText" lastClr="000000"/>
                </a:solidFill>
              </a:rPr>
              <a:t> </a:t>
            </a:r>
            <a:r>
              <a:rPr lang="en-US" sz="1434" dirty="0" err="1">
                <a:solidFill>
                  <a:sysClr val="windowText" lastClr="000000"/>
                </a:solidFill>
              </a:rPr>
              <a:t>dit</a:t>
            </a:r>
            <a:r>
              <a:rPr lang="en-US" sz="1434" dirty="0">
                <a:solidFill>
                  <a:sysClr val="windowText" lastClr="000000"/>
                </a:solidFill>
              </a:rPr>
              <a:t>.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284" y="9803650"/>
            <a:ext cx="1492138" cy="206108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426" y="9788637"/>
            <a:ext cx="1520880" cy="202784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931" y="9788638"/>
            <a:ext cx="1485119" cy="201175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051" y="9809578"/>
            <a:ext cx="1516464" cy="204301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255" y="9788638"/>
            <a:ext cx="1515544" cy="2027841"/>
          </a:xfrm>
          <a:prstGeom prst="rect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5502284" y="9800774"/>
            <a:ext cx="1492138" cy="2063957"/>
          </a:xfrm>
          <a:prstGeom prst="roundRect">
            <a:avLst>
              <a:gd name="adj" fmla="val 2612"/>
            </a:avLst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57"/>
          </a:p>
        </p:txBody>
      </p:sp>
      <p:sp>
        <p:nvSpPr>
          <p:cNvPr id="35" name="Rounded Rectangle 34"/>
          <p:cNvSpPr/>
          <p:nvPr/>
        </p:nvSpPr>
        <p:spPr>
          <a:xfrm>
            <a:off x="10565934" y="9788636"/>
            <a:ext cx="1485119" cy="2011760"/>
          </a:xfrm>
          <a:prstGeom prst="roundRect">
            <a:avLst>
              <a:gd name="adj" fmla="val 2612"/>
            </a:avLst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57"/>
          </a:p>
        </p:txBody>
      </p:sp>
      <p:sp>
        <p:nvSpPr>
          <p:cNvPr id="36" name="Rounded Rectangle 35"/>
          <p:cNvSpPr/>
          <p:nvPr/>
        </p:nvSpPr>
        <p:spPr>
          <a:xfrm>
            <a:off x="8852426" y="9788635"/>
            <a:ext cx="1520882" cy="2027842"/>
          </a:xfrm>
          <a:prstGeom prst="roundRect">
            <a:avLst>
              <a:gd name="adj" fmla="val 2612"/>
            </a:avLst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57"/>
          </a:p>
        </p:txBody>
      </p:sp>
      <p:sp>
        <p:nvSpPr>
          <p:cNvPr id="37" name="Rounded Rectangle 36"/>
          <p:cNvSpPr/>
          <p:nvPr/>
        </p:nvSpPr>
        <p:spPr>
          <a:xfrm>
            <a:off x="7120191" y="9799213"/>
            <a:ext cx="1539609" cy="2017265"/>
          </a:xfrm>
          <a:prstGeom prst="roundRect">
            <a:avLst>
              <a:gd name="adj" fmla="val 2612"/>
            </a:avLst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57"/>
          </a:p>
        </p:txBody>
      </p:sp>
      <p:sp>
        <p:nvSpPr>
          <p:cNvPr id="38" name="Rounded Rectangle 37"/>
          <p:cNvSpPr/>
          <p:nvPr/>
        </p:nvSpPr>
        <p:spPr>
          <a:xfrm>
            <a:off x="3860051" y="9788638"/>
            <a:ext cx="1516464" cy="2063958"/>
          </a:xfrm>
          <a:prstGeom prst="roundRect">
            <a:avLst>
              <a:gd name="adj" fmla="val 2612"/>
            </a:avLst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57"/>
          </a:p>
        </p:txBody>
      </p:sp>
      <p:sp>
        <p:nvSpPr>
          <p:cNvPr id="39" name="Oval 38"/>
          <p:cNvSpPr/>
          <p:nvPr/>
        </p:nvSpPr>
        <p:spPr>
          <a:xfrm>
            <a:off x="5725068" y="194122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078385" y="172648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442458" y="153344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789511" y="1332517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149056" y="110351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0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7486630" y="91341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831630" y="725806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950643" y="461384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0643" y="4984957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947651" y="534577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947651" y="573341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950643" y="425075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C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952410" y="388766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952410" y="351655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395026" y="796090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87776" y="819373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979220" y="842110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320431" y="864386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121731" y="768256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70C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858860" y="741967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611514" y="7133736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2924080" y="455548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12926713" y="496041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7030A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2921088" y="567504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2924080" y="419239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2925847" y="382930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2925847" y="3458194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1248128" y="773840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1561771" y="748854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1861516" y="723480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2161261" y="6967086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905443" y="797076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FF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0593238" y="820274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0265793" y="8441777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11235258" y="1319704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1595930" y="151248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B05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1970361" y="168572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2321493" y="190054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0868903" y="1127707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0525021" y="94704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0172045" y="75893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2928626" y="530205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8481032" y="2318274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9356524" y="231973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8908631" y="264437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8267022" y="193572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8113149" y="153372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7976964" y="112370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9652894" y="191697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9841425" y="153048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0016526" y="113992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6623911" y="369553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6719659" y="276446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7032054" y="349633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6177459" y="370222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769645" y="3689196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61088" y="362937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6405860" y="2496577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078186" y="222846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6978997" y="307294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8373517" y="707311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9104412" y="701881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8748693" y="674169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8033839" y="741967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7761393" y="781930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7508141" y="824782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9475000" y="735546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9759407" y="764418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9974872" y="803990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6086239" y="698646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6903831" y="656558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7252833" y="5730456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6516395" y="6813566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5892113" y="554740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5446043" y="563324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7121973" y="619305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6357584" y="546035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6825603" y="551252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11021436" y="3633024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11955657" y="3726646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11496987" y="370687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10649260" y="333117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11518110" y="229328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12479111" y="363872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10855250" y="2897447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11163134" y="257694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11895375" y="206896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11356760" y="665287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11124224" y="533152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11750646" y="6826816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10967097" y="641878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10748878" y="605935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10710781" y="553817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11557020" y="530395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11989816" y="5397547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12447470" y="553979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7280802" y="194511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0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7533725" y="227731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0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/>
          <p:cNvSpPr/>
          <p:nvPr/>
        </p:nvSpPr>
        <p:spPr>
          <a:xfrm>
            <a:off x="7047342" y="1640394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0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Oval 137"/>
          <p:cNvSpPr/>
          <p:nvPr/>
        </p:nvSpPr>
        <p:spPr>
          <a:xfrm>
            <a:off x="7791191" y="261386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0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/>
          <p:cNvSpPr/>
          <p:nvPr/>
        </p:nvSpPr>
        <p:spPr>
          <a:xfrm>
            <a:off x="10428675" y="680747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FF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10681598" y="713967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FF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10195215" y="6502747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FF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10939064" y="747622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FF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5817632" y="462664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C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6245650" y="464756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C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5389618" y="4633204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C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6658756" y="465336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C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11650976" y="454558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7030A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12078994" y="456650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7030A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11222962" y="4552144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7030A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12492100" y="457230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7030A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10485488" y="222764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B05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10740014" y="195518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B05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10208955" y="248704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B05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10970854" y="1632086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B05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6980122" y="745804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70C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7254103" y="720503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70C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6704090" y="774688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70C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7523853" y="692085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70C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6798833" y="38509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0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6316627" y="67959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0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Oval 160"/>
          <p:cNvSpPr/>
          <p:nvPr/>
        </p:nvSpPr>
        <p:spPr>
          <a:xfrm>
            <a:off x="5967804" y="25685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0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5854870" y="93711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0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11554632" y="76399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B05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12023163" y="105574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B05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11064089" y="51756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B05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11881259" y="30565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B05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13552509" y="452900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7030A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13552509" y="505098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7030A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13552509" y="4025666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7030A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14123137" y="452900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7030A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11650644" y="820688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FF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11183313" y="849474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FF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12039945" y="7860324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FF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12063257" y="8656287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FF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5670283" y="885343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70C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6064354" y="842922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70C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5708390" y="808107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70C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6405860" y="876710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70C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4177149" y="516595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C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4177149" y="464756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C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3572838" y="462980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C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4179485" y="4119586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C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3" name="Picture 18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1629" y="280687"/>
            <a:ext cx="743055" cy="743055"/>
          </a:xfrm>
          <a:prstGeom prst="rect">
            <a:avLst/>
          </a:prstGeom>
        </p:spPr>
      </p:pic>
      <p:sp>
        <p:nvSpPr>
          <p:cNvPr id="195" name="Rectangle 194"/>
          <p:cNvSpPr/>
          <p:nvPr/>
        </p:nvSpPr>
        <p:spPr>
          <a:xfrm>
            <a:off x="0" y="0"/>
            <a:ext cx="14747132" cy="12393038"/>
          </a:xfrm>
          <a:prstGeom prst="rect">
            <a:avLst/>
          </a:prstGeom>
          <a:solidFill>
            <a:schemeClr val="bg2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ounded Rectangle 195"/>
          <p:cNvSpPr/>
          <p:nvPr/>
        </p:nvSpPr>
        <p:spPr>
          <a:xfrm>
            <a:off x="11222245" y="85774"/>
            <a:ext cx="3260127" cy="4411344"/>
          </a:xfrm>
          <a:prstGeom prst="roundRect">
            <a:avLst>
              <a:gd name="adj" fmla="val 4458"/>
            </a:avLst>
          </a:prstGeom>
          <a:solidFill>
            <a:schemeClr val="bg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57" dirty="0"/>
          </a:p>
        </p:txBody>
      </p:sp>
      <p:pic>
        <p:nvPicPr>
          <p:cNvPr id="197" name="Picture 19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862" y="1228614"/>
            <a:ext cx="733956" cy="489303"/>
          </a:xfrm>
          <a:prstGeom prst="rect">
            <a:avLst/>
          </a:prstGeom>
        </p:spPr>
      </p:pic>
      <p:pic>
        <p:nvPicPr>
          <p:cNvPr id="198" name="Picture 19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862" y="1885334"/>
            <a:ext cx="715920" cy="447450"/>
          </a:xfrm>
          <a:prstGeom prst="rect">
            <a:avLst/>
          </a:prstGeom>
        </p:spPr>
      </p:pic>
      <p:sp>
        <p:nvSpPr>
          <p:cNvPr id="199" name="TextBox 198"/>
          <p:cNvSpPr txBox="1"/>
          <p:nvPr/>
        </p:nvSpPr>
        <p:spPr>
          <a:xfrm>
            <a:off x="11232350" y="1228614"/>
            <a:ext cx="201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kleurenblind</a:t>
            </a:r>
            <a:endParaRPr lang="en-US" sz="2800" dirty="0"/>
          </a:p>
        </p:txBody>
      </p:sp>
      <p:sp>
        <p:nvSpPr>
          <p:cNvPr id="200" name="TextBox 199"/>
          <p:cNvSpPr txBox="1"/>
          <p:nvPr/>
        </p:nvSpPr>
        <p:spPr>
          <a:xfrm>
            <a:off x="11232350" y="1847449"/>
            <a:ext cx="2068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Dubbelcheck</a:t>
            </a:r>
            <a:endParaRPr lang="en-US" sz="2800" dirty="0"/>
          </a:p>
        </p:txBody>
      </p:sp>
      <p:sp>
        <p:nvSpPr>
          <p:cNvPr id="201" name="Rounded Rectangle 200">
            <a:hlinkClick r:id="rId10" action="ppaction://hlinksldjump"/>
          </p:cNvPr>
          <p:cNvSpPr/>
          <p:nvPr/>
        </p:nvSpPr>
        <p:spPr>
          <a:xfrm>
            <a:off x="11299942" y="2526001"/>
            <a:ext cx="2973238" cy="612555"/>
          </a:xfrm>
          <a:prstGeom prst="roundRect">
            <a:avLst/>
          </a:prstGeom>
          <a:solidFill>
            <a:srgbClr val="C1916B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57" dirty="0" err="1" smtClean="0"/>
              <a:t>Spel</a:t>
            </a:r>
            <a:r>
              <a:rPr lang="en-US" sz="3657" dirty="0" smtClean="0"/>
              <a:t> </a:t>
            </a:r>
            <a:r>
              <a:rPr lang="en-US" sz="3657" dirty="0" err="1" smtClean="0"/>
              <a:t>verlaten</a:t>
            </a:r>
            <a:endParaRPr lang="en-US" sz="3657" dirty="0"/>
          </a:p>
        </p:txBody>
      </p:sp>
      <p:sp>
        <p:nvSpPr>
          <p:cNvPr id="202" name="Rounded Rectangle 201">
            <a:hlinkClick r:id="rId10" action="ppaction://hlinksldjump"/>
          </p:cNvPr>
          <p:cNvSpPr/>
          <p:nvPr/>
        </p:nvSpPr>
        <p:spPr>
          <a:xfrm>
            <a:off x="11297379" y="3259596"/>
            <a:ext cx="2973238" cy="612555"/>
          </a:xfrm>
          <a:prstGeom prst="roundRect">
            <a:avLst/>
          </a:prstGeom>
          <a:solidFill>
            <a:srgbClr val="C1916B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57" dirty="0" smtClean="0"/>
              <a:t>Stop </a:t>
            </a:r>
            <a:r>
              <a:rPr lang="en-US" sz="3657" dirty="0" err="1" smtClean="0"/>
              <a:t>spel</a:t>
            </a:r>
            <a:endParaRPr lang="en-US" sz="3657" dirty="0"/>
          </a:p>
        </p:txBody>
      </p:sp>
      <p:pic>
        <p:nvPicPr>
          <p:cNvPr id="203" name="Picture 202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096" y="387299"/>
            <a:ext cx="439368" cy="43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840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5348" y="121526"/>
            <a:ext cx="3260127" cy="2713926"/>
          </a:xfrm>
          <a:prstGeom prst="roundRect">
            <a:avLst>
              <a:gd name="adj" fmla="val 4458"/>
            </a:avLst>
          </a:prstGeom>
          <a:solidFill>
            <a:schemeClr val="bg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57" dirty="0"/>
          </a:p>
        </p:txBody>
      </p:sp>
      <p:sp>
        <p:nvSpPr>
          <p:cNvPr id="5" name="Rounded Rectangle 4"/>
          <p:cNvSpPr/>
          <p:nvPr/>
        </p:nvSpPr>
        <p:spPr>
          <a:xfrm>
            <a:off x="85348" y="2971999"/>
            <a:ext cx="3260127" cy="2713926"/>
          </a:xfrm>
          <a:prstGeom prst="roundRect">
            <a:avLst>
              <a:gd name="adj" fmla="val 4458"/>
            </a:avLst>
          </a:prstGeom>
          <a:solidFill>
            <a:schemeClr val="bg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57"/>
          </a:p>
        </p:txBody>
      </p:sp>
      <p:sp>
        <p:nvSpPr>
          <p:cNvPr id="6" name="TextBox 5"/>
          <p:cNvSpPr txBox="1"/>
          <p:nvPr/>
        </p:nvSpPr>
        <p:spPr>
          <a:xfrm>
            <a:off x="235961" y="189794"/>
            <a:ext cx="1707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Team chat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5958" y="2990937"/>
            <a:ext cx="1877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Global chat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35960" y="809680"/>
            <a:ext cx="1897633" cy="3018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34" b="1">
                <a:solidFill>
                  <a:sysClr val="windowText" lastClr="000000"/>
                </a:solidFill>
              </a:rPr>
              <a:t>Denzel: </a:t>
            </a:r>
            <a:r>
              <a:rPr lang="en-US" sz="1434">
                <a:solidFill>
                  <a:sysClr val="windowText" lastClr="000000"/>
                </a:solidFill>
              </a:rPr>
              <a:t>hoi</a:t>
            </a:r>
            <a:endParaRPr lang="en-US" sz="1434" dirty="0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35960" y="1168261"/>
            <a:ext cx="1897633" cy="5372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34" b="1" dirty="0">
                <a:solidFill>
                  <a:sysClr val="windowText" lastClr="000000"/>
                </a:solidFill>
              </a:rPr>
              <a:t>Denzel: </a:t>
            </a:r>
            <a:r>
              <a:rPr lang="en-US" sz="1434" dirty="0" err="1">
                <a:solidFill>
                  <a:sysClr val="windowText" lastClr="000000"/>
                </a:solidFill>
              </a:rPr>
              <a:t>waarom</a:t>
            </a:r>
            <a:r>
              <a:rPr lang="en-US" sz="1434" dirty="0">
                <a:solidFill>
                  <a:sysClr val="windowText" lastClr="000000"/>
                </a:solidFill>
              </a:rPr>
              <a:t> </a:t>
            </a:r>
            <a:r>
              <a:rPr lang="en-US" sz="1434" dirty="0" err="1">
                <a:solidFill>
                  <a:sysClr val="windowText" lastClr="000000"/>
                </a:solidFill>
              </a:rPr>
              <a:t>gooi</a:t>
            </a:r>
            <a:r>
              <a:rPr lang="en-US" sz="1434" dirty="0">
                <a:solidFill>
                  <a:sysClr val="windowText" lastClr="000000"/>
                </a:solidFill>
              </a:rPr>
              <a:t> je me van het </a:t>
            </a:r>
            <a:r>
              <a:rPr lang="en-US" sz="1434" dirty="0" err="1">
                <a:solidFill>
                  <a:sysClr val="windowText" lastClr="000000"/>
                </a:solidFill>
              </a:rPr>
              <a:t>bord</a:t>
            </a:r>
            <a:r>
              <a:rPr lang="en-US" sz="1434" dirty="0">
                <a:solidFill>
                  <a:sysClr val="windowText" lastClr="000000"/>
                </a:solidFill>
              </a:rPr>
              <a:t>?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5960" y="1756709"/>
            <a:ext cx="1897633" cy="3018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34" b="1" dirty="0">
                <a:solidFill>
                  <a:sysClr val="windowText" lastClr="000000"/>
                </a:solidFill>
              </a:rPr>
              <a:t>Denzel: </a:t>
            </a:r>
            <a:r>
              <a:rPr lang="en-US" sz="1434" dirty="0">
                <a:solidFill>
                  <a:sysClr val="windowText" lastClr="000000"/>
                </a:solidFill>
              </a:rPr>
              <a:t>Hallo?????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116497" y="2109746"/>
            <a:ext cx="1897633" cy="4526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34" b="1" dirty="0">
                <a:solidFill>
                  <a:sysClr val="windowText" lastClr="000000"/>
                </a:solidFill>
              </a:rPr>
              <a:t>Bobbie: </a:t>
            </a:r>
            <a:r>
              <a:rPr lang="en-US" sz="1434" dirty="0" err="1">
                <a:solidFill>
                  <a:sysClr val="windowText" lastClr="000000"/>
                </a:solidFill>
              </a:rPr>
              <a:t>Omdat</a:t>
            </a:r>
            <a:r>
              <a:rPr lang="en-US" sz="1434" dirty="0">
                <a:solidFill>
                  <a:sysClr val="windowText" lastClr="000000"/>
                </a:solidFill>
              </a:rPr>
              <a:t> het </a:t>
            </a:r>
            <a:r>
              <a:rPr lang="en-US" sz="1434" dirty="0" err="1">
                <a:solidFill>
                  <a:sysClr val="windowText" lastClr="000000"/>
                </a:solidFill>
              </a:rPr>
              <a:t>kan</a:t>
            </a:r>
            <a:r>
              <a:rPr lang="en-US" sz="1434" dirty="0">
                <a:solidFill>
                  <a:sysClr val="windowText" lastClr="000000"/>
                </a:solidFill>
              </a:rPr>
              <a:t>!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140647" y="752930"/>
            <a:ext cx="204828" cy="192890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57"/>
          </a:p>
        </p:txBody>
      </p:sp>
      <p:sp>
        <p:nvSpPr>
          <p:cNvPr id="13" name="Rounded Rectangle 12"/>
          <p:cNvSpPr/>
          <p:nvPr/>
        </p:nvSpPr>
        <p:spPr>
          <a:xfrm>
            <a:off x="3140647" y="752930"/>
            <a:ext cx="204828" cy="35858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57"/>
          </a:p>
        </p:txBody>
      </p:sp>
      <p:cxnSp>
        <p:nvCxnSpPr>
          <p:cNvPr id="14" name="Straight Connector 13"/>
          <p:cNvCxnSpPr/>
          <p:nvPr/>
        </p:nvCxnSpPr>
        <p:spPr>
          <a:xfrm>
            <a:off x="3168284" y="809681"/>
            <a:ext cx="149554" cy="101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168284" y="886998"/>
            <a:ext cx="149554" cy="101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68284" y="964314"/>
            <a:ext cx="149554" cy="101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168284" y="1041631"/>
            <a:ext cx="149554" cy="101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3140647" y="3523606"/>
            <a:ext cx="204828" cy="192890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57"/>
          </a:p>
        </p:txBody>
      </p:sp>
      <p:sp>
        <p:nvSpPr>
          <p:cNvPr id="19" name="Rounded Rectangle 18"/>
          <p:cNvSpPr/>
          <p:nvPr/>
        </p:nvSpPr>
        <p:spPr>
          <a:xfrm>
            <a:off x="3140647" y="3523606"/>
            <a:ext cx="204828" cy="35858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57"/>
          </a:p>
        </p:txBody>
      </p:sp>
      <p:cxnSp>
        <p:nvCxnSpPr>
          <p:cNvPr id="20" name="Straight Connector 19"/>
          <p:cNvCxnSpPr/>
          <p:nvPr/>
        </p:nvCxnSpPr>
        <p:spPr>
          <a:xfrm>
            <a:off x="3168284" y="3580357"/>
            <a:ext cx="149554" cy="101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168284" y="3657675"/>
            <a:ext cx="149554" cy="101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168284" y="3734992"/>
            <a:ext cx="149554" cy="101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168284" y="3812308"/>
            <a:ext cx="149554" cy="101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67680" y="3531859"/>
            <a:ext cx="1897633" cy="3018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34" b="1" dirty="0" err="1">
                <a:solidFill>
                  <a:sysClr val="windowText" lastClr="000000"/>
                </a:solidFill>
              </a:rPr>
              <a:t>Loes</a:t>
            </a:r>
            <a:r>
              <a:rPr lang="en-US" sz="1434" b="1" dirty="0">
                <a:solidFill>
                  <a:sysClr val="windowText" lastClr="000000"/>
                </a:solidFill>
              </a:rPr>
              <a:t>: </a:t>
            </a:r>
            <a:r>
              <a:rPr lang="en-US" sz="1434" dirty="0">
                <a:solidFill>
                  <a:sysClr val="windowText" lastClr="000000"/>
                </a:solidFill>
              </a:rPr>
              <a:t>hoi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67680" y="3876825"/>
            <a:ext cx="1897633" cy="5372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34" b="1" dirty="0">
                <a:solidFill>
                  <a:sysClr val="windowText" lastClr="000000"/>
                </a:solidFill>
              </a:rPr>
              <a:t>Denzel: </a:t>
            </a:r>
            <a:r>
              <a:rPr lang="en-US" sz="1434" dirty="0">
                <a:solidFill>
                  <a:sysClr val="windowText" lastClr="000000"/>
                </a:solidFill>
              </a:rPr>
              <a:t>we </a:t>
            </a:r>
            <a:r>
              <a:rPr lang="en-US" sz="1434" dirty="0" err="1">
                <a:solidFill>
                  <a:sysClr val="windowText" lastClr="000000"/>
                </a:solidFill>
              </a:rPr>
              <a:t>gaan</a:t>
            </a:r>
            <a:r>
              <a:rPr lang="en-US" sz="1434" dirty="0">
                <a:solidFill>
                  <a:sysClr val="windowText" lastClr="000000"/>
                </a:solidFill>
              </a:rPr>
              <a:t> van </a:t>
            </a:r>
            <a:r>
              <a:rPr lang="en-US" sz="1434" dirty="0" err="1">
                <a:solidFill>
                  <a:sysClr val="windowText" lastClr="000000"/>
                </a:solidFill>
              </a:rPr>
              <a:t>jullie</a:t>
            </a:r>
            <a:r>
              <a:rPr lang="en-US" sz="1434" dirty="0">
                <a:solidFill>
                  <a:sysClr val="windowText" lastClr="000000"/>
                </a:solidFill>
              </a:rPr>
              <a:t> </a:t>
            </a:r>
            <a:r>
              <a:rPr lang="en-US" sz="1434" dirty="0" err="1">
                <a:solidFill>
                  <a:sysClr val="windowText" lastClr="000000"/>
                </a:solidFill>
              </a:rPr>
              <a:t>winnen</a:t>
            </a:r>
            <a:r>
              <a:rPr lang="en-US" sz="1434" dirty="0">
                <a:solidFill>
                  <a:sysClr val="windowText" lastClr="000000"/>
                </a:solidFill>
              </a:rPr>
              <a:t>!!!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67680" y="4800186"/>
            <a:ext cx="1897633" cy="3018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34" b="1" dirty="0">
                <a:solidFill>
                  <a:sysClr val="windowText" lastClr="000000"/>
                </a:solidFill>
              </a:rPr>
              <a:t>boy: </a:t>
            </a:r>
            <a:r>
              <a:rPr lang="en-US" sz="1434" dirty="0" err="1">
                <a:solidFill>
                  <a:sysClr val="windowText" lastClr="000000"/>
                </a:solidFill>
              </a:rPr>
              <a:t>kom</a:t>
            </a:r>
            <a:r>
              <a:rPr lang="en-US" sz="1434" dirty="0">
                <a:solidFill>
                  <a:sysClr val="windowText" lastClr="000000"/>
                </a:solidFill>
              </a:rPr>
              <a:t> maar op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184776" y="4456877"/>
            <a:ext cx="1897633" cy="3016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34" b="1" dirty="0">
                <a:solidFill>
                  <a:sysClr val="windowText" lastClr="000000"/>
                </a:solidFill>
              </a:rPr>
              <a:t>Bobbie</a:t>
            </a:r>
            <a:r>
              <a:rPr lang="en-US" sz="1434" b="1">
                <a:solidFill>
                  <a:sysClr val="windowText" lastClr="000000"/>
                </a:solidFill>
              </a:rPr>
              <a:t>: </a:t>
            </a:r>
            <a:r>
              <a:rPr lang="en-US" sz="1434">
                <a:solidFill>
                  <a:sysClr val="windowText" lastClr="000000"/>
                </a:solidFill>
              </a:rPr>
              <a:t>good luck :P</a:t>
            </a:r>
            <a:endParaRPr lang="en-US" sz="1434" dirty="0">
              <a:solidFill>
                <a:sysClr val="windowText" lastClr="00000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67680" y="5167653"/>
            <a:ext cx="1897633" cy="3018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34" b="1" dirty="0">
                <a:solidFill>
                  <a:sysClr val="windowText" lastClr="000000"/>
                </a:solidFill>
              </a:rPr>
              <a:t>Stan: </a:t>
            </a:r>
            <a:r>
              <a:rPr lang="en-US" sz="1434" dirty="0" err="1">
                <a:solidFill>
                  <a:sysClr val="windowText" lastClr="000000"/>
                </a:solidFill>
              </a:rPr>
              <a:t>gaat</a:t>
            </a:r>
            <a:r>
              <a:rPr lang="en-US" sz="1434" dirty="0">
                <a:solidFill>
                  <a:sysClr val="windowText" lastClr="000000"/>
                </a:solidFill>
              </a:rPr>
              <a:t> </a:t>
            </a:r>
            <a:r>
              <a:rPr lang="en-US" sz="1434" dirty="0" err="1">
                <a:solidFill>
                  <a:sysClr val="windowText" lastClr="000000"/>
                </a:solidFill>
              </a:rPr>
              <a:t>lekker</a:t>
            </a:r>
            <a:r>
              <a:rPr lang="en-US" sz="1434" dirty="0">
                <a:solidFill>
                  <a:sysClr val="windowText" lastClr="000000"/>
                </a:solidFill>
              </a:rPr>
              <a:t> </a:t>
            </a:r>
            <a:r>
              <a:rPr lang="en-US" sz="1434" dirty="0" err="1">
                <a:solidFill>
                  <a:sysClr val="windowText" lastClr="000000"/>
                </a:solidFill>
              </a:rPr>
              <a:t>dit</a:t>
            </a:r>
            <a:r>
              <a:rPr lang="en-US" sz="1434" dirty="0">
                <a:solidFill>
                  <a:sysClr val="windowText" lastClr="000000"/>
                </a:solidFill>
              </a:rPr>
              <a:t>.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284" y="9803650"/>
            <a:ext cx="1492138" cy="206108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426" y="9788637"/>
            <a:ext cx="1520880" cy="202784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931" y="9788638"/>
            <a:ext cx="1485119" cy="201175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051" y="9809578"/>
            <a:ext cx="1516464" cy="204301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255" y="9788638"/>
            <a:ext cx="1515544" cy="2027841"/>
          </a:xfrm>
          <a:prstGeom prst="rect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5502284" y="9800774"/>
            <a:ext cx="1492138" cy="2063957"/>
          </a:xfrm>
          <a:prstGeom prst="roundRect">
            <a:avLst>
              <a:gd name="adj" fmla="val 2612"/>
            </a:avLst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57"/>
          </a:p>
        </p:txBody>
      </p:sp>
      <p:sp>
        <p:nvSpPr>
          <p:cNvPr id="35" name="Rounded Rectangle 34"/>
          <p:cNvSpPr/>
          <p:nvPr/>
        </p:nvSpPr>
        <p:spPr>
          <a:xfrm>
            <a:off x="10565934" y="9788636"/>
            <a:ext cx="1485119" cy="2011760"/>
          </a:xfrm>
          <a:prstGeom prst="roundRect">
            <a:avLst>
              <a:gd name="adj" fmla="val 2612"/>
            </a:avLst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57"/>
          </a:p>
        </p:txBody>
      </p:sp>
      <p:sp>
        <p:nvSpPr>
          <p:cNvPr id="36" name="Rounded Rectangle 35"/>
          <p:cNvSpPr/>
          <p:nvPr/>
        </p:nvSpPr>
        <p:spPr>
          <a:xfrm>
            <a:off x="8852426" y="9788635"/>
            <a:ext cx="1520882" cy="2027842"/>
          </a:xfrm>
          <a:prstGeom prst="roundRect">
            <a:avLst>
              <a:gd name="adj" fmla="val 2612"/>
            </a:avLst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57"/>
          </a:p>
        </p:txBody>
      </p:sp>
      <p:sp>
        <p:nvSpPr>
          <p:cNvPr id="37" name="Rounded Rectangle 36"/>
          <p:cNvSpPr/>
          <p:nvPr/>
        </p:nvSpPr>
        <p:spPr>
          <a:xfrm>
            <a:off x="7120191" y="9799213"/>
            <a:ext cx="1539609" cy="2017265"/>
          </a:xfrm>
          <a:prstGeom prst="roundRect">
            <a:avLst>
              <a:gd name="adj" fmla="val 2612"/>
            </a:avLst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57"/>
          </a:p>
        </p:txBody>
      </p:sp>
      <p:sp>
        <p:nvSpPr>
          <p:cNvPr id="38" name="Rounded Rectangle 37"/>
          <p:cNvSpPr/>
          <p:nvPr/>
        </p:nvSpPr>
        <p:spPr>
          <a:xfrm>
            <a:off x="3860051" y="9788638"/>
            <a:ext cx="1516464" cy="2063958"/>
          </a:xfrm>
          <a:prstGeom prst="roundRect">
            <a:avLst>
              <a:gd name="adj" fmla="val 2612"/>
            </a:avLst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57"/>
          </a:p>
        </p:txBody>
      </p:sp>
      <p:sp>
        <p:nvSpPr>
          <p:cNvPr id="39" name="Oval 38"/>
          <p:cNvSpPr/>
          <p:nvPr/>
        </p:nvSpPr>
        <p:spPr>
          <a:xfrm>
            <a:off x="5725068" y="194122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078385" y="172648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442458" y="153344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789511" y="1332517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149056" y="110351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0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7486630" y="91341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831630" y="725806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950643" y="461384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0643" y="4984957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947651" y="534577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947651" y="573341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950643" y="425075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C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952410" y="388766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952410" y="351655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395026" y="796090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87776" y="819373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979220" y="842110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320431" y="864386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121731" y="768256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70C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858860" y="741967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611514" y="7133736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2924080" y="455548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12926713" y="496041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7030A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2921088" y="567504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2924080" y="419239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2925847" y="382930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2925847" y="3458194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1248128" y="773840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1561771" y="748854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1861516" y="723480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2161261" y="6967086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905443" y="797076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FF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0593238" y="820274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0265793" y="8441777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11235258" y="1319704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1595930" y="151248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B05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1970361" y="168572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2321493" y="190054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0868903" y="1127707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0525021" y="94704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0172045" y="75893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2928626" y="530205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8481032" y="2318274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9356524" y="231973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8908631" y="264437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8267022" y="193572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8113149" y="153372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7976964" y="112370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9652894" y="191697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9841425" y="153048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0016526" y="113992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6623911" y="369553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6719659" y="276446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7032054" y="349633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6177459" y="370222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769645" y="3689196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61088" y="362937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6405860" y="2496577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078186" y="222846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6978997" y="307294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8373517" y="707311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9104412" y="701881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8748693" y="674169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8033839" y="741967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7761393" y="781930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7508141" y="824782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9475000" y="735546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9759407" y="764418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9974872" y="803990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6086239" y="698646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6903831" y="656558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7252833" y="5730456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6516395" y="6813566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5892113" y="554740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5446043" y="563324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7121973" y="619305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6357584" y="546035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6825603" y="551252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11021436" y="3633024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11955657" y="3726646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11496987" y="370687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10649260" y="333117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11518110" y="229328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12479111" y="363872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10855250" y="2897447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11163134" y="257694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11895375" y="206896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11356760" y="665287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11124224" y="533152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11750646" y="6826816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10967097" y="641878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10748878" y="605935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10710781" y="553817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11557020" y="530395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11989816" y="5397547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12447470" y="553979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7280802" y="194511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0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7533725" y="227731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0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/>
          <p:cNvSpPr/>
          <p:nvPr/>
        </p:nvSpPr>
        <p:spPr>
          <a:xfrm>
            <a:off x="7047342" y="1640394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0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Oval 137"/>
          <p:cNvSpPr/>
          <p:nvPr/>
        </p:nvSpPr>
        <p:spPr>
          <a:xfrm>
            <a:off x="7791191" y="261386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0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/>
          <p:cNvSpPr/>
          <p:nvPr/>
        </p:nvSpPr>
        <p:spPr>
          <a:xfrm>
            <a:off x="10428675" y="680747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FF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10681598" y="713967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FF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10195215" y="6502747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FF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10939064" y="747622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FF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5817632" y="462664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C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6245650" y="464756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C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5389618" y="4633204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C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6658756" y="465336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C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11650976" y="454558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7030A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12078994" y="456650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7030A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11222962" y="4552144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7030A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12492100" y="457230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7030A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10485488" y="222764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B05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10740014" y="195518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B05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10208955" y="248704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B05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10970854" y="1632086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B05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6980122" y="745804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70C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7254103" y="720503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70C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6704090" y="774688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70C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7523853" y="692085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70C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6798833" y="38509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0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6316627" y="67959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0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Oval 160"/>
          <p:cNvSpPr/>
          <p:nvPr/>
        </p:nvSpPr>
        <p:spPr>
          <a:xfrm>
            <a:off x="5967804" y="25685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0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5854870" y="93711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0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11554632" y="76399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B05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12023163" y="105574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B05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11064089" y="51756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B05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11881259" y="30565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B05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13552509" y="452900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7030A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13552509" y="505098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7030A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13552509" y="4025666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7030A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14123137" y="452900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7030A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11650644" y="820688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FF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11183313" y="849474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FF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12039945" y="7860324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FF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12063257" y="8656287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FF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5670283" y="885343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70C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6064354" y="842922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70C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5708390" y="808107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70C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6405860" y="876710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70C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4177149" y="516595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C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4177149" y="464756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C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3572838" y="462980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C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4179485" y="4119586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C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3" name="Picture 18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1629" y="280687"/>
            <a:ext cx="743055" cy="743055"/>
          </a:xfrm>
          <a:prstGeom prst="rect">
            <a:avLst/>
          </a:prstGeom>
        </p:spPr>
      </p:pic>
      <p:sp>
        <p:nvSpPr>
          <p:cNvPr id="184" name="Rectangle 183"/>
          <p:cNvSpPr/>
          <p:nvPr/>
        </p:nvSpPr>
        <p:spPr>
          <a:xfrm>
            <a:off x="0" y="0"/>
            <a:ext cx="14747132" cy="12393038"/>
          </a:xfrm>
          <a:prstGeom prst="rect">
            <a:avLst/>
          </a:prstGeom>
          <a:solidFill>
            <a:schemeClr val="bg2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ounded Rectangle 192"/>
          <p:cNvSpPr/>
          <p:nvPr/>
        </p:nvSpPr>
        <p:spPr>
          <a:xfrm>
            <a:off x="3966724" y="2837242"/>
            <a:ext cx="8003637" cy="3429804"/>
          </a:xfrm>
          <a:prstGeom prst="roundRect">
            <a:avLst>
              <a:gd name="adj" fmla="val 4755"/>
            </a:avLst>
          </a:prstGeom>
          <a:solidFill>
            <a:schemeClr val="bg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 </a:t>
            </a:r>
            <a:r>
              <a:rPr lang="en-US" b="1" dirty="0" err="1" smtClean="0">
                <a:solidFill>
                  <a:schemeClr val="tx1"/>
                </a:solidFill>
              </a:rPr>
              <a:t>heeft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verloren</a:t>
            </a:r>
            <a:r>
              <a:rPr lang="en-US" b="1" dirty="0" smtClean="0">
                <a:solidFill>
                  <a:schemeClr val="tx1"/>
                </a:solidFill>
              </a:rPr>
              <a:t>.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178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5348" y="121526"/>
            <a:ext cx="3260127" cy="2713926"/>
          </a:xfrm>
          <a:prstGeom prst="roundRect">
            <a:avLst>
              <a:gd name="adj" fmla="val 4458"/>
            </a:avLst>
          </a:prstGeom>
          <a:solidFill>
            <a:schemeClr val="bg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57" dirty="0"/>
          </a:p>
        </p:txBody>
      </p:sp>
      <p:sp>
        <p:nvSpPr>
          <p:cNvPr id="5" name="Rounded Rectangle 4"/>
          <p:cNvSpPr/>
          <p:nvPr/>
        </p:nvSpPr>
        <p:spPr>
          <a:xfrm>
            <a:off x="85348" y="2971999"/>
            <a:ext cx="3260127" cy="2713926"/>
          </a:xfrm>
          <a:prstGeom prst="roundRect">
            <a:avLst>
              <a:gd name="adj" fmla="val 4458"/>
            </a:avLst>
          </a:prstGeom>
          <a:solidFill>
            <a:schemeClr val="bg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57"/>
          </a:p>
        </p:txBody>
      </p:sp>
      <p:sp>
        <p:nvSpPr>
          <p:cNvPr id="6" name="TextBox 5"/>
          <p:cNvSpPr txBox="1"/>
          <p:nvPr/>
        </p:nvSpPr>
        <p:spPr>
          <a:xfrm>
            <a:off x="235961" y="189794"/>
            <a:ext cx="1707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Team chat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5958" y="2990937"/>
            <a:ext cx="1877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Global chat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35960" y="809680"/>
            <a:ext cx="1897633" cy="3018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34" b="1">
                <a:solidFill>
                  <a:sysClr val="windowText" lastClr="000000"/>
                </a:solidFill>
              </a:rPr>
              <a:t>Denzel: </a:t>
            </a:r>
            <a:r>
              <a:rPr lang="en-US" sz="1434">
                <a:solidFill>
                  <a:sysClr val="windowText" lastClr="000000"/>
                </a:solidFill>
              </a:rPr>
              <a:t>hoi</a:t>
            </a:r>
            <a:endParaRPr lang="en-US" sz="1434" dirty="0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35960" y="1168261"/>
            <a:ext cx="1897633" cy="5372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34" b="1" dirty="0">
                <a:solidFill>
                  <a:sysClr val="windowText" lastClr="000000"/>
                </a:solidFill>
              </a:rPr>
              <a:t>Denzel: </a:t>
            </a:r>
            <a:r>
              <a:rPr lang="en-US" sz="1434" dirty="0" err="1">
                <a:solidFill>
                  <a:sysClr val="windowText" lastClr="000000"/>
                </a:solidFill>
              </a:rPr>
              <a:t>waarom</a:t>
            </a:r>
            <a:r>
              <a:rPr lang="en-US" sz="1434" dirty="0">
                <a:solidFill>
                  <a:sysClr val="windowText" lastClr="000000"/>
                </a:solidFill>
              </a:rPr>
              <a:t> </a:t>
            </a:r>
            <a:r>
              <a:rPr lang="en-US" sz="1434" dirty="0" err="1">
                <a:solidFill>
                  <a:sysClr val="windowText" lastClr="000000"/>
                </a:solidFill>
              </a:rPr>
              <a:t>gooi</a:t>
            </a:r>
            <a:r>
              <a:rPr lang="en-US" sz="1434" dirty="0">
                <a:solidFill>
                  <a:sysClr val="windowText" lastClr="000000"/>
                </a:solidFill>
              </a:rPr>
              <a:t> je me van het </a:t>
            </a:r>
            <a:r>
              <a:rPr lang="en-US" sz="1434" dirty="0" err="1">
                <a:solidFill>
                  <a:sysClr val="windowText" lastClr="000000"/>
                </a:solidFill>
              </a:rPr>
              <a:t>bord</a:t>
            </a:r>
            <a:r>
              <a:rPr lang="en-US" sz="1434" dirty="0">
                <a:solidFill>
                  <a:sysClr val="windowText" lastClr="000000"/>
                </a:solidFill>
              </a:rPr>
              <a:t>?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5960" y="1756709"/>
            <a:ext cx="1897633" cy="3018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34" b="1" dirty="0">
                <a:solidFill>
                  <a:sysClr val="windowText" lastClr="000000"/>
                </a:solidFill>
              </a:rPr>
              <a:t>Denzel: </a:t>
            </a:r>
            <a:r>
              <a:rPr lang="en-US" sz="1434" dirty="0">
                <a:solidFill>
                  <a:sysClr val="windowText" lastClr="000000"/>
                </a:solidFill>
              </a:rPr>
              <a:t>Hallo?????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116497" y="2109746"/>
            <a:ext cx="1897633" cy="4526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34" b="1" dirty="0">
                <a:solidFill>
                  <a:sysClr val="windowText" lastClr="000000"/>
                </a:solidFill>
              </a:rPr>
              <a:t>Bobbie: </a:t>
            </a:r>
            <a:r>
              <a:rPr lang="en-US" sz="1434" dirty="0" err="1">
                <a:solidFill>
                  <a:sysClr val="windowText" lastClr="000000"/>
                </a:solidFill>
              </a:rPr>
              <a:t>Omdat</a:t>
            </a:r>
            <a:r>
              <a:rPr lang="en-US" sz="1434" dirty="0">
                <a:solidFill>
                  <a:sysClr val="windowText" lastClr="000000"/>
                </a:solidFill>
              </a:rPr>
              <a:t> het </a:t>
            </a:r>
            <a:r>
              <a:rPr lang="en-US" sz="1434" dirty="0" err="1">
                <a:solidFill>
                  <a:sysClr val="windowText" lastClr="000000"/>
                </a:solidFill>
              </a:rPr>
              <a:t>kan</a:t>
            </a:r>
            <a:r>
              <a:rPr lang="en-US" sz="1434" dirty="0">
                <a:solidFill>
                  <a:sysClr val="windowText" lastClr="000000"/>
                </a:solidFill>
              </a:rPr>
              <a:t>!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140647" y="752930"/>
            <a:ext cx="204828" cy="192890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57"/>
          </a:p>
        </p:txBody>
      </p:sp>
      <p:sp>
        <p:nvSpPr>
          <p:cNvPr id="13" name="Rounded Rectangle 12"/>
          <p:cNvSpPr/>
          <p:nvPr/>
        </p:nvSpPr>
        <p:spPr>
          <a:xfrm>
            <a:off x="3140647" y="752930"/>
            <a:ext cx="204828" cy="35858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57"/>
          </a:p>
        </p:txBody>
      </p:sp>
      <p:cxnSp>
        <p:nvCxnSpPr>
          <p:cNvPr id="14" name="Straight Connector 13"/>
          <p:cNvCxnSpPr/>
          <p:nvPr/>
        </p:nvCxnSpPr>
        <p:spPr>
          <a:xfrm>
            <a:off x="3168284" y="809681"/>
            <a:ext cx="149554" cy="101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168284" y="886998"/>
            <a:ext cx="149554" cy="101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68284" y="964314"/>
            <a:ext cx="149554" cy="101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168284" y="1041631"/>
            <a:ext cx="149554" cy="101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3140647" y="3523606"/>
            <a:ext cx="204828" cy="192890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57"/>
          </a:p>
        </p:txBody>
      </p:sp>
      <p:sp>
        <p:nvSpPr>
          <p:cNvPr id="19" name="Rounded Rectangle 18"/>
          <p:cNvSpPr/>
          <p:nvPr/>
        </p:nvSpPr>
        <p:spPr>
          <a:xfrm>
            <a:off x="3140647" y="3523606"/>
            <a:ext cx="204828" cy="35858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57"/>
          </a:p>
        </p:txBody>
      </p:sp>
      <p:cxnSp>
        <p:nvCxnSpPr>
          <p:cNvPr id="20" name="Straight Connector 19"/>
          <p:cNvCxnSpPr/>
          <p:nvPr/>
        </p:nvCxnSpPr>
        <p:spPr>
          <a:xfrm>
            <a:off x="3168284" y="3580357"/>
            <a:ext cx="149554" cy="101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168284" y="3657675"/>
            <a:ext cx="149554" cy="101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168284" y="3734992"/>
            <a:ext cx="149554" cy="101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168284" y="3812308"/>
            <a:ext cx="149554" cy="101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67680" y="3531859"/>
            <a:ext cx="1897633" cy="3018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34" b="1" dirty="0" err="1">
                <a:solidFill>
                  <a:sysClr val="windowText" lastClr="000000"/>
                </a:solidFill>
              </a:rPr>
              <a:t>Loes</a:t>
            </a:r>
            <a:r>
              <a:rPr lang="en-US" sz="1434" b="1" dirty="0">
                <a:solidFill>
                  <a:sysClr val="windowText" lastClr="000000"/>
                </a:solidFill>
              </a:rPr>
              <a:t>: </a:t>
            </a:r>
            <a:r>
              <a:rPr lang="en-US" sz="1434" dirty="0">
                <a:solidFill>
                  <a:sysClr val="windowText" lastClr="000000"/>
                </a:solidFill>
              </a:rPr>
              <a:t>hoi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67680" y="3876825"/>
            <a:ext cx="1897633" cy="5372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34" b="1" dirty="0">
                <a:solidFill>
                  <a:sysClr val="windowText" lastClr="000000"/>
                </a:solidFill>
              </a:rPr>
              <a:t>Denzel: </a:t>
            </a:r>
            <a:r>
              <a:rPr lang="en-US" sz="1434" dirty="0">
                <a:solidFill>
                  <a:sysClr val="windowText" lastClr="000000"/>
                </a:solidFill>
              </a:rPr>
              <a:t>we </a:t>
            </a:r>
            <a:r>
              <a:rPr lang="en-US" sz="1434" dirty="0" err="1">
                <a:solidFill>
                  <a:sysClr val="windowText" lastClr="000000"/>
                </a:solidFill>
              </a:rPr>
              <a:t>gaan</a:t>
            </a:r>
            <a:r>
              <a:rPr lang="en-US" sz="1434" dirty="0">
                <a:solidFill>
                  <a:sysClr val="windowText" lastClr="000000"/>
                </a:solidFill>
              </a:rPr>
              <a:t> van </a:t>
            </a:r>
            <a:r>
              <a:rPr lang="en-US" sz="1434" dirty="0" err="1">
                <a:solidFill>
                  <a:sysClr val="windowText" lastClr="000000"/>
                </a:solidFill>
              </a:rPr>
              <a:t>jullie</a:t>
            </a:r>
            <a:r>
              <a:rPr lang="en-US" sz="1434" dirty="0">
                <a:solidFill>
                  <a:sysClr val="windowText" lastClr="000000"/>
                </a:solidFill>
              </a:rPr>
              <a:t> </a:t>
            </a:r>
            <a:r>
              <a:rPr lang="en-US" sz="1434" dirty="0" err="1">
                <a:solidFill>
                  <a:sysClr val="windowText" lastClr="000000"/>
                </a:solidFill>
              </a:rPr>
              <a:t>winnen</a:t>
            </a:r>
            <a:r>
              <a:rPr lang="en-US" sz="1434" dirty="0">
                <a:solidFill>
                  <a:sysClr val="windowText" lastClr="000000"/>
                </a:solidFill>
              </a:rPr>
              <a:t>!!!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67680" y="4800186"/>
            <a:ext cx="1897633" cy="3018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34" b="1" dirty="0">
                <a:solidFill>
                  <a:sysClr val="windowText" lastClr="000000"/>
                </a:solidFill>
              </a:rPr>
              <a:t>boy: </a:t>
            </a:r>
            <a:r>
              <a:rPr lang="en-US" sz="1434" dirty="0" err="1">
                <a:solidFill>
                  <a:sysClr val="windowText" lastClr="000000"/>
                </a:solidFill>
              </a:rPr>
              <a:t>kom</a:t>
            </a:r>
            <a:r>
              <a:rPr lang="en-US" sz="1434" dirty="0">
                <a:solidFill>
                  <a:sysClr val="windowText" lastClr="000000"/>
                </a:solidFill>
              </a:rPr>
              <a:t> maar op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184776" y="4456877"/>
            <a:ext cx="1897633" cy="3016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34" b="1" dirty="0">
                <a:solidFill>
                  <a:sysClr val="windowText" lastClr="000000"/>
                </a:solidFill>
              </a:rPr>
              <a:t>Bobbie</a:t>
            </a:r>
            <a:r>
              <a:rPr lang="en-US" sz="1434" b="1">
                <a:solidFill>
                  <a:sysClr val="windowText" lastClr="000000"/>
                </a:solidFill>
              </a:rPr>
              <a:t>: </a:t>
            </a:r>
            <a:r>
              <a:rPr lang="en-US" sz="1434">
                <a:solidFill>
                  <a:sysClr val="windowText" lastClr="000000"/>
                </a:solidFill>
              </a:rPr>
              <a:t>good luck :P</a:t>
            </a:r>
            <a:endParaRPr lang="en-US" sz="1434" dirty="0">
              <a:solidFill>
                <a:sysClr val="windowText" lastClr="00000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67680" y="5167653"/>
            <a:ext cx="1897633" cy="3018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34" b="1" dirty="0">
                <a:solidFill>
                  <a:sysClr val="windowText" lastClr="000000"/>
                </a:solidFill>
              </a:rPr>
              <a:t>Stan: </a:t>
            </a:r>
            <a:r>
              <a:rPr lang="en-US" sz="1434" dirty="0" err="1">
                <a:solidFill>
                  <a:sysClr val="windowText" lastClr="000000"/>
                </a:solidFill>
              </a:rPr>
              <a:t>gaat</a:t>
            </a:r>
            <a:r>
              <a:rPr lang="en-US" sz="1434" dirty="0">
                <a:solidFill>
                  <a:sysClr val="windowText" lastClr="000000"/>
                </a:solidFill>
              </a:rPr>
              <a:t> </a:t>
            </a:r>
            <a:r>
              <a:rPr lang="en-US" sz="1434" dirty="0" err="1">
                <a:solidFill>
                  <a:sysClr val="windowText" lastClr="000000"/>
                </a:solidFill>
              </a:rPr>
              <a:t>lekker</a:t>
            </a:r>
            <a:r>
              <a:rPr lang="en-US" sz="1434" dirty="0">
                <a:solidFill>
                  <a:sysClr val="windowText" lastClr="000000"/>
                </a:solidFill>
              </a:rPr>
              <a:t> </a:t>
            </a:r>
            <a:r>
              <a:rPr lang="en-US" sz="1434" dirty="0" err="1">
                <a:solidFill>
                  <a:sysClr val="windowText" lastClr="000000"/>
                </a:solidFill>
              </a:rPr>
              <a:t>dit</a:t>
            </a:r>
            <a:r>
              <a:rPr lang="en-US" sz="1434" dirty="0">
                <a:solidFill>
                  <a:sysClr val="windowText" lastClr="000000"/>
                </a:solidFill>
              </a:rPr>
              <a:t>.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284" y="9803650"/>
            <a:ext cx="1492138" cy="206108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426" y="9788637"/>
            <a:ext cx="1520880" cy="202784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931" y="9788638"/>
            <a:ext cx="1485119" cy="201175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051" y="9809578"/>
            <a:ext cx="1516464" cy="204301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255" y="9788638"/>
            <a:ext cx="1515544" cy="2027841"/>
          </a:xfrm>
          <a:prstGeom prst="rect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5502284" y="9800774"/>
            <a:ext cx="1492138" cy="2063957"/>
          </a:xfrm>
          <a:prstGeom prst="roundRect">
            <a:avLst>
              <a:gd name="adj" fmla="val 2612"/>
            </a:avLst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57"/>
          </a:p>
        </p:txBody>
      </p:sp>
      <p:sp>
        <p:nvSpPr>
          <p:cNvPr id="35" name="Rounded Rectangle 34"/>
          <p:cNvSpPr/>
          <p:nvPr/>
        </p:nvSpPr>
        <p:spPr>
          <a:xfrm>
            <a:off x="10565934" y="9788636"/>
            <a:ext cx="1485119" cy="2011760"/>
          </a:xfrm>
          <a:prstGeom prst="roundRect">
            <a:avLst>
              <a:gd name="adj" fmla="val 2612"/>
            </a:avLst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57"/>
          </a:p>
        </p:txBody>
      </p:sp>
      <p:sp>
        <p:nvSpPr>
          <p:cNvPr id="36" name="Rounded Rectangle 35"/>
          <p:cNvSpPr/>
          <p:nvPr/>
        </p:nvSpPr>
        <p:spPr>
          <a:xfrm>
            <a:off x="8852426" y="9788635"/>
            <a:ext cx="1520882" cy="2027842"/>
          </a:xfrm>
          <a:prstGeom prst="roundRect">
            <a:avLst>
              <a:gd name="adj" fmla="val 2612"/>
            </a:avLst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57"/>
          </a:p>
        </p:txBody>
      </p:sp>
      <p:sp>
        <p:nvSpPr>
          <p:cNvPr id="37" name="Rounded Rectangle 36"/>
          <p:cNvSpPr/>
          <p:nvPr/>
        </p:nvSpPr>
        <p:spPr>
          <a:xfrm>
            <a:off x="7120191" y="9799213"/>
            <a:ext cx="1539609" cy="2017265"/>
          </a:xfrm>
          <a:prstGeom prst="roundRect">
            <a:avLst>
              <a:gd name="adj" fmla="val 2612"/>
            </a:avLst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57"/>
          </a:p>
        </p:txBody>
      </p:sp>
      <p:sp>
        <p:nvSpPr>
          <p:cNvPr id="38" name="Rounded Rectangle 37"/>
          <p:cNvSpPr/>
          <p:nvPr/>
        </p:nvSpPr>
        <p:spPr>
          <a:xfrm>
            <a:off x="3860051" y="9788638"/>
            <a:ext cx="1516464" cy="2063958"/>
          </a:xfrm>
          <a:prstGeom prst="roundRect">
            <a:avLst>
              <a:gd name="adj" fmla="val 2612"/>
            </a:avLst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240" tIns="54620" rIns="109240" bIns="546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57"/>
          </a:p>
        </p:txBody>
      </p:sp>
      <p:sp>
        <p:nvSpPr>
          <p:cNvPr id="39" name="Oval 38"/>
          <p:cNvSpPr/>
          <p:nvPr/>
        </p:nvSpPr>
        <p:spPr>
          <a:xfrm>
            <a:off x="5725068" y="194122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078385" y="172648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442458" y="153344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789511" y="1332517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149056" y="110351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0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7486630" y="91341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831630" y="725806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950643" y="461384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0643" y="4984957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947651" y="534577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947651" y="573341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950643" y="425075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C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952410" y="388766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952410" y="351655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395026" y="796090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87776" y="819373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979220" y="842110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320431" y="864386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121731" y="768256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70C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858860" y="741967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611514" y="7133736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2924080" y="455548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12926713" y="496041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7030A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2921088" y="567504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2924080" y="419239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2925847" y="382930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2925847" y="3458194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1248128" y="773840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1561771" y="748854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1861516" y="723480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2161261" y="6967086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905443" y="797076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FF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0593238" y="820274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0265793" y="8441777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11235258" y="1319704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1595930" y="151248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B05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1970361" y="168572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2321493" y="190054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0868903" y="1127707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0525021" y="94704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0172045" y="75893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2928626" y="530205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8481032" y="2318274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9356524" y="231973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8908631" y="264437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8267022" y="193572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8113149" y="153372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7976964" y="112370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9652894" y="191697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9841425" y="153048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0016526" y="113992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6623911" y="369553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6719659" y="276446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7032054" y="349633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6177459" y="370222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769645" y="3689196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61088" y="362937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6405860" y="2496577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078186" y="222846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6978997" y="307294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8373517" y="707311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9104412" y="701881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8748693" y="674169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8033839" y="741967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7761393" y="781930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7508141" y="824782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9475000" y="735546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9759407" y="764418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9974872" y="803990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6086239" y="698646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6903831" y="656558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7252833" y="5730456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6516395" y="6813566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5892113" y="554740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5446043" y="563324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7121973" y="619305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6357584" y="546035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6825603" y="551252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11021436" y="3633024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11955657" y="3726646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11496987" y="370687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10649260" y="333117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11518110" y="229328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12479111" y="363872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10855250" y="2897447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11163134" y="257694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11895375" y="206896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11356760" y="665287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11124224" y="533152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11750646" y="6826816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10967097" y="641878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10748878" y="605935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10710781" y="553817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11557020" y="530395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11989816" y="5397547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12447470" y="553979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chemeClr val="bg2">
                <a:lumMod val="50000"/>
                <a:alpha val="82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7280802" y="194511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0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7533725" y="227731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0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/>
          <p:cNvSpPr/>
          <p:nvPr/>
        </p:nvSpPr>
        <p:spPr>
          <a:xfrm>
            <a:off x="7047342" y="1640394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0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Oval 137"/>
          <p:cNvSpPr/>
          <p:nvPr/>
        </p:nvSpPr>
        <p:spPr>
          <a:xfrm>
            <a:off x="7791191" y="261386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0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/>
          <p:cNvSpPr/>
          <p:nvPr/>
        </p:nvSpPr>
        <p:spPr>
          <a:xfrm>
            <a:off x="10428675" y="680747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FF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10681598" y="713967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FF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10195215" y="6502747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FF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10939064" y="747622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FF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5817632" y="462664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C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6245650" y="464756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C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5389618" y="4633204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C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6658756" y="465336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C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11650976" y="454558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7030A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12078994" y="456650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7030A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11222962" y="4552144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7030A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12492100" y="457230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7030A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10485488" y="222764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B05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10740014" y="195518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B05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10208955" y="248704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B05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10970854" y="1632086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B05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6980122" y="7458042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70C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7254103" y="720503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70C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6704090" y="774688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70C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7523853" y="692085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70C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6798833" y="38509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0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6316627" y="67959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0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Oval 160"/>
          <p:cNvSpPr/>
          <p:nvPr/>
        </p:nvSpPr>
        <p:spPr>
          <a:xfrm>
            <a:off x="5967804" y="25685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0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5854870" y="93711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0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11554632" y="76399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B05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12023163" y="105574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B05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11064089" y="51756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B05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11881259" y="30565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B05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13552509" y="452900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7030A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13552509" y="505098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7030A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13552509" y="4025666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7030A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14123137" y="452900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7030A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11650644" y="8206888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FF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11183313" y="849474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FF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12039945" y="7860324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FF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12063257" y="8656287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FF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5670283" y="885343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70C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6064354" y="8429221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70C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5708390" y="808107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70C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6405860" y="8767105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0070C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4177149" y="5165959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C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4177149" y="4647560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C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3572838" y="4629803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C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4179485" y="4119586"/>
            <a:ext cx="393886" cy="34656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innerShdw blurRad="88900">
              <a:srgbClr val="FFC000">
                <a:alpha val="82000"/>
              </a:srgb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3" name="Picture 18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1629" y="280687"/>
            <a:ext cx="743055" cy="743055"/>
          </a:xfrm>
          <a:prstGeom prst="rect">
            <a:avLst/>
          </a:prstGeom>
        </p:spPr>
      </p:pic>
      <p:sp>
        <p:nvSpPr>
          <p:cNvPr id="184" name="Rectangle 183"/>
          <p:cNvSpPr/>
          <p:nvPr/>
        </p:nvSpPr>
        <p:spPr>
          <a:xfrm>
            <a:off x="0" y="0"/>
            <a:ext cx="14747132" cy="12393038"/>
          </a:xfrm>
          <a:prstGeom prst="rect">
            <a:avLst/>
          </a:prstGeom>
          <a:solidFill>
            <a:schemeClr val="bg2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ounded Rectangle 184"/>
          <p:cNvSpPr/>
          <p:nvPr/>
        </p:nvSpPr>
        <p:spPr>
          <a:xfrm>
            <a:off x="3966724" y="2837242"/>
            <a:ext cx="8003637" cy="3429804"/>
          </a:xfrm>
          <a:prstGeom prst="roundRect">
            <a:avLst>
              <a:gd name="adj" fmla="val 4755"/>
            </a:avLst>
          </a:prstGeom>
          <a:solidFill>
            <a:schemeClr val="bg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 </a:t>
            </a:r>
            <a:r>
              <a:rPr lang="en-US" b="1" err="1" smtClean="0">
                <a:solidFill>
                  <a:schemeClr val="tx1"/>
                </a:solidFill>
              </a:rPr>
              <a:t>heeft</a:t>
            </a:r>
            <a:r>
              <a:rPr lang="en-US" b="1" smtClean="0">
                <a:solidFill>
                  <a:schemeClr val="tx1"/>
                </a:solidFill>
              </a:rPr>
              <a:t> gewonnen.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767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4347</TotalTime>
  <Words>320</Words>
  <Application>Microsoft Macintosh PowerPoint</Application>
  <PresentationFormat>Custom</PresentationFormat>
  <Paragraphs>101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Voer het server ip adres 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Hondeveld, Bobbie</dc:creator>
  <cp:lastModifiedBy>Hondeveld, Bobbie</cp:lastModifiedBy>
  <cp:revision>25</cp:revision>
  <dcterms:created xsi:type="dcterms:W3CDTF">2017-05-16T11:52:42Z</dcterms:created>
  <dcterms:modified xsi:type="dcterms:W3CDTF">2017-05-19T12:20:15Z</dcterms:modified>
</cp:coreProperties>
</file>