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4565313" cy="11879263"/>
  <p:notesSz cx="6858000" cy="9144000"/>
  <p:defaultTextStyle>
    <a:defPPr>
      <a:defRPr lang="en-US"/>
    </a:defPPr>
    <a:lvl1pPr marL="0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1pPr>
    <a:lvl2pPr marL="634577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2pPr>
    <a:lvl3pPr marL="1269152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3pPr>
    <a:lvl4pPr marL="1903728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4pPr>
    <a:lvl5pPr marL="2538305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5pPr>
    <a:lvl6pPr marL="3172880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6pPr>
    <a:lvl7pPr marL="3807457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7pPr>
    <a:lvl8pPr marL="4442032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8pPr>
    <a:lvl9pPr marL="5076608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5"/>
    <p:restoredTop sz="94624"/>
  </p:normalViewPr>
  <p:slideViewPr>
    <p:cSldViewPr snapToGrid="0" snapToObjects="1">
      <p:cViewPr>
        <p:scale>
          <a:sx n="66" d="100"/>
          <a:sy n="66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99" y="1944130"/>
            <a:ext cx="12380516" cy="4135743"/>
          </a:xfrm>
        </p:spPr>
        <p:txBody>
          <a:bodyPr anchor="b"/>
          <a:lstStyle>
            <a:lvl1pPr algn="ctr">
              <a:defRPr sz="95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664" y="6239364"/>
            <a:ext cx="10923985" cy="2868071"/>
          </a:xfrm>
        </p:spPr>
        <p:txBody>
          <a:bodyPr/>
          <a:lstStyle>
            <a:lvl1pPr marL="0" indent="0" algn="ctr">
              <a:buNone/>
              <a:defRPr sz="3823"/>
            </a:lvl1pPr>
            <a:lvl2pPr marL="728274" indent="0" algn="ctr">
              <a:buNone/>
              <a:defRPr sz="3186"/>
            </a:lvl2pPr>
            <a:lvl3pPr marL="1456548" indent="0" algn="ctr">
              <a:buNone/>
              <a:defRPr sz="2867"/>
            </a:lvl3pPr>
            <a:lvl4pPr marL="2184822" indent="0" algn="ctr">
              <a:buNone/>
              <a:defRPr sz="2549"/>
            </a:lvl4pPr>
            <a:lvl5pPr marL="2913096" indent="0" algn="ctr">
              <a:buNone/>
              <a:defRPr sz="2549"/>
            </a:lvl5pPr>
            <a:lvl6pPr marL="3641369" indent="0" algn="ctr">
              <a:buNone/>
              <a:defRPr sz="2549"/>
            </a:lvl6pPr>
            <a:lvl7pPr marL="4369643" indent="0" algn="ctr">
              <a:buNone/>
              <a:defRPr sz="2549"/>
            </a:lvl7pPr>
            <a:lvl8pPr marL="5097917" indent="0" algn="ctr">
              <a:buNone/>
              <a:defRPr sz="2549"/>
            </a:lvl8pPr>
            <a:lvl9pPr marL="5826191" indent="0" algn="ctr">
              <a:buNone/>
              <a:defRPr sz="25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2" y="791951"/>
            <a:ext cx="4697693" cy="2771828"/>
          </a:xfrm>
        </p:spPr>
        <p:txBody>
          <a:bodyPr anchor="b"/>
          <a:lstStyle>
            <a:lvl1pPr>
              <a:defRPr sz="50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2155" y="1710397"/>
            <a:ext cx="7373690" cy="8441976"/>
          </a:xfrm>
        </p:spPr>
        <p:txBody>
          <a:bodyPr anchor="t"/>
          <a:lstStyle>
            <a:lvl1pPr marL="0" indent="0">
              <a:buNone/>
              <a:defRPr sz="5097"/>
            </a:lvl1pPr>
            <a:lvl2pPr marL="728274" indent="0">
              <a:buNone/>
              <a:defRPr sz="4460"/>
            </a:lvl2pPr>
            <a:lvl3pPr marL="1456548" indent="0">
              <a:buNone/>
              <a:defRPr sz="3823"/>
            </a:lvl3pPr>
            <a:lvl4pPr marL="2184822" indent="0">
              <a:buNone/>
              <a:defRPr sz="3186"/>
            </a:lvl4pPr>
            <a:lvl5pPr marL="2913096" indent="0">
              <a:buNone/>
              <a:defRPr sz="3186"/>
            </a:lvl5pPr>
            <a:lvl6pPr marL="3641369" indent="0">
              <a:buNone/>
              <a:defRPr sz="3186"/>
            </a:lvl6pPr>
            <a:lvl7pPr marL="4369643" indent="0">
              <a:buNone/>
              <a:defRPr sz="3186"/>
            </a:lvl7pPr>
            <a:lvl8pPr marL="5097917" indent="0">
              <a:buNone/>
              <a:defRPr sz="3186"/>
            </a:lvl8pPr>
            <a:lvl9pPr marL="5826191" indent="0">
              <a:buNone/>
              <a:defRPr sz="318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262" y="3563779"/>
            <a:ext cx="4697693" cy="6602341"/>
          </a:xfrm>
        </p:spPr>
        <p:txBody>
          <a:bodyPr/>
          <a:lstStyle>
            <a:lvl1pPr marL="0" indent="0">
              <a:buNone/>
              <a:defRPr sz="2549"/>
            </a:lvl1pPr>
            <a:lvl2pPr marL="728274" indent="0">
              <a:buNone/>
              <a:defRPr sz="2230"/>
            </a:lvl2pPr>
            <a:lvl3pPr marL="1456548" indent="0">
              <a:buNone/>
              <a:defRPr sz="1911"/>
            </a:lvl3pPr>
            <a:lvl4pPr marL="2184822" indent="0">
              <a:buNone/>
              <a:defRPr sz="1593"/>
            </a:lvl4pPr>
            <a:lvl5pPr marL="2913096" indent="0">
              <a:buNone/>
              <a:defRPr sz="1593"/>
            </a:lvl5pPr>
            <a:lvl6pPr marL="3641369" indent="0">
              <a:buNone/>
              <a:defRPr sz="1593"/>
            </a:lvl6pPr>
            <a:lvl7pPr marL="4369643" indent="0">
              <a:buNone/>
              <a:defRPr sz="1593"/>
            </a:lvl7pPr>
            <a:lvl8pPr marL="5097917" indent="0">
              <a:buNone/>
              <a:defRPr sz="1593"/>
            </a:lvl8pPr>
            <a:lvl9pPr marL="5826191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3303" y="632461"/>
            <a:ext cx="3140646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366" y="632461"/>
            <a:ext cx="9239870" cy="100671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80" y="2961570"/>
            <a:ext cx="12562582" cy="4941443"/>
          </a:xfrm>
        </p:spPr>
        <p:txBody>
          <a:bodyPr anchor="b"/>
          <a:lstStyle>
            <a:lvl1pPr>
              <a:defRPr sz="95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780" y="7949760"/>
            <a:ext cx="12562582" cy="2598588"/>
          </a:xfrm>
        </p:spPr>
        <p:txBody>
          <a:bodyPr/>
          <a:lstStyle>
            <a:lvl1pPr marL="0" indent="0">
              <a:buNone/>
              <a:defRPr sz="3823">
                <a:solidFill>
                  <a:schemeClr val="tx1"/>
                </a:solidFill>
              </a:defRPr>
            </a:lvl1pPr>
            <a:lvl2pPr marL="728274" indent="0">
              <a:buNone/>
              <a:defRPr sz="3186">
                <a:solidFill>
                  <a:schemeClr val="tx1">
                    <a:tint val="75000"/>
                  </a:schemeClr>
                </a:solidFill>
              </a:defRPr>
            </a:lvl2pPr>
            <a:lvl3pPr marL="1456548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3pPr>
            <a:lvl4pPr marL="2184822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4pPr>
            <a:lvl5pPr marL="2913096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5pPr>
            <a:lvl6pPr marL="3641369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6pPr>
            <a:lvl7pPr marL="4369643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7pPr>
            <a:lvl8pPr marL="509791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8pPr>
            <a:lvl9pPr marL="5826191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365" y="3162304"/>
            <a:ext cx="6190258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3690" y="3162304"/>
            <a:ext cx="6190258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3" y="632464"/>
            <a:ext cx="12562582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264" y="2912070"/>
            <a:ext cx="6161809" cy="1427161"/>
          </a:xfrm>
        </p:spPr>
        <p:txBody>
          <a:bodyPr anchor="b"/>
          <a:lstStyle>
            <a:lvl1pPr marL="0" indent="0">
              <a:buNone/>
              <a:defRPr sz="3823" b="1"/>
            </a:lvl1pPr>
            <a:lvl2pPr marL="728274" indent="0">
              <a:buNone/>
              <a:defRPr sz="3186" b="1"/>
            </a:lvl2pPr>
            <a:lvl3pPr marL="1456548" indent="0">
              <a:buNone/>
              <a:defRPr sz="2867" b="1"/>
            </a:lvl3pPr>
            <a:lvl4pPr marL="2184822" indent="0">
              <a:buNone/>
              <a:defRPr sz="2549" b="1"/>
            </a:lvl4pPr>
            <a:lvl5pPr marL="2913096" indent="0">
              <a:buNone/>
              <a:defRPr sz="2549" b="1"/>
            </a:lvl5pPr>
            <a:lvl6pPr marL="3641369" indent="0">
              <a:buNone/>
              <a:defRPr sz="2549" b="1"/>
            </a:lvl6pPr>
            <a:lvl7pPr marL="4369643" indent="0">
              <a:buNone/>
              <a:defRPr sz="2549" b="1"/>
            </a:lvl7pPr>
            <a:lvl8pPr marL="5097917" indent="0">
              <a:buNone/>
              <a:defRPr sz="2549" b="1"/>
            </a:lvl8pPr>
            <a:lvl9pPr marL="5826191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264" y="4339231"/>
            <a:ext cx="6161809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3691" y="2912070"/>
            <a:ext cx="6192155" cy="1427161"/>
          </a:xfrm>
        </p:spPr>
        <p:txBody>
          <a:bodyPr anchor="b"/>
          <a:lstStyle>
            <a:lvl1pPr marL="0" indent="0">
              <a:buNone/>
              <a:defRPr sz="3823" b="1"/>
            </a:lvl1pPr>
            <a:lvl2pPr marL="728274" indent="0">
              <a:buNone/>
              <a:defRPr sz="3186" b="1"/>
            </a:lvl2pPr>
            <a:lvl3pPr marL="1456548" indent="0">
              <a:buNone/>
              <a:defRPr sz="2867" b="1"/>
            </a:lvl3pPr>
            <a:lvl4pPr marL="2184822" indent="0">
              <a:buNone/>
              <a:defRPr sz="2549" b="1"/>
            </a:lvl4pPr>
            <a:lvl5pPr marL="2913096" indent="0">
              <a:buNone/>
              <a:defRPr sz="2549" b="1"/>
            </a:lvl5pPr>
            <a:lvl6pPr marL="3641369" indent="0">
              <a:buNone/>
              <a:defRPr sz="2549" b="1"/>
            </a:lvl6pPr>
            <a:lvl7pPr marL="4369643" indent="0">
              <a:buNone/>
              <a:defRPr sz="2549" b="1"/>
            </a:lvl7pPr>
            <a:lvl8pPr marL="5097917" indent="0">
              <a:buNone/>
              <a:defRPr sz="2549" b="1"/>
            </a:lvl8pPr>
            <a:lvl9pPr marL="5826191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3691" y="4339231"/>
            <a:ext cx="6192155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2" y="791951"/>
            <a:ext cx="4697693" cy="2771828"/>
          </a:xfrm>
        </p:spPr>
        <p:txBody>
          <a:bodyPr anchor="b"/>
          <a:lstStyle>
            <a:lvl1pPr>
              <a:defRPr sz="50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155" y="1710397"/>
            <a:ext cx="7373690" cy="8441976"/>
          </a:xfrm>
        </p:spPr>
        <p:txBody>
          <a:bodyPr/>
          <a:lstStyle>
            <a:lvl1pPr>
              <a:defRPr sz="5097"/>
            </a:lvl1pPr>
            <a:lvl2pPr>
              <a:defRPr sz="4460"/>
            </a:lvl2pPr>
            <a:lvl3pPr>
              <a:defRPr sz="3823"/>
            </a:lvl3pPr>
            <a:lvl4pPr>
              <a:defRPr sz="3186"/>
            </a:lvl4pPr>
            <a:lvl5pPr>
              <a:defRPr sz="3186"/>
            </a:lvl5pPr>
            <a:lvl6pPr>
              <a:defRPr sz="3186"/>
            </a:lvl6pPr>
            <a:lvl7pPr>
              <a:defRPr sz="3186"/>
            </a:lvl7pPr>
            <a:lvl8pPr>
              <a:defRPr sz="3186"/>
            </a:lvl8pPr>
            <a:lvl9pPr>
              <a:defRPr sz="31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262" y="3563779"/>
            <a:ext cx="4697693" cy="6602341"/>
          </a:xfrm>
        </p:spPr>
        <p:txBody>
          <a:bodyPr/>
          <a:lstStyle>
            <a:lvl1pPr marL="0" indent="0">
              <a:buNone/>
              <a:defRPr sz="2549"/>
            </a:lvl1pPr>
            <a:lvl2pPr marL="728274" indent="0">
              <a:buNone/>
              <a:defRPr sz="2230"/>
            </a:lvl2pPr>
            <a:lvl3pPr marL="1456548" indent="0">
              <a:buNone/>
              <a:defRPr sz="1911"/>
            </a:lvl3pPr>
            <a:lvl4pPr marL="2184822" indent="0">
              <a:buNone/>
              <a:defRPr sz="1593"/>
            </a:lvl4pPr>
            <a:lvl5pPr marL="2913096" indent="0">
              <a:buNone/>
              <a:defRPr sz="1593"/>
            </a:lvl5pPr>
            <a:lvl6pPr marL="3641369" indent="0">
              <a:buNone/>
              <a:defRPr sz="1593"/>
            </a:lvl6pPr>
            <a:lvl7pPr marL="4369643" indent="0">
              <a:buNone/>
              <a:defRPr sz="1593"/>
            </a:lvl7pPr>
            <a:lvl8pPr marL="5097917" indent="0">
              <a:buNone/>
              <a:defRPr sz="1593"/>
            </a:lvl8pPr>
            <a:lvl9pPr marL="5826191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366" y="632464"/>
            <a:ext cx="1256258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366" y="3162304"/>
            <a:ext cx="1256258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365" y="11010319"/>
            <a:ext cx="327719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4760" y="11010319"/>
            <a:ext cx="491579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6753" y="11010319"/>
            <a:ext cx="327719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60" r:id="rId13"/>
  </p:sldLayoutIdLst>
  <p:txStyles>
    <p:titleStyle>
      <a:lvl1pPr algn="l" defTabSz="1456548" rtl="0" eaLnBrk="1" latinLnBrk="0" hangingPunct="1">
        <a:lnSpc>
          <a:spcPct val="90000"/>
        </a:lnSpc>
        <a:spcBef>
          <a:spcPct val="0"/>
        </a:spcBef>
        <a:buNone/>
        <a:defRPr sz="7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37" indent="-364137" algn="l" defTabSz="1456548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4460" kern="1200">
          <a:solidFill>
            <a:schemeClr val="tx1"/>
          </a:solidFill>
          <a:latin typeface="+mn-lt"/>
          <a:ea typeface="+mn-ea"/>
          <a:cs typeface="+mn-cs"/>
        </a:defRPr>
      </a:lvl1pPr>
      <a:lvl2pPr marL="1092411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3823" kern="1200">
          <a:solidFill>
            <a:schemeClr val="tx1"/>
          </a:solidFill>
          <a:latin typeface="+mn-lt"/>
          <a:ea typeface="+mn-ea"/>
          <a:cs typeface="+mn-cs"/>
        </a:defRPr>
      </a:lvl2pPr>
      <a:lvl3pPr marL="1820685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3186" kern="1200">
          <a:solidFill>
            <a:schemeClr val="tx1"/>
          </a:solidFill>
          <a:latin typeface="+mn-lt"/>
          <a:ea typeface="+mn-ea"/>
          <a:cs typeface="+mn-cs"/>
        </a:defRPr>
      </a:lvl3pPr>
      <a:lvl4pPr marL="2548959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3277232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4005506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733780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462054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6190328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28274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548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184822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2913096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3641369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369643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097917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5826191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665" y="3338980"/>
            <a:ext cx="10923984" cy="858327"/>
          </a:xfrm>
        </p:spPr>
        <p:txBody>
          <a:bodyPr>
            <a:normAutofit/>
          </a:bodyPr>
          <a:lstStyle/>
          <a:p>
            <a:r>
              <a:rPr lang="en-US" sz="2389" b="1" dirty="0" err="1"/>
              <a:t>Voer</a:t>
            </a:r>
            <a:r>
              <a:rPr lang="en-US" sz="2389" b="1" dirty="0"/>
              <a:t> het server </a:t>
            </a:r>
            <a:r>
              <a:rPr lang="en-US" sz="2389" b="1" dirty="0" err="1"/>
              <a:t>ip</a:t>
            </a:r>
            <a:r>
              <a:rPr lang="en-US" sz="2389" b="1" dirty="0"/>
              <a:t> </a:t>
            </a:r>
            <a:r>
              <a:rPr lang="en-US" sz="2389" b="1" dirty="0" err="1"/>
              <a:t>adres</a:t>
            </a:r>
            <a:r>
              <a:rPr lang="en-US" sz="2389" b="1" dirty="0"/>
              <a:t> 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0296" y="4372656"/>
            <a:ext cx="7459931" cy="632442"/>
          </a:xfrm>
          <a:prstGeom prst="round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192.34.54.23.44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06343" y="5680658"/>
            <a:ext cx="3147833" cy="632442"/>
          </a:xfrm>
          <a:prstGeom prst="roundRect">
            <a:avLst/>
          </a:prstGeom>
          <a:solidFill>
            <a:srgbClr val="C191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Connect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73433" y="118764"/>
            <a:ext cx="3260127" cy="4335674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228614"/>
            <a:ext cx="733956" cy="489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885334"/>
            <a:ext cx="715920" cy="44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32350" y="1228614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32350" y="184744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11261032" y="2642734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13" name="Rounded Rectangle 12"/>
          <p:cNvSpPr/>
          <p:nvPr/>
        </p:nvSpPr>
        <p:spPr>
          <a:xfrm>
            <a:off x="11297379" y="3376329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smtClean="0"/>
              <a:t>Stop </a:t>
            </a:r>
            <a:r>
              <a:rPr lang="en-US" sz="3657" dirty="0" err="1" smtClean="0"/>
              <a:t>spel</a:t>
            </a:r>
            <a:endParaRPr lang="en-US" sz="3657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96" y="387299"/>
            <a:ext cx="439368" cy="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20984" y="4861312"/>
            <a:ext cx="7459931" cy="632442"/>
          </a:xfrm>
          <a:prstGeom prst="round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dirty="0"/>
              <a:t>	User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3916" y="3944475"/>
            <a:ext cx="1180131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/>
              <a:t>Kleur</a:t>
            </a:r>
            <a:endParaRPr lang="en-US" sz="3657" dirty="0"/>
          </a:p>
        </p:txBody>
      </p:sp>
      <p:sp>
        <p:nvSpPr>
          <p:cNvPr id="6" name="Oval 5"/>
          <p:cNvSpPr/>
          <p:nvPr/>
        </p:nvSpPr>
        <p:spPr>
          <a:xfrm>
            <a:off x="5057809" y="3789577"/>
            <a:ext cx="751024" cy="75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09271" y="3789577"/>
            <a:ext cx="751024" cy="751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960733" y="3771228"/>
            <a:ext cx="751024" cy="751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912192" y="3771228"/>
            <a:ext cx="751024" cy="751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863652" y="3771228"/>
            <a:ext cx="751024" cy="751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815112" y="3771228"/>
            <a:ext cx="751024" cy="751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6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62432" y="5892110"/>
            <a:ext cx="3605406" cy="632442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Ready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29" y="489657"/>
            <a:ext cx="733956" cy="4893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29" y="1146377"/>
            <a:ext cx="715920" cy="447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39417" y="489657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39417" y="1108492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6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53393" y="9841241"/>
            <a:ext cx="8476629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3153394" y="10563562"/>
            <a:ext cx="8476628" cy="637837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Start </a:t>
            </a:r>
            <a:r>
              <a:rPr lang="en-US" sz="1254" dirty="0"/>
              <a:t>(</a:t>
            </a:r>
            <a:r>
              <a:rPr lang="en-US" sz="1254" dirty="0" err="1"/>
              <a:t>alleen</a:t>
            </a:r>
            <a:r>
              <a:rPr lang="en-US" sz="1254" dirty="0"/>
              <a:t> </a:t>
            </a:r>
            <a:r>
              <a:rPr lang="en-US" sz="1254" dirty="0" err="1"/>
              <a:t>voor</a:t>
            </a:r>
            <a:r>
              <a:rPr lang="en-US" sz="1254" dirty="0"/>
              <a:t> host)</a:t>
            </a:r>
            <a:endParaRPr lang="en-US" sz="3657" dirty="0"/>
          </a:p>
        </p:txBody>
      </p:sp>
      <p:sp>
        <p:nvSpPr>
          <p:cNvPr id="6" name="Rounded Rectangle 5"/>
          <p:cNvSpPr/>
          <p:nvPr/>
        </p:nvSpPr>
        <p:spPr>
          <a:xfrm>
            <a:off x="3153393" y="2286714"/>
            <a:ext cx="8476631" cy="7351063"/>
          </a:xfrm>
          <a:prstGeom prst="roundRect">
            <a:avLst>
              <a:gd name="adj" fmla="val 5183"/>
            </a:avLst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b="1" dirty="0" err="1" smtClean="0"/>
              <a:t>naam</a:t>
            </a:r>
            <a:r>
              <a:rPr lang="en-US" sz="3657" b="1" dirty="0"/>
              <a:t>		</a:t>
            </a:r>
            <a:r>
              <a:rPr lang="en-US" sz="3657" b="1" dirty="0" smtClean="0"/>
              <a:t>		</a:t>
            </a:r>
            <a:r>
              <a:rPr lang="en-US" sz="3657" b="1" dirty="0" err="1" smtClean="0"/>
              <a:t>kleur</a:t>
            </a:r>
            <a:r>
              <a:rPr lang="en-US" sz="3657" dirty="0"/>
              <a:t>		</a:t>
            </a:r>
          </a:p>
        </p:txBody>
      </p:sp>
      <p:sp>
        <p:nvSpPr>
          <p:cNvPr id="7" name="Oval 6"/>
          <p:cNvSpPr/>
          <p:nvPr/>
        </p:nvSpPr>
        <p:spPr>
          <a:xfrm>
            <a:off x="8493623" y="3488393"/>
            <a:ext cx="580338" cy="580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0567" y="3455670"/>
            <a:ext cx="198323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1. Bobbie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3247" y="4078064"/>
            <a:ext cx="150714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2. </a:t>
            </a:r>
            <a:r>
              <a:rPr lang="en-US" sz="3657" dirty="0" err="1"/>
              <a:t>Loes</a:t>
            </a:r>
            <a:endParaRPr lang="en-US" sz="3657" dirty="0"/>
          </a:p>
        </p:txBody>
      </p:sp>
      <p:sp>
        <p:nvSpPr>
          <p:cNvPr id="10" name="Oval 9"/>
          <p:cNvSpPr/>
          <p:nvPr/>
        </p:nvSpPr>
        <p:spPr>
          <a:xfrm>
            <a:off x="8516790" y="4113346"/>
            <a:ext cx="580338" cy="5803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8516790" y="4738300"/>
            <a:ext cx="580338" cy="5803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516790" y="5349072"/>
            <a:ext cx="580338" cy="5803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8516790" y="5959844"/>
            <a:ext cx="580338" cy="58033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248" y="4693956"/>
            <a:ext cx="135729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3. Boy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0876" y="5265142"/>
            <a:ext cx="1483868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4. Stan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7949" y="5861075"/>
            <a:ext cx="1932837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5. Denzel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29" y="489657"/>
            <a:ext cx="733956" cy="4893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929" y="1146377"/>
            <a:ext cx="715920" cy="447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39417" y="489657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0939417" y="1108492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9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82615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7" name="Rounded Rectangle 6"/>
          <p:cNvSpPr/>
          <p:nvPr/>
        </p:nvSpPr>
        <p:spPr>
          <a:xfrm>
            <a:off x="85348" y="2933088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8" name="TextBox 7"/>
          <p:cNvSpPr txBox="1"/>
          <p:nvPr/>
        </p:nvSpPr>
        <p:spPr>
          <a:xfrm>
            <a:off x="235961" y="150883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958" y="2952026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960" y="77076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5960" y="1129350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5960" y="1717798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6497" y="2070835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40647" y="714019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6" name="Rounded Rectangle 15"/>
          <p:cNvSpPr/>
          <p:nvPr/>
        </p:nvSpPr>
        <p:spPr>
          <a:xfrm>
            <a:off x="3140647" y="714019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770770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68284" y="84808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68284" y="925403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68284" y="1002720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40647" y="3484695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0" name="Rounded Rectangle 29"/>
          <p:cNvSpPr/>
          <p:nvPr/>
        </p:nvSpPr>
        <p:spPr>
          <a:xfrm>
            <a:off x="3140647" y="3484695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68284" y="3541446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68284" y="361876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68284" y="36960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68284" y="377339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7680" y="3492948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7680" y="3837914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7680" y="4761275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84776" y="4417966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7680" y="5128742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764739"/>
            <a:ext cx="1492138" cy="20610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49726"/>
            <a:ext cx="1520880" cy="20278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49727"/>
            <a:ext cx="1485119" cy="20117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770667"/>
            <a:ext cx="1516464" cy="20430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49727"/>
            <a:ext cx="1515544" cy="2027841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5502284" y="9761863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7" name="Rounded Rectangle 46"/>
          <p:cNvSpPr/>
          <p:nvPr/>
        </p:nvSpPr>
        <p:spPr>
          <a:xfrm>
            <a:off x="10565934" y="9749725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8" name="Rounded Rectangle 47"/>
          <p:cNvSpPr/>
          <p:nvPr/>
        </p:nvSpPr>
        <p:spPr>
          <a:xfrm>
            <a:off x="8852426" y="9749724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9" name="Rounded Rectangle 48"/>
          <p:cNvSpPr/>
          <p:nvPr/>
        </p:nvSpPr>
        <p:spPr>
          <a:xfrm>
            <a:off x="7120191" y="9760302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50" name="Rounded Rectangle 49"/>
          <p:cNvSpPr/>
          <p:nvPr/>
        </p:nvSpPr>
        <p:spPr>
          <a:xfrm>
            <a:off x="3860051" y="9749727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59" name="Oval 58"/>
          <p:cNvSpPr/>
          <p:nvPr/>
        </p:nvSpPr>
        <p:spPr>
          <a:xfrm>
            <a:off x="5725068" y="19023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078385" y="16875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2458" y="14945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789511" y="12936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49056" y="10646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486630" y="8745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831630" y="6868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50643" y="457493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50643" y="49460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947651" y="53068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947651" y="569449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50643" y="42118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952410" y="38487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952410" y="34776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395026" y="79219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687776" y="81548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79220" y="83821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20431" y="86049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121731" y="76436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858860" y="738076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611514" y="709482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924080" y="45165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2926713" y="492150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2921088" y="563613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2924080" y="41534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2925847" y="37903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2925847" y="3419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1248128" y="76994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1561771" y="74496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1861516" y="719589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2161261" y="69281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905443" y="79318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93238" y="816383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265793" y="84028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1235258" y="1280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595930" y="1473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970361" y="16468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2321493" y="186163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0868903" y="10887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0525021" y="9081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0172045" y="72002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2928626" y="52631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481032" y="227936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356524" y="22808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908631" y="260546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267022" y="18968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113149" y="14948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976964" y="108479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652894" y="18780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9841425" y="1491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0016526" y="11010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623911" y="36566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719659" y="27255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032054" y="34574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177459" y="3663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769645" y="36502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361088" y="3590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6405860" y="2457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78186" y="21895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978997" y="30340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373517" y="70342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9104412" y="697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8748693" y="67027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033839" y="738076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761393" y="77803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7508141" y="82089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475000" y="73165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9759407" y="76052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9974872" y="800099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086239" y="69475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903831" y="65266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7252833" y="5691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516395" y="67746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2113" y="55084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446043" y="55943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121973" y="61541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357584" y="542143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825603" y="54736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1021436" y="3594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955657" y="3687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1496987" y="36679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649260" y="32922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1518110" y="22543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479111" y="359981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0855250" y="28585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1163134" y="25380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1895375" y="203005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1356760" y="66139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1124224" y="52926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1750646" y="6787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0967097" y="63798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748878" y="60204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710781" y="54992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557020" y="52650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989816" y="53586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2447470" y="55008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280802" y="19062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267"/>
          <p:cNvSpPr/>
          <p:nvPr/>
        </p:nvSpPr>
        <p:spPr>
          <a:xfrm>
            <a:off x="7533725" y="22384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Oval 268"/>
          <p:cNvSpPr/>
          <p:nvPr/>
        </p:nvSpPr>
        <p:spPr>
          <a:xfrm>
            <a:off x="7047342" y="1601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/>
          <p:cNvSpPr/>
          <p:nvPr/>
        </p:nvSpPr>
        <p:spPr>
          <a:xfrm>
            <a:off x="7791191" y="25749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Oval 274"/>
          <p:cNvSpPr/>
          <p:nvPr/>
        </p:nvSpPr>
        <p:spPr>
          <a:xfrm>
            <a:off x="10428675" y="6768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0681598" y="71007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0195215" y="64638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0939064" y="743731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817632" y="45877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6245650" y="4608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389618" y="45942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6658756" y="46144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1650976" y="4506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2078994" y="4527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1222962" y="451323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12492100" y="453339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0485488" y="21887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0740014" y="19162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10208955" y="24481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0970854" y="15931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6980122" y="74191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7254103" y="716612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704090" y="77079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523853" y="68819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798833" y="34618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6316627" y="6406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296"/>
          <p:cNvSpPr/>
          <p:nvPr/>
        </p:nvSpPr>
        <p:spPr>
          <a:xfrm>
            <a:off x="5967804" y="2179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5854870" y="8982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11554632" y="7250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2023163" y="10168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11064089" y="4786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1881259" y="2667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3552509" y="44900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13552509" y="50120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13552509" y="39867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14123137" y="44900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1650644" y="81679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1183313" y="84558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12039945" y="78214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2063257" y="861737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5670283" y="88145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6064354" y="83903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5708390" y="80421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405860" y="872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177149" y="51270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4177149" y="4608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3572838" y="45908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4179485" y="40806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1" name="Picture 3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121526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85348" y="2971999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6" name="TextBox 5"/>
          <p:cNvSpPr txBox="1"/>
          <p:nvPr/>
        </p:nvSpPr>
        <p:spPr>
          <a:xfrm>
            <a:off x="235961" y="189794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58" y="299093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5960" y="809680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5960" y="1168261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5960" y="175670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6497" y="2109746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40647" y="752930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3" name="Rounded Rectangle 12"/>
          <p:cNvSpPr/>
          <p:nvPr/>
        </p:nvSpPr>
        <p:spPr>
          <a:xfrm>
            <a:off x="3140647" y="752930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284" y="8096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8284" y="88699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68284" y="96431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8284" y="104163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0647" y="3523606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9" name="Rounded Rectangle 18"/>
          <p:cNvSpPr/>
          <p:nvPr/>
        </p:nvSpPr>
        <p:spPr>
          <a:xfrm>
            <a:off x="3140647" y="3523606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358035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68284" y="3657675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284" y="3734992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8284" y="381230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7680" y="353185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680" y="3876825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7680" y="4800186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84776" y="4456877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80" y="5167653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803650"/>
            <a:ext cx="1492138" cy="20610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88637"/>
            <a:ext cx="1520880" cy="2027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88638"/>
            <a:ext cx="1485119" cy="2011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809578"/>
            <a:ext cx="1516464" cy="20430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88638"/>
            <a:ext cx="1515544" cy="20278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502284" y="9800774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5" name="Rounded Rectangle 34"/>
          <p:cNvSpPr/>
          <p:nvPr/>
        </p:nvSpPr>
        <p:spPr>
          <a:xfrm>
            <a:off x="10565934" y="9788636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6" name="Rounded Rectangle 35"/>
          <p:cNvSpPr/>
          <p:nvPr/>
        </p:nvSpPr>
        <p:spPr>
          <a:xfrm>
            <a:off x="8852426" y="9788635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7" name="Rounded Rectangle 36"/>
          <p:cNvSpPr/>
          <p:nvPr/>
        </p:nvSpPr>
        <p:spPr>
          <a:xfrm>
            <a:off x="7120191" y="9799213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8" name="Rounded Rectangle 37"/>
          <p:cNvSpPr/>
          <p:nvPr/>
        </p:nvSpPr>
        <p:spPr>
          <a:xfrm>
            <a:off x="3860051" y="9788638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9" name="Oval 38"/>
          <p:cNvSpPr/>
          <p:nvPr/>
        </p:nvSpPr>
        <p:spPr>
          <a:xfrm>
            <a:off x="5725068" y="1941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78385" y="17264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42458" y="15334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89511" y="13325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9056" y="11035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486630" y="9134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1630" y="7258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0643" y="46138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0643" y="49849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47651" y="53457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47651" y="57334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50643" y="42507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52410" y="38876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2410" y="35165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395026" y="7960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87776" y="8193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220" y="84211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0431" y="864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21731" y="7682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58860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11514" y="71337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24080" y="4555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926713" y="49604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921088" y="56750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2924080" y="41923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925847" y="382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925847" y="345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248128" y="77384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561771" y="74885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1516" y="72348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161261" y="6967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905443" y="79707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593238" y="82027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65793" y="84417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235258" y="13197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595930" y="15124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970361" y="16857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321493" y="1900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8903" y="11277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25021" y="94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72045" y="7589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28626" y="530205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81032" y="23182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56524" y="2319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08631" y="264437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67022" y="1935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13149" y="1533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76964" y="11237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52894" y="19169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41425" y="15304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16526" y="11399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23911" y="36955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19659" y="27644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032054" y="34963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177459" y="37022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69645" y="36891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61088" y="36293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05860" y="2496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8186" y="22284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978997" y="3072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373517" y="7073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04412" y="70188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748693" y="67416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3839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61393" y="781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141" y="82478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5000" y="7355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59407" y="76441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74872" y="803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086239" y="69864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903831" y="65655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252833" y="573045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16395" y="68135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92113" y="55474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446043" y="56332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121973" y="61930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57584" y="54603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825603" y="55125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021436" y="36330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955657" y="37266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496987" y="37068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649260" y="3331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518110" y="2293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479111" y="36387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55250" y="28974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163134" y="2576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895375" y="206896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56760" y="66528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124224" y="53315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750646" y="682681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67097" y="64187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748878" y="60593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710781" y="5538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557020" y="53039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989816" y="53975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447470" y="5539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80802" y="19451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533725" y="2277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7047342" y="16403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791191" y="261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0428675" y="68074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681598" y="71396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195215" y="65027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39064" y="74762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817632" y="4626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245650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389618" y="46332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58756" y="46533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50976" y="4545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2078994" y="45665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1222962" y="45521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492100" y="45723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485488" y="22276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0740014" y="19551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08955" y="248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0970854" y="1632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980122" y="74580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254103" y="72050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04090" y="774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23853" y="6920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798833" y="3850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316627" y="6795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967804" y="256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854870" y="937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1554632" y="7639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2023163" y="10557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1064089" y="517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1881259" y="3056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3552509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552509" y="50509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3552509" y="4025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123137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650644" y="820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183313" y="84947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39945" y="78603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063257" y="865628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670283" y="88534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64354" y="8429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708390" y="80810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05860" y="87671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77149" y="51659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177149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572838" y="46298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179485" y="41195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80687"/>
            <a:ext cx="743055" cy="743055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>
            <a:off x="11222245" y="85774"/>
            <a:ext cx="3260127" cy="4411344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228614"/>
            <a:ext cx="733956" cy="489303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885334"/>
            <a:ext cx="715920" cy="44745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11232350" y="1228614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1232350" y="184744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  <p:sp>
        <p:nvSpPr>
          <p:cNvPr id="201" name="Rounded Rectangle 200"/>
          <p:cNvSpPr/>
          <p:nvPr/>
        </p:nvSpPr>
        <p:spPr>
          <a:xfrm>
            <a:off x="11299942" y="2526001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202" name="Rounded Rectangle 201"/>
          <p:cNvSpPr/>
          <p:nvPr/>
        </p:nvSpPr>
        <p:spPr>
          <a:xfrm>
            <a:off x="11297379" y="3259596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smtClean="0"/>
              <a:t>Stop </a:t>
            </a:r>
            <a:r>
              <a:rPr lang="en-US" sz="3657" dirty="0" err="1" smtClean="0"/>
              <a:t>spel</a:t>
            </a:r>
            <a:endParaRPr lang="en-US" sz="3657"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96" y="387299"/>
            <a:ext cx="439368" cy="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2934</TotalTime>
  <Words>171</Words>
  <Application>Microsoft Macintosh PowerPoint</Application>
  <PresentationFormat>Custom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Voer het server ip adres 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Hondeveld, Bobbie</dc:creator>
  <cp:lastModifiedBy>Hondeveld, Bobbie</cp:lastModifiedBy>
  <cp:revision>19</cp:revision>
  <dcterms:created xsi:type="dcterms:W3CDTF">2017-05-16T11:52:42Z</dcterms:created>
  <dcterms:modified xsi:type="dcterms:W3CDTF">2017-05-18T12:47:06Z</dcterms:modified>
</cp:coreProperties>
</file>