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sldIdLst>
    <p:sldId id="256" r:id="rId15"/>
    <p:sldId id="267" r:id="rId16"/>
    <p:sldId id="269" r:id="rId17"/>
    <p:sldId id="287" r:id="rId18"/>
    <p:sldId id="288" r:id="rId19"/>
    <p:sldId id="270" r:id="rId20"/>
    <p:sldId id="271" r:id="rId21"/>
    <p:sldId id="273" r:id="rId22"/>
    <p:sldId id="274" r:id="rId23"/>
    <p:sldId id="272" r:id="rId24"/>
    <p:sldId id="275" r:id="rId25"/>
    <p:sldId id="276" r:id="rId26"/>
    <p:sldId id="284" r:id="rId27"/>
    <p:sldId id="285" r:id="rId28"/>
    <p:sldId id="286" r:id="rId29"/>
    <p:sldId id="278" r:id="rId30"/>
    <p:sldId id="279" r:id="rId31"/>
    <p:sldId id="283" r:id="rId32"/>
    <p:sldId id="268" r:id="rId33"/>
  </p:sldIdLst>
  <p:sldSz cx="10160000" cy="7620000"/>
  <p:notesSz cx="7023100" cy="93091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9933"/>
    <a:srgbClr val="FFCC99"/>
    <a:srgbClr val="D2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378" y="-72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tags" Target="tags/tag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341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7337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4666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518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418364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1658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3555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367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59291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91280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893606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39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93675"/>
            <a:ext cx="2044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93675"/>
            <a:ext cx="5981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53619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6708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57256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6053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918432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16138"/>
            <a:ext cx="18923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5300" y="2116138"/>
            <a:ext cx="18923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8419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05375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94760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573011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294663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75778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32436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125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93675"/>
            <a:ext cx="2044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93675"/>
            <a:ext cx="5981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68302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55421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0303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27895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40132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159000"/>
            <a:ext cx="40132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110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781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47251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760058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4908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0397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0183583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6047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52400"/>
            <a:ext cx="2044700" cy="746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981700" cy="746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130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33366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3862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396784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600" y="2116138"/>
            <a:ext cx="14732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200" y="2116138"/>
            <a:ext cx="14732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51953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1112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7401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2425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892354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1657956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869457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21379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93675"/>
            <a:ext cx="2044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93675"/>
            <a:ext cx="5981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2572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4628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4128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035223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16138"/>
            <a:ext cx="18923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5300" y="2116138"/>
            <a:ext cx="18923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6271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5053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139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94389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655080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6505153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4501680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7385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93675"/>
            <a:ext cx="2044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93675"/>
            <a:ext cx="5981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076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8095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82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52310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7432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246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47927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3764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3246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351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015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959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991697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631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585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430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7090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32153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96398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18047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3859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34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83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677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27003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279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279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3699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657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934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16138"/>
            <a:ext cx="40132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116138"/>
            <a:ext cx="40132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885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23429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25210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2765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661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0"/>
            <a:ext cx="2044700" cy="671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981700" cy="671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139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8970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642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18574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6088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63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4944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9450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124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96690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53849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3943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0245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7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8261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30085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25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3567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20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52218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79640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51276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941322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65536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4314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802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5811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52044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080925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3746500"/>
            <a:ext cx="2216150" cy="387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3850" y="3746500"/>
            <a:ext cx="2216150" cy="387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4355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5486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729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0160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745756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268580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0049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33825" y="0"/>
            <a:ext cx="1146175" cy="762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3286125" cy="762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5640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727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045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19620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715239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3746500"/>
            <a:ext cx="2216150" cy="387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3850" y="3746500"/>
            <a:ext cx="2216150" cy="387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88764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2254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9412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16168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1374612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660584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11886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33825" y="0"/>
            <a:ext cx="1146175" cy="762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3286125" cy="762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0681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766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246406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349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1072122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756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79843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84964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23713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8373418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013138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95236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203200"/>
            <a:ext cx="2286000" cy="660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03200"/>
            <a:ext cx="6705600" cy="660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86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3675"/>
            <a:ext cx="8178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16138"/>
            <a:ext cx="81788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23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652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081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637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066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63800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21000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78200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35400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381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810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4239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795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1224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796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368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940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512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3675"/>
            <a:ext cx="8178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16138"/>
            <a:ext cx="39370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635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64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49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478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050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622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194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766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788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59000"/>
            <a:ext cx="8178800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635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64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49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478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050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622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194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766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3675"/>
            <a:ext cx="8178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600" y="2116138"/>
            <a:ext cx="30988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635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64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49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478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050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622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194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766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3675"/>
            <a:ext cx="8178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16138"/>
            <a:ext cx="39370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635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64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49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478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050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622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194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766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90600"/>
            <a:ext cx="8178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23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652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081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637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066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63800" indent="-444500" algn="l" rtl="0" fontAlgn="base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21000" indent="-444500" algn="l" rtl="0" fontAlgn="base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78200" indent="-444500" algn="l" rtl="0" fontAlgn="base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35400" indent="-444500" algn="l" rtl="0" fontAlgn="base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324100"/>
            <a:ext cx="8178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924300"/>
            <a:ext cx="817880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78800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3746500"/>
            <a:ext cx="45847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0"/>
            <a:ext cx="458470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3746500"/>
            <a:ext cx="45847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0"/>
            <a:ext cx="458470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381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810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4239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795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1224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796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368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940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512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517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</a:t>
            </a:r>
            <a:endParaRPr lang="en-US" altLang="en-US" b="1" dirty="0"/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2</a:t>
            </a:r>
            <a:endParaRPr lang="en-US" altLang="en-US" b="1" dirty="0"/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  <a:endParaRPr lang="en-US" altLang="en-US" sz="1400" i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  <a:endParaRPr lang="en-US" altLang="en-US" sz="1400" i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5" name="Rectangle 91"/>
          <p:cNvSpPr>
            <a:spLocks/>
          </p:cNvSpPr>
          <p:nvPr/>
        </p:nvSpPr>
        <p:spPr bwMode="auto">
          <a:xfrm>
            <a:off x="2398713" y="7086600"/>
            <a:ext cx="536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1: filling HLT w/ cold H2O</a:t>
            </a:r>
          </a:p>
        </p:txBody>
      </p:sp>
      <p:grpSp>
        <p:nvGrpSpPr>
          <p:cNvPr id="14396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4426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27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6</a:t>
            </a:r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12980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2336435" y="7068979"/>
            <a:ext cx="691650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7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’: fly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HLT to MLT to BK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29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0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2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40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32591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FF9933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600" b="1" i="1" dirty="0" smtClean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rPr>
                <a:t>ADD HOPS</a:t>
              </a:r>
              <a:endParaRPr lang="en-US" altLang="en-US" sz="1600" b="1" i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178040" y="7068979"/>
            <a:ext cx="38039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8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: boiling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2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3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4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5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0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7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83199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FFCC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1413709" y="7068979"/>
            <a:ext cx="762869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9: cooling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and filling fermenter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34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5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038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02648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359727" y="7068979"/>
            <a:ext cx="46150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10a: cleaning MLT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grpSp>
        <p:nvGrpSpPr>
          <p:cNvPr id="133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4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5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40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1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8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060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359727" y="7068979"/>
            <a:ext cx="46150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10b: cleaning MLT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sp>
        <p:nvSpPr>
          <p:cNvPr id="130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1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2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5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52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80278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102606" y="7068979"/>
            <a:ext cx="99878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10c: cleaning MLT (repeat a/b/c until MLT clean)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sp>
        <p:nvSpPr>
          <p:cNvPr id="130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1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2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5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6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19608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2879146" y="7068979"/>
            <a:ext cx="43441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11a: cleaning BK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sp>
        <p:nvSpPr>
          <p:cNvPr id="129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0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1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2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3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4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0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52470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452498" y="7068979"/>
            <a:ext cx="922528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11b: cleaning BK (repeat a/b until BK clean)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sp>
        <p:nvSpPr>
          <p:cNvPr id="129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0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1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2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5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0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30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55314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144188" y="7068979"/>
            <a:ext cx="382636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12: final rinse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grpSp>
        <p:nvGrpSpPr>
          <p:cNvPr id="129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0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11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14106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26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28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10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80221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6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517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2" name="Rectangle 91"/>
          <p:cNvSpPr>
            <a:spLocks/>
          </p:cNvSpPr>
          <p:nvPr/>
        </p:nvSpPr>
        <p:spPr bwMode="auto">
          <a:xfrm>
            <a:off x="1518143" y="7068979"/>
            <a:ext cx="84414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2: heating and recirculating H2O in HLT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29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0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2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7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517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9</a:t>
            </a:r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1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22" name="Rectangle 91"/>
          <p:cNvSpPr>
            <a:spLocks/>
          </p:cNvSpPr>
          <p:nvPr/>
        </p:nvSpPr>
        <p:spPr bwMode="auto">
          <a:xfrm>
            <a:off x="1876123" y="7068979"/>
            <a:ext cx="64077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3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: filling MLT w/ heated H2O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25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26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29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0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517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</a:t>
            </a:r>
            <a:endParaRPr lang="en-US" altLang="en-US" b="1" dirty="0"/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2</a:t>
            </a:r>
            <a:endParaRPr lang="en-US" altLang="en-US" b="1" dirty="0"/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5" name="Rectangle 91"/>
          <p:cNvSpPr>
            <a:spLocks/>
          </p:cNvSpPr>
          <p:nvPr/>
        </p:nvSpPr>
        <p:spPr bwMode="auto">
          <a:xfrm>
            <a:off x="1250142" y="7068979"/>
            <a:ext cx="76597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4: refilling </a:t>
            </a:r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HLT w/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H2O (as needed)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4396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4426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27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6</a:t>
            </a:r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72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1439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4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25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6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2" name="Rectangle 91"/>
          <p:cNvSpPr>
            <a:spLocks/>
          </p:cNvSpPr>
          <p:nvPr/>
        </p:nvSpPr>
        <p:spPr bwMode="auto">
          <a:xfrm>
            <a:off x="1761801" y="7068979"/>
            <a:ext cx="79541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5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: heating and recirculating HLT/MLT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29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0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2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0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11182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21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2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5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26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FF9933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600" b="1" i="1" dirty="0" smtClean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rPr>
                <a:t>ADD GRAINS</a:t>
              </a:r>
              <a:endParaRPr lang="en-US" altLang="en-US" sz="1600" b="1" i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9</a:t>
            </a:r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33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4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52" name="Straight Connector 26"/>
            <p:cNvCxnSpPr>
              <a:cxnSpLocks noChangeShapeType="1"/>
              <a:stCxn id="134" idx="0"/>
              <a:endCxn id="133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468"/>
            <p:cNvCxnSpPr>
              <a:cxnSpLocks noChangeShapeType="1"/>
              <a:stCxn id="133" idx="1"/>
              <a:endCxn id="135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1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63" name="Rectangle 91"/>
          <p:cNvSpPr>
            <a:spLocks/>
          </p:cNvSpPr>
          <p:nvPr/>
        </p:nvSpPr>
        <p:spPr bwMode="auto">
          <a:xfrm>
            <a:off x="1337797" y="7068979"/>
            <a:ext cx="74844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6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: recirculating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in heated HLT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64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65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6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67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76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40103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FFCC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26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8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30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1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34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2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53" name="Straight Connector 26"/>
            <p:cNvCxnSpPr>
              <a:cxnSpLocks noChangeShapeType="1"/>
              <a:stCxn id="135" idx="0"/>
              <a:endCxn id="134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5468"/>
            <p:cNvCxnSpPr>
              <a:cxnSpLocks noChangeShapeType="1"/>
              <a:stCxn id="134" idx="1"/>
              <a:endCxn id="140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2" name="Rectangle 91"/>
          <p:cNvSpPr>
            <a:spLocks/>
          </p:cNvSpPr>
          <p:nvPr/>
        </p:nvSpPr>
        <p:spPr bwMode="auto">
          <a:xfrm>
            <a:off x="1468180" y="7068979"/>
            <a:ext cx="86530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7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a: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out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to BK (batch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63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64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5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66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5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64068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FF9933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1317211" y="7068979"/>
            <a:ext cx="89549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7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b: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out H2O to MLT (batch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28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29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0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1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68217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FFCC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26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8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30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1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34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2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53" name="Straight Connector 26"/>
            <p:cNvCxnSpPr>
              <a:cxnSpLocks noChangeShapeType="1"/>
              <a:stCxn id="135" idx="0"/>
              <a:endCxn id="134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5468"/>
            <p:cNvCxnSpPr>
              <a:cxnSpLocks noChangeShapeType="1"/>
              <a:stCxn id="134" idx="1"/>
              <a:endCxn id="140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2" name="Rectangle 91"/>
          <p:cNvSpPr>
            <a:spLocks/>
          </p:cNvSpPr>
          <p:nvPr/>
        </p:nvSpPr>
        <p:spPr bwMode="auto">
          <a:xfrm>
            <a:off x="1468180" y="7068979"/>
            <a:ext cx="86530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7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c: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out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to BK (batch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66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67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8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69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0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28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2712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C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</TotalTime>
  <Pages>0</Pages>
  <Words>731</Words>
  <Characters>0</Characters>
  <Application>Microsoft Office PowerPoint</Application>
  <PresentationFormat>Custom</PresentationFormat>
  <Lines>0</Lines>
  <Paragraphs>476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Title &amp; Bullets</vt:lpstr>
      <vt:lpstr>Bullets</vt:lpstr>
      <vt:lpstr>Title - Center</vt:lpstr>
      <vt:lpstr>Title &amp; Subtitle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Kahn, Justin</dc:creator>
  <cp:lastModifiedBy>Kahn, Justin</cp:lastModifiedBy>
  <cp:revision>33</cp:revision>
  <cp:lastPrinted>2016-08-26T19:34:33Z</cp:lastPrinted>
  <dcterms:modified xsi:type="dcterms:W3CDTF">2016-09-02T18:30:05Z</dcterms:modified>
</cp:coreProperties>
</file>