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67" r:id="rId16"/>
    <p:sldId id="269" r:id="rId17"/>
    <p:sldId id="287" r:id="rId18"/>
    <p:sldId id="288" r:id="rId19"/>
    <p:sldId id="270" r:id="rId20"/>
    <p:sldId id="271" r:id="rId21"/>
    <p:sldId id="273" r:id="rId22"/>
    <p:sldId id="274" r:id="rId23"/>
    <p:sldId id="272" r:id="rId24"/>
    <p:sldId id="275" r:id="rId25"/>
    <p:sldId id="276" r:id="rId26"/>
    <p:sldId id="289" r:id="rId27"/>
    <p:sldId id="284" r:id="rId28"/>
    <p:sldId id="285" r:id="rId29"/>
    <p:sldId id="286" r:id="rId30"/>
    <p:sldId id="290" r:id="rId31"/>
    <p:sldId id="291" r:id="rId32"/>
    <p:sldId id="278" r:id="rId33"/>
    <p:sldId id="279" r:id="rId34"/>
    <p:sldId id="268" r:id="rId35"/>
  </p:sldIdLst>
  <p:sldSz cx="10160000" cy="7620000"/>
  <p:notesSz cx="7023100" cy="93091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33"/>
    <a:srgbClr val="FFCC99"/>
    <a:srgbClr val="D2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258" y="7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33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66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518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41836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165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355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367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5929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28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89360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39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361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6708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725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053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18432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841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537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476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57301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294663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5778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243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12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830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542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030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27895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110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78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725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6005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4908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039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18358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604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52400"/>
            <a:ext cx="2044700" cy="746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981700" cy="746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1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336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862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3967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6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195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111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40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425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892354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65795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86945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137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257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628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412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03522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27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505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13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438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5508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50515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50168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38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07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09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82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231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7432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76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5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01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59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1697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63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58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430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709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3215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639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1804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859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8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67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2700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69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657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34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85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342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25210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2765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66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44700" cy="671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81700" cy="671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139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7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42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57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08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63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944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450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124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669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5384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943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245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7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26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30085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356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20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221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79640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51276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94132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553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314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80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811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2044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8092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3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486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729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0160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74575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26858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049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564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27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45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1962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1523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876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54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941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1616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37461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60584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188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068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66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24640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34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07212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5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984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496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371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37341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01313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523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6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817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788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600" y="2116138"/>
            <a:ext cx="309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788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2398713" y="7086600"/>
            <a:ext cx="536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1: filling HLT w/ cold H2O</a:t>
            </a: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12980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336435" y="7068979"/>
            <a:ext cx="69165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’: fly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HLT to MLT to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259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HOPS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78040" y="7068979"/>
            <a:ext cx="38039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8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boiling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2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3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319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413709" y="7068979"/>
            <a:ext cx="76286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9: cooling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and filling fermenter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3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3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677924" y="7068979"/>
            <a:ext cx="39786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10a: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filling 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H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5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2648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655482" y="7068979"/>
            <a:ext cx="40235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10b: filling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8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060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953080" y="7068979"/>
            <a:ext cx="54283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10c: cycling MLT water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8027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823480" y="7068979"/>
            <a:ext cx="45461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10d: draining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6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677924" y="7068979"/>
            <a:ext cx="39786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10e: filling 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H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2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712388" y="7068979"/>
            <a:ext cx="39097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10f: filling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960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lIns="0" tIns="0" rIns="0" bIns="0"/>
            <a:lstStyle/>
            <a:p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045860" y="7068979"/>
            <a:ext cx="4010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10g: filling BLK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3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8022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518143" y="7068979"/>
            <a:ext cx="84414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2: heating and recirculating H2O in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7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247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798494" y="7068979"/>
            <a:ext cx="45332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10h: draining BLK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3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14106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8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0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876123" y="7068979"/>
            <a:ext cx="64077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3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filling MLT w/ heated H2O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5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2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1250142" y="7068979"/>
            <a:ext cx="76597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4: refilling 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HLT w/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H2O (as needed)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72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439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761801" y="7068979"/>
            <a:ext cx="7954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5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heating and recirculating HLT/MLT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11182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1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2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26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GRAINS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2" name="Straight Connector 26"/>
            <p:cNvCxnSpPr>
              <a:cxnSpLocks noChangeShapeType="1"/>
              <a:stCxn id="134" idx="0"/>
              <a:endCxn id="133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68"/>
            <p:cNvCxnSpPr>
              <a:cxnSpLocks noChangeShapeType="1"/>
              <a:stCxn id="133" idx="1"/>
              <a:endCxn id="135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63" name="Rectangle 91"/>
          <p:cNvSpPr>
            <a:spLocks/>
          </p:cNvSpPr>
          <p:nvPr/>
        </p:nvSpPr>
        <p:spPr bwMode="auto">
          <a:xfrm>
            <a:off x="1337797" y="7068979"/>
            <a:ext cx="74844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6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recirculating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in heated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7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7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4010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6406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317211" y="7068979"/>
            <a:ext cx="89549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H2O to MLT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8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9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1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6821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7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2712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C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Pages>0</Pages>
  <Words>788</Words>
  <Characters>0</Characters>
  <Application>Microsoft Office PowerPoint</Application>
  <PresentationFormat>Custom</PresentationFormat>
  <Lines>0</Lines>
  <Paragraphs>526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Gill Sans</vt:lpstr>
      <vt:lpstr>ヒラギノ角ゴ ProN W3</vt:lpstr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Justin</dc:creator>
  <cp:lastModifiedBy>Justin Kahn</cp:lastModifiedBy>
  <cp:revision>37</cp:revision>
  <cp:lastPrinted>2016-08-26T19:34:33Z</cp:lastPrinted>
  <dcterms:modified xsi:type="dcterms:W3CDTF">2016-12-26T02:26:50Z</dcterms:modified>
</cp:coreProperties>
</file>