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863F-0624-0EE6-988E-96E301609216}" v="1327" dt="2023-04-10T23:06:56.523"/>
    <p1510:client id="{463C3A6B-7763-4EC7-90D0-7DAB00CF5CA0}" v="237" dt="2023-04-10T22:26:08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66F06AC-CE2B-4D26-B8D4-5F458A8AD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3CFE9EB6-8B5F-4825-B1D1-F465BC3E43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AFBCE-5880-4CA2-B423-1219EF5491CB}" type="datetime1">
              <a:rPr lang="bg-BG" smtClean="0"/>
              <a:t>14.5.2023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CFB7C76-3261-47AE-B50E-1573BB855F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462D536-C9D8-4EAD-8E1E-956923F420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5BD8-DF30-4C55-9A48-EA1CA6CFAC6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23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EC95B-3346-4405-90E8-44A32BEF236D}" type="datetime1">
              <a:rPr lang="bg-BG" smtClean="0"/>
              <a:pPr/>
              <a:t>14.5.2023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6F727-2E56-4282-AEBC-1131C3BEB322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3810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F727-2E56-4282-AEBC-1131C3BEB32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383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Правоъгълник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4484C39-121D-463C-86FE-83746BA160DF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11" name="Правоъгълник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Правоъгълник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Свободна линия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Свободна линия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5D1C4-1B62-4997-85E4-C20F8D8C2FB2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авоъгъл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Елипса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Свободна линия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Свободна линия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8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3EF9F2-D061-4B74-BF75-1D189DC52388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3" name="Правоъгълник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а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Правоъгълник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Елипса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Елипса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Елипса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Елипса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Свободна линия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Текстово поле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bg-BG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13" name="Текстово поле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bg-BG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14" name="Контейнер за текст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0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469FB-7733-4EBB-87CD-0B14150D1A0F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9" name="Правоъгълник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авоъгъл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Свободна линия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Свободна 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44DD5-CDDB-4AD9-B85C-934EF9FC0E05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4" name="Правоъгъл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лон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6" name="Контейнер за 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9" name="Контейнер за 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4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20" name="Контейнер за 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cxnSp>
        <p:nvCxnSpPr>
          <p:cNvPr id="17" name="Право съединение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4F8114-8776-4A41-812F-5527D6F1C588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9" name="Контейнер за картина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2" name="Контейнер за 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1" name="Контейнер за картина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3" name="Контейнер за 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4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2" name="Контейнер за картина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4" name="Контейнер за 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cxnSp>
        <p:nvCxnSpPr>
          <p:cNvPr id="43" name="Право съединение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5B7C33-5298-4EA7-A0EA-A6C4D2BE390B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61ECF909-23CF-4447-8C48-A65F627D2E94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авоъгълник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авоъгълник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Свободна линия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Свободна линия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E37F7738-2605-47E2-A968-B120EA134EC0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4" name="Правоъгъл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0E39E-431C-4062-80A3-639E165964EA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авоъгъл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равоъгълник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Свободна 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2E48C-0D2F-43AC-9B7C-E0516BF880E1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1646E-16E2-4EEC-8480-E4161E6DF0B1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B56C84-6369-43BA-B442-CE67F3D3E354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F90E-6819-4AD8-AB48-7B9B01E9F7C0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8F8320-FBC3-46C1-AFE9-0576C50BD078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Правоъгъл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авоъгъл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Елипса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авоъгълник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Свободна линия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93D81-EDDE-4E26-A6FB-4BBC881CE8AF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авоъгъл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авоъгълник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Свободна 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CC2417-07B5-4458-A8CC-B87359EE6D88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Правоъгълник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Елипса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Свободна 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Свободна 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28BEC94-F293-435B-B058-5C25AAAED083}" type="datetime1">
              <a:rPr lang="bg-BG" noProof="0" smtClean="0"/>
              <a:t>14.5.2023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21" name="Правоъгълник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54955" y="2400770"/>
            <a:ext cx="8825658" cy="2376611"/>
          </a:xfrm>
        </p:spPr>
        <p:txBody>
          <a:bodyPr rtlCol="0"/>
          <a:lstStyle/>
          <a:p>
            <a:r>
              <a:rPr lang="bg-BG" dirty="0"/>
              <a:t>Дипломна работа  </a:t>
            </a:r>
            <a:r>
              <a:rPr lang="en-US" dirty="0"/>
              <a:t>GAVIES</a:t>
            </a:r>
            <a:br>
              <a:rPr lang="en-US" dirty="0"/>
            </a:br>
            <a:r>
              <a:rPr lang="bg-BG" sz="2000" dirty="0"/>
              <a:t>Тема: Система за оценяване и препоръчване на игри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bg-BG"/>
              <a:t>От </a:t>
            </a:r>
            <a:r>
              <a:rPr lang="bg-BG" err="1"/>
              <a:t>петър</a:t>
            </a:r>
            <a:r>
              <a:rPr lang="bg-BG"/>
              <a:t> </a:t>
            </a:r>
            <a:r>
              <a:rPr lang="bg-BG" err="1"/>
              <a:t>петров</a:t>
            </a:r>
            <a:r>
              <a:rPr lang="bg-BG"/>
              <a:t> XIIБ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4B8-A709-BB93-E113-AEA8F1EB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Какво е MAUI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5A5BE-EF7D-0899-C02C-4331595C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123971" cy="34163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bg" sz="2100">
                <a:latin typeface="Consolas"/>
              </a:rPr>
              <a:t>.NET </a:t>
            </a:r>
            <a:r>
              <a:rPr lang="bg" sz="2100" err="1">
                <a:latin typeface="Consolas"/>
              </a:rPr>
              <a:t>Multi-platform</a:t>
            </a:r>
            <a:r>
              <a:rPr lang="bg" sz="2100">
                <a:latin typeface="Consolas"/>
              </a:rPr>
              <a:t> </a:t>
            </a:r>
            <a:r>
              <a:rPr lang="bg" sz="2100" err="1">
                <a:latin typeface="Consolas"/>
              </a:rPr>
              <a:t>App</a:t>
            </a:r>
            <a:r>
              <a:rPr lang="bg" sz="2100">
                <a:latin typeface="Consolas"/>
              </a:rPr>
              <a:t> UI (.NET MAUI) е междуплатформена рамка за създаване на мобилни и настолни приложения.</a:t>
            </a:r>
          </a:p>
          <a:p>
            <a:pPr marL="457200" lvl="1" indent="0">
              <a:buNone/>
            </a:pPr>
            <a:r>
              <a:rPr lang="bg" sz="2100">
                <a:latin typeface="Consolas"/>
              </a:rPr>
              <a:t>С помощта на .NET MAUI можете да разработвате приложения, които могат да работят на </a:t>
            </a:r>
            <a:r>
              <a:rPr lang="bg" sz="2100" err="1">
                <a:latin typeface="Consolas"/>
              </a:rPr>
              <a:t>Android</a:t>
            </a:r>
            <a:r>
              <a:rPr lang="bg" sz="2100">
                <a:latin typeface="Consolas"/>
              </a:rPr>
              <a:t>, </a:t>
            </a:r>
            <a:r>
              <a:rPr lang="bg" sz="2100" err="1">
                <a:latin typeface="Consolas"/>
              </a:rPr>
              <a:t>iOS</a:t>
            </a:r>
            <a:r>
              <a:rPr lang="bg" sz="2100">
                <a:latin typeface="Consolas"/>
              </a:rPr>
              <a:t>, </a:t>
            </a:r>
            <a:r>
              <a:rPr lang="bg" sz="2100" err="1">
                <a:latin typeface="Consolas"/>
              </a:rPr>
              <a:t>macOS</a:t>
            </a:r>
            <a:r>
              <a:rPr lang="bg" sz="2100">
                <a:latin typeface="Consolas"/>
              </a:rPr>
              <a:t> и Windows от една споделена кодова база.</a:t>
            </a:r>
            <a:endParaRPr lang="bg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8D84DC-6971-DC6C-0D7E-B2D31F2A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87" y="2608043"/>
            <a:ext cx="4293232" cy="34029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1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7F88-9CAF-550B-5679-289FB4F4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.NET MAUI съединява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Android, iOS, macOS, и Windows API в един общ API който позволява еднократно писане и стартиране навсякъде на разработчиците, като същевременно осигурява дълбок достъп до всеки аспект на всяка собствена платформа.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5482EE55-7302-9552-8D45-DD489D98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79" y="1772728"/>
            <a:ext cx="2743200" cy="33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3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3AD6C-E14C-DF73-15C8-D634D3D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err="1">
                <a:solidFill>
                  <a:srgbClr val="EBEBEB"/>
                </a:solidFill>
              </a:rPr>
              <a:t>Проект</a:t>
            </a:r>
            <a:r>
              <a:rPr lang="en-US" sz="3200">
                <a:solidFill>
                  <a:srgbClr val="EBEBEB"/>
                </a:solidFill>
              </a:rPr>
              <a:t> и </a:t>
            </a:r>
            <a:r>
              <a:rPr lang="en-US" sz="3200" err="1">
                <a:solidFill>
                  <a:srgbClr val="EBEBEB"/>
                </a:solidFill>
              </a:rPr>
              <a:t>неговата</a:t>
            </a:r>
            <a:r>
              <a:rPr lang="en-US" sz="3200">
                <a:solidFill>
                  <a:srgbClr val="EBEBEB"/>
                </a:solidFill>
              </a:rPr>
              <a:t> </a:t>
            </a:r>
            <a:r>
              <a:rPr lang="en-US" sz="3200" err="1">
                <a:solidFill>
                  <a:srgbClr val="EBEBEB"/>
                </a:solidFill>
              </a:rPr>
              <a:t>цел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C0E-4EC8-8F42-6AF7-8F49AEF5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725575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Целта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моят</a:t>
            </a:r>
            <a:r>
              <a:rPr lang="en-US" sz="2000" dirty="0"/>
              <a:t> </a:t>
            </a:r>
            <a:r>
              <a:rPr lang="en-US" sz="2000" dirty="0" err="1"/>
              <a:t>проект</a:t>
            </a:r>
            <a:r>
              <a:rPr lang="en-US" sz="2000" dirty="0"/>
              <a:t> е </a:t>
            </a:r>
            <a:r>
              <a:rPr lang="en-US" sz="2000" dirty="0" err="1"/>
              <a:t>много</a:t>
            </a:r>
            <a:r>
              <a:rPr lang="en-US" sz="2000" dirty="0"/>
              <a:t> </a:t>
            </a:r>
            <a:r>
              <a:rPr lang="en-US" sz="2000" dirty="0" err="1"/>
              <a:t>проста</a:t>
            </a:r>
            <a:r>
              <a:rPr lang="en-US" sz="2000" dirty="0"/>
              <a:t>, </a:t>
            </a:r>
            <a:r>
              <a:rPr lang="en-US" sz="2000" dirty="0" err="1"/>
              <a:t>тя</a:t>
            </a:r>
            <a:r>
              <a:rPr lang="en-US" sz="2000" dirty="0"/>
              <a:t> е </a:t>
            </a:r>
            <a:r>
              <a:rPr lang="en-US" sz="2000" dirty="0" err="1"/>
              <a:t>да</a:t>
            </a:r>
            <a:r>
              <a:rPr lang="en-US" sz="2000" dirty="0"/>
              <a:t> </a:t>
            </a:r>
            <a:r>
              <a:rPr lang="en-US" sz="2000" dirty="0" err="1"/>
              <a:t>помогне</a:t>
            </a:r>
            <a:r>
              <a:rPr lang="en-US" sz="2000" dirty="0"/>
              <a:t> с </a:t>
            </a:r>
            <a:r>
              <a:rPr lang="en-US" sz="2000" dirty="0" err="1"/>
              <a:t>ежедневието</a:t>
            </a:r>
            <a:r>
              <a:rPr lang="en-US" sz="2000" dirty="0"/>
              <a:t> </a:t>
            </a:r>
            <a:r>
              <a:rPr lang="en-US" sz="2000" dirty="0" err="1"/>
              <a:t>на</a:t>
            </a:r>
            <a:r>
              <a:rPr lang="en-US" sz="2000" dirty="0"/>
              <a:t> </a:t>
            </a:r>
            <a:r>
              <a:rPr lang="en-US" sz="2000" dirty="0" err="1"/>
              <a:t>потребителят</a:t>
            </a:r>
            <a:r>
              <a:rPr lang="en-US" sz="2000" dirty="0"/>
              <a:t> и </a:t>
            </a:r>
            <a:r>
              <a:rPr lang="en-US" sz="2000" dirty="0" err="1"/>
              <a:t>неговото</a:t>
            </a:r>
            <a:r>
              <a:rPr lang="en-US" sz="2000" dirty="0"/>
              <a:t> </a:t>
            </a:r>
            <a:r>
              <a:rPr lang="en-US" sz="2000" dirty="0" err="1"/>
              <a:t>семейство</a:t>
            </a:r>
            <a:r>
              <a:rPr lang="en-US" sz="2000" dirty="0"/>
              <a:t>, </a:t>
            </a:r>
            <a:r>
              <a:rPr lang="en-US" sz="2000" dirty="0" err="1"/>
              <a:t>колеги</a:t>
            </a:r>
            <a:r>
              <a:rPr lang="en-US" sz="2000" dirty="0"/>
              <a:t> </a:t>
            </a:r>
            <a:r>
              <a:rPr lang="en-US" sz="2000" dirty="0" err="1"/>
              <a:t>или</a:t>
            </a:r>
            <a:r>
              <a:rPr lang="en-US" sz="2000" dirty="0"/>
              <a:t> </a:t>
            </a:r>
            <a:r>
              <a:rPr lang="en-US" sz="2000" dirty="0" err="1"/>
              <a:t>просто</a:t>
            </a:r>
            <a:r>
              <a:rPr lang="en-US" sz="2000" dirty="0"/>
              <a:t> </a:t>
            </a:r>
            <a:r>
              <a:rPr lang="en-US" sz="2000" dirty="0" err="1"/>
              <a:t>приятели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Помага</a:t>
            </a:r>
            <a:r>
              <a:rPr lang="en-US" sz="2000" dirty="0"/>
              <a:t> с </a:t>
            </a:r>
            <a:r>
              <a:rPr lang="en-US" sz="2000" dirty="0" err="1"/>
              <a:t>организиране</a:t>
            </a:r>
            <a:r>
              <a:rPr lang="en-US" sz="2000" dirty="0"/>
              <a:t> и </a:t>
            </a:r>
            <a:r>
              <a:rPr lang="en-US" sz="2000" dirty="0" err="1"/>
              <a:t>следене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каквото</a:t>
            </a:r>
            <a:r>
              <a:rPr lang="en-US" sz="2000" dirty="0"/>
              <a:t> </a:t>
            </a:r>
            <a:r>
              <a:rPr lang="en-US" sz="2000" dirty="0" err="1"/>
              <a:t>решите</a:t>
            </a:r>
            <a:r>
              <a:rPr lang="en-US" sz="2000" dirty="0"/>
              <a:t> </a:t>
            </a:r>
            <a:r>
              <a:rPr lang="en-US" sz="2000" dirty="0" err="1"/>
              <a:t>например</a:t>
            </a:r>
            <a:r>
              <a:rPr lang="en-US" sz="2000" dirty="0"/>
              <a:t>: </a:t>
            </a:r>
            <a:r>
              <a:rPr lang="en-US" sz="2000" dirty="0" err="1"/>
              <a:t>екскурзия</a:t>
            </a:r>
            <a:r>
              <a:rPr lang="en-US" sz="2000" dirty="0"/>
              <a:t>, </a:t>
            </a:r>
            <a:r>
              <a:rPr lang="en-US" sz="2000" dirty="0" err="1"/>
              <a:t>задачи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работното</a:t>
            </a:r>
            <a:r>
              <a:rPr lang="en-US" sz="2000" dirty="0"/>
              <a:t> </a:t>
            </a:r>
            <a:r>
              <a:rPr lang="en-US" sz="2000" dirty="0" err="1"/>
              <a:t>място</a:t>
            </a:r>
            <a:r>
              <a:rPr lang="en-US" sz="2000" dirty="0"/>
              <a:t>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пък</a:t>
            </a:r>
            <a:r>
              <a:rPr lang="en-US" sz="2000" dirty="0"/>
              <a:t> </a:t>
            </a:r>
            <a:r>
              <a:rPr lang="en-US" sz="2000" dirty="0" err="1"/>
              <a:t>собствени</a:t>
            </a:r>
            <a:r>
              <a:rPr lang="en-US" sz="2000" dirty="0"/>
              <a:t> </a:t>
            </a:r>
            <a:r>
              <a:rPr lang="en-US" sz="2000" dirty="0" err="1"/>
              <a:t>нужди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Проектът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споделя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една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база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данни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която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позволява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всички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виждат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всичко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добавено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към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листа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със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задачите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sz="2000" dirty="0" err="1"/>
              <a:t>Разпределянето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задачи</a:t>
            </a:r>
            <a:r>
              <a:rPr lang="en-US" sz="2000" dirty="0"/>
              <a:t> е </a:t>
            </a:r>
            <a:r>
              <a:rPr lang="en-US" sz="2000" dirty="0" err="1"/>
              <a:t>много</a:t>
            </a:r>
            <a:r>
              <a:rPr lang="en-US" sz="2000" dirty="0"/>
              <a:t> </a:t>
            </a:r>
            <a:r>
              <a:rPr lang="en-US" sz="2000" dirty="0" err="1"/>
              <a:t>по-лесно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този</a:t>
            </a:r>
            <a:r>
              <a:rPr lang="en-US" sz="2000" dirty="0"/>
              <a:t> </a:t>
            </a:r>
            <a:r>
              <a:rPr lang="en-US" sz="2000" dirty="0" err="1"/>
              <a:t>начин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25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5ACE-2A93-A15F-290B-AF1177AB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err="1">
                <a:solidFill>
                  <a:srgbClr val="EBEBEB"/>
                </a:solidFill>
              </a:rPr>
              <a:t>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C7E4-6D9A-BC2E-3C91-B3178BA3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373" y="540994"/>
            <a:ext cx="5502614" cy="31321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err="1"/>
              <a:t>Главната</a:t>
            </a:r>
            <a:r>
              <a:rPr lang="en-US" sz="2000" b="1"/>
              <a:t> </a:t>
            </a:r>
            <a:r>
              <a:rPr lang="en-US" sz="2000" b="1" err="1"/>
              <a:t>функция</a:t>
            </a:r>
            <a:r>
              <a:rPr lang="en-US" sz="2000"/>
              <a:t> е </a:t>
            </a:r>
            <a:r>
              <a:rPr lang="en-US" sz="2000" err="1"/>
              <a:t>добяването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 </a:t>
            </a:r>
            <a:r>
              <a:rPr lang="en-US" sz="2000" err="1"/>
              <a:t>вашата</a:t>
            </a:r>
            <a:r>
              <a:rPr lang="en-US" sz="2000"/>
              <a:t> </a:t>
            </a:r>
            <a:r>
              <a:rPr lang="en-US" sz="2000" err="1"/>
              <a:t>задача</a:t>
            </a:r>
            <a:r>
              <a:rPr lang="en-US" sz="2000"/>
              <a:t>, </a:t>
            </a:r>
            <a:r>
              <a:rPr lang="en-US" sz="2000" err="1"/>
              <a:t>филм</a:t>
            </a:r>
            <a:r>
              <a:rPr lang="en-US" sz="2000"/>
              <a:t>, </a:t>
            </a:r>
            <a:r>
              <a:rPr lang="en-US" sz="2000" err="1"/>
              <a:t>игра</a:t>
            </a:r>
            <a:r>
              <a:rPr lang="en-US" sz="2000"/>
              <a:t> и </a:t>
            </a:r>
            <a:r>
              <a:rPr lang="en-US" sz="2000" err="1"/>
              <a:t>т.н</a:t>
            </a:r>
            <a:r>
              <a:rPr lang="en-US" sz="2000"/>
              <a:t>. </a:t>
            </a:r>
            <a:r>
              <a:rPr lang="en-US" sz="2000" err="1"/>
              <a:t>следкато</a:t>
            </a:r>
            <a:r>
              <a:rPr lang="en-US" sz="2000"/>
              <a:t> </a:t>
            </a:r>
            <a:r>
              <a:rPr lang="en-US" sz="2000" err="1"/>
              <a:t>добавите</a:t>
            </a:r>
            <a:r>
              <a:rPr lang="en-US" sz="2000"/>
              <a:t> </a:t>
            </a:r>
            <a:r>
              <a:rPr lang="en-US" sz="2000" err="1"/>
              <a:t>желания</a:t>
            </a:r>
            <a:r>
              <a:rPr lang="en-US" sz="2000"/>
              <a:t> </a:t>
            </a:r>
            <a:r>
              <a:rPr lang="en-US" sz="2000" err="1"/>
              <a:t>запис</a:t>
            </a:r>
            <a:r>
              <a:rPr lang="en-US" sz="2000"/>
              <a:t> </a:t>
            </a:r>
            <a:r>
              <a:rPr lang="en-US" sz="2000" err="1"/>
              <a:t>може</a:t>
            </a:r>
            <a:r>
              <a:rPr lang="en-US" sz="2000"/>
              <a:t> </a:t>
            </a:r>
            <a:r>
              <a:rPr lang="en-US" sz="2000" err="1"/>
              <a:t>да</a:t>
            </a:r>
            <a:r>
              <a:rPr lang="en-US" sz="2000"/>
              <a:t> </a:t>
            </a:r>
            <a:r>
              <a:rPr lang="en-US" sz="2000" err="1"/>
              <a:t>го</a:t>
            </a:r>
            <a:r>
              <a:rPr lang="en-US" sz="2000"/>
              <a:t> </a:t>
            </a:r>
            <a:r>
              <a:rPr lang="en-US" sz="2000" err="1"/>
              <a:t>преместите</a:t>
            </a:r>
            <a:r>
              <a:rPr lang="en-US" sz="2000"/>
              <a:t> в </a:t>
            </a:r>
            <a:r>
              <a:rPr lang="en-US" sz="2000" err="1"/>
              <a:t>списъка</a:t>
            </a:r>
            <a:r>
              <a:rPr lang="en-US" sz="2000"/>
              <a:t> </a:t>
            </a:r>
            <a:r>
              <a:rPr lang="en-US" sz="2000" err="1"/>
              <a:t>предназначен</a:t>
            </a:r>
            <a:r>
              <a:rPr lang="en-US" sz="2000"/>
              <a:t> </a:t>
            </a:r>
            <a:r>
              <a:rPr lang="en-US" sz="2000" err="1"/>
              <a:t>лично</a:t>
            </a:r>
            <a:r>
              <a:rPr lang="en-US" sz="2000"/>
              <a:t> </a:t>
            </a:r>
            <a:r>
              <a:rPr lang="en-US" sz="2000" err="1"/>
              <a:t>за</a:t>
            </a:r>
            <a:r>
              <a:rPr lang="en-US" sz="2000"/>
              <a:t> </a:t>
            </a:r>
            <a:r>
              <a:rPr lang="en-US" sz="2000" err="1"/>
              <a:t>него</a:t>
            </a:r>
            <a:r>
              <a:rPr lang="en-US" sz="2000"/>
              <a:t> </a:t>
            </a:r>
            <a:r>
              <a:rPr lang="en-US" sz="2000" err="1"/>
              <a:t>например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 err="1"/>
              <a:t>Да</a:t>
            </a:r>
            <a:r>
              <a:rPr lang="en-US" sz="2000"/>
              <a:t> </a:t>
            </a:r>
            <a:r>
              <a:rPr lang="en-US" sz="2000" err="1"/>
              <a:t>се</a:t>
            </a:r>
            <a:r>
              <a:rPr lang="en-US" sz="2000"/>
              <a:t> </a:t>
            </a:r>
            <a:r>
              <a:rPr lang="en-US" sz="2000" err="1"/>
              <a:t>измият</a:t>
            </a:r>
            <a:r>
              <a:rPr lang="en-US" sz="2000"/>
              <a:t> </a:t>
            </a:r>
            <a:r>
              <a:rPr lang="en-US" sz="2000" err="1"/>
              <a:t>чинийте</a:t>
            </a:r>
            <a:r>
              <a:rPr lang="en-US" sz="2000"/>
              <a:t> -&gt; </a:t>
            </a:r>
            <a:r>
              <a:rPr lang="en-US" sz="2000" err="1"/>
              <a:t>Задачи</a:t>
            </a:r>
            <a:r>
              <a:rPr lang="en-US" sz="2000"/>
              <a:t> </a:t>
            </a:r>
            <a:r>
              <a:rPr lang="en-US" sz="2000" err="1"/>
              <a:t>за</a:t>
            </a:r>
            <a:r>
              <a:rPr lang="en-US" sz="2000"/>
              <a:t> </a:t>
            </a:r>
            <a:r>
              <a:rPr lang="en-US" sz="2000" err="1"/>
              <a:t>деня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Interstellar -&gt; </a:t>
            </a:r>
            <a:r>
              <a:rPr lang="en-US" sz="2000" err="1"/>
              <a:t>Филми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Minecraft -&gt; </a:t>
            </a:r>
            <a:r>
              <a:rPr lang="en-US" sz="2000" err="1"/>
              <a:t>Игри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A3CE6-AC56-770B-DDD8-B27411B1F842}"/>
              </a:ext>
            </a:extLst>
          </p:cNvPr>
          <p:cNvSpPr txBox="1"/>
          <p:nvPr/>
        </p:nvSpPr>
        <p:spPr>
          <a:xfrm>
            <a:off x="5475111" y="4035777"/>
            <a:ext cx="544688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Други</a:t>
            </a:r>
            <a:r>
              <a:rPr lang="en-US" sz="2000"/>
              <a:t> </a:t>
            </a:r>
            <a:r>
              <a:rPr lang="en-US" sz="2000" err="1"/>
              <a:t>функции</a:t>
            </a:r>
            <a:r>
              <a:rPr lang="en-US" sz="2000"/>
              <a:t> </a:t>
            </a:r>
            <a:r>
              <a:rPr lang="en-US" sz="2000" err="1"/>
              <a:t>са</a:t>
            </a:r>
            <a:r>
              <a:rPr lang="en-US" sz="2000"/>
              <a:t> </a:t>
            </a:r>
            <a:r>
              <a:rPr lang="en-US" sz="2000" err="1"/>
              <a:t>изтриването</a:t>
            </a:r>
            <a:r>
              <a:rPr lang="en-US" sz="2000"/>
              <a:t> и </a:t>
            </a:r>
            <a:r>
              <a:rPr lang="en-US" sz="2000" err="1"/>
              <a:t>добавянето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</a:t>
            </a:r>
            <a:r>
              <a:rPr lang="en-US" sz="2000" err="1"/>
              <a:t>коментар</a:t>
            </a:r>
            <a:r>
              <a:rPr lang="en-US" sz="2000"/>
              <a:t> </a:t>
            </a:r>
            <a:r>
              <a:rPr lang="en-US" sz="2000" err="1"/>
              <a:t>под</a:t>
            </a:r>
            <a:r>
              <a:rPr lang="en-US" sz="2000"/>
              <a:t> </a:t>
            </a:r>
            <a:r>
              <a:rPr lang="en-US" sz="2000" err="1"/>
              <a:t>желания</a:t>
            </a:r>
            <a:r>
              <a:rPr lang="en-US" sz="2000"/>
              <a:t> </a:t>
            </a:r>
            <a:r>
              <a:rPr lang="en-US" sz="2000" err="1"/>
              <a:t>запис</a:t>
            </a:r>
          </a:p>
        </p:txBody>
      </p:sp>
    </p:spTree>
    <p:extLst>
      <p:ext uri="{BB962C8B-B14F-4D97-AF65-F5344CB8AC3E}">
        <p14:creationId xmlns:p14="http://schemas.microsoft.com/office/powerpoint/2010/main" val="1756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CD9A-AB14-FC38-93C1-B4E3DE3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Бъдещи</a:t>
            </a:r>
            <a:r>
              <a:rPr lang="en-US"/>
              <a:t> </a:t>
            </a:r>
            <a:r>
              <a:rPr lang="en-US" err="1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44F6-F325-8476-61D2-1F965801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57362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Да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 </a:t>
            </a:r>
            <a:r>
              <a:rPr lang="en-US" err="1"/>
              <a:t>се</a:t>
            </a:r>
            <a:r>
              <a:rPr lang="en-US"/>
              <a:t> </a:t>
            </a:r>
            <a:r>
              <a:rPr lang="en-US" err="1"/>
              <a:t>използва</a:t>
            </a:r>
            <a:r>
              <a:rPr lang="en-US"/>
              <a:t> </a:t>
            </a:r>
            <a:r>
              <a:rPr lang="en-US" err="1"/>
              <a:t>само</a:t>
            </a:r>
            <a:r>
              <a:rPr lang="en-US"/>
              <a:t> </a:t>
            </a:r>
            <a:r>
              <a:rPr lang="en-US" err="1"/>
              <a:t>локална</a:t>
            </a:r>
            <a:r>
              <a:rPr lang="en-US"/>
              <a:t> </a:t>
            </a:r>
            <a:r>
              <a:rPr lang="en-US" err="1"/>
              <a:t>база</a:t>
            </a:r>
            <a:r>
              <a:rPr lang="en-US"/>
              <a:t> </a:t>
            </a:r>
            <a:r>
              <a:rPr lang="en-US" err="1"/>
              <a:t>данни</a:t>
            </a:r>
            <a:r>
              <a:rPr lang="en-US"/>
              <a:t>, </a:t>
            </a:r>
            <a:r>
              <a:rPr lang="en-US" err="1"/>
              <a:t>което</a:t>
            </a:r>
            <a:r>
              <a:rPr lang="en-US"/>
              <a:t> </a:t>
            </a:r>
            <a:r>
              <a:rPr lang="en-US" err="1"/>
              <a:t>ще</a:t>
            </a:r>
            <a:r>
              <a:rPr lang="en-US"/>
              <a:t> </a:t>
            </a:r>
            <a:r>
              <a:rPr lang="en-US" err="1"/>
              <a:t>позволи</a:t>
            </a:r>
            <a:r>
              <a:rPr lang="en-US"/>
              <a:t> </a:t>
            </a:r>
            <a:r>
              <a:rPr lang="en-US" err="1"/>
              <a:t>масовото</a:t>
            </a:r>
            <a:r>
              <a:rPr lang="en-US"/>
              <a:t> </a:t>
            </a:r>
            <a:r>
              <a:rPr lang="en-US" err="1"/>
              <a:t>споделяне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задачи</a:t>
            </a:r>
            <a:r>
              <a:rPr lang="en-US"/>
              <a:t>, </a:t>
            </a:r>
            <a:r>
              <a:rPr lang="en-US" err="1"/>
              <a:t>информация</a:t>
            </a:r>
            <a:r>
              <a:rPr lang="en-US"/>
              <a:t> </a:t>
            </a:r>
            <a:r>
              <a:rPr lang="en-US" err="1"/>
              <a:t>или</a:t>
            </a:r>
            <a:r>
              <a:rPr lang="en-US"/>
              <a:t> </a:t>
            </a:r>
            <a:r>
              <a:rPr lang="en-US" err="1"/>
              <a:t>каквото</a:t>
            </a:r>
            <a:r>
              <a:rPr lang="en-US"/>
              <a:t> </a:t>
            </a:r>
            <a:r>
              <a:rPr lang="en-US" err="1"/>
              <a:t>желае</a:t>
            </a:r>
            <a:r>
              <a:rPr lang="en-US"/>
              <a:t> потребителят.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та зала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271</Words>
  <Application>Microsoft Office PowerPoint</Application>
  <PresentationFormat>Широк екран</PresentationFormat>
  <Paragraphs>20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3</vt:lpstr>
      <vt:lpstr>Йон – заседателната зала</vt:lpstr>
      <vt:lpstr>Дипломна работа  GAVIES Тема: Система за оценяване и препоръчване на игри</vt:lpstr>
      <vt:lpstr>Какво е MAUI</vt:lpstr>
      <vt:lpstr>Презентация на PowerPoint</vt:lpstr>
      <vt:lpstr>Проект и неговата цел</vt:lpstr>
      <vt:lpstr>Функции</vt:lpstr>
      <vt:lpstr>Бъдещи цели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Петър П. Петров</cp:lastModifiedBy>
  <cp:revision>2</cp:revision>
  <dcterms:created xsi:type="dcterms:W3CDTF">2023-04-10T22:00:43Z</dcterms:created>
  <dcterms:modified xsi:type="dcterms:W3CDTF">2023-05-14T16:20:42Z</dcterms:modified>
</cp:coreProperties>
</file>