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rtl="0">
      <a:defRPr lang="bg-BG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17863F-0624-0EE6-988E-96E301609216}" v="1327" dt="2023-04-10T23:06:56.523"/>
    <p1510:client id="{463C3A6B-7763-4EC7-90D0-7DAB00CF5CA0}" v="237" dt="2023-04-10T22:26:08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notesMaster" Target="notesMasters/notesMaster1.xml" Id="rId8" /><Relationship Type="http://schemas.openxmlformats.org/officeDocument/2006/relationships/tableStyles" Target="tableStyles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theme" Target="theme/theme1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viewProps" Target="viewProps.xml" Id="rId11" /><Relationship Type="http://schemas.openxmlformats.org/officeDocument/2006/relationships/slide" Target="slides/slide4.xml" Id="rId5" /><Relationship Type="http://schemas.microsoft.com/office/2015/10/relationships/revisionInfo" Target="revisionInfo.xml" Id="rId15" /><Relationship Type="http://schemas.openxmlformats.org/officeDocument/2006/relationships/presProps" Target="presProps.xml" Id="rId10" /><Relationship Type="http://schemas.openxmlformats.org/officeDocument/2006/relationships/slide" Target="slides/slide3.xml" Id="rId4" /><Relationship Type="http://schemas.openxmlformats.org/officeDocument/2006/relationships/handoutMaster" Target="handoutMasters/handoutMaster1.xml" Id="rId9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>
            <a:extLst>
              <a:ext uri="{FF2B5EF4-FFF2-40B4-BE49-F238E27FC236}">
                <a16:creationId xmlns:a16="http://schemas.microsoft.com/office/drawing/2014/main" id="{566F06AC-CE2B-4D26-B8D4-5F458A8AD3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3CFE9EB6-8B5F-4825-B1D1-F465BC3E43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AFBCE-5880-4CA2-B423-1219EF5491CB}" type="datetime1">
              <a:rPr lang="bg-BG" smtClean="0"/>
              <a:t>10.4.2023 г.</a:t>
            </a:fld>
            <a:endParaRPr lang="bg-BG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BCFB7C76-3261-47AE-B50E-1573BB855F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5462D536-C9D8-4EAD-8E1E-956923F420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55BD8-DF30-4C55-9A48-EA1CA6CFAC6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22335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noProof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EC95B-3346-4405-90E8-44A32BEF236D}" type="datetime1">
              <a:rPr lang="bg-BG" smtClean="0"/>
              <a:pPr/>
              <a:t>10.4.2023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 noProof="0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/>
            <a:r>
              <a:rPr lang="bg-BG" noProof="0"/>
              <a:t>Второ ниво</a:t>
            </a:r>
          </a:p>
          <a:p>
            <a:pPr lvl="2"/>
            <a:r>
              <a:rPr lang="bg-BG" noProof="0"/>
              <a:t>Трето ниво</a:t>
            </a:r>
          </a:p>
          <a:p>
            <a:pPr lvl="3"/>
            <a:r>
              <a:rPr lang="bg-BG" noProof="0"/>
              <a:t>Четвърто ниво</a:t>
            </a:r>
          </a:p>
          <a:p>
            <a:pPr lvl="4"/>
            <a:r>
              <a:rPr lang="bg-BG" noProof="0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noProof="0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6F727-2E56-4282-AEBC-1131C3BEB322}" type="slidenum">
              <a:rPr lang="bg-BG" noProof="0" smtClean="0"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638103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6F727-2E56-4282-AEBC-1131C3BEB322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3833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а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Правоъгълник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Свободна 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bg-BG" noProof="0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fld id="{74484C39-121D-463C-86FE-83746BA160DF}" type="datetime1">
              <a:rPr lang="bg-BG" noProof="0" smtClean="0"/>
              <a:t>10.4.2023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endParaRPr lang="bg-BG" noProof="0"/>
          </a:p>
        </p:txBody>
      </p:sp>
      <p:sp>
        <p:nvSpPr>
          <p:cNvPr id="11" name="Правоъгълник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Контейнер за номер на слайд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rtlCol="0"/>
          <a:lstStyle/>
          <a:p>
            <a:pPr rtl="0"/>
            <a:fld id="{D57F1E4F-1CFF-5643-939E-217C01CDF565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а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Правоъгълник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Елипса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Елипса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Елипса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Елипса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Елипса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Свободна линия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Свободна линия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Свободна 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картина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536665"/>
            <a:ext cx="882565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35D1C4-1B62-4997-85E4-C20F8D8C2FB2}" type="datetime1">
              <a:rPr lang="bg-BG" noProof="0" smtClean="0"/>
              <a:t>10.4.2023 г.</a:t>
            </a:fld>
            <a:endParaRPr lang="bg-BG" noProof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16" name="Правоъгълник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а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Правоъгълник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Елипса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Елипса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Елипса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Елипса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Елипса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Свободна линия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Свободна линия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Свободна 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8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543300"/>
            <a:ext cx="8825659" cy="24765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3EF9F2-D061-4B74-BF75-1D189DC52388}" type="datetime1">
              <a:rPr lang="bg-BG" noProof="0" smtClean="0"/>
              <a:t>10.4.2023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13" name="Правоъгълник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а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Правоъгълник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Елипса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Елипса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Елипса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Елипса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Елипса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Свободна линия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Свободна линия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Свободна 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Текстово поле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bg-BG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"</a:t>
            </a:r>
          </a:p>
        </p:txBody>
      </p:sp>
      <p:sp>
        <p:nvSpPr>
          <p:cNvPr id="13" name="Текстово поле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bg-BG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"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14" name="Контейнер за текст 3"/>
          <p:cNvSpPr>
            <a:spLocks noGrp="1"/>
          </p:cNvSpPr>
          <p:nvPr>
            <p:ph type="body" sz="half" idx="13" hasCustomPrompt="1"/>
          </p:nvPr>
        </p:nvSpPr>
        <p:spPr bwMode="gray">
          <a:xfrm>
            <a:off x="1945945" y="3678766"/>
            <a:ext cx="773121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10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029199"/>
            <a:ext cx="9244897" cy="9978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4469FB-7733-4EBB-87CD-0B14150D1A0F}" type="datetime1">
              <a:rPr lang="bg-BG" noProof="0" smtClean="0"/>
              <a:t>10.4.2023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19" name="Правоъгълник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Визи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а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Правоъгълник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Елипса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Елипса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Елипса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Елипса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Елипса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Свободна линия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Свободна линия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Свободна 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1154954" y="5024967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C44DD5-CDDB-4AD9-B85C-934EF9FC0E05}" type="datetime1">
              <a:rPr lang="bg-BG" noProof="0" smtClean="0"/>
              <a:t>10.4.2023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14" name="Правоъгълник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олон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2"/>
            <a:ext cx="314187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16" name="Контейнер за 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1154953" y="3179764"/>
            <a:ext cx="314187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5" name="Контейнер за 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512721" y="2603500"/>
            <a:ext cx="314700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19" name="Контейнер за текст 3"/>
          <p:cNvSpPr>
            <a:spLocks noGrp="1"/>
          </p:cNvSpPr>
          <p:nvPr>
            <p:ph type="body" sz="half" idx="16" hasCustomPrompt="1"/>
          </p:nvPr>
        </p:nvSpPr>
        <p:spPr>
          <a:xfrm>
            <a:off x="4512721" y="3179763"/>
            <a:ext cx="314700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14" name="Контейнер за 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7888135" y="2603501"/>
            <a:ext cx="31457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20" name="Контейнер за 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7888329" y="3179762"/>
            <a:ext cx="3145536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cxnSp>
        <p:nvCxnSpPr>
          <p:cNvPr id="17" name="Право съединение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аво съединение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4F8114-8776-4A41-812F-5527D6F1C588}" type="datetime1">
              <a:rPr lang="bg-BG" noProof="0" smtClean="0"/>
              <a:t>10.4.2023 г.</a:t>
            </a:fld>
            <a:endParaRPr lang="bg-BG" noProof="0"/>
          </a:p>
        </p:txBody>
      </p:sp>
      <p:sp>
        <p:nvSpPr>
          <p:cNvPr id="8" name="Контейнер за долен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9" name="Контейнер за номер на слайд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а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1154954" y="4532844"/>
            <a:ext cx="30504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19" name="Контейнер за картина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22" name="Контейнер за текст 3"/>
          <p:cNvSpPr>
            <a:spLocks noGrp="1"/>
          </p:cNvSpPr>
          <p:nvPr>
            <p:ph type="body" sz="half" idx="18" hasCustomPrompt="1"/>
          </p:nvPr>
        </p:nvSpPr>
        <p:spPr>
          <a:xfrm>
            <a:off x="1154954" y="5109106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5" name="Контейнер за 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568865" y="4532844"/>
            <a:ext cx="3050438" cy="576263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41" name="Контейнер за картина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23" name="Контейнер за 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4570172" y="5109105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14" name="Контейнер за 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7982775" y="4532845"/>
            <a:ext cx="305109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42" name="Контейнер за картина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24" name="Контейнер за 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7982775" y="5109104"/>
            <a:ext cx="3051096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cxnSp>
        <p:nvCxnSpPr>
          <p:cNvPr id="43" name="Право съединение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Право съединение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5B7C33-5298-4EA7-A0EA-A6C4D2BE390B}" type="datetime1">
              <a:rPr lang="bg-BG" noProof="0" smtClean="0"/>
              <a:t>10.4.2023 г.</a:t>
            </a:fld>
            <a:endParaRPr lang="bg-BG" noProof="0"/>
          </a:p>
        </p:txBody>
      </p:sp>
      <p:sp>
        <p:nvSpPr>
          <p:cNvPr id="8" name="Контейнер за долен колонтитул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9" name="Контейнер за номер на слайд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2603500"/>
            <a:ext cx="8825659" cy="3416300"/>
          </a:xfrm>
        </p:spPr>
        <p:txBody>
          <a:bodyPr vert="eaVert" rtlCol="0" anchor="t" anchorCtr="0"/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 rtlCol="0"/>
          <a:lstStyle/>
          <a:p>
            <a:pPr rtl="0"/>
            <a:fld id="{61ECF909-23CF-4447-8C48-A65F627D2E94}" type="datetime1">
              <a:rPr lang="bg-BG" noProof="0" smtClean="0"/>
              <a:t>10.4.2023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а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Правоъгълник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Елипса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Елипса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Елипса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Елипса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Елипса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Правоъгълник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Свободна линия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Свободна линия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Свободна 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rtlCol="0" anchor="b" anchorCtr="0"/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1278467"/>
            <a:ext cx="6256025" cy="4748590"/>
          </a:xfrm>
        </p:spPr>
        <p:txBody>
          <a:bodyPr vert="eaVert" rtlCol="0"/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 rtlCol="0"/>
          <a:lstStyle/>
          <a:p>
            <a:pPr rtl="0"/>
            <a:fld id="{E37F7738-2605-47E2-A968-B120EA134EC0}" type="datetime1">
              <a:rPr lang="bg-BG" noProof="0" smtClean="0"/>
              <a:t>10.4.2023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14" name="Правоъгълник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idx="1" hasCustomPrompt="1"/>
          </p:nvPr>
        </p:nvSpPr>
        <p:spPr>
          <a:xfrm>
            <a:off x="1154954" y="2603500"/>
            <a:ext cx="8825659" cy="3416300"/>
          </a:xfrm>
        </p:spPr>
        <p:txBody>
          <a:bodyPr rtlCol="0"/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E0E39E-431C-4062-80A3-639E165964EA}" type="datetime1">
              <a:rPr lang="bg-BG" noProof="0" smtClean="0"/>
              <a:t>10.4.2023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а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Правоъгълник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Елипса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Елипса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Елипса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Елипса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Елипса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Правоъгълник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Свободна линия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Свободна линия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Свободна 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6895559" y="2677644"/>
            <a:ext cx="3757545" cy="2283824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D2E48C-0D2F-43AC-9B7C-E0516BF880E1}" type="datetime1">
              <a:rPr lang="bg-BG" noProof="0" smtClean="0"/>
              <a:t>10.4.2023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16" name="Правоъгълник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sz="half" idx="1" hasCustomPrompt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на съдържание 3"/>
          <p:cNvSpPr>
            <a:spLocks noGrp="1"/>
          </p:cNvSpPr>
          <p:nvPr>
            <p:ph sz="half" idx="2" hasCustomPrompt="1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41646E-16E2-4EEC-8480-E4161E6DF0B1}" type="datetime1">
              <a:rPr lang="bg-BG" noProof="0" smtClean="0"/>
              <a:t>10.4.2023 г.</a:t>
            </a:fld>
            <a:endParaRPr lang="bg-BG" noProof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4" name="Контейнер на съдържание 3"/>
          <p:cNvSpPr>
            <a:spLocks noGrp="1"/>
          </p:cNvSpPr>
          <p:nvPr>
            <p:ph sz="half" idx="2" hasCustomPrompt="1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5" name="Контейнер за 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6" name="Контейнер на съдържание 5"/>
          <p:cNvSpPr>
            <a:spLocks noGrp="1"/>
          </p:cNvSpPr>
          <p:nvPr>
            <p:ph sz="quarter" idx="4" hasCustomPrompt="1"/>
          </p:nvPr>
        </p:nvSpPr>
        <p:spPr>
          <a:xfrm>
            <a:off x="6208712" y="3179762"/>
            <a:ext cx="4825159" cy="2840039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B56C84-6369-43BA-B442-CE67F3D3E354}" type="datetime1">
              <a:rPr lang="bg-BG" noProof="0" smtClean="0"/>
              <a:t>10.4.2023 г.</a:t>
            </a:fld>
            <a:endParaRPr lang="bg-BG" noProof="0"/>
          </a:p>
        </p:txBody>
      </p:sp>
      <p:sp>
        <p:nvSpPr>
          <p:cNvPr id="8" name="Контейнер за долен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9" name="Контейнер за номер на слайд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лавие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60F90E-6819-4AD8-AB48-7B9B01E9F7C0}" type="datetime1">
              <a:rPr lang="bg-BG" noProof="0" smtClean="0"/>
              <a:t>10.4.2023 г.</a:t>
            </a:fld>
            <a:endParaRPr lang="bg-BG" noProof="0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8F8320-FBC3-46C1-AFE9-0576C50BD078}" type="datetime1">
              <a:rPr lang="bg-BG" noProof="0" smtClean="0"/>
              <a:t>10.4.2023 г.</a:t>
            </a:fld>
            <a:endParaRPr lang="bg-BG" noProof="0"/>
          </a:p>
        </p:txBody>
      </p:sp>
      <p:sp>
        <p:nvSpPr>
          <p:cNvPr id="3" name="Контейнер за долен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7" name="Правоъгълник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а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Правоъгълник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Елипса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Елипса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Елипса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Елипса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Елипса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Правоъгълник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Свободна линия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Свободна линия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Свободна 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idx="1" hasCustomPrompt="1"/>
          </p:nvPr>
        </p:nvSpPr>
        <p:spPr>
          <a:xfrm>
            <a:off x="5781146" y="1447800"/>
            <a:ext cx="5190066" cy="45720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129280"/>
            <a:ext cx="2793158" cy="2895599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893D81-EDDE-4E26-A6FB-4BBC881CE8AF}" type="datetime1">
              <a:rPr lang="bg-BG" noProof="0" smtClean="0"/>
              <a:t>10.4.2023 г.</a:t>
            </a:fld>
            <a:endParaRPr lang="bg-BG" noProof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16" name="Правоъгълник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а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Правоъгълник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Елипса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Елипса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Елипса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Елипса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Елипса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Правоъгълник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Свободна линия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Свободна линия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Свободна 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картина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 rtl="0">
              <a:buNone/>
            </a:pPr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657600"/>
            <a:ext cx="3859212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CC2417-07B5-4458-A8CC-B87359EE6D88}" type="datetime1">
              <a:rPr lang="bg-BG" noProof="0" smtClean="0"/>
              <a:t>10.4.2023 г.</a:t>
            </a:fld>
            <a:endParaRPr lang="bg-BG" noProof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16" name="Правоъгълник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а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Правоъгълник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Елипса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Елипса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Елипса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Елипса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Елипса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Свободна линия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Свободна линия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Свободна 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fld id="{628BEC94-F293-435B-B058-5C25AAAED083}" type="datetime1">
              <a:rPr lang="bg-BG" noProof="0" smtClean="0"/>
              <a:t>10.4.2023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endParaRPr lang="bg-BG" noProof="0"/>
          </a:p>
        </p:txBody>
      </p:sp>
      <p:sp>
        <p:nvSpPr>
          <p:cNvPr id="21" name="Правоъгълник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rtl="0"/>
            <a:fld id="{D57F1E4F-1CFF-5643-939E-217C01CDF565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154955" y="2400770"/>
            <a:ext cx="8825658" cy="2376611"/>
          </a:xfrm>
        </p:spPr>
        <p:txBody>
          <a:bodyPr rtlCol="0"/>
          <a:lstStyle/>
          <a:p>
            <a:r>
              <a:rPr lang="bg-BG"/>
              <a:t>Дипломна работа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bg-BG"/>
              <a:t>От </a:t>
            </a:r>
            <a:r>
              <a:rPr lang="bg-BG" err="1"/>
              <a:t>петър</a:t>
            </a:r>
            <a:r>
              <a:rPr lang="bg-BG"/>
              <a:t> </a:t>
            </a:r>
            <a:r>
              <a:rPr lang="bg-BG" err="1"/>
              <a:t>петров</a:t>
            </a:r>
            <a:r>
              <a:rPr lang="bg-BG"/>
              <a:t> XIIБ</a:t>
            </a:r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94B8-A709-BB93-E113-AEA8F1EBD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Какво е MAUI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B5A5BE-EF7D-0899-C02C-4331595C4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123971" cy="3416300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bg" sz="2100">
                <a:latin typeface="Consolas"/>
              </a:rPr>
              <a:t>.NET </a:t>
            </a:r>
            <a:r>
              <a:rPr lang="bg" sz="2100" err="1">
                <a:latin typeface="Consolas"/>
              </a:rPr>
              <a:t>Multi-platform</a:t>
            </a:r>
            <a:r>
              <a:rPr lang="bg" sz="2100">
                <a:latin typeface="Consolas"/>
              </a:rPr>
              <a:t> </a:t>
            </a:r>
            <a:r>
              <a:rPr lang="bg" sz="2100" err="1">
                <a:latin typeface="Consolas"/>
              </a:rPr>
              <a:t>App</a:t>
            </a:r>
            <a:r>
              <a:rPr lang="bg" sz="2100">
                <a:latin typeface="Consolas"/>
              </a:rPr>
              <a:t> UI (.NET MAUI) е междуплатформена рамка за създаване на мобилни и настолни приложения.</a:t>
            </a:r>
          </a:p>
          <a:p>
            <a:pPr marL="457200" lvl="1" indent="0">
              <a:buNone/>
            </a:pPr>
            <a:r>
              <a:rPr lang="bg" sz="2100">
                <a:latin typeface="Consolas"/>
              </a:rPr>
              <a:t>С помощта на .NET MAUI можете да разработвате приложения, които могат да работят на </a:t>
            </a:r>
            <a:r>
              <a:rPr lang="bg" sz="2100" err="1">
                <a:latin typeface="Consolas"/>
              </a:rPr>
              <a:t>Android</a:t>
            </a:r>
            <a:r>
              <a:rPr lang="bg" sz="2100">
                <a:latin typeface="Consolas"/>
              </a:rPr>
              <a:t>, </a:t>
            </a:r>
            <a:r>
              <a:rPr lang="bg" sz="2100" err="1">
                <a:latin typeface="Consolas"/>
              </a:rPr>
              <a:t>iOS</a:t>
            </a:r>
            <a:r>
              <a:rPr lang="bg" sz="2100">
                <a:latin typeface="Consolas"/>
              </a:rPr>
              <a:t>, </a:t>
            </a:r>
            <a:r>
              <a:rPr lang="bg" sz="2100" err="1">
                <a:latin typeface="Consolas"/>
              </a:rPr>
              <a:t>macOS</a:t>
            </a:r>
            <a:r>
              <a:rPr lang="bg" sz="2100">
                <a:latin typeface="Consolas"/>
              </a:rPr>
              <a:t> и Windows от една споделена кодова база.</a:t>
            </a:r>
            <a:endParaRPr lang="bg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18D84DC-6971-DC6C-0D7E-B2D31F2AE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387" y="2608043"/>
            <a:ext cx="4293232" cy="340297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610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6" name="Group 20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cxnSp>
        <p:nvCxnSpPr>
          <p:cNvPr id="20" name="Straight Connector 24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07F88-9CAF-550B-5679-289FB4F48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.NET MAUI съединява 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Android, iOS, macOS, и Windows API в един общ API който позволява еднократно писане и стартиране навсякъде на разработчиците, като същевременно осигурява дълбок достъп до всеки аспект на всяка собствена платформа.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3" descr="Icon&#10;&#10;Description automatically generated">
            <a:extLst>
              <a:ext uri="{FF2B5EF4-FFF2-40B4-BE49-F238E27FC236}">
                <a16:creationId xmlns:a16="http://schemas.microsoft.com/office/drawing/2014/main" id="{5482EE55-7302-9552-8D45-DD489D987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979" y="1772728"/>
            <a:ext cx="2743200" cy="331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3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3AD6C-E14C-DF73-15C8-D634D3D4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 err="1">
                <a:solidFill>
                  <a:srgbClr val="EBEBEB"/>
                </a:solidFill>
              </a:rPr>
              <a:t>Проект</a:t>
            </a:r>
            <a:r>
              <a:rPr lang="en-US" sz="3200">
                <a:solidFill>
                  <a:srgbClr val="EBEBEB"/>
                </a:solidFill>
              </a:rPr>
              <a:t> и </a:t>
            </a:r>
            <a:r>
              <a:rPr lang="en-US" sz="3200" err="1">
                <a:solidFill>
                  <a:srgbClr val="EBEBEB"/>
                </a:solidFill>
              </a:rPr>
              <a:t>неговата</a:t>
            </a:r>
            <a:r>
              <a:rPr lang="en-US" sz="3200">
                <a:solidFill>
                  <a:srgbClr val="EBEBEB"/>
                </a:solidFill>
              </a:rPr>
              <a:t> </a:t>
            </a:r>
            <a:r>
              <a:rPr lang="en-US" sz="3200" err="1">
                <a:solidFill>
                  <a:srgbClr val="EBEBEB"/>
                </a:solidFill>
              </a:rPr>
              <a:t>цел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C3C0E-4EC8-8F42-6AF7-8F49AEF5C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6725575" cy="59543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err="1"/>
              <a:t>Целта</a:t>
            </a:r>
            <a:r>
              <a:rPr lang="en-US" sz="2000"/>
              <a:t> </a:t>
            </a:r>
            <a:r>
              <a:rPr lang="en-US" sz="2000" err="1"/>
              <a:t>на</a:t>
            </a:r>
            <a:r>
              <a:rPr lang="en-US" sz="2000"/>
              <a:t> </a:t>
            </a:r>
            <a:r>
              <a:rPr lang="en-US" sz="2000" err="1"/>
              <a:t>моят</a:t>
            </a:r>
            <a:r>
              <a:rPr lang="en-US" sz="2000"/>
              <a:t> </a:t>
            </a:r>
            <a:r>
              <a:rPr lang="en-US" sz="2000" err="1"/>
              <a:t>проект</a:t>
            </a:r>
            <a:r>
              <a:rPr lang="en-US" sz="2000"/>
              <a:t> е </a:t>
            </a:r>
            <a:r>
              <a:rPr lang="en-US" sz="2000" err="1"/>
              <a:t>много</a:t>
            </a:r>
            <a:r>
              <a:rPr lang="en-US" sz="2000"/>
              <a:t> </a:t>
            </a:r>
            <a:r>
              <a:rPr lang="en-US" sz="2000" err="1"/>
              <a:t>проста</a:t>
            </a:r>
            <a:r>
              <a:rPr lang="en-US" sz="2000"/>
              <a:t>, </a:t>
            </a:r>
            <a:r>
              <a:rPr lang="en-US" sz="2000" err="1"/>
              <a:t>тя</a:t>
            </a:r>
            <a:r>
              <a:rPr lang="en-US" sz="2000"/>
              <a:t> е </a:t>
            </a:r>
            <a:r>
              <a:rPr lang="en-US" sz="2000" err="1"/>
              <a:t>да</a:t>
            </a:r>
            <a:r>
              <a:rPr lang="en-US" sz="2000"/>
              <a:t> </a:t>
            </a:r>
            <a:r>
              <a:rPr lang="en-US" sz="2000" err="1"/>
              <a:t>помогне</a:t>
            </a:r>
            <a:r>
              <a:rPr lang="en-US" sz="2000"/>
              <a:t> с </a:t>
            </a:r>
            <a:r>
              <a:rPr lang="en-US" sz="2000" err="1"/>
              <a:t>ежедневието</a:t>
            </a:r>
            <a:r>
              <a:rPr lang="en-US" sz="2000"/>
              <a:t> </a:t>
            </a:r>
            <a:r>
              <a:rPr lang="en-US" sz="2000" err="1"/>
              <a:t>на</a:t>
            </a:r>
            <a:r>
              <a:rPr lang="en-US" sz="2000"/>
              <a:t> </a:t>
            </a:r>
            <a:r>
              <a:rPr lang="en-US" sz="2000" err="1"/>
              <a:t>потребителят</a:t>
            </a:r>
            <a:r>
              <a:rPr lang="en-US" sz="2000"/>
              <a:t> и </a:t>
            </a:r>
            <a:r>
              <a:rPr lang="en-US" sz="2000" err="1"/>
              <a:t>неговото</a:t>
            </a:r>
            <a:r>
              <a:rPr lang="en-US" sz="2000"/>
              <a:t> </a:t>
            </a:r>
            <a:r>
              <a:rPr lang="en-US" sz="2000" err="1"/>
              <a:t>семейство</a:t>
            </a:r>
            <a:r>
              <a:rPr lang="en-US" sz="2000"/>
              <a:t>, </a:t>
            </a:r>
            <a:r>
              <a:rPr lang="en-US" sz="2000" err="1"/>
              <a:t>колеги</a:t>
            </a:r>
            <a:r>
              <a:rPr lang="en-US" sz="2000"/>
              <a:t> </a:t>
            </a:r>
            <a:r>
              <a:rPr lang="en-US" sz="2000" err="1"/>
              <a:t>или</a:t>
            </a:r>
            <a:r>
              <a:rPr lang="en-US" sz="2000"/>
              <a:t> </a:t>
            </a:r>
            <a:r>
              <a:rPr lang="en-US" sz="2000" err="1"/>
              <a:t>просто</a:t>
            </a:r>
            <a:r>
              <a:rPr lang="en-US" sz="2000"/>
              <a:t> </a:t>
            </a:r>
            <a:r>
              <a:rPr lang="en-US" sz="2000" err="1"/>
              <a:t>приятели</a:t>
            </a:r>
            <a:r>
              <a:rPr lang="en-US" sz="2000"/>
              <a:t>.</a:t>
            </a:r>
          </a:p>
          <a:p>
            <a:pPr marL="0" indent="0">
              <a:buNone/>
            </a:pPr>
            <a:r>
              <a:rPr lang="en-US" sz="2000" err="1"/>
              <a:t>Помага</a:t>
            </a:r>
            <a:r>
              <a:rPr lang="en-US" sz="2000"/>
              <a:t> с </a:t>
            </a:r>
            <a:r>
              <a:rPr lang="en-US" sz="2000" err="1"/>
              <a:t>организиране</a:t>
            </a:r>
            <a:r>
              <a:rPr lang="en-US" sz="2000"/>
              <a:t> и </a:t>
            </a:r>
            <a:r>
              <a:rPr lang="en-US" sz="2000" err="1"/>
              <a:t>следене</a:t>
            </a:r>
            <a:r>
              <a:rPr lang="en-US" sz="2000"/>
              <a:t> </a:t>
            </a:r>
            <a:r>
              <a:rPr lang="en-US" sz="2000" err="1"/>
              <a:t>на</a:t>
            </a:r>
            <a:r>
              <a:rPr lang="en-US" sz="2000"/>
              <a:t> </a:t>
            </a:r>
            <a:r>
              <a:rPr lang="en-US" sz="2000" err="1"/>
              <a:t>каквото</a:t>
            </a:r>
            <a:r>
              <a:rPr lang="en-US" sz="2000"/>
              <a:t> </a:t>
            </a:r>
            <a:r>
              <a:rPr lang="en-US" sz="2000" err="1"/>
              <a:t>решите</a:t>
            </a:r>
            <a:r>
              <a:rPr lang="en-US" sz="2000"/>
              <a:t> </a:t>
            </a:r>
            <a:r>
              <a:rPr lang="en-US" sz="2000" err="1"/>
              <a:t>например</a:t>
            </a:r>
            <a:r>
              <a:rPr lang="en-US" sz="2000"/>
              <a:t>: </a:t>
            </a:r>
            <a:r>
              <a:rPr lang="en-US" sz="2000" err="1"/>
              <a:t>екскурзия</a:t>
            </a:r>
            <a:r>
              <a:rPr lang="en-US" sz="2000"/>
              <a:t>, </a:t>
            </a:r>
            <a:r>
              <a:rPr lang="en-US" sz="2000" err="1"/>
              <a:t>задачи</a:t>
            </a:r>
            <a:r>
              <a:rPr lang="en-US" sz="2000"/>
              <a:t> </a:t>
            </a:r>
            <a:r>
              <a:rPr lang="en-US" sz="2000" err="1"/>
              <a:t>на</a:t>
            </a:r>
            <a:r>
              <a:rPr lang="en-US" sz="2000"/>
              <a:t> </a:t>
            </a:r>
            <a:r>
              <a:rPr lang="en-US" sz="2000" err="1"/>
              <a:t>работното</a:t>
            </a:r>
            <a:r>
              <a:rPr lang="en-US" sz="2000"/>
              <a:t> </a:t>
            </a:r>
            <a:r>
              <a:rPr lang="en-US" sz="2000" err="1"/>
              <a:t>място</a:t>
            </a:r>
            <a:r>
              <a:rPr lang="en-US" sz="2000"/>
              <a:t> </a:t>
            </a:r>
            <a:r>
              <a:rPr lang="en-US" sz="2000" err="1"/>
              <a:t>или</a:t>
            </a:r>
            <a:r>
              <a:rPr lang="en-US" sz="2000"/>
              <a:t> </a:t>
            </a:r>
            <a:r>
              <a:rPr lang="en-US" sz="2000" err="1"/>
              <a:t>пък</a:t>
            </a:r>
            <a:r>
              <a:rPr lang="en-US" sz="2000"/>
              <a:t> </a:t>
            </a:r>
            <a:r>
              <a:rPr lang="en-US" sz="2000" err="1"/>
              <a:t>собствени</a:t>
            </a:r>
            <a:r>
              <a:rPr lang="en-US" sz="2000"/>
              <a:t> </a:t>
            </a:r>
            <a:r>
              <a:rPr lang="en-US" sz="2000" err="1"/>
              <a:t>нужди</a:t>
            </a:r>
            <a:r>
              <a:rPr lang="en-US" sz="2000"/>
              <a:t>.</a:t>
            </a:r>
          </a:p>
          <a:p>
            <a:pPr marL="0" indent="0">
              <a:buNone/>
            </a:pPr>
            <a:r>
              <a:rPr lang="en-US" sz="2000" err="1">
                <a:ea typeface="+mn-lt"/>
                <a:cs typeface="+mn-lt"/>
              </a:rPr>
              <a:t>Проектът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споделя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една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база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данни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която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позволява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на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всички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да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виждат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всичко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добавено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към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листа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със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задачите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/>
          </a:p>
          <a:p>
            <a:pPr marL="0" indent="0">
              <a:buNone/>
            </a:pPr>
            <a:r>
              <a:rPr lang="en-US" sz="2000" err="1"/>
              <a:t>Разпределянето</a:t>
            </a:r>
            <a:r>
              <a:rPr lang="en-US" sz="2000"/>
              <a:t> </a:t>
            </a:r>
            <a:r>
              <a:rPr lang="en-US" sz="2000" err="1"/>
              <a:t>на</a:t>
            </a:r>
            <a:r>
              <a:rPr lang="en-US" sz="2000"/>
              <a:t> </a:t>
            </a:r>
            <a:r>
              <a:rPr lang="en-US" sz="2000" err="1"/>
              <a:t>задачи</a:t>
            </a:r>
            <a:r>
              <a:rPr lang="en-US" sz="2000"/>
              <a:t> е </a:t>
            </a:r>
            <a:r>
              <a:rPr lang="en-US" sz="2000" err="1"/>
              <a:t>много</a:t>
            </a:r>
            <a:r>
              <a:rPr lang="en-US" sz="2000"/>
              <a:t> </a:t>
            </a:r>
            <a:r>
              <a:rPr lang="en-US" sz="2000" err="1"/>
              <a:t>по-лесно</a:t>
            </a:r>
            <a:r>
              <a:rPr lang="en-US" sz="2000"/>
              <a:t> </a:t>
            </a:r>
            <a:r>
              <a:rPr lang="en-US" sz="2000" err="1"/>
              <a:t>по</a:t>
            </a:r>
            <a:r>
              <a:rPr lang="en-US" sz="2000"/>
              <a:t> </a:t>
            </a:r>
            <a:r>
              <a:rPr lang="en-US" sz="2000" err="1"/>
              <a:t>този</a:t>
            </a:r>
            <a:r>
              <a:rPr lang="en-US" sz="2000"/>
              <a:t> </a:t>
            </a:r>
            <a:r>
              <a:rPr lang="en-US" sz="2000" err="1"/>
              <a:t>начин</a:t>
            </a:r>
            <a:r>
              <a:rPr lang="en-US" sz="2000"/>
              <a:t>!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1250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85ACE-2A93-A15F-290B-AF1177AB1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 err="1">
                <a:solidFill>
                  <a:srgbClr val="EBEBEB"/>
                </a:solidFill>
              </a:rPr>
              <a:t>Функции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FC7E4-6D9A-BC2E-3C91-B3178BA3F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2373" y="540994"/>
            <a:ext cx="5502614" cy="313210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err="1"/>
              <a:t>Главната</a:t>
            </a:r>
            <a:r>
              <a:rPr lang="en-US" sz="2000" b="1"/>
              <a:t> </a:t>
            </a:r>
            <a:r>
              <a:rPr lang="en-US" sz="2000" b="1" err="1"/>
              <a:t>функция</a:t>
            </a:r>
            <a:r>
              <a:rPr lang="en-US" sz="2000"/>
              <a:t> е </a:t>
            </a:r>
            <a:r>
              <a:rPr lang="en-US" sz="2000" err="1"/>
              <a:t>добяването</a:t>
            </a:r>
            <a:r>
              <a:rPr lang="en-US" sz="2000"/>
              <a:t> </a:t>
            </a:r>
            <a:r>
              <a:rPr lang="en-US" sz="2000" err="1"/>
              <a:t>на</a:t>
            </a:r>
            <a:r>
              <a:rPr lang="en-US" sz="2000"/>
              <a:t> </a:t>
            </a:r>
            <a:r>
              <a:rPr lang="en-US" sz="2000" err="1"/>
              <a:t>вашата</a:t>
            </a:r>
            <a:r>
              <a:rPr lang="en-US" sz="2000"/>
              <a:t> </a:t>
            </a:r>
            <a:r>
              <a:rPr lang="en-US" sz="2000" err="1"/>
              <a:t>задача</a:t>
            </a:r>
            <a:r>
              <a:rPr lang="en-US" sz="2000"/>
              <a:t>, </a:t>
            </a:r>
            <a:r>
              <a:rPr lang="en-US" sz="2000" err="1"/>
              <a:t>филм</a:t>
            </a:r>
            <a:r>
              <a:rPr lang="en-US" sz="2000"/>
              <a:t>, </a:t>
            </a:r>
            <a:r>
              <a:rPr lang="en-US" sz="2000" err="1"/>
              <a:t>игра</a:t>
            </a:r>
            <a:r>
              <a:rPr lang="en-US" sz="2000"/>
              <a:t> и </a:t>
            </a:r>
            <a:r>
              <a:rPr lang="en-US" sz="2000" err="1"/>
              <a:t>т.н</a:t>
            </a:r>
            <a:r>
              <a:rPr lang="en-US" sz="2000"/>
              <a:t>. </a:t>
            </a:r>
            <a:r>
              <a:rPr lang="en-US" sz="2000" err="1"/>
              <a:t>следкато</a:t>
            </a:r>
            <a:r>
              <a:rPr lang="en-US" sz="2000"/>
              <a:t> </a:t>
            </a:r>
            <a:r>
              <a:rPr lang="en-US" sz="2000" err="1"/>
              <a:t>добавите</a:t>
            </a:r>
            <a:r>
              <a:rPr lang="en-US" sz="2000"/>
              <a:t> </a:t>
            </a:r>
            <a:r>
              <a:rPr lang="en-US" sz="2000" err="1"/>
              <a:t>желания</a:t>
            </a:r>
            <a:r>
              <a:rPr lang="en-US" sz="2000"/>
              <a:t> </a:t>
            </a:r>
            <a:r>
              <a:rPr lang="en-US" sz="2000" err="1"/>
              <a:t>запис</a:t>
            </a:r>
            <a:r>
              <a:rPr lang="en-US" sz="2000"/>
              <a:t> </a:t>
            </a:r>
            <a:r>
              <a:rPr lang="en-US" sz="2000" err="1"/>
              <a:t>може</a:t>
            </a:r>
            <a:r>
              <a:rPr lang="en-US" sz="2000"/>
              <a:t> </a:t>
            </a:r>
            <a:r>
              <a:rPr lang="en-US" sz="2000" err="1"/>
              <a:t>да</a:t>
            </a:r>
            <a:r>
              <a:rPr lang="en-US" sz="2000"/>
              <a:t> </a:t>
            </a:r>
            <a:r>
              <a:rPr lang="en-US" sz="2000" err="1"/>
              <a:t>го</a:t>
            </a:r>
            <a:r>
              <a:rPr lang="en-US" sz="2000"/>
              <a:t> </a:t>
            </a:r>
            <a:r>
              <a:rPr lang="en-US" sz="2000" err="1"/>
              <a:t>преместите</a:t>
            </a:r>
            <a:r>
              <a:rPr lang="en-US" sz="2000"/>
              <a:t> в </a:t>
            </a:r>
            <a:r>
              <a:rPr lang="en-US" sz="2000" err="1"/>
              <a:t>списъка</a:t>
            </a:r>
            <a:r>
              <a:rPr lang="en-US" sz="2000"/>
              <a:t> </a:t>
            </a:r>
            <a:r>
              <a:rPr lang="en-US" sz="2000" err="1"/>
              <a:t>предназначен</a:t>
            </a:r>
            <a:r>
              <a:rPr lang="en-US" sz="2000"/>
              <a:t> </a:t>
            </a:r>
            <a:r>
              <a:rPr lang="en-US" sz="2000" err="1"/>
              <a:t>лично</a:t>
            </a:r>
            <a:r>
              <a:rPr lang="en-US" sz="2000"/>
              <a:t> </a:t>
            </a:r>
            <a:r>
              <a:rPr lang="en-US" sz="2000" err="1"/>
              <a:t>за</a:t>
            </a:r>
            <a:r>
              <a:rPr lang="en-US" sz="2000"/>
              <a:t> </a:t>
            </a:r>
            <a:r>
              <a:rPr lang="en-US" sz="2000" err="1"/>
              <a:t>него</a:t>
            </a:r>
            <a:r>
              <a:rPr lang="en-US" sz="2000"/>
              <a:t> </a:t>
            </a:r>
            <a:r>
              <a:rPr lang="en-US" sz="2000" err="1"/>
              <a:t>например</a:t>
            </a:r>
            <a:r>
              <a:rPr lang="en-US" sz="2000"/>
              <a:t>:</a:t>
            </a:r>
          </a:p>
          <a:p>
            <a:pPr marL="0" indent="0">
              <a:buNone/>
            </a:pPr>
            <a:r>
              <a:rPr lang="en-US" sz="2000" err="1"/>
              <a:t>Да</a:t>
            </a:r>
            <a:r>
              <a:rPr lang="en-US" sz="2000"/>
              <a:t> </a:t>
            </a:r>
            <a:r>
              <a:rPr lang="en-US" sz="2000" err="1"/>
              <a:t>се</a:t>
            </a:r>
            <a:r>
              <a:rPr lang="en-US" sz="2000"/>
              <a:t> </a:t>
            </a:r>
            <a:r>
              <a:rPr lang="en-US" sz="2000" err="1"/>
              <a:t>измият</a:t>
            </a:r>
            <a:r>
              <a:rPr lang="en-US" sz="2000"/>
              <a:t> </a:t>
            </a:r>
            <a:r>
              <a:rPr lang="en-US" sz="2000" err="1"/>
              <a:t>чинийте</a:t>
            </a:r>
            <a:r>
              <a:rPr lang="en-US" sz="2000"/>
              <a:t> -&gt; </a:t>
            </a:r>
            <a:r>
              <a:rPr lang="en-US" sz="2000" err="1"/>
              <a:t>Задачи</a:t>
            </a:r>
            <a:r>
              <a:rPr lang="en-US" sz="2000"/>
              <a:t> </a:t>
            </a:r>
            <a:r>
              <a:rPr lang="en-US" sz="2000" err="1"/>
              <a:t>за</a:t>
            </a:r>
            <a:r>
              <a:rPr lang="en-US" sz="2000"/>
              <a:t> </a:t>
            </a:r>
            <a:r>
              <a:rPr lang="en-US" sz="2000" err="1"/>
              <a:t>деня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Interstellar -&gt; </a:t>
            </a:r>
            <a:r>
              <a:rPr lang="en-US" sz="2000" err="1"/>
              <a:t>Филми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Minecraft -&gt; </a:t>
            </a:r>
            <a:r>
              <a:rPr lang="en-US" sz="2000" err="1"/>
              <a:t>Игри</a:t>
            </a:r>
            <a:endParaRPr 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A3CE6-AC56-770B-DDD8-B27411B1F842}"/>
              </a:ext>
            </a:extLst>
          </p:cNvPr>
          <p:cNvSpPr txBox="1"/>
          <p:nvPr/>
        </p:nvSpPr>
        <p:spPr>
          <a:xfrm>
            <a:off x="5475111" y="4035777"/>
            <a:ext cx="544688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/>
              <a:t>Други</a:t>
            </a:r>
            <a:r>
              <a:rPr lang="en-US" sz="2000"/>
              <a:t> </a:t>
            </a:r>
            <a:r>
              <a:rPr lang="en-US" sz="2000" err="1"/>
              <a:t>функции</a:t>
            </a:r>
            <a:r>
              <a:rPr lang="en-US" sz="2000"/>
              <a:t> </a:t>
            </a:r>
            <a:r>
              <a:rPr lang="en-US" sz="2000" err="1"/>
              <a:t>са</a:t>
            </a:r>
            <a:r>
              <a:rPr lang="en-US" sz="2000"/>
              <a:t> </a:t>
            </a:r>
            <a:r>
              <a:rPr lang="en-US" sz="2000" err="1"/>
              <a:t>изтриването</a:t>
            </a:r>
            <a:r>
              <a:rPr lang="en-US" sz="2000"/>
              <a:t> и </a:t>
            </a:r>
            <a:r>
              <a:rPr lang="en-US" sz="2000" err="1"/>
              <a:t>добавянето</a:t>
            </a:r>
            <a:r>
              <a:rPr lang="en-US" sz="2000"/>
              <a:t> </a:t>
            </a:r>
            <a:r>
              <a:rPr lang="en-US" sz="2000" err="1"/>
              <a:t>на</a:t>
            </a:r>
            <a:r>
              <a:rPr lang="en-US" sz="2000"/>
              <a:t> </a:t>
            </a:r>
            <a:r>
              <a:rPr lang="en-US" sz="2000" err="1"/>
              <a:t>коментар</a:t>
            </a:r>
            <a:r>
              <a:rPr lang="en-US" sz="2000"/>
              <a:t> </a:t>
            </a:r>
            <a:r>
              <a:rPr lang="en-US" sz="2000" err="1"/>
              <a:t>под</a:t>
            </a:r>
            <a:r>
              <a:rPr lang="en-US" sz="2000"/>
              <a:t> </a:t>
            </a:r>
            <a:r>
              <a:rPr lang="en-US" sz="2000" err="1"/>
              <a:t>желания</a:t>
            </a:r>
            <a:r>
              <a:rPr lang="en-US" sz="2000"/>
              <a:t> </a:t>
            </a:r>
            <a:r>
              <a:rPr lang="en-US" sz="2000" err="1"/>
              <a:t>запис</a:t>
            </a:r>
          </a:p>
        </p:txBody>
      </p:sp>
    </p:spTree>
    <p:extLst>
      <p:ext uri="{BB962C8B-B14F-4D97-AF65-F5344CB8AC3E}">
        <p14:creationId xmlns:p14="http://schemas.microsoft.com/office/powerpoint/2010/main" val="17560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6CD9A-AB14-FC38-93C1-B4E3DE33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Бъдещи</a:t>
            </a:r>
            <a:r>
              <a:rPr lang="en-US"/>
              <a:t> </a:t>
            </a:r>
            <a:r>
              <a:rPr lang="en-US" err="1"/>
              <a:t>цели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644F6-F325-8476-61D2-1F965801F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957362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/>
              <a:t>Да</a:t>
            </a:r>
            <a:r>
              <a:rPr lang="en-US"/>
              <a:t> </a:t>
            </a:r>
            <a:r>
              <a:rPr lang="en-US" err="1"/>
              <a:t>не</a:t>
            </a:r>
            <a:r>
              <a:rPr lang="en-US"/>
              <a:t> </a:t>
            </a:r>
            <a:r>
              <a:rPr lang="en-US" err="1"/>
              <a:t>се</a:t>
            </a:r>
            <a:r>
              <a:rPr lang="en-US"/>
              <a:t> </a:t>
            </a:r>
            <a:r>
              <a:rPr lang="en-US" err="1"/>
              <a:t>използва</a:t>
            </a:r>
            <a:r>
              <a:rPr lang="en-US"/>
              <a:t> </a:t>
            </a:r>
            <a:r>
              <a:rPr lang="en-US" err="1"/>
              <a:t>само</a:t>
            </a:r>
            <a:r>
              <a:rPr lang="en-US"/>
              <a:t> </a:t>
            </a:r>
            <a:r>
              <a:rPr lang="en-US" err="1"/>
              <a:t>локална</a:t>
            </a:r>
            <a:r>
              <a:rPr lang="en-US"/>
              <a:t> </a:t>
            </a:r>
            <a:r>
              <a:rPr lang="en-US" err="1"/>
              <a:t>база</a:t>
            </a:r>
            <a:r>
              <a:rPr lang="en-US"/>
              <a:t> </a:t>
            </a:r>
            <a:r>
              <a:rPr lang="en-US" err="1"/>
              <a:t>данни</a:t>
            </a:r>
            <a:r>
              <a:rPr lang="en-US"/>
              <a:t>, </a:t>
            </a:r>
            <a:r>
              <a:rPr lang="en-US" err="1"/>
              <a:t>което</a:t>
            </a:r>
            <a:r>
              <a:rPr lang="en-US"/>
              <a:t> </a:t>
            </a:r>
            <a:r>
              <a:rPr lang="en-US" err="1"/>
              <a:t>ще</a:t>
            </a:r>
            <a:r>
              <a:rPr lang="en-US"/>
              <a:t> </a:t>
            </a:r>
            <a:r>
              <a:rPr lang="en-US" err="1"/>
              <a:t>позволи</a:t>
            </a:r>
            <a:r>
              <a:rPr lang="en-US"/>
              <a:t> </a:t>
            </a:r>
            <a:r>
              <a:rPr lang="en-US" err="1"/>
              <a:t>масовото</a:t>
            </a:r>
            <a:r>
              <a:rPr lang="en-US"/>
              <a:t> </a:t>
            </a:r>
            <a:r>
              <a:rPr lang="en-US" err="1"/>
              <a:t>споделяне</a:t>
            </a:r>
            <a:r>
              <a:rPr lang="en-US"/>
              <a:t> </a:t>
            </a:r>
            <a:r>
              <a:rPr lang="en-US" err="1"/>
              <a:t>на</a:t>
            </a:r>
            <a:r>
              <a:rPr lang="en-US"/>
              <a:t> </a:t>
            </a:r>
            <a:r>
              <a:rPr lang="en-US" err="1"/>
              <a:t>задачи</a:t>
            </a:r>
            <a:r>
              <a:rPr lang="en-US"/>
              <a:t>, </a:t>
            </a:r>
            <a:r>
              <a:rPr lang="en-US" err="1"/>
              <a:t>информация</a:t>
            </a:r>
            <a:r>
              <a:rPr lang="en-US"/>
              <a:t> </a:t>
            </a:r>
            <a:r>
              <a:rPr lang="en-US" err="1"/>
              <a:t>или</a:t>
            </a:r>
            <a:r>
              <a:rPr lang="en-US"/>
              <a:t> </a:t>
            </a:r>
            <a:r>
              <a:rPr lang="en-US" err="1"/>
              <a:t>каквото</a:t>
            </a:r>
            <a:r>
              <a:rPr lang="en-US"/>
              <a:t> </a:t>
            </a:r>
            <a:r>
              <a:rPr lang="en-US" err="1"/>
              <a:t>желае</a:t>
            </a:r>
            <a:r>
              <a:rPr lang="en-US"/>
              <a:t> потребителят.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65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Йон – заседателната зала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Application>Microsoft Office PowerPoint</Application>
  <PresentationFormat>Widescreen</PresentationFormat>
  <Slides>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Йон – заседателната зала</vt:lpstr>
      <vt:lpstr>Дипломна работа</vt:lpstr>
      <vt:lpstr>Какво е MAUI</vt:lpstr>
      <vt:lpstr>PowerPoint Presentation</vt:lpstr>
      <vt:lpstr>Проект и неговата цел</vt:lpstr>
      <vt:lpstr>Функции</vt:lpstr>
      <vt:lpstr>Бъдещи цели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2023-04-10T22:00:43Z</dcterms:created>
  <dcterms:modified xsi:type="dcterms:W3CDTF">2023-04-10T23:07:20Z</dcterms:modified>
</cp:coreProperties>
</file>