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2" r:id="rId16"/>
    <p:sldId id="271" r:id="rId17"/>
    <p:sldId id="274"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3D3AE3-9D5B-4E1D-8CAC-6FE188E6CEE6}" v="187" dt="2025-03-26T21:01:02.0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ket Kumar" userId="f74460b95bc3e74f" providerId="LiveId" clId="{303D3AE3-9D5B-4E1D-8CAC-6FE188E6CEE6}"/>
    <pc:docChg chg="undo custSel addSld delSld modSld">
      <pc:chgData name="Aniket Kumar" userId="f74460b95bc3e74f" providerId="LiveId" clId="{303D3AE3-9D5B-4E1D-8CAC-6FE188E6CEE6}" dt="2025-03-27T13:25:49.257" v="2599"/>
      <pc:docMkLst>
        <pc:docMk/>
      </pc:docMkLst>
      <pc:sldChg chg="addSp delSp modSp new mod">
        <pc:chgData name="Aniket Kumar" userId="f74460b95bc3e74f" providerId="LiveId" clId="{303D3AE3-9D5B-4E1D-8CAC-6FE188E6CEE6}" dt="2025-03-26T18:09:13.598" v="245" actId="478"/>
        <pc:sldMkLst>
          <pc:docMk/>
          <pc:sldMk cId="924433955" sldId="260"/>
        </pc:sldMkLst>
        <pc:spChg chg="mod">
          <ac:chgData name="Aniket Kumar" userId="f74460b95bc3e74f" providerId="LiveId" clId="{303D3AE3-9D5B-4E1D-8CAC-6FE188E6CEE6}" dt="2025-03-26T18:07:28.791" v="227" actId="255"/>
          <ac:spMkLst>
            <pc:docMk/>
            <pc:sldMk cId="924433955" sldId="260"/>
            <ac:spMk id="2" creationId="{2D3A9D24-9299-4F35-2015-E691675C7C96}"/>
          </ac:spMkLst>
        </pc:spChg>
        <pc:spChg chg="mod">
          <ac:chgData name="Aniket Kumar" userId="f74460b95bc3e74f" providerId="LiveId" clId="{303D3AE3-9D5B-4E1D-8CAC-6FE188E6CEE6}" dt="2025-03-26T18:07:34.659" v="228" actId="255"/>
          <ac:spMkLst>
            <pc:docMk/>
            <pc:sldMk cId="924433955" sldId="260"/>
            <ac:spMk id="3" creationId="{67A8081B-A279-AB0F-E41A-29192A40D104}"/>
          </ac:spMkLst>
        </pc:spChg>
        <pc:spChg chg="add del mod">
          <ac:chgData name="Aniket Kumar" userId="f74460b95bc3e74f" providerId="LiveId" clId="{303D3AE3-9D5B-4E1D-8CAC-6FE188E6CEE6}" dt="2025-03-26T18:08:18.758" v="234" actId="478"/>
          <ac:spMkLst>
            <pc:docMk/>
            <pc:sldMk cId="924433955" sldId="260"/>
            <ac:spMk id="6" creationId="{EF5005E4-43BE-F3C3-326E-8293990BBB3A}"/>
          </ac:spMkLst>
        </pc:spChg>
        <pc:spChg chg="add del mod">
          <ac:chgData name="Aniket Kumar" userId="f74460b95bc3e74f" providerId="LiveId" clId="{303D3AE3-9D5B-4E1D-8CAC-6FE188E6CEE6}" dt="2025-03-26T18:09:13.598" v="245" actId="478"/>
          <ac:spMkLst>
            <pc:docMk/>
            <pc:sldMk cId="924433955" sldId="260"/>
            <ac:spMk id="9" creationId="{F994C0EE-A6F5-0D61-1DA3-EA34ADF8C21E}"/>
          </ac:spMkLst>
        </pc:spChg>
        <pc:picChg chg="add mod">
          <ac:chgData name="Aniket Kumar" userId="f74460b95bc3e74f" providerId="LiveId" clId="{303D3AE3-9D5B-4E1D-8CAC-6FE188E6CEE6}" dt="2025-03-26T18:08:28.710" v="237" actId="1076"/>
          <ac:picMkLst>
            <pc:docMk/>
            <pc:sldMk cId="924433955" sldId="260"/>
            <ac:picMk id="5" creationId="{FD47B666-051A-045C-DDCE-EBF5580856C7}"/>
          </ac:picMkLst>
        </pc:picChg>
        <pc:picChg chg="add mod">
          <ac:chgData name="Aniket Kumar" userId="f74460b95bc3e74f" providerId="LiveId" clId="{303D3AE3-9D5B-4E1D-8CAC-6FE188E6CEE6}" dt="2025-03-26T18:09:09.149" v="244" actId="1076"/>
          <ac:picMkLst>
            <pc:docMk/>
            <pc:sldMk cId="924433955" sldId="260"/>
            <ac:picMk id="8" creationId="{01027D00-C53D-5607-BEBA-E48A92F1583E}"/>
          </ac:picMkLst>
        </pc:picChg>
      </pc:sldChg>
      <pc:sldChg chg="delSp modSp new mod">
        <pc:chgData name="Aniket Kumar" userId="f74460b95bc3e74f" providerId="LiveId" clId="{303D3AE3-9D5B-4E1D-8CAC-6FE188E6CEE6}" dt="2025-03-26T18:10:39.444" v="265" actId="1076"/>
        <pc:sldMkLst>
          <pc:docMk/>
          <pc:sldMk cId="1267998711" sldId="261"/>
        </pc:sldMkLst>
        <pc:spChg chg="mod">
          <ac:chgData name="Aniket Kumar" userId="f74460b95bc3e74f" providerId="LiveId" clId="{303D3AE3-9D5B-4E1D-8CAC-6FE188E6CEE6}" dt="2025-03-26T18:10:39.444" v="265" actId="1076"/>
          <ac:spMkLst>
            <pc:docMk/>
            <pc:sldMk cId="1267998711" sldId="261"/>
            <ac:spMk id="2" creationId="{86EFB5F0-0716-3FDF-F934-340585AB7109}"/>
          </ac:spMkLst>
        </pc:spChg>
        <pc:spChg chg="del">
          <ac:chgData name="Aniket Kumar" userId="f74460b95bc3e74f" providerId="LiveId" clId="{303D3AE3-9D5B-4E1D-8CAC-6FE188E6CEE6}" dt="2025-03-26T18:09:47.356" v="247" actId="478"/>
          <ac:spMkLst>
            <pc:docMk/>
            <pc:sldMk cId="1267998711" sldId="261"/>
            <ac:spMk id="3" creationId="{8F15D6DF-BAAB-D8C1-83B2-973E949D593A}"/>
          </ac:spMkLst>
        </pc:spChg>
      </pc:sldChg>
      <pc:sldChg chg="modSp new mod">
        <pc:chgData name="Aniket Kumar" userId="f74460b95bc3e74f" providerId="LiveId" clId="{303D3AE3-9D5B-4E1D-8CAC-6FE188E6CEE6}" dt="2025-03-26T18:21:26.088" v="797" actId="12"/>
        <pc:sldMkLst>
          <pc:docMk/>
          <pc:sldMk cId="1542743687" sldId="262"/>
        </pc:sldMkLst>
        <pc:spChg chg="mod">
          <ac:chgData name="Aniket Kumar" userId="f74460b95bc3e74f" providerId="LiveId" clId="{303D3AE3-9D5B-4E1D-8CAC-6FE188E6CEE6}" dt="2025-03-26T18:14:23.493" v="391" actId="14100"/>
          <ac:spMkLst>
            <pc:docMk/>
            <pc:sldMk cId="1542743687" sldId="262"/>
            <ac:spMk id="2" creationId="{42BF87BC-8E5E-4BC4-C1A0-9416DD4B9D20}"/>
          </ac:spMkLst>
        </pc:spChg>
        <pc:spChg chg="mod">
          <ac:chgData name="Aniket Kumar" userId="f74460b95bc3e74f" providerId="LiveId" clId="{303D3AE3-9D5B-4E1D-8CAC-6FE188E6CEE6}" dt="2025-03-26T18:21:26.088" v="797" actId="12"/>
          <ac:spMkLst>
            <pc:docMk/>
            <pc:sldMk cId="1542743687" sldId="262"/>
            <ac:spMk id="3" creationId="{09AB7D7B-75CB-8EB9-8A02-ECFA75D9E3ED}"/>
          </ac:spMkLst>
        </pc:spChg>
      </pc:sldChg>
      <pc:sldChg chg="addSp delSp modSp new mod setBg setClrOvrMap">
        <pc:chgData name="Aniket Kumar" userId="f74460b95bc3e74f" providerId="LiveId" clId="{303D3AE3-9D5B-4E1D-8CAC-6FE188E6CEE6}" dt="2025-03-26T18:44:20.605" v="1068" actId="207"/>
        <pc:sldMkLst>
          <pc:docMk/>
          <pc:sldMk cId="1198853756" sldId="263"/>
        </pc:sldMkLst>
        <pc:spChg chg="mod">
          <ac:chgData name="Aniket Kumar" userId="f74460b95bc3e74f" providerId="LiveId" clId="{303D3AE3-9D5B-4E1D-8CAC-6FE188E6CEE6}" dt="2025-03-26T18:44:20.605" v="1068" actId="207"/>
          <ac:spMkLst>
            <pc:docMk/>
            <pc:sldMk cId="1198853756" sldId="263"/>
            <ac:spMk id="2" creationId="{363D2195-6460-BC36-2413-CFBEE7EEE644}"/>
          </ac:spMkLst>
        </pc:spChg>
        <pc:spChg chg="del mod">
          <ac:chgData name="Aniket Kumar" userId="f74460b95bc3e74f" providerId="LiveId" clId="{303D3AE3-9D5B-4E1D-8CAC-6FE188E6CEE6}" dt="2025-03-26T18:23:59.447" v="809" actId="478"/>
          <ac:spMkLst>
            <pc:docMk/>
            <pc:sldMk cId="1198853756" sldId="263"/>
            <ac:spMk id="3" creationId="{E0FFC13C-B48C-67ED-D7DC-A7FB7E43B514}"/>
          </ac:spMkLst>
        </pc:spChg>
        <pc:spChg chg="add del">
          <ac:chgData name="Aniket Kumar" userId="f74460b95bc3e74f" providerId="LiveId" clId="{303D3AE3-9D5B-4E1D-8CAC-6FE188E6CEE6}" dt="2025-03-26T18:26:42.115" v="838" actId="26606"/>
          <ac:spMkLst>
            <pc:docMk/>
            <pc:sldMk cId="1198853756" sldId="263"/>
            <ac:spMk id="67" creationId="{D706AE2E-B17B-43A3-84F8-9C0FE9466CD5}"/>
          </ac:spMkLst>
        </pc:spChg>
        <pc:spChg chg="add del">
          <ac:chgData name="Aniket Kumar" userId="f74460b95bc3e74f" providerId="LiveId" clId="{303D3AE3-9D5B-4E1D-8CAC-6FE188E6CEE6}" dt="2025-03-26T18:26:42.115" v="838" actId="26606"/>
          <ac:spMkLst>
            <pc:docMk/>
            <pc:sldMk cId="1198853756" sldId="263"/>
            <ac:spMk id="127" creationId="{5B986EF0-8540-483D-9DDE-1F168FAAC78F}"/>
          </ac:spMkLst>
        </pc:spChg>
        <pc:grpChg chg="add del">
          <ac:chgData name="Aniket Kumar" userId="f74460b95bc3e74f" providerId="LiveId" clId="{303D3AE3-9D5B-4E1D-8CAC-6FE188E6CEE6}" dt="2025-03-26T18:26:42.115" v="838" actId="26606"/>
          <ac:grpSpMkLst>
            <pc:docMk/>
            <pc:sldMk cId="1198853756" sldId="263"/>
            <ac:grpSpMk id="11" creationId="{AB86F577-8905-4B21-8AF3-C1BB3433775D}"/>
          </ac:grpSpMkLst>
        </pc:grpChg>
        <pc:grpChg chg="add del">
          <ac:chgData name="Aniket Kumar" userId="f74460b95bc3e74f" providerId="LiveId" clId="{303D3AE3-9D5B-4E1D-8CAC-6FE188E6CEE6}" dt="2025-03-26T18:26:42.115" v="838" actId="26606"/>
          <ac:grpSpMkLst>
            <pc:docMk/>
            <pc:sldMk cId="1198853756" sldId="263"/>
            <ac:grpSpMk id="69" creationId="{CEFFB8CF-3E94-42D7-849C-841E7744B2C9}"/>
          </ac:grpSpMkLst>
        </pc:grpChg>
        <pc:graphicFrameChg chg="add mod modGraphic">
          <ac:chgData name="Aniket Kumar" userId="f74460b95bc3e74f" providerId="LiveId" clId="{303D3AE3-9D5B-4E1D-8CAC-6FE188E6CEE6}" dt="2025-03-26T18:31:21.452" v="876" actId="14100"/>
          <ac:graphicFrameMkLst>
            <pc:docMk/>
            <pc:sldMk cId="1198853756" sldId="263"/>
            <ac:graphicFrameMk id="4" creationId="{49FABD1D-5865-DE78-3DA8-2929E7672922}"/>
          </ac:graphicFrameMkLst>
        </pc:graphicFrameChg>
        <pc:picChg chg="add del">
          <ac:chgData name="Aniket Kumar" userId="f74460b95bc3e74f" providerId="LiveId" clId="{303D3AE3-9D5B-4E1D-8CAC-6FE188E6CEE6}" dt="2025-03-26T18:26:42.115" v="838" actId="26606"/>
          <ac:picMkLst>
            <pc:docMk/>
            <pc:sldMk cId="1198853756" sldId="263"/>
            <ac:picMk id="9" creationId="{678E285C-BE9E-45B7-A3EE-B9792DAE9917}"/>
          </ac:picMkLst>
        </pc:picChg>
        <pc:picChg chg="add del">
          <ac:chgData name="Aniket Kumar" userId="f74460b95bc3e74f" providerId="LiveId" clId="{303D3AE3-9D5B-4E1D-8CAC-6FE188E6CEE6}" dt="2025-03-26T18:26:42.115" v="838" actId="26606"/>
          <ac:picMkLst>
            <pc:docMk/>
            <pc:sldMk cId="1198853756" sldId="263"/>
            <ac:picMk id="125" creationId="{3631D3C9-4C1D-4B3A-A737-E6E780042405}"/>
          </ac:picMkLst>
        </pc:picChg>
      </pc:sldChg>
      <pc:sldChg chg="addSp delSp modSp new mod">
        <pc:chgData name="Aniket Kumar" userId="f74460b95bc3e74f" providerId="LiveId" clId="{303D3AE3-9D5B-4E1D-8CAC-6FE188E6CEE6}" dt="2025-03-26T20:17:13.265" v="1695" actId="27918"/>
        <pc:sldMkLst>
          <pc:docMk/>
          <pc:sldMk cId="34467945" sldId="264"/>
        </pc:sldMkLst>
        <pc:spChg chg="mod">
          <ac:chgData name="Aniket Kumar" userId="f74460b95bc3e74f" providerId="LiveId" clId="{303D3AE3-9D5B-4E1D-8CAC-6FE188E6CEE6}" dt="2025-03-26T18:40:00.145" v="1015" actId="14100"/>
          <ac:spMkLst>
            <pc:docMk/>
            <pc:sldMk cId="34467945" sldId="264"/>
            <ac:spMk id="2" creationId="{10C377AC-A1C1-57FD-B058-9D5E232C0EE2}"/>
          </ac:spMkLst>
        </pc:spChg>
        <pc:spChg chg="del">
          <ac:chgData name="Aniket Kumar" userId="f74460b95bc3e74f" providerId="LiveId" clId="{303D3AE3-9D5B-4E1D-8CAC-6FE188E6CEE6}" dt="2025-03-26T18:37:04.430" v="994" actId="478"/>
          <ac:spMkLst>
            <pc:docMk/>
            <pc:sldMk cId="34467945" sldId="264"/>
            <ac:spMk id="3" creationId="{E537E5F2-30BF-1E5B-D356-A75101380ECC}"/>
          </ac:spMkLst>
        </pc:spChg>
        <pc:spChg chg="add mod">
          <ac:chgData name="Aniket Kumar" userId="f74460b95bc3e74f" providerId="LiveId" clId="{303D3AE3-9D5B-4E1D-8CAC-6FE188E6CEE6}" dt="2025-03-26T18:42:08.139" v="1050" actId="13926"/>
          <ac:spMkLst>
            <pc:docMk/>
            <pc:sldMk cId="34467945" sldId="264"/>
            <ac:spMk id="5" creationId="{301820E4-04EA-5455-4C45-4B1B642B275A}"/>
          </ac:spMkLst>
        </pc:spChg>
        <pc:graphicFrameChg chg="add mod">
          <ac:chgData name="Aniket Kumar" userId="f74460b95bc3e74f" providerId="LiveId" clId="{303D3AE3-9D5B-4E1D-8CAC-6FE188E6CEE6}" dt="2025-03-26T18:40:05.901" v="1016" actId="1076"/>
          <ac:graphicFrameMkLst>
            <pc:docMk/>
            <pc:sldMk cId="34467945" sldId="264"/>
            <ac:graphicFrameMk id="4" creationId="{032069CB-8C93-70A4-F0C9-9012CCDD14B1}"/>
          </ac:graphicFrameMkLst>
        </pc:graphicFrameChg>
      </pc:sldChg>
      <pc:sldChg chg="addSp delSp modSp new mod">
        <pc:chgData name="Aniket Kumar" userId="f74460b95bc3e74f" providerId="LiveId" clId="{303D3AE3-9D5B-4E1D-8CAC-6FE188E6CEE6}" dt="2025-03-26T20:17:13.341" v="1696" actId="27918"/>
        <pc:sldMkLst>
          <pc:docMk/>
          <pc:sldMk cId="67067073" sldId="265"/>
        </pc:sldMkLst>
        <pc:spChg chg="mod">
          <ac:chgData name="Aniket Kumar" userId="f74460b95bc3e74f" providerId="LiveId" clId="{303D3AE3-9D5B-4E1D-8CAC-6FE188E6CEE6}" dt="2025-03-26T18:43:50.263" v="1065" actId="20577"/>
          <ac:spMkLst>
            <pc:docMk/>
            <pc:sldMk cId="67067073" sldId="265"/>
            <ac:spMk id="2" creationId="{D0A4339F-30DB-12F9-0A0F-12673254E2FC}"/>
          </ac:spMkLst>
        </pc:spChg>
        <pc:spChg chg="del">
          <ac:chgData name="Aniket Kumar" userId="f74460b95bc3e74f" providerId="LiveId" clId="{303D3AE3-9D5B-4E1D-8CAC-6FE188E6CEE6}" dt="2025-03-26T18:45:20.777" v="1069"/>
          <ac:spMkLst>
            <pc:docMk/>
            <pc:sldMk cId="67067073" sldId="265"/>
            <ac:spMk id="3" creationId="{D7E5572F-434E-47AB-09E4-9A18160607D7}"/>
          </ac:spMkLst>
        </pc:spChg>
        <pc:spChg chg="add mod">
          <ac:chgData name="Aniket Kumar" userId="f74460b95bc3e74f" providerId="LiveId" clId="{303D3AE3-9D5B-4E1D-8CAC-6FE188E6CEE6}" dt="2025-03-26T19:00:55.893" v="1163" actId="20577"/>
          <ac:spMkLst>
            <pc:docMk/>
            <pc:sldMk cId="67067073" sldId="265"/>
            <ac:spMk id="6" creationId="{D8567D20-D7E4-B97A-EA3E-FB2D15FE5B9A}"/>
          </ac:spMkLst>
        </pc:spChg>
        <pc:graphicFrameChg chg="add mod modGraphic">
          <ac:chgData name="Aniket Kumar" userId="f74460b95bc3e74f" providerId="LiveId" clId="{303D3AE3-9D5B-4E1D-8CAC-6FE188E6CEE6}" dt="2025-03-26T18:58:53.720" v="1131" actId="14100"/>
          <ac:graphicFrameMkLst>
            <pc:docMk/>
            <pc:sldMk cId="67067073" sldId="265"/>
            <ac:graphicFrameMk id="4" creationId="{CB9E188D-CF86-C108-E35F-57EC79C3786E}"/>
          </ac:graphicFrameMkLst>
        </pc:graphicFrameChg>
        <pc:graphicFrameChg chg="add mod">
          <ac:chgData name="Aniket Kumar" userId="f74460b95bc3e74f" providerId="LiveId" clId="{303D3AE3-9D5B-4E1D-8CAC-6FE188E6CEE6}" dt="2025-03-26T18:57:30.340" v="1118" actId="692"/>
          <ac:graphicFrameMkLst>
            <pc:docMk/>
            <pc:sldMk cId="67067073" sldId="265"/>
            <ac:graphicFrameMk id="5" creationId="{C3F1C0A0-4F84-C0BD-2231-8967EFD4A6D8}"/>
          </ac:graphicFrameMkLst>
        </pc:graphicFrameChg>
      </pc:sldChg>
      <pc:sldChg chg="addSp delSp modSp new mod">
        <pc:chgData name="Aniket Kumar" userId="f74460b95bc3e74f" providerId="LiveId" clId="{303D3AE3-9D5B-4E1D-8CAC-6FE188E6CEE6}" dt="2025-03-26T19:22:59.084" v="1296" actId="255"/>
        <pc:sldMkLst>
          <pc:docMk/>
          <pc:sldMk cId="2123765576" sldId="266"/>
        </pc:sldMkLst>
        <pc:spChg chg="mod">
          <ac:chgData name="Aniket Kumar" userId="f74460b95bc3e74f" providerId="LiveId" clId="{303D3AE3-9D5B-4E1D-8CAC-6FE188E6CEE6}" dt="2025-03-26T19:22:49.131" v="1295" actId="14100"/>
          <ac:spMkLst>
            <pc:docMk/>
            <pc:sldMk cId="2123765576" sldId="266"/>
            <ac:spMk id="2" creationId="{1A93C671-E278-3B0D-F523-1297BCD9FFF4}"/>
          </ac:spMkLst>
        </pc:spChg>
        <pc:spChg chg="del">
          <ac:chgData name="Aniket Kumar" userId="f74460b95bc3e74f" providerId="LiveId" clId="{303D3AE3-9D5B-4E1D-8CAC-6FE188E6CEE6}" dt="2025-03-26T19:02:33.461" v="1174" actId="478"/>
          <ac:spMkLst>
            <pc:docMk/>
            <pc:sldMk cId="2123765576" sldId="266"/>
            <ac:spMk id="3" creationId="{F0FD1071-4BA4-EAC6-1AFD-81E823F2FF55}"/>
          </ac:spMkLst>
        </pc:spChg>
        <pc:spChg chg="add del">
          <ac:chgData name="Aniket Kumar" userId="f74460b95bc3e74f" providerId="LiveId" clId="{303D3AE3-9D5B-4E1D-8CAC-6FE188E6CEE6}" dt="2025-03-26T19:12:18.175" v="1208" actId="22"/>
          <ac:spMkLst>
            <pc:docMk/>
            <pc:sldMk cId="2123765576" sldId="266"/>
            <ac:spMk id="10" creationId="{04D30303-B34C-9490-5485-0087B22A4A7E}"/>
          </ac:spMkLst>
        </pc:spChg>
        <pc:spChg chg="add del">
          <ac:chgData name="Aniket Kumar" userId="f74460b95bc3e74f" providerId="LiveId" clId="{303D3AE3-9D5B-4E1D-8CAC-6FE188E6CEE6}" dt="2025-03-26T19:13:58.165" v="1210" actId="22"/>
          <ac:spMkLst>
            <pc:docMk/>
            <pc:sldMk cId="2123765576" sldId="266"/>
            <ac:spMk id="12" creationId="{509CC2CC-8165-E48C-D278-C042C60DC74C}"/>
          </ac:spMkLst>
        </pc:spChg>
        <pc:spChg chg="add del">
          <ac:chgData name="Aniket Kumar" userId="f74460b95bc3e74f" providerId="LiveId" clId="{303D3AE3-9D5B-4E1D-8CAC-6FE188E6CEE6}" dt="2025-03-26T19:14:18.251" v="1212" actId="22"/>
          <ac:spMkLst>
            <pc:docMk/>
            <pc:sldMk cId="2123765576" sldId="266"/>
            <ac:spMk id="14" creationId="{26A8E03D-9DB4-F984-C803-D874696E99BD}"/>
          </ac:spMkLst>
        </pc:spChg>
        <pc:spChg chg="add mod">
          <ac:chgData name="Aniket Kumar" userId="f74460b95bc3e74f" providerId="LiveId" clId="{303D3AE3-9D5B-4E1D-8CAC-6FE188E6CEE6}" dt="2025-03-26T19:22:59.084" v="1296" actId="255"/>
          <ac:spMkLst>
            <pc:docMk/>
            <pc:sldMk cId="2123765576" sldId="266"/>
            <ac:spMk id="17" creationId="{6EFD7A34-06F7-08E3-D403-9DB3299F5D23}"/>
          </ac:spMkLst>
        </pc:spChg>
        <pc:graphicFrameChg chg="add del mod modGraphic">
          <ac:chgData name="Aniket Kumar" userId="f74460b95bc3e74f" providerId="LiveId" clId="{303D3AE3-9D5B-4E1D-8CAC-6FE188E6CEE6}" dt="2025-03-26T19:06:47.523" v="1183" actId="478"/>
          <ac:graphicFrameMkLst>
            <pc:docMk/>
            <pc:sldMk cId="2123765576" sldId="266"/>
            <ac:graphicFrameMk id="4" creationId="{975C51BD-6B93-360A-6502-F0A0289B0820}"/>
          </ac:graphicFrameMkLst>
        </pc:graphicFrameChg>
        <pc:graphicFrameChg chg="add del mod modGraphic">
          <ac:chgData name="Aniket Kumar" userId="f74460b95bc3e74f" providerId="LiveId" clId="{303D3AE3-9D5B-4E1D-8CAC-6FE188E6CEE6}" dt="2025-03-26T19:15:36.215" v="1221" actId="478"/>
          <ac:graphicFrameMkLst>
            <pc:docMk/>
            <pc:sldMk cId="2123765576" sldId="266"/>
            <ac:graphicFrameMk id="5" creationId="{7718D7A9-560E-5344-2F7A-E8795C3072B0}"/>
          </ac:graphicFrameMkLst>
        </pc:graphicFrameChg>
        <pc:graphicFrameChg chg="add del mod modGraphic">
          <ac:chgData name="Aniket Kumar" userId="f74460b95bc3e74f" providerId="LiveId" clId="{303D3AE3-9D5B-4E1D-8CAC-6FE188E6CEE6}" dt="2025-03-26T19:15:39.577" v="1222" actId="478"/>
          <ac:graphicFrameMkLst>
            <pc:docMk/>
            <pc:sldMk cId="2123765576" sldId="266"/>
            <ac:graphicFrameMk id="6" creationId="{2117F1B8-4FA7-1D0E-3BD7-F29C08546EAA}"/>
          </ac:graphicFrameMkLst>
        </pc:graphicFrameChg>
        <pc:graphicFrameChg chg="add del mod modGraphic">
          <ac:chgData name="Aniket Kumar" userId="f74460b95bc3e74f" providerId="LiveId" clId="{303D3AE3-9D5B-4E1D-8CAC-6FE188E6CEE6}" dt="2025-03-26T19:15:44.060" v="1223" actId="478"/>
          <ac:graphicFrameMkLst>
            <pc:docMk/>
            <pc:sldMk cId="2123765576" sldId="266"/>
            <ac:graphicFrameMk id="7" creationId="{807B086E-B84D-3991-1A72-4E49BF6F2C4B}"/>
          </ac:graphicFrameMkLst>
        </pc:graphicFrameChg>
        <pc:graphicFrameChg chg="add del mod modGraphic">
          <ac:chgData name="Aniket Kumar" userId="f74460b95bc3e74f" providerId="LiveId" clId="{303D3AE3-9D5B-4E1D-8CAC-6FE188E6CEE6}" dt="2025-03-26T19:15:47.610" v="1224" actId="478"/>
          <ac:graphicFrameMkLst>
            <pc:docMk/>
            <pc:sldMk cId="2123765576" sldId="266"/>
            <ac:graphicFrameMk id="8" creationId="{BEA758B3-DC7A-434B-9B9D-917ED52AA145}"/>
          </ac:graphicFrameMkLst>
        </pc:graphicFrameChg>
        <pc:graphicFrameChg chg="add del mod modGraphic">
          <ac:chgData name="Aniket Kumar" userId="f74460b95bc3e74f" providerId="LiveId" clId="{303D3AE3-9D5B-4E1D-8CAC-6FE188E6CEE6}" dt="2025-03-26T19:15:50.647" v="1225" actId="478"/>
          <ac:graphicFrameMkLst>
            <pc:docMk/>
            <pc:sldMk cId="2123765576" sldId="266"/>
            <ac:graphicFrameMk id="15" creationId="{040772DA-7316-D45E-93CE-A79916BC6B89}"/>
          </ac:graphicFrameMkLst>
        </pc:graphicFrameChg>
        <pc:graphicFrameChg chg="add mod modGraphic">
          <ac:chgData name="Aniket Kumar" userId="f74460b95bc3e74f" providerId="LiveId" clId="{303D3AE3-9D5B-4E1D-8CAC-6FE188E6CEE6}" dt="2025-03-26T19:22:44.940" v="1294" actId="14100"/>
          <ac:graphicFrameMkLst>
            <pc:docMk/>
            <pc:sldMk cId="2123765576" sldId="266"/>
            <ac:graphicFrameMk id="16" creationId="{6F2B7BE6-B47C-AFBD-2175-2437F1AD9BF0}"/>
          </ac:graphicFrameMkLst>
        </pc:graphicFrameChg>
      </pc:sldChg>
      <pc:sldChg chg="addSp delSp modSp new mod">
        <pc:chgData name="Aniket Kumar" userId="f74460b95bc3e74f" providerId="LiveId" clId="{303D3AE3-9D5B-4E1D-8CAC-6FE188E6CEE6}" dt="2025-03-26T20:08:55.913" v="1662" actId="1076"/>
        <pc:sldMkLst>
          <pc:docMk/>
          <pc:sldMk cId="3198282704" sldId="267"/>
        </pc:sldMkLst>
        <pc:spChg chg="mod">
          <ac:chgData name="Aniket Kumar" userId="f74460b95bc3e74f" providerId="LiveId" clId="{303D3AE3-9D5B-4E1D-8CAC-6FE188E6CEE6}" dt="2025-03-26T20:08:46.641" v="1660" actId="1076"/>
          <ac:spMkLst>
            <pc:docMk/>
            <pc:sldMk cId="3198282704" sldId="267"/>
            <ac:spMk id="2" creationId="{E501D907-0C4C-0A27-FBCB-2CFD06A10136}"/>
          </ac:spMkLst>
        </pc:spChg>
        <pc:spChg chg="del">
          <ac:chgData name="Aniket Kumar" userId="f74460b95bc3e74f" providerId="LiveId" clId="{303D3AE3-9D5B-4E1D-8CAC-6FE188E6CEE6}" dt="2025-03-26T19:47:45.603" v="1305"/>
          <ac:spMkLst>
            <pc:docMk/>
            <pc:sldMk cId="3198282704" sldId="267"/>
            <ac:spMk id="3" creationId="{7314E6F3-B79D-D527-8586-D0E3B79819B3}"/>
          </ac:spMkLst>
        </pc:spChg>
        <pc:spChg chg="add del mod">
          <ac:chgData name="Aniket Kumar" userId="f74460b95bc3e74f" providerId="LiveId" clId="{303D3AE3-9D5B-4E1D-8CAC-6FE188E6CEE6}" dt="2025-03-26T19:56:02.078" v="1309" actId="478"/>
          <ac:spMkLst>
            <pc:docMk/>
            <pc:sldMk cId="3198282704" sldId="267"/>
            <ac:spMk id="7" creationId="{4D636824-48BD-E807-B37D-7AF041C29200}"/>
          </ac:spMkLst>
        </pc:spChg>
        <pc:spChg chg="add mod">
          <ac:chgData name="Aniket Kumar" userId="f74460b95bc3e74f" providerId="LiveId" clId="{303D3AE3-9D5B-4E1D-8CAC-6FE188E6CEE6}" dt="2025-03-26T20:08:25.990" v="1645" actId="14100"/>
          <ac:spMkLst>
            <pc:docMk/>
            <pc:sldMk cId="3198282704" sldId="267"/>
            <ac:spMk id="8" creationId="{7BFA02BE-AD0E-FDEA-5E35-2D26DCE7AF58}"/>
          </ac:spMkLst>
        </pc:spChg>
        <pc:graphicFrameChg chg="add del mod">
          <ac:chgData name="Aniket Kumar" userId="f74460b95bc3e74f" providerId="LiveId" clId="{303D3AE3-9D5B-4E1D-8CAC-6FE188E6CEE6}" dt="2025-03-26T19:55:22.873" v="1308" actId="478"/>
          <ac:graphicFrameMkLst>
            <pc:docMk/>
            <pc:sldMk cId="3198282704" sldId="267"/>
            <ac:graphicFrameMk id="4" creationId="{B1990349-1DA8-124E-1BE1-3C08FA85AB4A}"/>
          </ac:graphicFrameMkLst>
        </pc:graphicFrameChg>
        <pc:graphicFrameChg chg="add mod modGraphic">
          <ac:chgData name="Aniket Kumar" userId="f74460b95bc3e74f" providerId="LiveId" clId="{303D3AE3-9D5B-4E1D-8CAC-6FE188E6CEE6}" dt="2025-03-26T20:08:55.913" v="1662" actId="1076"/>
          <ac:graphicFrameMkLst>
            <pc:docMk/>
            <pc:sldMk cId="3198282704" sldId="267"/>
            <ac:graphicFrameMk id="5" creationId="{93352524-8FE9-23F3-4550-5849A85F866F}"/>
          </ac:graphicFrameMkLst>
        </pc:graphicFrameChg>
        <pc:graphicFrameChg chg="add del mod">
          <ac:chgData name="Aniket Kumar" userId="f74460b95bc3e74f" providerId="LiveId" clId="{303D3AE3-9D5B-4E1D-8CAC-6FE188E6CEE6}" dt="2025-03-26T20:02:44.625" v="1408" actId="478"/>
          <ac:graphicFrameMkLst>
            <pc:docMk/>
            <pc:sldMk cId="3198282704" sldId="267"/>
            <ac:graphicFrameMk id="9" creationId="{5511FD10-A8D1-AEDB-3C7A-5E8CD5559BE3}"/>
          </ac:graphicFrameMkLst>
        </pc:graphicFrameChg>
      </pc:sldChg>
      <pc:sldChg chg="addSp delSp modSp new del mod setBg setClrOvrMap">
        <pc:chgData name="Aniket Kumar" userId="f74460b95bc3e74f" providerId="LiveId" clId="{303D3AE3-9D5B-4E1D-8CAC-6FE188E6CEE6}" dt="2025-03-26T20:19:55.798" v="1721" actId="2696"/>
        <pc:sldMkLst>
          <pc:docMk/>
          <pc:sldMk cId="3017948308" sldId="268"/>
        </pc:sldMkLst>
        <pc:spChg chg="mod">
          <ac:chgData name="Aniket Kumar" userId="f74460b95bc3e74f" providerId="LiveId" clId="{303D3AE3-9D5B-4E1D-8CAC-6FE188E6CEE6}" dt="2025-03-26T20:16:09" v="1690" actId="403"/>
          <ac:spMkLst>
            <pc:docMk/>
            <pc:sldMk cId="3017948308" sldId="268"/>
            <ac:spMk id="2" creationId="{DB83B478-EF79-0BDD-65ED-A738A10A033A}"/>
          </ac:spMkLst>
        </pc:spChg>
        <pc:spChg chg="del">
          <ac:chgData name="Aniket Kumar" userId="f74460b95bc3e74f" providerId="LiveId" clId="{303D3AE3-9D5B-4E1D-8CAC-6FE188E6CEE6}" dt="2025-03-26T20:10:12.793" v="1673" actId="478"/>
          <ac:spMkLst>
            <pc:docMk/>
            <pc:sldMk cId="3017948308" sldId="268"/>
            <ac:spMk id="3" creationId="{044650D5-9F08-3265-AD2C-A1B39B162909}"/>
          </ac:spMkLst>
        </pc:spChg>
        <pc:spChg chg="add">
          <ac:chgData name="Aniket Kumar" userId="f74460b95bc3e74f" providerId="LiveId" clId="{303D3AE3-9D5B-4E1D-8CAC-6FE188E6CEE6}" dt="2025-03-26T20:14:50.906" v="1681" actId="26606"/>
          <ac:spMkLst>
            <pc:docMk/>
            <pc:sldMk cId="3017948308" sldId="268"/>
            <ac:spMk id="68" creationId="{CD614432-46FD-4B63-8194-64F233F94135}"/>
          </ac:spMkLst>
        </pc:spChg>
        <pc:spChg chg="add">
          <ac:chgData name="Aniket Kumar" userId="f74460b95bc3e74f" providerId="LiveId" clId="{303D3AE3-9D5B-4E1D-8CAC-6FE188E6CEE6}" dt="2025-03-26T20:14:50.906" v="1681" actId="26606"/>
          <ac:spMkLst>
            <pc:docMk/>
            <pc:sldMk cId="3017948308" sldId="268"/>
            <ac:spMk id="128" creationId="{7C914900-562F-42A1-9E63-CD117E0CA000}"/>
          </ac:spMkLst>
        </pc:spChg>
        <pc:grpChg chg="add">
          <ac:chgData name="Aniket Kumar" userId="f74460b95bc3e74f" providerId="LiveId" clId="{303D3AE3-9D5B-4E1D-8CAC-6FE188E6CEE6}" dt="2025-03-26T20:14:50.906" v="1681" actId="26606"/>
          <ac:grpSpMkLst>
            <pc:docMk/>
            <pc:sldMk cId="3017948308" sldId="268"/>
            <ac:grpSpMk id="12" creationId="{AB86F577-8905-4B21-8AF3-C1BB3433775D}"/>
          </ac:grpSpMkLst>
        </pc:grpChg>
        <pc:grpChg chg="add">
          <ac:chgData name="Aniket Kumar" userId="f74460b95bc3e74f" providerId="LiveId" clId="{303D3AE3-9D5B-4E1D-8CAC-6FE188E6CEE6}" dt="2025-03-26T20:14:50.906" v="1681" actId="26606"/>
          <ac:grpSpMkLst>
            <pc:docMk/>
            <pc:sldMk cId="3017948308" sldId="268"/>
            <ac:grpSpMk id="70" creationId="{57D43E06-E0E9-45FB-9DD8-4513BF040A64}"/>
          </ac:grpSpMkLst>
        </pc:grpChg>
        <pc:graphicFrameChg chg="add del mod modGraphic">
          <ac:chgData name="Aniket Kumar" userId="f74460b95bc3e74f" providerId="LiveId" clId="{303D3AE3-9D5B-4E1D-8CAC-6FE188E6CEE6}" dt="2025-03-26T20:13:09.565" v="1677" actId="478"/>
          <ac:graphicFrameMkLst>
            <pc:docMk/>
            <pc:sldMk cId="3017948308" sldId="268"/>
            <ac:graphicFrameMk id="4" creationId="{9596CA1E-28E8-23FD-4392-06A4D4924592}"/>
          </ac:graphicFrameMkLst>
        </pc:graphicFrameChg>
        <pc:graphicFrameChg chg="add mod modGraphic">
          <ac:chgData name="Aniket Kumar" userId="f74460b95bc3e74f" providerId="LiveId" clId="{303D3AE3-9D5B-4E1D-8CAC-6FE188E6CEE6}" dt="2025-03-26T20:17:50.720" v="1703" actId="1076"/>
          <ac:graphicFrameMkLst>
            <pc:docMk/>
            <pc:sldMk cId="3017948308" sldId="268"/>
            <ac:graphicFrameMk id="5" creationId="{870AFFC0-4AAF-5F88-4C53-97F17EB35A49}"/>
          </ac:graphicFrameMkLst>
        </pc:graphicFrameChg>
        <pc:graphicFrameChg chg="add mod">
          <ac:chgData name="Aniket Kumar" userId="f74460b95bc3e74f" providerId="LiveId" clId="{303D3AE3-9D5B-4E1D-8CAC-6FE188E6CEE6}" dt="2025-03-26T20:16:43.328" v="1694" actId="14100"/>
          <ac:graphicFrameMkLst>
            <pc:docMk/>
            <pc:sldMk cId="3017948308" sldId="268"/>
            <ac:graphicFrameMk id="6" creationId="{DE8F7D8A-2ABB-5D3D-4D6E-8A229EE81E40}"/>
          </ac:graphicFrameMkLst>
        </pc:graphicFrameChg>
        <pc:picChg chg="add">
          <ac:chgData name="Aniket Kumar" userId="f74460b95bc3e74f" providerId="LiveId" clId="{303D3AE3-9D5B-4E1D-8CAC-6FE188E6CEE6}" dt="2025-03-26T20:14:50.906" v="1681" actId="26606"/>
          <ac:picMkLst>
            <pc:docMk/>
            <pc:sldMk cId="3017948308" sldId="268"/>
            <ac:picMk id="10" creationId="{678E285C-BE9E-45B7-A3EE-B9792DAE9917}"/>
          </ac:picMkLst>
        </pc:picChg>
        <pc:picChg chg="add">
          <ac:chgData name="Aniket Kumar" userId="f74460b95bc3e74f" providerId="LiveId" clId="{303D3AE3-9D5B-4E1D-8CAC-6FE188E6CEE6}" dt="2025-03-26T20:14:50.906" v="1681" actId="26606"/>
          <ac:picMkLst>
            <pc:docMk/>
            <pc:sldMk cId="3017948308" sldId="268"/>
            <ac:picMk id="126" creationId="{0B0BC616-AF73-491B-AACB-A8C3A548B639}"/>
          </ac:picMkLst>
        </pc:picChg>
      </pc:sldChg>
      <pc:sldChg chg="addSp delSp modSp new mod setBg setClrOvrMap">
        <pc:chgData name="Aniket Kumar" userId="f74460b95bc3e74f" providerId="LiveId" clId="{303D3AE3-9D5B-4E1D-8CAC-6FE188E6CEE6}" dt="2025-03-26T20:43:01.528" v="2121" actId="13822"/>
        <pc:sldMkLst>
          <pc:docMk/>
          <pc:sldMk cId="1405071498" sldId="269"/>
        </pc:sldMkLst>
        <pc:spChg chg="mod">
          <ac:chgData name="Aniket Kumar" userId="f74460b95bc3e74f" providerId="LiveId" clId="{303D3AE3-9D5B-4E1D-8CAC-6FE188E6CEE6}" dt="2025-03-26T20:30:22.306" v="1838" actId="255"/>
          <ac:spMkLst>
            <pc:docMk/>
            <pc:sldMk cId="1405071498" sldId="269"/>
            <ac:spMk id="2" creationId="{0170F602-36F5-B62D-FF92-D33EEFD52BB5}"/>
          </ac:spMkLst>
        </pc:spChg>
        <pc:spChg chg="del mod">
          <ac:chgData name="Aniket Kumar" userId="f74460b95bc3e74f" providerId="LiveId" clId="{303D3AE3-9D5B-4E1D-8CAC-6FE188E6CEE6}" dt="2025-03-26T20:19:23.569" v="1720" actId="478"/>
          <ac:spMkLst>
            <pc:docMk/>
            <pc:sldMk cId="1405071498" sldId="269"/>
            <ac:spMk id="3" creationId="{76BBE816-CDFF-7FEA-530E-9D5BEC24A73B}"/>
          </ac:spMkLst>
        </pc:spChg>
        <pc:spChg chg="add del mod">
          <ac:chgData name="Aniket Kumar" userId="f74460b95bc3e74f" providerId="LiveId" clId="{303D3AE3-9D5B-4E1D-8CAC-6FE188E6CEE6}" dt="2025-03-26T20:26:41.408" v="1811" actId="478"/>
          <ac:spMkLst>
            <pc:docMk/>
            <pc:sldMk cId="1405071498" sldId="269"/>
            <ac:spMk id="6" creationId="{CBBA38A5-3F33-25A7-A159-5819A17016CB}"/>
          </ac:spMkLst>
        </pc:spChg>
        <pc:spChg chg="add mod">
          <ac:chgData name="Aniket Kumar" userId="f74460b95bc3e74f" providerId="LiveId" clId="{303D3AE3-9D5B-4E1D-8CAC-6FE188E6CEE6}" dt="2025-03-26T20:30:44.574" v="1842" actId="255"/>
          <ac:spMkLst>
            <pc:docMk/>
            <pc:sldMk cId="1405071498" sldId="269"/>
            <ac:spMk id="9" creationId="{DA1A182E-9105-E5E9-1A80-7E2AD2AD03B2}"/>
          </ac:spMkLst>
        </pc:spChg>
        <pc:spChg chg="add mod">
          <ac:chgData name="Aniket Kumar" userId="f74460b95bc3e74f" providerId="LiveId" clId="{303D3AE3-9D5B-4E1D-8CAC-6FE188E6CEE6}" dt="2025-03-26T20:42:28.186" v="2118" actId="207"/>
          <ac:spMkLst>
            <pc:docMk/>
            <pc:sldMk cId="1405071498" sldId="269"/>
            <ac:spMk id="10" creationId="{A090CFAB-F9CF-E211-A194-F86755E468EC}"/>
          </ac:spMkLst>
        </pc:spChg>
        <pc:spChg chg="add mod">
          <ac:chgData name="Aniket Kumar" userId="f74460b95bc3e74f" providerId="LiveId" clId="{303D3AE3-9D5B-4E1D-8CAC-6FE188E6CEE6}" dt="2025-03-26T20:43:01.528" v="2121" actId="13822"/>
          <ac:spMkLst>
            <pc:docMk/>
            <pc:sldMk cId="1405071498" sldId="269"/>
            <ac:spMk id="11" creationId="{B2C4C03F-C820-87EE-CFF4-BE37AE8312C2}"/>
          </ac:spMkLst>
        </pc:spChg>
        <pc:spChg chg="add del">
          <ac:chgData name="Aniket Kumar" userId="f74460b95bc3e74f" providerId="LiveId" clId="{303D3AE3-9D5B-4E1D-8CAC-6FE188E6CEE6}" dt="2025-03-26T20:28:20.292" v="1820" actId="26606"/>
          <ac:spMkLst>
            <pc:docMk/>
            <pc:sldMk cId="1405071498" sldId="269"/>
            <ac:spMk id="71" creationId="{D706AE2E-B17B-43A3-84F8-9C0FE9466CD5}"/>
          </ac:spMkLst>
        </pc:spChg>
        <pc:spChg chg="add del">
          <ac:chgData name="Aniket Kumar" userId="f74460b95bc3e74f" providerId="LiveId" clId="{303D3AE3-9D5B-4E1D-8CAC-6FE188E6CEE6}" dt="2025-03-26T20:28:20.292" v="1820" actId="26606"/>
          <ac:spMkLst>
            <pc:docMk/>
            <pc:sldMk cId="1405071498" sldId="269"/>
            <ac:spMk id="131" creationId="{5B986EF0-8540-483D-9DDE-1F168FAAC78F}"/>
          </ac:spMkLst>
        </pc:spChg>
        <pc:spChg chg="add">
          <ac:chgData name="Aniket Kumar" userId="f74460b95bc3e74f" providerId="LiveId" clId="{303D3AE3-9D5B-4E1D-8CAC-6FE188E6CEE6}" dt="2025-03-26T20:28:20.292" v="1820" actId="26606"/>
          <ac:spMkLst>
            <pc:docMk/>
            <pc:sldMk cId="1405071498" sldId="269"/>
            <ac:spMk id="194" creationId="{CD614432-46FD-4B63-8194-64F233F94135}"/>
          </ac:spMkLst>
        </pc:spChg>
        <pc:spChg chg="add">
          <ac:chgData name="Aniket Kumar" userId="f74460b95bc3e74f" providerId="LiveId" clId="{303D3AE3-9D5B-4E1D-8CAC-6FE188E6CEE6}" dt="2025-03-26T20:28:20.292" v="1820" actId="26606"/>
          <ac:spMkLst>
            <pc:docMk/>
            <pc:sldMk cId="1405071498" sldId="269"/>
            <ac:spMk id="254" creationId="{7C914900-562F-42A1-9E63-CD117E0CA000}"/>
          </ac:spMkLst>
        </pc:spChg>
        <pc:grpChg chg="add">
          <ac:chgData name="Aniket Kumar" userId="f74460b95bc3e74f" providerId="LiveId" clId="{303D3AE3-9D5B-4E1D-8CAC-6FE188E6CEE6}" dt="2025-03-26T20:27:23.760" v="1815" actId="26606"/>
          <ac:grpSpMkLst>
            <pc:docMk/>
            <pc:sldMk cId="1405071498" sldId="269"/>
            <ac:grpSpMk id="15" creationId="{AB86F577-8905-4B21-8AF3-C1BB3433775D}"/>
          </ac:grpSpMkLst>
        </pc:grpChg>
        <pc:grpChg chg="add">
          <ac:chgData name="Aniket Kumar" userId="f74460b95bc3e74f" providerId="LiveId" clId="{303D3AE3-9D5B-4E1D-8CAC-6FE188E6CEE6}" dt="2025-03-26T20:27:23.760" v="1815" actId="26606"/>
          <ac:grpSpMkLst>
            <pc:docMk/>
            <pc:sldMk cId="1405071498" sldId="269"/>
            <ac:grpSpMk id="73" creationId="{CEFFB8CF-3E94-42D7-849C-841E7744B2C9}"/>
          </ac:grpSpMkLst>
        </pc:grpChg>
        <pc:graphicFrameChg chg="add del mod">
          <ac:chgData name="Aniket Kumar" userId="f74460b95bc3e74f" providerId="LiveId" clId="{303D3AE3-9D5B-4E1D-8CAC-6FE188E6CEE6}" dt="2025-03-26T20:20:39.880" v="1724" actId="478"/>
          <ac:graphicFrameMkLst>
            <pc:docMk/>
            <pc:sldMk cId="1405071498" sldId="269"/>
            <ac:graphicFrameMk id="4" creationId="{FECD9FF2-F3F3-BF81-4521-A3C5D3C4B901}"/>
          </ac:graphicFrameMkLst>
        </pc:graphicFrameChg>
        <pc:graphicFrameChg chg="add del mod modGraphic">
          <ac:chgData name="Aniket Kumar" userId="f74460b95bc3e74f" providerId="LiveId" clId="{303D3AE3-9D5B-4E1D-8CAC-6FE188E6CEE6}" dt="2025-03-26T20:26:53.588" v="1813" actId="478"/>
          <ac:graphicFrameMkLst>
            <pc:docMk/>
            <pc:sldMk cId="1405071498" sldId="269"/>
            <ac:graphicFrameMk id="5" creationId="{258A244F-C80C-40A9-0F02-7DEF2A3FD50D}"/>
          </ac:graphicFrameMkLst>
        </pc:graphicFrameChg>
        <pc:graphicFrameChg chg="add del mod">
          <ac:chgData name="Aniket Kumar" userId="f74460b95bc3e74f" providerId="LiveId" clId="{303D3AE3-9D5B-4E1D-8CAC-6FE188E6CEE6}" dt="2025-03-26T20:26:47.418" v="1812" actId="478"/>
          <ac:graphicFrameMkLst>
            <pc:docMk/>
            <pc:sldMk cId="1405071498" sldId="269"/>
            <ac:graphicFrameMk id="7" creationId="{DE8F7D8A-2ABB-5D3D-4D6E-8A229EE81E40}"/>
          </ac:graphicFrameMkLst>
        </pc:graphicFrameChg>
        <pc:graphicFrameChg chg="add mod modGraphic">
          <ac:chgData name="Aniket Kumar" userId="f74460b95bc3e74f" providerId="LiveId" clId="{303D3AE3-9D5B-4E1D-8CAC-6FE188E6CEE6}" dt="2025-03-26T20:28:20.292" v="1820" actId="26606"/>
          <ac:graphicFrameMkLst>
            <pc:docMk/>
            <pc:sldMk cId="1405071498" sldId="269"/>
            <ac:graphicFrameMk id="8" creationId="{B74602E9-E404-9D55-73F3-79ABE95463A3}"/>
          </ac:graphicFrameMkLst>
        </pc:graphicFrameChg>
        <pc:picChg chg="add del">
          <ac:chgData name="Aniket Kumar" userId="f74460b95bc3e74f" providerId="LiveId" clId="{303D3AE3-9D5B-4E1D-8CAC-6FE188E6CEE6}" dt="2025-03-26T20:28:20.292" v="1820" actId="26606"/>
          <ac:picMkLst>
            <pc:docMk/>
            <pc:sldMk cId="1405071498" sldId="269"/>
            <ac:picMk id="13" creationId="{678E285C-BE9E-45B7-A3EE-B9792DAE9917}"/>
          </ac:picMkLst>
        </pc:picChg>
        <pc:picChg chg="add del">
          <ac:chgData name="Aniket Kumar" userId="f74460b95bc3e74f" providerId="LiveId" clId="{303D3AE3-9D5B-4E1D-8CAC-6FE188E6CEE6}" dt="2025-03-26T20:28:20.292" v="1820" actId="26606"/>
          <ac:picMkLst>
            <pc:docMk/>
            <pc:sldMk cId="1405071498" sldId="269"/>
            <ac:picMk id="129" creationId="{3631D3C9-4C1D-4B3A-A737-E6E780042405}"/>
          </ac:picMkLst>
        </pc:picChg>
        <pc:picChg chg="add">
          <ac:chgData name="Aniket Kumar" userId="f74460b95bc3e74f" providerId="LiveId" clId="{303D3AE3-9D5B-4E1D-8CAC-6FE188E6CEE6}" dt="2025-03-26T20:28:20.292" v="1820" actId="26606"/>
          <ac:picMkLst>
            <pc:docMk/>
            <pc:sldMk cId="1405071498" sldId="269"/>
            <ac:picMk id="136" creationId="{678E285C-BE9E-45B7-A3EE-B9792DAE9917}"/>
          </ac:picMkLst>
        </pc:picChg>
        <pc:picChg chg="add">
          <ac:chgData name="Aniket Kumar" userId="f74460b95bc3e74f" providerId="LiveId" clId="{303D3AE3-9D5B-4E1D-8CAC-6FE188E6CEE6}" dt="2025-03-26T20:28:20.292" v="1820" actId="26606"/>
          <ac:picMkLst>
            <pc:docMk/>
            <pc:sldMk cId="1405071498" sldId="269"/>
            <ac:picMk id="252" creationId="{0B0BC616-AF73-491B-AACB-A8C3A548B639}"/>
          </ac:picMkLst>
        </pc:picChg>
      </pc:sldChg>
      <pc:sldChg chg="addSp delSp modSp new mod">
        <pc:chgData name="Aniket Kumar" userId="f74460b95bc3e74f" providerId="LiveId" clId="{303D3AE3-9D5B-4E1D-8CAC-6FE188E6CEE6}" dt="2025-03-26T20:41:04.149" v="2074" actId="13926"/>
        <pc:sldMkLst>
          <pc:docMk/>
          <pc:sldMk cId="3194423263" sldId="270"/>
        </pc:sldMkLst>
        <pc:spChg chg="del">
          <ac:chgData name="Aniket Kumar" userId="f74460b95bc3e74f" providerId="LiveId" clId="{303D3AE3-9D5B-4E1D-8CAC-6FE188E6CEE6}" dt="2025-03-26T20:31:07.011" v="1845" actId="478"/>
          <ac:spMkLst>
            <pc:docMk/>
            <pc:sldMk cId="3194423263" sldId="270"/>
            <ac:spMk id="2" creationId="{07F7F667-61C8-5F93-99D4-141B3E3280BF}"/>
          </ac:spMkLst>
        </pc:spChg>
        <pc:spChg chg="del">
          <ac:chgData name="Aniket Kumar" userId="f74460b95bc3e74f" providerId="LiveId" clId="{303D3AE3-9D5B-4E1D-8CAC-6FE188E6CEE6}" dt="2025-03-26T20:31:03.793" v="1844" actId="478"/>
          <ac:spMkLst>
            <pc:docMk/>
            <pc:sldMk cId="3194423263" sldId="270"/>
            <ac:spMk id="3" creationId="{DD68BAA8-E1D3-A69A-C236-E05D7E759CB6}"/>
          </ac:spMkLst>
        </pc:spChg>
        <pc:spChg chg="add mod">
          <ac:chgData name="Aniket Kumar" userId="f74460b95bc3e74f" providerId="LiveId" clId="{303D3AE3-9D5B-4E1D-8CAC-6FE188E6CEE6}" dt="2025-03-26T20:41:04.149" v="2074" actId="13926"/>
          <ac:spMkLst>
            <pc:docMk/>
            <pc:sldMk cId="3194423263" sldId="270"/>
            <ac:spMk id="5" creationId="{F8078234-1543-F256-2753-F30CFFAF822E}"/>
          </ac:spMkLst>
        </pc:spChg>
        <pc:graphicFrameChg chg="add mod">
          <ac:chgData name="Aniket Kumar" userId="f74460b95bc3e74f" providerId="LiveId" clId="{303D3AE3-9D5B-4E1D-8CAC-6FE188E6CEE6}" dt="2025-03-26T20:37:00.162" v="1926" actId="14100"/>
          <ac:graphicFrameMkLst>
            <pc:docMk/>
            <pc:sldMk cId="3194423263" sldId="270"/>
            <ac:graphicFrameMk id="4" creationId="{DE8F7D8A-2ABB-5D3D-4D6E-8A229EE81E40}"/>
          </ac:graphicFrameMkLst>
        </pc:graphicFrameChg>
      </pc:sldChg>
      <pc:sldChg chg="addSp delSp modSp new mod">
        <pc:chgData name="Aniket Kumar" userId="f74460b95bc3e74f" providerId="LiveId" clId="{303D3AE3-9D5B-4E1D-8CAC-6FE188E6CEE6}" dt="2025-03-27T12:16:19.517" v="2581" actId="478"/>
        <pc:sldMkLst>
          <pc:docMk/>
          <pc:sldMk cId="2188496813" sldId="271"/>
        </pc:sldMkLst>
        <pc:spChg chg="mod">
          <ac:chgData name="Aniket Kumar" userId="f74460b95bc3e74f" providerId="LiveId" clId="{303D3AE3-9D5B-4E1D-8CAC-6FE188E6CEE6}" dt="2025-03-26T20:49:53.142" v="2131" actId="255"/>
          <ac:spMkLst>
            <pc:docMk/>
            <pc:sldMk cId="2188496813" sldId="271"/>
            <ac:spMk id="2" creationId="{29C02EB5-0F5F-EB77-911D-8872A045927A}"/>
          </ac:spMkLst>
        </pc:spChg>
        <pc:spChg chg="mod">
          <ac:chgData name="Aniket Kumar" userId="f74460b95bc3e74f" providerId="LiveId" clId="{303D3AE3-9D5B-4E1D-8CAC-6FE188E6CEE6}" dt="2025-03-26T21:00:49.594" v="2472" actId="1076"/>
          <ac:spMkLst>
            <pc:docMk/>
            <pc:sldMk cId="2188496813" sldId="271"/>
            <ac:spMk id="3" creationId="{3B4AB53C-E5D0-8072-53F6-20701AD79414}"/>
          </ac:spMkLst>
        </pc:spChg>
        <pc:spChg chg="add del mod">
          <ac:chgData name="Aniket Kumar" userId="f74460b95bc3e74f" providerId="LiveId" clId="{303D3AE3-9D5B-4E1D-8CAC-6FE188E6CEE6}" dt="2025-03-27T12:16:19.517" v="2581" actId="478"/>
          <ac:spMkLst>
            <pc:docMk/>
            <pc:sldMk cId="2188496813" sldId="271"/>
            <ac:spMk id="4" creationId="{B0A0C258-5CF1-A40D-4782-A63741FA307B}"/>
          </ac:spMkLst>
        </pc:spChg>
      </pc:sldChg>
      <pc:sldChg chg="modSp new mod">
        <pc:chgData name="Aniket Kumar" userId="f74460b95bc3e74f" providerId="LiveId" clId="{303D3AE3-9D5B-4E1D-8CAC-6FE188E6CEE6}" dt="2025-03-26T21:06:06.636" v="2557" actId="20577"/>
        <pc:sldMkLst>
          <pc:docMk/>
          <pc:sldMk cId="3404671757" sldId="272"/>
        </pc:sldMkLst>
        <pc:spChg chg="mod">
          <ac:chgData name="Aniket Kumar" userId="f74460b95bc3e74f" providerId="LiveId" clId="{303D3AE3-9D5B-4E1D-8CAC-6FE188E6CEE6}" dt="2025-03-26T21:03:18.827" v="2540" actId="1076"/>
          <ac:spMkLst>
            <pc:docMk/>
            <pc:sldMk cId="3404671757" sldId="272"/>
            <ac:spMk id="2" creationId="{A6D67B9D-C722-CDE7-0592-18B606C499FE}"/>
          </ac:spMkLst>
        </pc:spChg>
        <pc:spChg chg="mod">
          <ac:chgData name="Aniket Kumar" userId="f74460b95bc3e74f" providerId="LiveId" clId="{303D3AE3-9D5B-4E1D-8CAC-6FE188E6CEE6}" dt="2025-03-26T21:06:06.636" v="2557" actId="20577"/>
          <ac:spMkLst>
            <pc:docMk/>
            <pc:sldMk cId="3404671757" sldId="272"/>
            <ac:spMk id="3" creationId="{9AB28651-3AA2-4E67-4F47-AD9594D58577}"/>
          </ac:spMkLst>
        </pc:spChg>
      </pc:sldChg>
      <pc:sldChg chg="delSp modSp new mod">
        <pc:chgData name="Aniket Kumar" userId="f74460b95bc3e74f" providerId="LiveId" clId="{303D3AE3-9D5B-4E1D-8CAC-6FE188E6CEE6}" dt="2025-03-26T21:06:54.720" v="2572" actId="1076"/>
        <pc:sldMkLst>
          <pc:docMk/>
          <pc:sldMk cId="1123173128" sldId="273"/>
        </pc:sldMkLst>
        <pc:spChg chg="mod">
          <ac:chgData name="Aniket Kumar" userId="f74460b95bc3e74f" providerId="LiveId" clId="{303D3AE3-9D5B-4E1D-8CAC-6FE188E6CEE6}" dt="2025-03-26T21:06:54.720" v="2572" actId="1076"/>
          <ac:spMkLst>
            <pc:docMk/>
            <pc:sldMk cId="1123173128" sldId="273"/>
            <ac:spMk id="2" creationId="{6C81D7BF-854E-4174-F0D6-1E2B7DB562C9}"/>
          </ac:spMkLst>
        </pc:spChg>
        <pc:spChg chg="del">
          <ac:chgData name="Aniket Kumar" userId="f74460b95bc3e74f" providerId="LiveId" clId="{303D3AE3-9D5B-4E1D-8CAC-6FE188E6CEE6}" dt="2025-03-26T21:06:40.028" v="2569" actId="478"/>
          <ac:spMkLst>
            <pc:docMk/>
            <pc:sldMk cId="1123173128" sldId="273"/>
            <ac:spMk id="3" creationId="{701E9FF9-EB24-D542-83F4-DCAFDE145025}"/>
          </ac:spMkLst>
        </pc:spChg>
      </pc:sldChg>
      <pc:sldChg chg="modSp new mod">
        <pc:chgData name="Aniket Kumar" userId="f74460b95bc3e74f" providerId="LiveId" clId="{303D3AE3-9D5B-4E1D-8CAC-6FE188E6CEE6}" dt="2025-03-27T13:25:49.257" v="2599"/>
        <pc:sldMkLst>
          <pc:docMk/>
          <pc:sldMk cId="771907045" sldId="274"/>
        </pc:sldMkLst>
        <pc:spChg chg="mod">
          <ac:chgData name="Aniket Kumar" userId="f74460b95bc3e74f" providerId="LiveId" clId="{303D3AE3-9D5B-4E1D-8CAC-6FE188E6CEE6}" dt="2025-03-27T12:16:09.472" v="2579" actId="255"/>
          <ac:spMkLst>
            <pc:docMk/>
            <pc:sldMk cId="771907045" sldId="274"/>
            <ac:spMk id="2" creationId="{279AEE6D-A8CC-211C-DFB2-977EB1C36024}"/>
          </ac:spMkLst>
        </pc:spChg>
        <pc:spChg chg="mod">
          <ac:chgData name="Aniket Kumar" userId="f74460b95bc3e74f" providerId="LiveId" clId="{303D3AE3-9D5B-4E1D-8CAC-6FE188E6CEE6}" dt="2025-03-27T13:25:49.257" v="2599"/>
          <ac:spMkLst>
            <pc:docMk/>
            <pc:sldMk cId="771907045" sldId="274"/>
            <ac:spMk id="3" creationId="{08F9FC70-1556-5334-1EC0-92AB4C53B424}"/>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f74460b95bc3e74f/Documents/IMDB_Movies%20project%205.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f74460b95bc3e74f/Documents/IMDB_Movies%20project%205.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f74460b95bc3e74f/Documents/IMDB_Movies%20project%205.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7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 Movie Genre Analysis'!$F$1</c:f>
              <c:strCache>
                <c:ptCount val="1"/>
                <c:pt idx="0">
                  <c:v>Count of Movies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 Movie Genre Analysis'!$E$2:$E$16</c:f>
              <c:strCache>
                <c:ptCount val="15"/>
                <c:pt idx="0">
                  <c:v>Action</c:v>
                </c:pt>
                <c:pt idx="1">
                  <c:v>Adventure</c:v>
                </c:pt>
                <c:pt idx="2">
                  <c:v>Drama</c:v>
                </c:pt>
                <c:pt idx="3">
                  <c:v>Animation</c:v>
                </c:pt>
                <c:pt idx="4">
                  <c:v>Comedy</c:v>
                </c:pt>
                <c:pt idx="5">
                  <c:v>Mystery</c:v>
                </c:pt>
                <c:pt idx="6">
                  <c:v>Crime</c:v>
                </c:pt>
                <c:pt idx="7">
                  <c:v>Biography</c:v>
                </c:pt>
                <c:pt idx="8">
                  <c:v>Fantasy</c:v>
                </c:pt>
                <c:pt idx="9">
                  <c:v>Documentary</c:v>
                </c:pt>
                <c:pt idx="10">
                  <c:v>Sci-Fi</c:v>
                </c:pt>
                <c:pt idx="11">
                  <c:v>Horror</c:v>
                </c:pt>
                <c:pt idx="12">
                  <c:v>Romance</c:v>
                </c:pt>
                <c:pt idx="13">
                  <c:v>Family</c:v>
                </c:pt>
                <c:pt idx="14">
                  <c:v>Musical</c:v>
                </c:pt>
              </c:strCache>
            </c:strRef>
          </c:cat>
          <c:val>
            <c:numRef>
              <c:f>' Movie Genre Analysis'!$F$2:$F$16</c:f>
              <c:numCache>
                <c:formatCode>General</c:formatCode>
                <c:ptCount val="15"/>
                <c:pt idx="0">
                  <c:v>924</c:v>
                </c:pt>
                <c:pt idx="1">
                  <c:v>752</c:v>
                </c:pt>
                <c:pt idx="2">
                  <c:v>1846</c:v>
                </c:pt>
                <c:pt idx="3">
                  <c:v>194</c:v>
                </c:pt>
                <c:pt idx="4">
                  <c:v>1443</c:v>
                </c:pt>
                <c:pt idx="5">
                  <c:v>371</c:v>
                </c:pt>
                <c:pt idx="6">
                  <c:v>692</c:v>
                </c:pt>
                <c:pt idx="7">
                  <c:v>237</c:v>
                </c:pt>
                <c:pt idx="8">
                  <c:v>486</c:v>
                </c:pt>
                <c:pt idx="9">
                  <c:v>45</c:v>
                </c:pt>
                <c:pt idx="10">
                  <c:v>479</c:v>
                </c:pt>
                <c:pt idx="11">
                  <c:v>374</c:v>
                </c:pt>
                <c:pt idx="12">
                  <c:v>839</c:v>
                </c:pt>
                <c:pt idx="13">
                  <c:v>431</c:v>
                </c:pt>
                <c:pt idx="14">
                  <c:v>95</c:v>
                </c:pt>
              </c:numCache>
            </c:numRef>
          </c:val>
          <c:extLst>
            <c:ext xmlns:c16="http://schemas.microsoft.com/office/drawing/2014/chart" uri="{C3380CC4-5D6E-409C-BE32-E72D297353CC}">
              <c16:uniqueId val="{00000000-C5AE-4D31-9C83-7DB3791334F1}"/>
            </c:ext>
          </c:extLst>
        </c:ser>
        <c:dLbls>
          <c:dLblPos val="outEnd"/>
          <c:showLegendKey val="0"/>
          <c:showVal val="1"/>
          <c:showCatName val="0"/>
          <c:showSerName val="0"/>
          <c:showPercent val="0"/>
          <c:showBubbleSize val="0"/>
        </c:dLbls>
        <c:gapWidth val="219"/>
        <c:overlap val="-27"/>
        <c:axId val="1426625600"/>
        <c:axId val="1426626560"/>
      </c:barChart>
      <c:catAx>
        <c:axId val="1426625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426626560"/>
        <c:crosses val="autoZero"/>
        <c:auto val="1"/>
        <c:lblAlgn val="ctr"/>
        <c:lblOffset val="100"/>
        <c:noMultiLvlLbl val="0"/>
      </c:catAx>
      <c:valAx>
        <c:axId val="14266265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300" b="0" i="0" u="none" strike="noStrike" kern="1200" baseline="0">
                <a:solidFill>
                  <a:schemeClr val="bg1"/>
                </a:solidFill>
                <a:latin typeface="+mn-lt"/>
                <a:ea typeface="+mn-ea"/>
                <a:cs typeface="+mn-cs"/>
              </a:defRPr>
            </a:pPr>
            <a:endParaRPr lang="en-US"/>
          </a:p>
        </c:txPr>
        <c:crossAx val="14266256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r>
              <a:rPr lang="en-US"/>
              <a:t>imdb_score</a:t>
            </a:r>
          </a:p>
        </c:rich>
      </c:tx>
      <c:overlay val="0"/>
      <c:spPr>
        <a:noFill/>
        <a:ln>
          <a:noFill/>
        </a:ln>
        <a:effectLst/>
      </c:spPr>
      <c:txPr>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lotArea>
      <c:layout/>
      <c:scatterChart>
        <c:scatterStyle val="lineMarker"/>
        <c:varyColors val="0"/>
        <c:ser>
          <c:idx val="0"/>
          <c:order val="0"/>
          <c:tx>
            <c:strRef>
              <c:f>'Movie Duration Analysis'!$B$1</c:f>
              <c:strCache>
                <c:ptCount val="1"/>
                <c:pt idx="0">
                  <c:v>imdb_score</c:v>
                </c:pt>
              </c:strCache>
            </c:strRef>
          </c:tx>
          <c:spPr>
            <a:ln w="25400" cap="rnd">
              <a:noFill/>
              <a:round/>
            </a:ln>
            <a:effectLst/>
          </c:spPr>
          <c:marker>
            <c:symbol val="circle"/>
            <c:size val="6"/>
            <c:spPr>
              <a:solidFill>
                <a:schemeClr val="lt1"/>
              </a:solidFill>
              <a:ln w="38100">
                <a:solidFill>
                  <a:schemeClr val="accent2">
                    <a:alpha val="60000"/>
                  </a:schemeClr>
                </a:solidFill>
              </a:ln>
              <a:effectLst/>
            </c:spPr>
          </c:marker>
          <c:trendline>
            <c:spPr>
              <a:ln w="22225" cap="rnd">
                <a:solidFill>
                  <a:srgbClr val="FF0000"/>
                </a:solidFill>
              </a:ln>
              <a:effectLst/>
            </c:spPr>
            <c:trendlineType val="linear"/>
            <c:dispRSqr val="0"/>
            <c:dispEq val="0"/>
          </c:trendline>
          <c:xVal>
            <c:numRef>
              <c:f>'Movie Duration Analysis'!$A$2:$A$3657</c:f>
              <c:numCache>
                <c:formatCode>General</c:formatCode>
                <c:ptCount val="3656"/>
                <c:pt idx="0">
                  <c:v>178</c:v>
                </c:pt>
                <c:pt idx="1">
                  <c:v>169</c:v>
                </c:pt>
                <c:pt idx="2">
                  <c:v>148</c:v>
                </c:pt>
                <c:pt idx="3">
                  <c:v>164</c:v>
                </c:pt>
                <c:pt idx="4">
                  <c:v>132</c:v>
                </c:pt>
                <c:pt idx="5">
                  <c:v>156</c:v>
                </c:pt>
                <c:pt idx="6">
                  <c:v>100</c:v>
                </c:pt>
                <c:pt idx="7">
                  <c:v>141</c:v>
                </c:pt>
                <c:pt idx="8">
                  <c:v>153</c:v>
                </c:pt>
                <c:pt idx="9">
                  <c:v>183</c:v>
                </c:pt>
                <c:pt idx="10">
                  <c:v>169</c:v>
                </c:pt>
                <c:pt idx="11">
                  <c:v>106</c:v>
                </c:pt>
                <c:pt idx="12">
                  <c:v>151</c:v>
                </c:pt>
                <c:pt idx="13">
                  <c:v>150</c:v>
                </c:pt>
                <c:pt idx="14">
                  <c:v>143</c:v>
                </c:pt>
                <c:pt idx="15">
                  <c:v>150</c:v>
                </c:pt>
                <c:pt idx="16">
                  <c:v>173</c:v>
                </c:pt>
                <c:pt idx="17">
                  <c:v>136</c:v>
                </c:pt>
                <c:pt idx="18">
                  <c:v>106</c:v>
                </c:pt>
                <c:pt idx="19">
                  <c:v>164</c:v>
                </c:pt>
                <c:pt idx="20">
                  <c:v>153</c:v>
                </c:pt>
                <c:pt idx="21">
                  <c:v>156</c:v>
                </c:pt>
                <c:pt idx="22">
                  <c:v>186</c:v>
                </c:pt>
                <c:pt idx="23">
                  <c:v>113</c:v>
                </c:pt>
                <c:pt idx="24">
                  <c:v>201</c:v>
                </c:pt>
                <c:pt idx="25">
                  <c:v>194</c:v>
                </c:pt>
                <c:pt idx="26">
                  <c:v>147</c:v>
                </c:pt>
                <c:pt idx="27">
                  <c:v>131</c:v>
                </c:pt>
                <c:pt idx="28">
                  <c:v>124</c:v>
                </c:pt>
                <c:pt idx="29">
                  <c:v>143</c:v>
                </c:pt>
                <c:pt idx="30">
                  <c:v>135</c:v>
                </c:pt>
                <c:pt idx="31">
                  <c:v>195</c:v>
                </c:pt>
                <c:pt idx="32">
                  <c:v>108</c:v>
                </c:pt>
                <c:pt idx="33">
                  <c:v>104</c:v>
                </c:pt>
                <c:pt idx="34">
                  <c:v>104</c:v>
                </c:pt>
                <c:pt idx="35">
                  <c:v>150</c:v>
                </c:pt>
                <c:pt idx="36">
                  <c:v>165</c:v>
                </c:pt>
                <c:pt idx="37">
                  <c:v>130</c:v>
                </c:pt>
                <c:pt idx="38">
                  <c:v>142</c:v>
                </c:pt>
                <c:pt idx="39">
                  <c:v>125</c:v>
                </c:pt>
                <c:pt idx="40">
                  <c:v>106</c:v>
                </c:pt>
                <c:pt idx="41">
                  <c:v>123</c:v>
                </c:pt>
                <c:pt idx="42">
                  <c:v>103</c:v>
                </c:pt>
                <c:pt idx="43">
                  <c:v>118</c:v>
                </c:pt>
                <c:pt idx="44">
                  <c:v>140</c:v>
                </c:pt>
                <c:pt idx="45">
                  <c:v>123</c:v>
                </c:pt>
                <c:pt idx="46">
                  <c:v>149</c:v>
                </c:pt>
                <c:pt idx="47">
                  <c:v>132</c:v>
                </c:pt>
                <c:pt idx="48">
                  <c:v>114</c:v>
                </c:pt>
                <c:pt idx="49">
                  <c:v>143</c:v>
                </c:pt>
                <c:pt idx="50">
                  <c:v>116</c:v>
                </c:pt>
                <c:pt idx="51">
                  <c:v>131</c:v>
                </c:pt>
                <c:pt idx="52">
                  <c:v>154</c:v>
                </c:pt>
                <c:pt idx="53">
                  <c:v>122</c:v>
                </c:pt>
                <c:pt idx="54">
                  <c:v>93</c:v>
                </c:pt>
                <c:pt idx="55">
                  <c:v>122</c:v>
                </c:pt>
                <c:pt idx="56">
                  <c:v>98</c:v>
                </c:pt>
                <c:pt idx="57">
                  <c:v>91</c:v>
                </c:pt>
                <c:pt idx="58">
                  <c:v>158</c:v>
                </c:pt>
                <c:pt idx="59">
                  <c:v>96</c:v>
                </c:pt>
                <c:pt idx="60">
                  <c:v>127</c:v>
                </c:pt>
                <c:pt idx="61">
                  <c:v>110</c:v>
                </c:pt>
                <c:pt idx="62">
                  <c:v>150</c:v>
                </c:pt>
                <c:pt idx="63">
                  <c:v>144</c:v>
                </c:pt>
                <c:pt idx="64">
                  <c:v>152</c:v>
                </c:pt>
                <c:pt idx="65">
                  <c:v>96</c:v>
                </c:pt>
                <c:pt idx="66">
                  <c:v>94</c:v>
                </c:pt>
                <c:pt idx="67">
                  <c:v>126</c:v>
                </c:pt>
                <c:pt idx="68">
                  <c:v>126</c:v>
                </c:pt>
                <c:pt idx="69">
                  <c:v>106</c:v>
                </c:pt>
                <c:pt idx="70">
                  <c:v>112</c:v>
                </c:pt>
                <c:pt idx="71">
                  <c:v>123</c:v>
                </c:pt>
                <c:pt idx="72">
                  <c:v>96</c:v>
                </c:pt>
                <c:pt idx="73">
                  <c:v>113</c:v>
                </c:pt>
                <c:pt idx="74">
                  <c:v>176</c:v>
                </c:pt>
                <c:pt idx="75">
                  <c:v>118</c:v>
                </c:pt>
                <c:pt idx="76">
                  <c:v>95</c:v>
                </c:pt>
                <c:pt idx="77">
                  <c:v>106</c:v>
                </c:pt>
                <c:pt idx="78">
                  <c:v>124</c:v>
                </c:pt>
                <c:pt idx="79">
                  <c:v>132</c:v>
                </c:pt>
                <c:pt idx="80">
                  <c:v>97</c:v>
                </c:pt>
                <c:pt idx="81">
                  <c:v>130</c:v>
                </c:pt>
                <c:pt idx="82">
                  <c:v>128</c:v>
                </c:pt>
                <c:pt idx="83">
                  <c:v>136</c:v>
                </c:pt>
                <c:pt idx="84">
                  <c:v>93</c:v>
                </c:pt>
                <c:pt idx="85">
                  <c:v>130</c:v>
                </c:pt>
                <c:pt idx="86">
                  <c:v>102</c:v>
                </c:pt>
                <c:pt idx="87">
                  <c:v>101</c:v>
                </c:pt>
                <c:pt idx="88">
                  <c:v>100</c:v>
                </c:pt>
                <c:pt idx="89">
                  <c:v>120</c:v>
                </c:pt>
                <c:pt idx="90">
                  <c:v>98</c:v>
                </c:pt>
                <c:pt idx="91">
                  <c:v>109</c:v>
                </c:pt>
                <c:pt idx="92">
                  <c:v>121</c:v>
                </c:pt>
                <c:pt idx="93">
                  <c:v>169</c:v>
                </c:pt>
                <c:pt idx="94">
                  <c:v>148</c:v>
                </c:pt>
                <c:pt idx="95">
                  <c:v>106</c:v>
                </c:pt>
                <c:pt idx="96">
                  <c:v>166</c:v>
                </c:pt>
                <c:pt idx="97">
                  <c:v>132</c:v>
                </c:pt>
                <c:pt idx="98">
                  <c:v>137</c:v>
                </c:pt>
                <c:pt idx="99">
                  <c:v>109</c:v>
                </c:pt>
                <c:pt idx="100">
                  <c:v>98</c:v>
                </c:pt>
                <c:pt idx="101">
                  <c:v>113</c:v>
                </c:pt>
                <c:pt idx="102">
                  <c:v>93</c:v>
                </c:pt>
                <c:pt idx="103">
                  <c:v>123</c:v>
                </c:pt>
                <c:pt idx="104">
                  <c:v>126</c:v>
                </c:pt>
                <c:pt idx="105">
                  <c:v>113</c:v>
                </c:pt>
                <c:pt idx="106">
                  <c:v>184</c:v>
                </c:pt>
                <c:pt idx="107">
                  <c:v>144</c:v>
                </c:pt>
                <c:pt idx="108">
                  <c:v>206</c:v>
                </c:pt>
                <c:pt idx="109">
                  <c:v>138</c:v>
                </c:pt>
                <c:pt idx="110">
                  <c:v>157</c:v>
                </c:pt>
                <c:pt idx="111">
                  <c:v>102</c:v>
                </c:pt>
                <c:pt idx="112">
                  <c:v>104</c:v>
                </c:pt>
                <c:pt idx="113">
                  <c:v>115</c:v>
                </c:pt>
                <c:pt idx="114">
                  <c:v>111</c:v>
                </c:pt>
                <c:pt idx="115">
                  <c:v>128</c:v>
                </c:pt>
                <c:pt idx="116">
                  <c:v>89</c:v>
                </c:pt>
                <c:pt idx="117">
                  <c:v>105</c:v>
                </c:pt>
                <c:pt idx="118">
                  <c:v>119</c:v>
                </c:pt>
                <c:pt idx="119">
                  <c:v>129</c:v>
                </c:pt>
                <c:pt idx="120">
                  <c:v>102</c:v>
                </c:pt>
                <c:pt idx="121">
                  <c:v>138</c:v>
                </c:pt>
                <c:pt idx="122">
                  <c:v>112</c:v>
                </c:pt>
                <c:pt idx="123">
                  <c:v>120</c:v>
                </c:pt>
                <c:pt idx="124">
                  <c:v>146</c:v>
                </c:pt>
                <c:pt idx="125">
                  <c:v>115</c:v>
                </c:pt>
                <c:pt idx="126">
                  <c:v>96</c:v>
                </c:pt>
                <c:pt idx="127">
                  <c:v>88</c:v>
                </c:pt>
                <c:pt idx="128">
                  <c:v>99</c:v>
                </c:pt>
                <c:pt idx="129">
                  <c:v>113</c:v>
                </c:pt>
                <c:pt idx="130">
                  <c:v>131</c:v>
                </c:pt>
                <c:pt idx="131">
                  <c:v>119</c:v>
                </c:pt>
                <c:pt idx="132">
                  <c:v>91</c:v>
                </c:pt>
                <c:pt idx="133">
                  <c:v>90</c:v>
                </c:pt>
                <c:pt idx="134">
                  <c:v>103</c:v>
                </c:pt>
                <c:pt idx="135">
                  <c:v>124</c:v>
                </c:pt>
                <c:pt idx="136">
                  <c:v>131</c:v>
                </c:pt>
                <c:pt idx="137">
                  <c:v>88</c:v>
                </c:pt>
                <c:pt idx="138">
                  <c:v>85</c:v>
                </c:pt>
                <c:pt idx="139">
                  <c:v>111</c:v>
                </c:pt>
                <c:pt idx="140">
                  <c:v>92</c:v>
                </c:pt>
                <c:pt idx="141">
                  <c:v>196</c:v>
                </c:pt>
                <c:pt idx="142">
                  <c:v>93</c:v>
                </c:pt>
                <c:pt idx="143">
                  <c:v>133</c:v>
                </c:pt>
                <c:pt idx="144">
                  <c:v>116</c:v>
                </c:pt>
                <c:pt idx="145">
                  <c:v>153</c:v>
                </c:pt>
                <c:pt idx="146">
                  <c:v>88</c:v>
                </c:pt>
                <c:pt idx="147">
                  <c:v>115</c:v>
                </c:pt>
                <c:pt idx="148">
                  <c:v>95</c:v>
                </c:pt>
                <c:pt idx="149">
                  <c:v>133</c:v>
                </c:pt>
                <c:pt idx="150">
                  <c:v>97</c:v>
                </c:pt>
                <c:pt idx="151">
                  <c:v>90</c:v>
                </c:pt>
                <c:pt idx="152">
                  <c:v>154</c:v>
                </c:pt>
                <c:pt idx="153">
                  <c:v>150</c:v>
                </c:pt>
                <c:pt idx="154">
                  <c:v>127</c:v>
                </c:pt>
                <c:pt idx="155">
                  <c:v>121</c:v>
                </c:pt>
                <c:pt idx="156">
                  <c:v>102</c:v>
                </c:pt>
                <c:pt idx="157">
                  <c:v>126</c:v>
                </c:pt>
                <c:pt idx="158">
                  <c:v>121</c:v>
                </c:pt>
                <c:pt idx="159">
                  <c:v>215</c:v>
                </c:pt>
                <c:pt idx="160">
                  <c:v>127</c:v>
                </c:pt>
                <c:pt idx="161">
                  <c:v>138</c:v>
                </c:pt>
                <c:pt idx="162">
                  <c:v>122</c:v>
                </c:pt>
                <c:pt idx="163">
                  <c:v>124</c:v>
                </c:pt>
                <c:pt idx="164">
                  <c:v>106</c:v>
                </c:pt>
                <c:pt idx="165">
                  <c:v>124</c:v>
                </c:pt>
                <c:pt idx="166">
                  <c:v>128</c:v>
                </c:pt>
                <c:pt idx="167">
                  <c:v>138</c:v>
                </c:pt>
                <c:pt idx="168">
                  <c:v>115</c:v>
                </c:pt>
                <c:pt idx="169">
                  <c:v>100</c:v>
                </c:pt>
                <c:pt idx="170">
                  <c:v>135</c:v>
                </c:pt>
                <c:pt idx="171">
                  <c:v>117</c:v>
                </c:pt>
                <c:pt idx="172">
                  <c:v>156</c:v>
                </c:pt>
                <c:pt idx="173">
                  <c:v>96</c:v>
                </c:pt>
                <c:pt idx="174">
                  <c:v>107</c:v>
                </c:pt>
                <c:pt idx="175">
                  <c:v>92</c:v>
                </c:pt>
                <c:pt idx="176">
                  <c:v>115</c:v>
                </c:pt>
                <c:pt idx="177">
                  <c:v>92</c:v>
                </c:pt>
                <c:pt idx="178">
                  <c:v>117</c:v>
                </c:pt>
                <c:pt idx="179">
                  <c:v>146</c:v>
                </c:pt>
                <c:pt idx="180">
                  <c:v>94</c:v>
                </c:pt>
                <c:pt idx="181">
                  <c:v>116</c:v>
                </c:pt>
                <c:pt idx="182">
                  <c:v>147</c:v>
                </c:pt>
                <c:pt idx="183">
                  <c:v>90</c:v>
                </c:pt>
                <c:pt idx="184">
                  <c:v>101</c:v>
                </c:pt>
                <c:pt idx="185">
                  <c:v>138</c:v>
                </c:pt>
                <c:pt idx="186">
                  <c:v>107</c:v>
                </c:pt>
                <c:pt idx="187">
                  <c:v>142</c:v>
                </c:pt>
                <c:pt idx="188">
                  <c:v>165</c:v>
                </c:pt>
                <c:pt idx="189">
                  <c:v>100</c:v>
                </c:pt>
                <c:pt idx="190">
                  <c:v>82</c:v>
                </c:pt>
                <c:pt idx="191">
                  <c:v>98</c:v>
                </c:pt>
                <c:pt idx="192">
                  <c:v>95</c:v>
                </c:pt>
                <c:pt idx="193">
                  <c:v>159</c:v>
                </c:pt>
                <c:pt idx="194">
                  <c:v>96</c:v>
                </c:pt>
                <c:pt idx="195">
                  <c:v>143</c:v>
                </c:pt>
                <c:pt idx="196">
                  <c:v>123</c:v>
                </c:pt>
                <c:pt idx="197">
                  <c:v>174</c:v>
                </c:pt>
                <c:pt idx="198">
                  <c:v>101</c:v>
                </c:pt>
                <c:pt idx="199">
                  <c:v>134</c:v>
                </c:pt>
                <c:pt idx="200">
                  <c:v>132</c:v>
                </c:pt>
                <c:pt idx="201">
                  <c:v>129</c:v>
                </c:pt>
                <c:pt idx="202">
                  <c:v>106</c:v>
                </c:pt>
                <c:pt idx="203">
                  <c:v>113</c:v>
                </c:pt>
                <c:pt idx="204">
                  <c:v>102</c:v>
                </c:pt>
                <c:pt idx="205">
                  <c:v>135</c:v>
                </c:pt>
                <c:pt idx="206">
                  <c:v>125</c:v>
                </c:pt>
                <c:pt idx="207">
                  <c:v>110</c:v>
                </c:pt>
                <c:pt idx="208">
                  <c:v>124</c:v>
                </c:pt>
                <c:pt idx="209">
                  <c:v>123</c:v>
                </c:pt>
                <c:pt idx="210">
                  <c:v>130</c:v>
                </c:pt>
                <c:pt idx="211">
                  <c:v>92</c:v>
                </c:pt>
                <c:pt idx="212">
                  <c:v>127</c:v>
                </c:pt>
                <c:pt idx="213">
                  <c:v>123</c:v>
                </c:pt>
                <c:pt idx="214">
                  <c:v>123</c:v>
                </c:pt>
                <c:pt idx="215">
                  <c:v>107</c:v>
                </c:pt>
                <c:pt idx="216">
                  <c:v>124</c:v>
                </c:pt>
                <c:pt idx="217">
                  <c:v>77</c:v>
                </c:pt>
                <c:pt idx="218">
                  <c:v>109</c:v>
                </c:pt>
                <c:pt idx="219">
                  <c:v>134</c:v>
                </c:pt>
                <c:pt idx="220">
                  <c:v>117</c:v>
                </c:pt>
                <c:pt idx="221">
                  <c:v>135</c:v>
                </c:pt>
                <c:pt idx="222">
                  <c:v>121</c:v>
                </c:pt>
                <c:pt idx="223">
                  <c:v>117</c:v>
                </c:pt>
                <c:pt idx="224">
                  <c:v>124</c:v>
                </c:pt>
                <c:pt idx="225">
                  <c:v>140</c:v>
                </c:pt>
                <c:pt idx="226">
                  <c:v>142</c:v>
                </c:pt>
                <c:pt idx="227">
                  <c:v>92</c:v>
                </c:pt>
                <c:pt idx="228">
                  <c:v>138</c:v>
                </c:pt>
                <c:pt idx="229">
                  <c:v>136</c:v>
                </c:pt>
                <c:pt idx="230">
                  <c:v>98</c:v>
                </c:pt>
                <c:pt idx="231">
                  <c:v>153</c:v>
                </c:pt>
                <c:pt idx="232">
                  <c:v>120</c:v>
                </c:pt>
                <c:pt idx="233">
                  <c:v>101</c:v>
                </c:pt>
                <c:pt idx="234">
                  <c:v>91</c:v>
                </c:pt>
                <c:pt idx="235">
                  <c:v>108</c:v>
                </c:pt>
                <c:pt idx="236">
                  <c:v>100</c:v>
                </c:pt>
                <c:pt idx="237">
                  <c:v>108</c:v>
                </c:pt>
                <c:pt idx="238">
                  <c:v>114</c:v>
                </c:pt>
                <c:pt idx="239">
                  <c:v>119</c:v>
                </c:pt>
                <c:pt idx="240">
                  <c:v>142</c:v>
                </c:pt>
                <c:pt idx="241">
                  <c:v>125</c:v>
                </c:pt>
                <c:pt idx="242">
                  <c:v>126</c:v>
                </c:pt>
                <c:pt idx="243">
                  <c:v>119</c:v>
                </c:pt>
                <c:pt idx="244">
                  <c:v>170</c:v>
                </c:pt>
                <c:pt idx="245">
                  <c:v>85</c:v>
                </c:pt>
                <c:pt idx="246">
                  <c:v>119</c:v>
                </c:pt>
                <c:pt idx="247">
                  <c:v>102</c:v>
                </c:pt>
                <c:pt idx="248">
                  <c:v>103</c:v>
                </c:pt>
                <c:pt idx="249">
                  <c:v>76</c:v>
                </c:pt>
                <c:pt idx="250">
                  <c:v>120</c:v>
                </c:pt>
                <c:pt idx="251">
                  <c:v>127</c:v>
                </c:pt>
                <c:pt idx="252">
                  <c:v>105</c:v>
                </c:pt>
                <c:pt idx="253">
                  <c:v>121</c:v>
                </c:pt>
                <c:pt idx="254">
                  <c:v>114</c:v>
                </c:pt>
                <c:pt idx="255">
                  <c:v>129</c:v>
                </c:pt>
                <c:pt idx="256">
                  <c:v>171</c:v>
                </c:pt>
                <c:pt idx="257">
                  <c:v>120</c:v>
                </c:pt>
                <c:pt idx="258">
                  <c:v>165</c:v>
                </c:pt>
                <c:pt idx="259">
                  <c:v>82</c:v>
                </c:pt>
                <c:pt idx="260">
                  <c:v>115</c:v>
                </c:pt>
                <c:pt idx="261">
                  <c:v>194</c:v>
                </c:pt>
                <c:pt idx="262">
                  <c:v>84</c:v>
                </c:pt>
                <c:pt idx="263">
                  <c:v>97</c:v>
                </c:pt>
                <c:pt idx="264">
                  <c:v>151</c:v>
                </c:pt>
                <c:pt idx="265">
                  <c:v>136</c:v>
                </c:pt>
                <c:pt idx="266">
                  <c:v>104</c:v>
                </c:pt>
                <c:pt idx="267">
                  <c:v>127</c:v>
                </c:pt>
                <c:pt idx="268">
                  <c:v>171</c:v>
                </c:pt>
                <c:pt idx="269">
                  <c:v>145</c:v>
                </c:pt>
                <c:pt idx="270">
                  <c:v>174</c:v>
                </c:pt>
                <c:pt idx="271">
                  <c:v>144</c:v>
                </c:pt>
                <c:pt idx="272">
                  <c:v>119</c:v>
                </c:pt>
                <c:pt idx="273">
                  <c:v>153</c:v>
                </c:pt>
                <c:pt idx="274">
                  <c:v>140</c:v>
                </c:pt>
                <c:pt idx="275">
                  <c:v>176</c:v>
                </c:pt>
                <c:pt idx="276">
                  <c:v>141</c:v>
                </c:pt>
                <c:pt idx="277">
                  <c:v>106</c:v>
                </c:pt>
                <c:pt idx="278">
                  <c:v>98</c:v>
                </c:pt>
                <c:pt idx="279">
                  <c:v>116</c:v>
                </c:pt>
                <c:pt idx="280">
                  <c:v>115</c:v>
                </c:pt>
                <c:pt idx="281">
                  <c:v>165</c:v>
                </c:pt>
                <c:pt idx="282">
                  <c:v>91</c:v>
                </c:pt>
                <c:pt idx="283">
                  <c:v>78</c:v>
                </c:pt>
                <c:pt idx="284">
                  <c:v>103</c:v>
                </c:pt>
                <c:pt idx="285">
                  <c:v>131</c:v>
                </c:pt>
                <c:pt idx="286">
                  <c:v>104</c:v>
                </c:pt>
                <c:pt idx="287">
                  <c:v>101</c:v>
                </c:pt>
                <c:pt idx="288">
                  <c:v>102</c:v>
                </c:pt>
                <c:pt idx="289">
                  <c:v>103</c:v>
                </c:pt>
                <c:pt idx="290">
                  <c:v>121</c:v>
                </c:pt>
                <c:pt idx="291">
                  <c:v>143</c:v>
                </c:pt>
                <c:pt idx="292">
                  <c:v>240</c:v>
                </c:pt>
                <c:pt idx="293">
                  <c:v>121</c:v>
                </c:pt>
                <c:pt idx="294">
                  <c:v>129</c:v>
                </c:pt>
                <c:pt idx="295">
                  <c:v>172</c:v>
                </c:pt>
                <c:pt idx="296">
                  <c:v>101</c:v>
                </c:pt>
                <c:pt idx="297">
                  <c:v>87</c:v>
                </c:pt>
                <c:pt idx="298">
                  <c:v>101</c:v>
                </c:pt>
                <c:pt idx="299">
                  <c:v>95</c:v>
                </c:pt>
                <c:pt idx="300">
                  <c:v>102</c:v>
                </c:pt>
                <c:pt idx="301">
                  <c:v>131</c:v>
                </c:pt>
                <c:pt idx="302">
                  <c:v>114</c:v>
                </c:pt>
                <c:pt idx="303">
                  <c:v>94</c:v>
                </c:pt>
                <c:pt idx="304">
                  <c:v>122</c:v>
                </c:pt>
                <c:pt idx="305">
                  <c:v>95</c:v>
                </c:pt>
                <c:pt idx="306">
                  <c:v>115</c:v>
                </c:pt>
                <c:pt idx="307">
                  <c:v>88</c:v>
                </c:pt>
                <c:pt idx="308">
                  <c:v>110</c:v>
                </c:pt>
                <c:pt idx="309">
                  <c:v>130</c:v>
                </c:pt>
                <c:pt idx="310">
                  <c:v>216</c:v>
                </c:pt>
                <c:pt idx="311">
                  <c:v>146</c:v>
                </c:pt>
                <c:pt idx="312">
                  <c:v>85</c:v>
                </c:pt>
                <c:pt idx="313">
                  <c:v>93</c:v>
                </c:pt>
                <c:pt idx="314">
                  <c:v>152</c:v>
                </c:pt>
                <c:pt idx="315">
                  <c:v>85</c:v>
                </c:pt>
                <c:pt idx="316">
                  <c:v>126</c:v>
                </c:pt>
                <c:pt idx="317">
                  <c:v>146</c:v>
                </c:pt>
                <c:pt idx="318">
                  <c:v>89</c:v>
                </c:pt>
                <c:pt idx="319">
                  <c:v>88</c:v>
                </c:pt>
                <c:pt idx="320">
                  <c:v>105</c:v>
                </c:pt>
                <c:pt idx="321">
                  <c:v>135</c:v>
                </c:pt>
                <c:pt idx="322">
                  <c:v>100</c:v>
                </c:pt>
                <c:pt idx="323">
                  <c:v>192</c:v>
                </c:pt>
                <c:pt idx="324">
                  <c:v>172</c:v>
                </c:pt>
                <c:pt idx="325">
                  <c:v>102</c:v>
                </c:pt>
                <c:pt idx="326">
                  <c:v>100</c:v>
                </c:pt>
                <c:pt idx="327">
                  <c:v>119</c:v>
                </c:pt>
                <c:pt idx="328">
                  <c:v>92</c:v>
                </c:pt>
                <c:pt idx="329">
                  <c:v>105</c:v>
                </c:pt>
                <c:pt idx="330">
                  <c:v>107</c:v>
                </c:pt>
                <c:pt idx="331">
                  <c:v>101</c:v>
                </c:pt>
                <c:pt idx="332">
                  <c:v>137</c:v>
                </c:pt>
                <c:pt idx="333">
                  <c:v>115</c:v>
                </c:pt>
                <c:pt idx="334">
                  <c:v>124</c:v>
                </c:pt>
                <c:pt idx="335">
                  <c:v>118</c:v>
                </c:pt>
                <c:pt idx="336">
                  <c:v>98</c:v>
                </c:pt>
                <c:pt idx="337">
                  <c:v>82</c:v>
                </c:pt>
                <c:pt idx="338">
                  <c:v>98</c:v>
                </c:pt>
                <c:pt idx="339">
                  <c:v>90</c:v>
                </c:pt>
                <c:pt idx="340">
                  <c:v>130</c:v>
                </c:pt>
                <c:pt idx="341">
                  <c:v>90</c:v>
                </c:pt>
                <c:pt idx="342">
                  <c:v>94</c:v>
                </c:pt>
                <c:pt idx="343">
                  <c:v>114</c:v>
                </c:pt>
                <c:pt idx="344">
                  <c:v>94</c:v>
                </c:pt>
                <c:pt idx="345">
                  <c:v>151</c:v>
                </c:pt>
                <c:pt idx="346">
                  <c:v>88</c:v>
                </c:pt>
                <c:pt idx="347">
                  <c:v>121</c:v>
                </c:pt>
                <c:pt idx="348">
                  <c:v>158</c:v>
                </c:pt>
                <c:pt idx="349">
                  <c:v>128</c:v>
                </c:pt>
                <c:pt idx="350">
                  <c:v>128</c:v>
                </c:pt>
                <c:pt idx="351">
                  <c:v>95</c:v>
                </c:pt>
                <c:pt idx="352">
                  <c:v>92</c:v>
                </c:pt>
                <c:pt idx="353">
                  <c:v>121</c:v>
                </c:pt>
                <c:pt idx="354">
                  <c:v>113</c:v>
                </c:pt>
                <c:pt idx="355">
                  <c:v>106</c:v>
                </c:pt>
                <c:pt idx="356">
                  <c:v>146</c:v>
                </c:pt>
                <c:pt idx="357">
                  <c:v>88</c:v>
                </c:pt>
                <c:pt idx="358">
                  <c:v>150</c:v>
                </c:pt>
                <c:pt idx="359">
                  <c:v>119</c:v>
                </c:pt>
                <c:pt idx="360">
                  <c:v>128</c:v>
                </c:pt>
                <c:pt idx="361">
                  <c:v>106</c:v>
                </c:pt>
                <c:pt idx="362">
                  <c:v>117</c:v>
                </c:pt>
                <c:pt idx="363">
                  <c:v>129</c:v>
                </c:pt>
                <c:pt idx="364">
                  <c:v>116</c:v>
                </c:pt>
                <c:pt idx="365">
                  <c:v>114</c:v>
                </c:pt>
                <c:pt idx="366">
                  <c:v>114</c:v>
                </c:pt>
                <c:pt idx="367">
                  <c:v>96</c:v>
                </c:pt>
                <c:pt idx="368">
                  <c:v>132</c:v>
                </c:pt>
                <c:pt idx="369">
                  <c:v>104</c:v>
                </c:pt>
                <c:pt idx="370">
                  <c:v>111</c:v>
                </c:pt>
                <c:pt idx="371">
                  <c:v>138</c:v>
                </c:pt>
                <c:pt idx="372">
                  <c:v>129</c:v>
                </c:pt>
                <c:pt idx="373">
                  <c:v>144</c:v>
                </c:pt>
                <c:pt idx="374">
                  <c:v>110</c:v>
                </c:pt>
                <c:pt idx="375">
                  <c:v>140</c:v>
                </c:pt>
                <c:pt idx="376">
                  <c:v>113</c:v>
                </c:pt>
                <c:pt idx="377">
                  <c:v>143</c:v>
                </c:pt>
                <c:pt idx="378">
                  <c:v>108</c:v>
                </c:pt>
                <c:pt idx="379">
                  <c:v>108</c:v>
                </c:pt>
                <c:pt idx="380">
                  <c:v>124</c:v>
                </c:pt>
                <c:pt idx="381">
                  <c:v>116</c:v>
                </c:pt>
                <c:pt idx="382">
                  <c:v>110</c:v>
                </c:pt>
                <c:pt idx="383">
                  <c:v>91</c:v>
                </c:pt>
                <c:pt idx="384">
                  <c:v>107</c:v>
                </c:pt>
                <c:pt idx="385">
                  <c:v>115</c:v>
                </c:pt>
                <c:pt idx="386">
                  <c:v>100</c:v>
                </c:pt>
                <c:pt idx="387">
                  <c:v>104</c:v>
                </c:pt>
                <c:pt idx="388">
                  <c:v>138</c:v>
                </c:pt>
                <c:pt idx="389">
                  <c:v>140</c:v>
                </c:pt>
                <c:pt idx="390">
                  <c:v>120</c:v>
                </c:pt>
                <c:pt idx="391">
                  <c:v>122</c:v>
                </c:pt>
                <c:pt idx="392">
                  <c:v>83</c:v>
                </c:pt>
                <c:pt idx="393">
                  <c:v>139</c:v>
                </c:pt>
                <c:pt idx="394">
                  <c:v>131</c:v>
                </c:pt>
                <c:pt idx="395">
                  <c:v>104</c:v>
                </c:pt>
                <c:pt idx="396">
                  <c:v>130</c:v>
                </c:pt>
                <c:pt idx="397">
                  <c:v>145</c:v>
                </c:pt>
                <c:pt idx="398">
                  <c:v>104</c:v>
                </c:pt>
                <c:pt idx="399">
                  <c:v>97</c:v>
                </c:pt>
                <c:pt idx="400">
                  <c:v>178</c:v>
                </c:pt>
                <c:pt idx="401">
                  <c:v>108</c:v>
                </c:pt>
                <c:pt idx="402">
                  <c:v>106</c:v>
                </c:pt>
                <c:pt idx="403">
                  <c:v>112</c:v>
                </c:pt>
                <c:pt idx="404">
                  <c:v>135</c:v>
                </c:pt>
                <c:pt idx="405">
                  <c:v>109</c:v>
                </c:pt>
                <c:pt idx="406">
                  <c:v>86</c:v>
                </c:pt>
                <c:pt idx="407">
                  <c:v>95</c:v>
                </c:pt>
                <c:pt idx="408">
                  <c:v>107</c:v>
                </c:pt>
                <c:pt idx="409">
                  <c:v>82</c:v>
                </c:pt>
                <c:pt idx="410">
                  <c:v>88</c:v>
                </c:pt>
                <c:pt idx="411">
                  <c:v>120</c:v>
                </c:pt>
                <c:pt idx="412">
                  <c:v>162</c:v>
                </c:pt>
                <c:pt idx="413">
                  <c:v>123</c:v>
                </c:pt>
                <c:pt idx="414">
                  <c:v>101</c:v>
                </c:pt>
                <c:pt idx="415">
                  <c:v>113</c:v>
                </c:pt>
                <c:pt idx="416">
                  <c:v>110</c:v>
                </c:pt>
                <c:pt idx="417">
                  <c:v>142</c:v>
                </c:pt>
                <c:pt idx="418">
                  <c:v>102</c:v>
                </c:pt>
                <c:pt idx="419">
                  <c:v>126</c:v>
                </c:pt>
                <c:pt idx="420">
                  <c:v>83</c:v>
                </c:pt>
                <c:pt idx="421">
                  <c:v>85</c:v>
                </c:pt>
                <c:pt idx="422">
                  <c:v>120</c:v>
                </c:pt>
                <c:pt idx="423">
                  <c:v>116</c:v>
                </c:pt>
                <c:pt idx="424">
                  <c:v>113</c:v>
                </c:pt>
                <c:pt idx="425">
                  <c:v>87</c:v>
                </c:pt>
                <c:pt idx="426">
                  <c:v>101</c:v>
                </c:pt>
                <c:pt idx="427">
                  <c:v>110</c:v>
                </c:pt>
                <c:pt idx="428">
                  <c:v>128</c:v>
                </c:pt>
                <c:pt idx="429">
                  <c:v>138</c:v>
                </c:pt>
                <c:pt idx="430">
                  <c:v>88</c:v>
                </c:pt>
                <c:pt idx="431">
                  <c:v>91</c:v>
                </c:pt>
                <c:pt idx="432">
                  <c:v>138</c:v>
                </c:pt>
                <c:pt idx="433">
                  <c:v>99</c:v>
                </c:pt>
                <c:pt idx="434">
                  <c:v>117</c:v>
                </c:pt>
                <c:pt idx="435">
                  <c:v>117</c:v>
                </c:pt>
                <c:pt idx="436">
                  <c:v>123</c:v>
                </c:pt>
                <c:pt idx="437">
                  <c:v>118</c:v>
                </c:pt>
                <c:pt idx="438">
                  <c:v>154</c:v>
                </c:pt>
                <c:pt idx="439">
                  <c:v>118</c:v>
                </c:pt>
                <c:pt idx="440">
                  <c:v>90</c:v>
                </c:pt>
                <c:pt idx="441">
                  <c:v>113</c:v>
                </c:pt>
                <c:pt idx="442">
                  <c:v>88</c:v>
                </c:pt>
                <c:pt idx="443">
                  <c:v>93</c:v>
                </c:pt>
                <c:pt idx="444">
                  <c:v>104</c:v>
                </c:pt>
                <c:pt idx="445">
                  <c:v>135</c:v>
                </c:pt>
                <c:pt idx="446">
                  <c:v>134</c:v>
                </c:pt>
                <c:pt idx="447">
                  <c:v>98</c:v>
                </c:pt>
                <c:pt idx="448">
                  <c:v>80</c:v>
                </c:pt>
                <c:pt idx="449">
                  <c:v>83</c:v>
                </c:pt>
                <c:pt idx="450">
                  <c:v>102</c:v>
                </c:pt>
                <c:pt idx="451">
                  <c:v>130</c:v>
                </c:pt>
                <c:pt idx="452">
                  <c:v>129</c:v>
                </c:pt>
                <c:pt idx="453">
                  <c:v>89</c:v>
                </c:pt>
                <c:pt idx="454">
                  <c:v>74</c:v>
                </c:pt>
                <c:pt idx="455">
                  <c:v>96</c:v>
                </c:pt>
                <c:pt idx="456">
                  <c:v>114</c:v>
                </c:pt>
                <c:pt idx="457">
                  <c:v>99</c:v>
                </c:pt>
                <c:pt idx="458">
                  <c:v>129</c:v>
                </c:pt>
                <c:pt idx="459">
                  <c:v>113</c:v>
                </c:pt>
                <c:pt idx="460">
                  <c:v>90</c:v>
                </c:pt>
                <c:pt idx="461">
                  <c:v>118</c:v>
                </c:pt>
                <c:pt idx="462">
                  <c:v>106</c:v>
                </c:pt>
                <c:pt idx="463">
                  <c:v>89</c:v>
                </c:pt>
                <c:pt idx="464">
                  <c:v>145</c:v>
                </c:pt>
                <c:pt idx="465">
                  <c:v>114</c:v>
                </c:pt>
                <c:pt idx="466">
                  <c:v>87</c:v>
                </c:pt>
                <c:pt idx="467">
                  <c:v>119</c:v>
                </c:pt>
                <c:pt idx="468">
                  <c:v>91</c:v>
                </c:pt>
                <c:pt idx="469">
                  <c:v>118</c:v>
                </c:pt>
                <c:pt idx="470">
                  <c:v>116</c:v>
                </c:pt>
                <c:pt idx="471">
                  <c:v>177</c:v>
                </c:pt>
                <c:pt idx="472">
                  <c:v>97</c:v>
                </c:pt>
                <c:pt idx="473">
                  <c:v>106</c:v>
                </c:pt>
                <c:pt idx="474">
                  <c:v>106</c:v>
                </c:pt>
                <c:pt idx="475">
                  <c:v>94</c:v>
                </c:pt>
                <c:pt idx="476">
                  <c:v>104</c:v>
                </c:pt>
                <c:pt idx="477">
                  <c:v>102</c:v>
                </c:pt>
                <c:pt idx="478">
                  <c:v>105</c:v>
                </c:pt>
                <c:pt idx="479">
                  <c:v>135</c:v>
                </c:pt>
                <c:pt idx="480">
                  <c:v>73</c:v>
                </c:pt>
                <c:pt idx="481">
                  <c:v>94</c:v>
                </c:pt>
                <c:pt idx="482">
                  <c:v>95</c:v>
                </c:pt>
                <c:pt idx="483">
                  <c:v>124</c:v>
                </c:pt>
                <c:pt idx="484">
                  <c:v>136</c:v>
                </c:pt>
                <c:pt idx="485">
                  <c:v>91</c:v>
                </c:pt>
                <c:pt idx="486">
                  <c:v>107</c:v>
                </c:pt>
                <c:pt idx="487">
                  <c:v>108</c:v>
                </c:pt>
                <c:pt idx="488">
                  <c:v>99</c:v>
                </c:pt>
                <c:pt idx="489">
                  <c:v>92</c:v>
                </c:pt>
                <c:pt idx="490">
                  <c:v>87</c:v>
                </c:pt>
                <c:pt idx="491">
                  <c:v>110</c:v>
                </c:pt>
                <c:pt idx="492">
                  <c:v>98</c:v>
                </c:pt>
                <c:pt idx="493">
                  <c:v>154</c:v>
                </c:pt>
                <c:pt idx="494">
                  <c:v>129</c:v>
                </c:pt>
                <c:pt idx="495">
                  <c:v>86</c:v>
                </c:pt>
                <c:pt idx="496">
                  <c:v>109</c:v>
                </c:pt>
                <c:pt idx="497">
                  <c:v>104</c:v>
                </c:pt>
                <c:pt idx="498">
                  <c:v>110</c:v>
                </c:pt>
                <c:pt idx="499">
                  <c:v>136</c:v>
                </c:pt>
                <c:pt idx="500">
                  <c:v>115</c:v>
                </c:pt>
                <c:pt idx="501">
                  <c:v>99</c:v>
                </c:pt>
                <c:pt idx="502">
                  <c:v>117</c:v>
                </c:pt>
                <c:pt idx="503">
                  <c:v>125</c:v>
                </c:pt>
                <c:pt idx="504">
                  <c:v>110</c:v>
                </c:pt>
                <c:pt idx="505">
                  <c:v>125</c:v>
                </c:pt>
                <c:pt idx="506">
                  <c:v>102</c:v>
                </c:pt>
                <c:pt idx="507">
                  <c:v>128</c:v>
                </c:pt>
                <c:pt idx="508">
                  <c:v>100</c:v>
                </c:pt>
                <c:pt idx="509">
                  <c:v>124</c:v>
                </c:pt>
                <c:pt idx="510">
                  <c:v>102</c:v>
                </c:pt>
                <c:pt idx="511">
                  <c:v>90</c:v>
                </c:pt>
                <c:pt idx="512">
                  <c:v>130</c:v>
                </c:pt>
                <c:pt idx="513">
                  <c:v>118</c:v>
                </c:pt>
                <c:pt idx="514">
                  <c:v>163</c:v>
                </c:pt>
                <c:pt idx="515">
                  <c:v>142</c:v>
                </c:pt>
                <c:pt idx="516">
                  <c:v>100</c:v>
                </c:pt>
                <c:pt idx="517">
                  <c:v>116</c:v>
                </c:pt>
                <c:pt idx="518">
                  <c:v>131</c:v>
                </c:pt>
                <c:pt idx="519">
                  <c:v>91</c:v>
                </c:pt>
                <c:pt idx="520">
                  <c:v>123</c:v>
                </c:pt>
                <c:pt idx="521">
                  <c:v>134</c:v>
                </c:pt>
                <c:pt idx="522">
                  <c:v>148</c:v>
                </c:pt>
                <c:pt idx="523">
                  <c:v>110</c:v>
                </c:pt>
                <c:pt idx="524">
                  <c:v>113</c:v>
                </c:pt>
                <c:pt idx="525">
                  <c:v>94</c:v>
                </c:pt>
                <c:pt idx="526">
                  <c:v>116</c:v>
                </c:pt>
                <c:pt idx="527">
                  <c:v>99</c:v>
                </c:pt>
                <c:pt idx="528">
                  <c:v>93</c:v>
                </c:pt>
                <c:pt idx="529">
                  <c:v>113</c:v>
                </c:pt>
                <c:pt idx="530">
                  <c:v>106</c:v>
                </c:pt>
                <c:pt idx="531">
                  <c:v>91</c:v>
                </c:pt>
                <c:pt idx="532">
                  <c:v>128</c:v>
                </c:pt>
                <c:pt idx="533">
                  <c:v>98</c:v>
                </c:pt>
                <c:pt idx="534">
                  <c:v>134</c:v>
                </c:pt>
                <c:pt idx="535">
                  <c:v>97</c:v>
                </c:pt>
                <c:pt idx="536">
                  <c:v>112</c:v>
                </c:pt>
                <c:pt idx="537">
                  <c:v>153</c:v>
                </c:pt>
                <c:pt idx="538">
                  <c:v>110</c:v>
                </c:pt>
                <c:pt idx="539">
                  <c:v>122</c:v>
                </c:pt>
                <c:pt idx="540">
                  <c:v>87</c:v>
                </c:pt>
                <c:pt idx="541">
                  <c:v>178</c:v>
                </c:pt>
                <c:pt idx="542">
                  <c:v>125</c:v>
                </c:pt>
                <c:pt idx="543">
                  <c:v>87</c:v>
                </c:pt>
                <c:pt idx="544">
                  <c:v>152</c:v>
                </c:pt>
                <c:pt idx="545">
                  <c:v>116</c:v>
                </c:pt>
                <c:pt idx="546">
                  <c:v>109</c:v>
                </c:pt>
                <c:pt idx="547">
                  <c:v>108</c:v>
                </c:pt>
                <c:pt idx="548">
                  <c:v>85</c:v>
                </c:pt>
                <c:pt idx="549">
                  <c:v>106</c:v>
                </c:pt>
                <c:pt idx="550">
                  <c:v>93</c:v>
                </c:pt>
                <c:pt idx="551">
                  <c:v>117</c:v>
                </c:pt>
                <c:pt idx="552">
                  <c:v>116</c:v>
                </c:pt>
                <c:pt idx="553">
                  <c:v>132</c:v>
                </c:pt>
                <c:pt idx="554">
                  <c:v>92</c:v>
                </c:pt>
                <c:pt idx="555">
                  <c:v>139</c:v>
                </c:pt>
                <c:pt idx="556">
                  <c:v>153</c:v>
                </c:pt>
                <c:pt idx="557">
                  <c:v>142</c:v>
                </c:pt>
                <c:pt idx="558">
                  <c:v>124</c:v>
                </c:pt>
                <c:pt idx="559">
                  <c:v>117</c:v>
                </c:pt>
                <c:pt idx="560">
                  <c:v>141</c:v>
                </c:pt>
                <c:pt idx="561">
                  <c:v>110</c:v>
                </c:pt>
                <c:pt idx="562">
                  <c:v>109</c:v>
                </c:pt>
                <c:pt idx="563">
                  <c:v>88</c:v>
                </c:pt>
                <c:pt idx="564">
                  <c:v>124</c:v>
                </c:pt>
                <c:pt idx="565">
                  <c:v>119</c:v>
                </c:pt>
                <c:pt idx="566">
                  <c:v>103</c:v>
                </c:pt>
                <c:pt idx="567">
                  <c:v>116</c:v>
                </c:pt>
                <c:pt idx="568">
                  <c:v>125</c:v>
                </c:pt>
                <c:pt idx="569">
                  <c:v>125</c:v>
                </c:pt>
                <c:pt idx="570">
                  <c:v>146</c:v>
                </c:pt>
                <c:pt idx="571">
                  <c:v>118</c:v>
                </c:pt>
                <c:pt idx="572">
                  <c:v>171</c:v>
                </c:pt>
                <c:pt idx="573">
                  <c:v>136</c:v>
                </c:pt>
                <c:pt idx="574">
                  <c:v>92</c:v>
                </c:pt>
                <c:pt idx="575">
                  <c:v>116</c:v>
                </c:pt>
                <c:pt idx="576">
                  <c:v>127</c:v>
                </c:pt>
                <c:pt idx="577">
                  <c:v>136</c:v>
                </c:pt>
                <c:pt idx="578">
                  <c:v>111</c:v>
                </c:pt>
                <c:pt idx="579">
                  <c:v>116</c:v>
                </c:pt>
                <c:pt idx="580">
                  <c:v>113</c:v>
                </c:pt>
                <c:pt idx="581">
                  <c:v>97</c:v>
                </c:pt>
                <c:pt idx="582">
                  <c:v>88</c:v>
                </c:pt>
                <c:pt idx="583">
                  <c:v>136</c:v>
                </c:pt>
                <c:pt idx="584">
                  <c:v>125</c:v>
                </c:pt>
                <c:pt idx="585">
                  <c:v>116</c:v>
                </c:pt>
                <c:pt idx="586">
                  <c:v>98</c:v>
                </c:pt>
                <c:pt idx="587">
                  <c:v>91</c:v>
                </c:pt>
                <c:pt idx="588">
                  <c:v>97</c:v>
                </c:pt>
                <c:pt idx="589">
                  <c:v>95</c:v>
                </c:pt>
                <c:pt idx="590">
                  <c:v>133</c:v>
                </c:pt>
                <c:pt idx="591">
                  <c:v>106</c:v>
                </c:pt>
                <c:pt idx="592">
                  <c:v>116</c:v>
                </c:pt>
                <c:pt idx="593">
                  <c:v>115</c:v>
                </c:pt>
                <c:pt idx="594">
                  <c:v>99</c:v>
                </c:pt>
                <c:pt idx="595">
                  <c:v>124</c:v>
                </c:pt>
                <c:pt idx="596">
                  <c:v>124</c:v>
                </c:pt>
                <c:pt idx="597">
                  <c:v>124</c:v>
                </c:pt>
                <c:pt idx="598">
                  <c:v>87</c:v>
                </c:pt>
                <c:pt idx="599">
                  <c:v>105</c:v>
                </c:pt>
                <c:pt idx="600">
                  <c:v>125</c:v>
                </c:pt>
                <c:pt idx="601">
                  <c:v>141</c:v>
                </c:pt>
                <c:pt idx="602">
                  <c:v>121</c:v>
                </c:pt>
                <c:pt idx="603">
                  <c:v>111</c:v>
                </c:pt>
                <c:pt idx="604">
                  <c:v>157</c:v>
                </c:pt>
                <c:pt idx="605">
                  <c:v>128</c:v>
                </c:pt>
                <c:pt idx="606">
                  <c:v>105</c:v>
                </c:pt>
                <c:pt idx="607">
                  <c:v>113</c:v>
                </c:pt>
                <c:pt idx="608">
                  <c:v>121</c:v>
                </c:pt>
                <c:pt idx="609">
                  <c:v>102</c:v>
                </c:pt>
                <c:pt idx="610">
                  <c:v>169</c:v>
                </c:pt>
                <c:pt idx="611">
                  <c:v>132</c:v>
                </c:pt>
                <c:pt idx="612">
                  <c:v>127</c:v>
                </c:pt>
                <c:pt idx="613">
                  <c:v>103</c:v>
                </c:pt>
                <c:pt idx="614">
                  <c:v>136</c:v>
                </c:pt>
                <c:pt idx="615">
                  <c:v>150</c:v>
                </c:pt>
                <c:pt idx="616">
                  <c:v>136</c:v>
                </c:pt>
                <c:pt idx="617">
                  <c:v>140</c:v>
                </c:pt>
                <c:pt idx="618">
                  <c:v>104</c:v>
                </c:pt>
                <c:pt idx="619">
                  <c:v>158</c:v>
                </c:pt>
                <c:pt idx="620">
                  <c:v>119</c:v>
                </c:pt>
                <c:pt idx="621">
                  <c:v>106</c:v>
                </c:pt>
                <c:pt idx="622">
                  <c:v>136</c:v>
                </c:pt>
                <c:pt idx="623">
                  <c:v>95</c:v>
                </c:pt>
                <c:pt idx="624">
                  <c:v>137</c:v>
                </c:pt>
                <c:pt idx="625">
                  <c:v>130</c:v>
                </c:pt>
                <c:pt idx="626">
                  <c:v>124</c:v>
                </c:pt>
                <c:pt idx="627">
                  <c:v>108</c:v>
                </c:pt>
                <c:pt idx="628">
                  <c:v>104</c:v>
                </c:pt>
                <c:pt idx="629">
                  <c:v>129</c:v>
                </c:pt>
                <c:pt idx="630">
                  <c:v>117</c:v>
                </c:pt>
                <c:pt idx="631">
                  <c:v>99</c:v>
                </c:pt>
                <c:pt idx="632">
                  <c:v>159</c:v>
                </c:pt>
                <c:pt idx="633">
                  <c:v>118</c:v>
                </c:pt>
                <c:pt idx="634">
                  <c:v>105</c:v>
                </c:pt>
                <c:pt idx="635">
                  <c:v>103</c:v>
                </c:pt>
                <c:pt idx="636">
                  <c:v>122</c:v>
                </c:pt>
                <c:pt idx="637">
                  <c:v>143</c:v>
                </c:pt>
                <c:pt idx="638">
                  <c:v>96</c:v>
                </c:pt>
                <c:pt idx="639">
                  <c:v>111</c:v>
                </c:pt>
                <c:pt idx="640">
                  <c:v>121</c:v>
                </c:pt>
                <c:pt idx="641">
                  <c:v>135</c:v>
                </c:pt>
                <c:pt idx="642">
                  <c:v>101</c:v>
                </c:pt>
                <c:pt idx="643">
                  <c:v>151</c:v>
                </c:pt>
                <c:pt idx="644">
                  <c:v>131</c:v>
                </c:pt>
                <c:pt idx="645">
                  <c:v>100</c:v>
                </c:pt>
                <c:pt idx="646">
                  <c:v>105</c:v>
                </c:pt>
                <c:pt idx="647">
                  <c:v>92</c:v>
                </c:pt>
                <c:pt idx="648">
                  <c:v>130</c:v>
                </c:pt>
                <c:pt idx="649">
                  <c:v>100</c:v>
                </c:pt>
                <c:pt idx="650">
                  <c:v>102</c:v>
                </c:pt>
                <c:pt idx="651">
                  <c:v>133</c:v>
                </c:pt>
                <c:pt idx="652">
                  <c:v>121</c:v>
                </c:pt>
                <c:pt idx="653">
                  <c:v>147</c:v>
                </c:pt>
                <c:pt idx="654">
                  <c:v>94</c:v>
                </c:pt>
                <c:pt idx="655">
                  <c:v>94</c:v>
                </c:pt>
                <c:pt idx="656">
                  <c:v>127</c:v>
                </c:pt>
                <c:pt idx="657">
                  <c:v>212</c:v>
                </c:pt>
                <c:pt idx="658">
                  <c:v>141</c:v>
                </c:pt>
                <c:pt idx="659">
                  <c:v>103</c:v>
                </c:pt>
                <c:pt idx="660">
                  <c:v>98</c:v>
                </c:pt>
                <c:pt idx="661">
                  <c:v>116</c:v>
                </c:pt>
                <c:pt idx="662">
                  <c:v>114</c:v>
                </c:pt>
                <c:pt idx="663">
                  <c:v>87</c:v>
                </c:pt>
                <c:pt idx="664">
                  <c:v>125</c:v>
                </c:pt>
                <c:pt idx="665">
                  <c:v>187</c:v>
                </c:pt>
                <c:pt idx="666">
                  <c:v>93</c:v>
                </c:pt>
                <c:pt idx="667">
                  <c:v>95</c:v>
                </c:pt>
                <c:pt idx="668">
                  <c:v>117</c:v>
                </c:pt>
                <c:pt idx="669">
                  <c:v>106</c:v>
                </c:pt>
                <c:pt idx="670">
                  <c:v>115</c:v>
                </c:pt>
                <c:pt idx="671">
                  <c:v>189</c:v>
                </c:pt>
                <c:pt idx="672">
                  <c:v>81</c:v>
                </c:pt>
                <c:pt idx="673">
                  <c:v>149</c:v>
                </c:pt>
                <c:pt idx="674">
                  <c:v>119</c:v>
                </c:pt>
                <c:pt idx="675">
                  <c:v>130</c:v>
                </c:pt>
                <c:pt idx="676">
                  <c:v>116</c:v>
                </c:pt>
                <c:pt idx="677">
                  <c:v>103</c:v>
                </c:pt>
                <c:pt idx="678">
                  <c:v>99</c:v>
                </c:pt>
                <c:pt idx="679">
                  <c:v>92</c:v>
                </c:pt>
                <c:pt idx="680">
                  <c:v>109</c:v>
                </c:pt>
                <c:pt idx="681">
                  <c:v>87</c:v>
                </c:pt>
                <c:pt idx="682">
                  <c:v>111</c:v>
                </c:pt>
                <c:pt idx="683">
                  <c:v>101</c:v>
                </c:pt>
                <c:pt idx="684">
                  <c:v>83</c:v>
                </c:pt>
                <c:pt idx="685">
                  <c:v>113</c:v>
                </c:pt>
                <c:pt idx="686">
                  <c:v>107</c:v>
                </c:pt>
                <c:pt idx="687">
                  <c:v>94</c:v>
                </c:pt>
                <c:pt idx="688">
                  <c:v>132</c:v>
                </c:pt>
                <c:pt idx="689">
                  <c:v>140</c:v>
                </c:pt>
                <c:pt idx="690">
                  <c:v>125</c:v>
                </c:pt>
                <c:pt idx="691">
                  <c:v>111</c:v>
                </c:pt>
                <c:pt idx="692">
                  <c:v>156</c:v>
                </c:pt>
                <c:pt idx="693">
                  <c:v>170</c:v>
                </c:pt>
                <c:pt idx="694">
                  <c:v>120</c:v>
                </c:pt>
                <c:pt idx="695">
                  <c:v>100</c:v>
                </c:pt>
                <c:pt idx="696">
                  <c:v>115</c:v>
                </c:pt>
                <c:pt idx="697">
                  <c:v>130</c:v>
                </c:pt>
                <c:pt idx="698">
                  <c:v>105</c:v>
                </c:pt>
                <c:pt idx="699">
                  <c:v>111</c:v>
                </c:pt>
                <c:pt idx="700">
                  <c:v>106</c:v>
                </c:pt>
                <c:pt idx="701">
                  <c:v>89</c:v>
                </c:pt>
                <c:pt idx="702">
                  <c:v>100</c:v>
                </c:pt>
                <c:pt idx="703">
                  <c:v>91</c:v>
                </c:pt>
                <c:pt idx="704">
                  <c:v>146</c:v>
                </c:pt>
                <c:pt idx="705">
                  <c:v>98</c:v>
                </c:pt>
                <c:pt idx="706">
                  <c:v>101</c:v>
                </c:pt>
                <c:pt idx="707">
                  <c:v>94</c:v>
                </c:pt>
                <c:pt idx="708">
                  <c:v>132</c:v>
                </c:pt>
                <c:pt idx="709">
                  <c:v>115</c:v>
                </c:pt>
                <c:pt idx="710">
                  <c:v>92</c:v>
                </c:pt>
                <c:pt idx="711">
                  <c:v>124</c:v>
                </c:pt>
                <c:pt idx="712">
                  <c:v>119</c:v>
                </c:pt>
                <c:pt idx="713">
                  <c:v>124</c:v>
                </c:pt>
                <c:pt idx="714">
                  <c:v>93</c:v>
                </c:pt>
                <c:pt idx="715">
                  <c:v>98</c:v>
                </c:pt>
                <c:pt idx="716">
                  <c:v>92</c:v>
                </c:pt>
                <c:pt idx="717">
                  <c:v>105</c:v>
                </c:pt>
                <c:pt idx="718">
                  <c:v>124</c:v>
                </c:pt>
                <c:pt idx="719">
                  <c:v>99</c:v>
                </c:pt>
                <c:pt idx="720">
                  <c:v>116</c:v>
                </c:pt>
                <c:pt idx="721">
                  <c:v>124</c:v>
                </c:pt>
                <c:pt idx="722">
                  <c:v>96</c:v>
                </c:pt>
                <c:pt idx="723">
                  <c:v>104</c:v>
                </c:pt>
                <c:pt idx="724">
                  <c:v>100</c:v>
                </c:pt>
                <c:pt idx="725">
                  <c:v>115</c:v>
                </c:pt>
                <c:pt idx="726">
                  <c:v>101</c:v>
                </c:pt>
                <c:pt idx="727">
                  <c:v>113</c:v>
                </c:pt>
                <c:pt idx="728">
                  <c:v>100</c:v>
                </c:pt>
                <c:pt idx="729">
                  <c:v>134</c:v>
                </c:pt>
                <c:pt idx="730">
                  <c:v>125</c:v>
                </c:pt>
                <c:pt idx="731">
                  <c:v>94</c:v>
                </c:pt>
                <c:pt idx="732">
                  <c:v>107</c:v>
                </c:pt>
                <c:pt idx="733">
                  <c:v>91</c:v>
                </c:pt>
                <c:pt idx="734">
                  <c:v>116</c:v>
                </c:pt>
                <c:pt idx="735">
                  <c:v>100</c:v>
                </c:pt>
                <c:pt idx="736">
                  <c:v>117</c:v>
                </c:pt>
                <c:pt idx="737">
                  <c:v>110</c:v>
                </c:pt>
                <c:pt idx="738">
                  <c:v>96</c:v>
                </c:pt>
                <c:pt idx="739">
                  <c:v>101</c:v>
                </c:pt>
                <c:pt idx="740">
                  <c:v>111</c:v>
                </c:pt>
                <c:pt idx="741">
                  <c:v>117</c:v>
                </c:pt>
                <c:pt idx="742">
                  <c:v>126</c:v>
                </c:pt>
                <c:pt idx="743">
                  <c:v>152</c:v>
                </c:pt>
                <c:pt idx="744">
                  <c:v>101</c:v>
                </c:pt>
                <c:pt idx="745">
                  <c:v>87</c:v>
                </c:pt>
                <c:pt idx="746">
                  <c:v>85</c:v>
                </c:pt>
                <c:pt idx="747">
                  <c:v>130</c:v>
                </c:pt>
                <c:pt idx="748">
                  <c:v>104</c:v>
                </c:pt>
                <c:pt idx="749">
                  <c:v>121</c:v>
                </c:pt>
                <c:pt idx="750">
                  <c:v>140</c:v>
                </c:pt>
                <c:pt idx="751">
                  <c:v>131</c:v>
                </c:pt>
                <c:pt idx="752">
                  <c:v>91</c:v>
                </c:pt>
                <c:pt idx="753">
                  <c:v>118</c:v>
                </c:pt>
                <c:pt idx="754">
                  <c:v>130</c:v>
                </c:pt>
                <c:pt idx="755">
                  <c:v>90</c:v>
                </c:pt>
                <c:pt idx="756">
                  <c:v>103</c:v>
                </c:pt>
                <c:pt idx="757">
                  <c:v>122</c:v>
                </c:pt>
                <c:pt idx="758">
                  <c:v>106</c:v>
                </c:pt>
                <c:pt idx="759">
                  <c:v>103</c:v>
                </c:pt>
                <c:pt idx="760">
                  <c:v>107</c:v>
                </c:pt>
                <c:pt idx="761">
                  <c:v>156</c:v>
                </c:pt>
                <c:pt idx="762">
                  <c:v>127</c:v>
                </c:pt>
                <c:pt idx="763">
                  <c:v>132</c:v>
                </c:pt>
                <c:pt idx="764">
                  <c:v>108</c:v>
                </c:pt>
                <c:pt idx="765">
                  <c:v>114</c:v>
                </c:pt>
                <c:pt idx="766">
                  <c:v>133</c:v>
                </c:pt>
                <c:pt idx="767">
                  <c:v>103</c:v>
                </c:pt>
                <c:pt idx="768">
                  <c:v>95</c:v>
                </c:pt>
                <c:pt idx="769">
                  <c:v>90</c:v>
                </c:pt>
                <c:pt idx="770">
                  <c:v>87</c:v>
                </c:pt>
                <c:pt idx="771">
                  <c:v>114</c:v>
                </c:pt>
                <c:pt idx="772">
                  <c:v>103</c:v>
                </c:pt>
                <c:pt idx="773">
                  <c:v>125</c:v>
                </c:pt>
                <c:pt idx="774">
                  <c:v>97</c:v>
                </c:pt>
                <c:pt idx="775">
                  <c:v>125</c:v>
                </c:pt>
                <c:pt idx="776">
                  <c:v>136</c:v>
                </c:pt>
                <c:pt idx="777">
                  <c:v>116</c:v>
                </c:pt>
                <c:pt idx="778">
                  <c:v>103</c:v>
                </c:pt>
                <c:pt idx="779">
                  <c:v>97</c:v>
                </c:pt>
                <c:pt idx="780">
                  <c:v>96</c:v>
                </c:pt>
                <c:pt idx="781">
                  <c:v>131</c:v>
                </c:pt>
                <c:pt idx="782">
                  <c:v>95</c:v>
                </c:pt>
                <c:pt idx="783">
                  <c:v>86</c:v>
                </c:pt>
                <c:pt idx="784">
                  <c:v>142</c:v>
                </c:pt>
                <c:pt idx="785">
                  <c:v>92</c:v>
                </c:pt>
                <c:pt idx="786">
                  <c:v>108</c:v>
                </c:pt>
                <c:pt idx="787">
                  <c:v>84</c:v>
                </c:pt>
                <c:pt idx="788">
                  <c:v>188</c:v>
                </c:pt>
                <c:pt idx="789">
                  <c:v>95</c:v>
                </c:pt>
                <c:pt idx="790">
                  <c:v>118</c:v>
                </c:pt>
                <c:pt idx="791">
                  <c:v>92</c:v>
                </c:pt>
                <c:pt idx="792">
                  <c:v>74</c:v>
                </c:pt>
                <c:pt idx="793">
                  <c:v>134</c:v>
                </c:pt>
                <c:pt idx="794">
                  <c:v>101</c:v>
                </c:pt>
                <c:pt idx="795">
                  <c:v>100</c:v>
                </c:pt>
                <c:pt idx="796">
                  <c:v>132</c:v>
                </c:pt>
                <c:pt idx="797">
                  <c:v>105</c:v>
                </c:pt>
                <c:pt idx="798">
                  <c:v>123</c:v>
                </c:pt>
                <c:pt idx="799">
                  <c:v>117</c:v>
                </c:pt>
                <c:pt idx="800">
                  <c:v>98</c:v>
                </c:pt>
                <c:pt idx="801">
                  <c:v>128</c:v>
                </c:pt>
                <c:pt idx="802">
                  <c:v>114</c:v>
                </c:pt>
                <c:pt idx="803">
                  <c:v>111</c:v>
                </c:pt>
                <c:pt idx="804">
                  <c:v>85</c:v>
                </c:pt>
                <c:pt idx="805">
                  <c:v>137</c:v>
                </c:pt>
                <c:pt idx="806">
                  <c:v>97</c:v>
                </c:pt>
                <c:pt idx="807">
                  <c:v>104</c:v>
                </c:pt>
                <c:pt idx="808">
                  <c:v>110</c:v>
                </c:pt>
                <c:pt idx="809">
                  <c:v>133</c:v>
                </c:pt>
                <c:pt idx="810">
                  <c:v>94</c:v>
                </c:pt>
                <c:pt idx="811">
                  <c:v>104</c:v>
                </c:pt>
                <c:pt idx="812">
                  <c:v>91</c:v>
                </c:pt>
                <c:pt idx="813">
                  <c:v>145</c:v>
                </c:pt>
                <c:pt idx="814">
                  <c:v>135</c:v>
                </c:pt>
                <c:pt idx="815">
                  <c:v>122</c:v>
                </c:pt>
                <c:pt idx="816">
                  <c:v>110</c:v>
                </c:pt>
                <c:pt idx="817">
                  <c:v>95</c:v>
                </c:pt>
                <c:pt idx="818">
                  <c:v>102</c:v>
                </c:pt>
                <c:pt idx="819">
                  <c:v>94</c:v>
                </c:pt>
                <c:pt idx="820">
                  <c:v>126</c:v>
                </c:pt>
                <c:pt idx="821">
                  <c:v>118</c:v>
                </c:pt>
                <c:pt idx="822">
                  <c:v>99</c:v>
                </c:pt>
                <c:pt idx="823">
                  <c:v>88</c:v>
                </c:pt>
                <c:pt idx="824">
                  <c:v>141</c:v>
                </c:pt>
                <c:pt idx="825">
                  <c:v>107</c:v>
                </c:pt>
                <c:pt idx="826">
                  <c:v>116</c:v>
                </c:pt>
                <c:pt idx="827">
                  <c:v>143</c:v>
                </c:pt>
                <c:pt idx="828">
                  <c:v>114</c:v>
                </c:pt>
                <c:pt idx="829">
                  <c:v>93</c:v>
                </c:pt>
                <c:pt idx="830">
                  <c:v>280</c:v>
                </c:pt>
                <c:pt idx="831">
                  <c:v>100</c:v>
                </c:pt>
                <c:pt idx="832">
                  <c:v>107</c:v>
                </c:pt>
                <c:pt idx="833">
                  <c:v>119</c:v>
                </c:pt>
                <c:pt idx="834">
                  <c:v>95</c:v>
                </c:pt>
                <c:pt idx="835">
                  <c:v>119</c:v>
                </c:pt>
                <c:pt idx="836">
                  <c:v>133</c:v>
                </c:pt>
                <c:pt idx="837">
                  <c:v>117</c:v>
                </c:pt>
                <c:pt idx="838">
                  <c:v>123</c:v>
                </c:pt>
                <c:pt idx="839">
                  <c:v>92</c:v>
                </c:pt>
                <c:pt idx="840">
                  <c:v>170</c:v>
                </c:pt>
                <c:pt idx="841">
                  <c:v>123</c:v>
                </c:pt>
                <c:pt idx="842">
                  <c:v>110</c:v>
                </c:pt>
                <c:pt idx="843">
                  <c:v>116</c:v>
                </c:pt>
                <c:pt idx="844">
                  <c:v>121</c:v>
                </c:pt>
                <c:pt idx="845">
                  <c:v>128</c:v>
                </c:pt>
                <c:pt idx="846">
                  <c:v>99</c:v>
                </c:pt>
                <c:pt idx="847">
                  <c:v>94</c:v>
                </c:pt>
                <c:pt idx="848">
                  <c:v>127</c:v>
                </c:pt>
                <c:pt idx="849">
                  <c:v>89</c:v>
                </c:pt>
                <c:pt idx="850">
                  <c:v>123</c:v>
                </c:pt>
                <c:pt idx="851">
                  <c:v>135</c:v>
                </c:pt>
                <c:pt idx="852">
                  <c:v>118</c:v>
                </c:pt>
                <c:pt idx="853">
                  <c:v>189</c:v>
                </c:pt>
                <c:pt idx="854">
                  <c:v>172</c:v>
                </c:pt>
                <c:pt idx="855">
                  <c:v>124</c:v>
                </c:pt>
                <c:pt idx="856">
                  <c:v>141</c:v>
                </c:pt>
                <c:pt idx="857">
                  <c:v>157</c:v>
                </c:pt>
                <c:pt idx="858">
                  <c:v>106</c:v>
                </c:pt>
                <c:pt idx="859">
                  <c:v>108</c:v>
                </c:pt>
                <c:pt idx="860">
                  <c:v>125</c:v>
                </c:pt>
                <c:pt idx="861">
                  <c:v>107</c:v>
                </c:pt>
                <c:pt idx="862">
                  <c:v>215</c:v>
                </c:pt>
                <c:pt idx="863">
                  <c:v>118</c:v>
                </c:pt>
                <c:pt idx="864">
                  <c:v>118</c:v>
                </c:pt>
                <c:pt idx="865">
                  <c:v>178</c:v>
                </c:pt>
                <c:pt idx="866">
                  <c:v>92</c:v>
                </c:pt>
                <c:pt idx="867">
                  <c:v>104</c:v>
                </c:pt>
                <c:pt idx="868">
                  <c:v>116</c:v>
                </c:pt>
                <c:pt idx="869">
                  <c:v>90</c:v>
                </c:pt>
                <c:pt idx="870">
                  <c:v>130</c:v>
                </c:pt>
                <c:pt idx="871">
                  <c:v>90</c:v>
                </c:pt>
                <c:pt idx="872">
                  <c:v>106</c:v>
                </c:pt>
                <c:pt idx="873">
                  <c:v>155</c:v>
                </c:pt>
                <c:pt idx="874">
                  <c:v>139</c:v>
                </c:pt>
                <c:pt idx="875">
                  <c:v>112</c:v>
                </c:pt>
                <c:pt idx="876">
                  <c:v>139</c:v>
                </c:pt>
                <c:pt idx="877">
                  <c:v>115</c:v>
                </c:pt>
                <c:pt idx="878">
                  <c:v>143</c:v>
                </c:pt>
                <c:pt idx="879">
                  <c:v>96</c:v>
                </c:pt>
                <c:pt idx="880">
                  <c:v>112</c:v>
                </c:pt>
                <c:pt idx="881">
                  <c:v>131</c:v>
                </c:pt>
                <c:pt idx="882">
                  <c:v>116</c:v>
                </c:pt>
                <c:pt idx="883">
                  <c:v>112</c:v>
                </c:pt>
                <c:pt idx="884">
                  <c:v>123</c:v>
                </c:pt>
                <c:pt idx="885">
                  <c:v>104</c:v>
                </c:pt>
                <c:pt idx="886">
                  <c:v>107</c:v>
                </c:pt>
                <c:pt idx="887">
                  <c:v>124</c:v>
                </c:pt>
                <c:pt idx="888">
                  <c:v>96</c:v>
                </c:pt>
                <c:pt idx="889">
                  <c:v>125</c:v>
                </c:pt>
                <c:pt idx="890">
                  <c:v>129</c:v>
                </c:pt>
                <c:pt idx="891">
                  <c:v>90</c:v>
                </c:pt>
                <c:pt idx="892">
                  <c:v>109</c:v>
                </c:pt>
                <c:pt idx="893">
                  <c:v>121</c:v>
                </c:pt>
                <c:pt idx="894">
                  <c:v>95</c:v>
                </c:pt>
                <c:pt idx="895">
                  <c:v>118</c:v>
                </c:pt>
                <c:pt idx="896">
                  <c:v>80</c:v>
                </c:pt>
                <c:pt idx="897">
                  <c:v>99</c:v>
                </c:pt>
                <c:pt idx="898">
                  <c:v>133</c:v>
                </c:pt>
                <c:pt idx="899">
                  <c:v>127</c:v>
                </c:pt>
                <c:pt idx="900">
                  <c:v>106</c:v>
                </c:pt>
                <c:pt idx="901">
                  <c:v>98</c:v>
                </c:pt>
                <c:pt idx="902">
                  <c:v>132</c:v>
                </c:pt>
                <c:pt idx="903">
                  <c:v>114</c:v>
                </c:pt>
                <c:pt idx="904">
                  <c:v>78</c:v>
                </c:pt>
                <c:pt idx="905">
                  <c:v>101</c:v>
                </c:pt>
                <c:pt idx="906">
                  <c:v>113</c:v>
                </c:pt>
                <c:pt idx="907">
                  <c:v>98</c:v>
                </c:pt>
                <c:pt idx="908">
                  <c:v>124</c:v>
                </c:pt>
                <c:pt idx="909">
                  <c:v>109</c:v>
                </c:pt>
                <c:pt idx="910">
                  <c:v>128</c:v>
                </c:pt>
                <c:pt idx="911">
                  <c:v>144</c:v>
                </c:pt>
                <c:pt idx="912">
                  <c:v>95</c:v>
                </c:pt>
                <c:pt idx="913">
                  <c:v>105</c:v>
                </c:pt>
                <c:pt idx="914">
                  <c:v>121</c:v>
                </c:pt>
                <c:pt idx="915">
                  <c:v>125</c:v>
                </c:pt>
                <c:pt idx="916">
                  <c:v>129</c:v>
                </c:pt>
                <c:pt idx="917">
                  <c:v>132</c:v>
                </c:pt>
                <c:pt idx="918">
                  <c:v>118</c:v>
                </c:pt>
                <c:pt idx="919">
                  <c:v>113</c:v>
                </c:pt>
                <c:pt idx="920">
                  <c:v>140</c:v>
                </c:pt>
                <c:pt idx="921">
                  <c:v>89</c:v>
                </c:pt>
                <c:pt idx="922">
                  <c:v>104</c:v>
                </c:pt>
                <c:pt idx="923">
                  <c:v>106</c:v>
                </c:pt>
                <c:pt idx="924">
                  <c:v>141</c:v>
                </c:pt>
                <c:pt idx="925">
                  <c:v>124</c:v>
                </c:pt>
                <c:pt idx="926">
                  <c:v>98</c:v>
                </c:pt>
                <c:pt idx="927">
                  <c:v>108</c:v>
                </c:pt>
                <c:pt idx="928">
                  <c:v>114</c:v>
                </c:pt>
                <c:pt idx="929">
                  <c:v>101</c:v>
                </c:pt>
                <c:pt idx="930">
                  <c:v>93</c:v>
                </c:pt>
                <c:pt idx="931">
                  <c:v>119</c:v>
                </c:pt>
                <c:pt idx="932">
                  <c:v>119</c:v>
                </c:pt>
                <c:pt idx="933">
                  <c:v>99</c:v>
                </c:pt>
                <c:pt idx="934">
                  <c:v>137</c:v>
                </c:pt>
                <c:pt idx="935">
                  <c:v>117</c:v>
                </c:pt>
                <c:pt idx="936">
                  <c:v>87</c:v>
                </c:pt>
                <c:pt idx="937">
                  <c:v>129</c:v>
                </c:pt>
                <c:pt idx="938">
                  <c:v>115</c:v>
                </c:pt>
                <c:pt idx="939">
                  <c:v>132</c:v>
                </c:pt>
                <c:pt idx="940">
                  <c:v>131</c:v>
                </c:pt>
                <c:pt idx="941">
                  <c:v>95</c:v>
                </c:pt>
                <c:pt idx="942">
                  <c:v>125</c:v>
                </c:pt>
                <c:pt idx="943">
                  <c:v>98</c:v>
                </c:pt>
                <c:pt idx="944">
                  <c:v>110</c:v>
                </c:pt>
                <c:pt idx="945">
                  <c:v>118</c:v>
                </c:pt>
                <c:pt idx="946">
                  <c:v>101</c:v>
                </c:pt>
                <c:pt idx="947">
                  <c:v>90</c:v>
                </c:pt>
                <c:pt idx="948">
                  <c:v>119</c:v>
                </c:pt>
                <c:pt idx="949">
                  <c:v>139</c:v>
                </c:pt>
                <c:pt idx="950">
                  <c:v>130</c:v>
                </c:pt>
                <c:pt idx="951">
                  <c:v>100</c:v>
                </c:pt>
                <c:pt idx="952">
                  <c:v>114</c:v>
                </c:pt>
                <c:pt idx="953">
                  <c:v>96</c:v>
                </c:pt>
                <c:pt idx="954">
                  <c:v>110</c:v>
                </c:pt>
                <c:pt idx="955">
                  <c:v>158</c:v>
                </c:pt>
                <c:pt idx="956">
                  <c:v>102</c:v>
                </c:pt>
                <c:pt idx="957">
                  <c:v>84</c:v>
                </c:pt>
                <c:pt idx="958">
                  <c:v>115</c:v>
                </c:pt>
                <c:pt idx="959">
                  <c:v>99</c:v>
                </c:pt>
                <c:pt idx="960">
                  <c:v>135</c:v>
                </c:pt>
                <c:pt idx="961">
                  <c:v>108</c:v>
                </c:pt>
                <c:pt idx="962">
                  <c:v>127</c:v>
                </c:pt>
                <c:pt idx="963">
                  <c:v>107</c:v>
                </c:pt>
                <c:pt idx="964">
                  <c:v>95</c:v>
                </c:pt>
                <c:pt idx="965">
                  <c:v>124</c:v>
                </c:pt>
                <c:pt idx="966">
                  <c:v>109</c:v>
                </c:pt>
                <c:pt idx="967">
                  <c:v>102</c:v>
                </c:pt>
                <c:pt idx="968">
                  <c:v>88</c:v>
                </c:pt>
                <c:pt idx="969">
                  <c:v>87</c:v>
                </c:pt>
                <c:pt idx="970">
                  <c:v>104</c:v>
                </c:pt>
                <c:pt idx="971">
                  <c:v>96</c:v>
                </c:pt>
                <c:pt idx="972">
                  <c:v>85</c:v>
                </c:pt>
                <c:pt idx="973">
                  <c:v>104</c:v>
                </c:pt>
                <c:pt idx="974">
                  <c:v>190</c:v>
                </c:pt>
                <c:pt idx="975">
                  <c:v>127</c:v>
                </c:pt>
                <c:pt idx="976">
                  <c:v>120</c:v>
                </c:pt>
                <c:pt idx="977">
                  <c:v>118</c:v>
                </c:pt>
                <c:pt idx="978">
                  <c:v>112</c:v>
                </c:pt>
                <c:pt idx="979">
                  <c:v>114</c:v>
                </c:pt>
                <c:pt idx="980">
                  <c:v>137</c:v>
                </c:pt>
                <c:pt idx="981">
                  <c:v>112</c:v>
                </c:pt>
                <c:pt idx="982">
                  <c:v>120</c:v>
                </c:pt>
                <c:pt idx="983">
                  <c:v>123</c:v>
                </c:pt>
                <c:pt idx="984">
                  <c:v>93</c:v>
                </c:pt>
                <c:pt idx="985">
                  <c:v>123</c:v>
                </c:pt>
                <c:pt idx="986">
                  <c:v>122</c:v>
                </c:pt>
                <c:pt idx="987">
                  <c:v>115</c:v>
                </c:pt>
                <c:pt idx="988">
                  <c:v>123</c:v>
                </c:pt>
                <c:pt idx="989">
                  <c:v>96</c:v>
                </c:pt>
                <c:pt idx="990">
                  <c:v>105</c:v>
                </c:pt>
                <c:pt idx="991">
                  <c:v>113</c:v>
                </c:pt>
                <c:pt idx="992">
                  <c:v>132</c:v>
                </c:pt>
                <c:pt idx="993">
                  <c:v>75</c:v>
                </c:pt>
                <c:pt idx="994">
                  <c:v>108</c:v>
                </c:pt>
                <c:pt idx="995">
                  <c:v>105</c:v>
                </c:pt>
                <c:pt idx="996">
                  <c:v>102</c:v>
                </c:pt>
                <c:pt idx="997">
                  <c:v>118</c:v>
                </c:pt>
                <c:pt idx="998">
                  <c:v>111</c:v>
                </c:pt>
                <c:pt idx="999">
                  <c:v>81</c:v>
                </c:pt>
                <c:pt idx="1000">
                  <c:v>116</c:v>
                </c:pt>
                <c:pt idx="1001">
                  <c:v>86</c:v>
                </c:pt>
                <c:pt idx="1002">
                  <c:v>91</c:v>
                </c:pt>
                <c:pt idx="1003">
                  <c:v>98</c:v>
                </c:pt>
                <c:pt idx="1004">
                  <c:v>84</c:v>
                </c:pt>
                <c:pt idx="1005">
                  <c:v>109</c:v>
                </c:pt>
                <c:pt idx="1006">
                  <c:v>93</c:v>
                </c:pt>
                <c:pt idx="1007">
                  <c:v>113</c:v>
                </c:pt>
                <c:pt idx="1008">
                  <c:v>141</c:v>
                </c:pt>
                <c:pt idx="1009">
                  <c:v>119</c:v>
                </c:pt>
                <c:pt idx="1010">
                  <c:v>97</c:v>
                </c:pt>
                <c:pt idx="1011">
                  <c:v>117</c:v>
                </c:pt>
                <c:pt idx="1012">
                  <c:v>101</c:v>
                </c:pt>
                <c:pt idx="1013">
                  <c:v>153</c:v>
                </c:pt>
                <c:pt idx="1014">
                  <c:v>122</c:v>
                </c:pt>
                <c:pt idx="1015">
                  <c:v>102</c:v>
                </c:pt>
                <c:pt idx="1016">
                  <c:v>83</c:v>
                </c:pt>
                <c:pt idx="1017">
                  <c:v>103</c:v>
                </c:pt>
                <c:pt idx="1018">
                  <c:v>110</c:v>
                </c:pt>
                <c:pt idx="1019">
                  <c:v>136</c:v>
                </c:pt>
                <c:pt idx="1020">
                  <c:v>91</c:v>
                </c:pt>
                <c:pt idx="1021">
                  <c:v>89</c:v>
                </c:pt>
                <c:pt idx="1022">
                  <c:v>107</c:v>
                </c:pt>
                <c:pt idx="1023">
                  <c:v>129</c:v>
                </c:pt>
                <c:pt idx="1024">
                  <c:v>95</c:v>
                </c:pt>
                <c:pt idx="1025">
                  <c:v>122</c:v>
                </c:pt>
                <c:pt idx="1026">
                  <c:v>110</c:v>
                </c:pt>
                <c:pt idx="1027">
                  <c:v>135</c:v>
                </c:pt>
                <c:pt idx="1028">
                  <c:v>95</c:v>
                </c:pt>
                <c:pt idx="1029">
                  <c:v>109</c:v>
                </c:pt>
                <c:pt idx="1030">
                  <c:v>93</c:v>
                </c:pt>
                <c:pt idx="1031">
                  <c:v>94</c:v>
                </c:pt>
                <c:pt idx="1032">
                  <c:v>117</c:v>
                </c:pt>
                <c:pt idx="1033">
                  <c:v>112</c:v>
                </c:pt>
                <c:pt idx="1034">
                  <c:v>111</c:v>
                </c:pt>
                <c:pt idx="1035">
                  <c:v>96</c:v>
                </c:pt>
                <c:pt idx="1036">
                  <c:v>141</c:v>
                </c:pt>
                <c:pt idx="1037">
                  <c:v>94</c:v>
                </c:pt>
                <c:pt idx="1038">
                  <c:v>87</c:v>
                </c:pt>
                <c:pt idx="1039">
                  <c:v>88</c:v>
                </c:pt>
                <c:pt idx="1040">
                  <c:v>177</c:v>
                </c:pt>
                <c:pt idx="1041">
                  <c:v>133</c:v>
                </c:pt>
                <c:pt idx="1042">
                  <c:v>119</c:v>
                </c:pt>
                <c:pt idx="1043">
                  <c:v>102</c:v>
                </c:pt>
                <c:pt idx="1044">
                  <c:v>101</c:v>
                </c:pt>
                <c:pt idx="1045">
                  <c:v>91</c:v>
                </c:pt>
                <c:pt idx="1046">
                  <c:v>117</c:v>
                </c:pt>
                <c:pt idx="1047">
                  <c:v>86</c:v>
                </c:pt>
                <c:pt idx="1048">
                  <c:v>124</c:v>
                </c:pt>
                <c:pt idx="1049">
                  <c:v>134</c:v>
                </c:pt>
                <c:pt idx="1050">
                  <c:v>100</c:v>
                </c:pt>
                <c:pt idx="1051">
                  <c:v>220</c:v>
                </c:pt>
                <c:pt idx="1052">
                  <c:v>212</c:v>
                </c:pt>
                <c:pt idx="1053">
                  <c:v>128</c:v>
                </c:pt>
                <c:pt idx="1054">
                  <c:v>106</c:v>
                </c:pt>
                <c:pt idx="1055">
                  <c:v>160</c:v>
                </c:pt>
                <c:pt idx="1056">
                  <c:v>114</c:v>
                </c:pt>
                <c:pt idx="1057">
                  <c:v>99</c:v>
                </c:pt>
                <c:pt idx="1058">
                  <c:v>74</c:v>
                </c:pt>
                <c:pt idx="1059">
                  <c:v>139</c:v>
                </c:pt>
                <c:pt idx="1060">
                  <c:v>103</c:v>
                </c:pt>
                <c:pt idx="1061">
                  <c:v>101</c:v>
                </c:pt>
                <c:pt idx="1062">
                  <c:v>130</c:v>
                </c:pt>
                <c:pt idx="1063">
                  <c:v>130</c:v>
                </c:pt>
                <c:pt idx="1064">
                  <c:v>110</c:v>
                </c:pt>
                <c:pt idx="1065">
                  <c:v>147</c:v>
                </c:pt>
                <c:pt idx="1066">
                  <c:v>96</c:v>
                </c:pt>
                <c:pt idx="1067">
                  <c:v>118</c:v>
                </c:pt>
                <c:pt idx="1068">
                  <c:v>88</c:v>
                </c:pt>
                <c:pt idx="1069">
                  <c:v>325</c:v>
                </c:pt>
                <c:pt idx="1070">
                  <c:v>102</c:v>
                </c:pt>
                <c:pt idx="1071">
                  <c:v>110</c:v>
                </c:pt>
                <c:pt idx="1072">
                  <c:v>136</c:v>
                </c:pt>
                <c:pt idx="1073">
                  <c:v>103</c:v>
                </c:pt>
                <c:pt idx="1074">
                  <c:v>103</c:v>
                </c:pt>
                <c:pt idx="1075">
                  <c:v>90</c:v>
                </c:pt>
                <c:pt idx="1076">
                  <c:v>154</c:v>
                </c:pt>
                <c:pt idx="1077">
                  <c:v>99</c:v>
                </c:pt>
                <c:pt idx="1078">
                  <c:v>93</c:v>
                </c:pt>
                <c:pt idx="1079">
                  <c:v>109</c:v>
                </c:pt>
                <c:pt idx="1080">
                  <c:v>124</c:v>
                </c:pt>
                <c:pt idx="1081">
                  <c:v>84</c:v>
                </c:pt>
                <c:pt idx="1082">
                  <c:v>90</c:v>
                </c:pt>
                <c:pt idx="1083">
                  <c:v>117</c:v>
                </c:pt>
                <c:pt idx="1084">
                  <c:v>123</c:v>
                </c:pt>
                <c:pt idx="1085">
                  <c:v>251</c:v>
                </c:pt>
                <c:pt idx="1086">
                  <c:v>105</c:v>
                </c:pt>
                <c:pt idx="1087">
                  <c:v>115</c:v>
                </c:pt>
                <c:pt idx="1088">
                  <c:v>122</c:v>
                </c:pt>
                <c:pt idx="1089">
                  <c:v>119</c:v>
                </c:pt>
                <c:pt idx="1090">
                  <c:v>81</c:v>
                </c:pt>
                <c:pt idx="1091">
                  <c:v>133</c:v>
                </c:pt>
                <c:pt idx="1092">
                  <c:v>100</c:v>
                </c:pt>
                <c:pt idx="1093">
                  <c:v>120</c:v>
                </c:pt>
                <c:pt idx="1094">
                  <c:v>104</c:v>
                </c:pt>
                <c:pt idx="1095">
                  <c:v>122</c:v>
                </c:pt>
                <c:pt idx="1096">
                  <c:v>80</c:v>
                </c:pt>
                <c:pt idx="1097">
                  <c:v>91</c:v>
                </c:pt>
                <c:pt idx="1098">
                  <c:v>112</c:v>
                </c:pt>
                <c:pt idx="1099">
                  <c:v>100</c:v>
                </c:pt>
                <c:pt idx="1100">
                  <c:v>105</c:v>
                </c:pt>
                <c:pt idx="1101">
                  <c:v>110</c:v>
                </c:pt>
                <c:pt idx="1102">
                  <c:v>144</c:v>
                </c:pt>
                <c:pt idx="1103">
                  <c:v>108</c:v>
                </c:pt>
                <c:pt idx="1104">
                  <c:v>107</c:v>
                </c:pt>
                <c:pt idx="1105">
                  <c:v>102</c:v>
                </c:pt>
                <c:pt idx="1106">
                  <c:v>100</c:v>
                </c:pt>
                <c:pt idx="1107">
                  <c:v>126</c:v>
                </c:pt>
                <c:pt idx="1108">
                  <c:v>138</c:v>
                </c:pt>
                <c:pt idx="1109">
                  <c:v>108</c:v>
                </c:pt>
                <c:pt idx="1110">
                  <c:v>105</c:v>
                </c:pt>
                <c:pt idx="1111">
                  <c:v>108</c:v>
                </c:pt>
                <c:pt idx="1112">
                  <c:v>89</c:v>
                </c:pt>
                <c:pt idx="1113">
                  <c:v>129</c:v>
                </c:pt>
                <c:pt idx="1114">
                  <c:v>84</c:v>
                </c:pt>
                <c:pt idx="1115">
                  <c:v>149</c:v>
                </c:pt>
                <c:pt idx="1116">
                  <c:v>94</c:v>
                </c:pt>
                <c:pt idx="1117">
                  <c:v>121</c:v>
                </c:pt>
                <c:pt idx="1118">
                  <c:v>128</c:v>
                </c:pt>
                <c:pt idx="1119">
                  <c:v>134</c:v>
                </c:pt>
                <c:pt idx="1120">
                  <c:v>120</c:v>
                </c:pt>
                <c:pt idx="1121">
                  <c:v>129</c:v>
                </c:pt>
                <c:pt idx="1122">
                  <c:v>89</c:v>
                </c:pt>
                <c:pt idx="1123">
                  <c:v>116</c:v>
                </c:pt>
                <c:pt idx="1124">
                  <c:v>118</c:v>
                </c:pt>
                <c:pt idx="1125">
                  <c:v>107</c:v>
                </c:pt>
                <c:pt idx="1126">
                  <c:v>155</c:v>
                </c:pt>
                <c:pt idx="1127">
                  <c:v>123</c:v>
                </c:pt>
                <c:pt idx="1128">
                  <c:v>128</c:v>
                </c:pt>
                <c:pt idx="1129">
                  <c:v>139</c:v>
                </c:pt>
                <c:pt idx="1130">
                  <c:v>109</c:v>
                </c:pt>
                <c:pt idx="1131">
                  <c:v>120</c:v>
                </c:pt>
                <c:pt idx="1132">
                  <c:v>121</c:v>
                </c:pt>
                <c:pt idx="1133">
                  <c:v>102</c:v>
                </c:pt>
                <c:pt idx="1134">
                  <c:v>117</c:v>
                </c:pt>
                <c:pt idx="1135">
                  <c:v>178</c:v>
                </c:pt>
                <c:pt idx="1136">
                  <c:v>147</c:v>
                </c:pt>
                <c:pt idx="1137">
                  <c:v>90</c:v>
                </c:pt>
                <c:pt idx="1138">
                  <c:v>105</c:v>
                </c:pt>
                <c:pt idx="1139">
                  <c:v>114</c:v>
                </c:pt>
                <c:pt idx="1140">
                  <c:v>206</c:v>
                </c:pt>
                <c:pt idx="1141">
                  <c:v>99</c:v>
                </c:pt>
                <c:pt idx="1142">
                  <c:v>123</c:v>
                </c:pt>
                <c:pt idx="1143">
                  <c:v>102</c:v>
                </c:pt>
                <c:pt idx="1144">
                  <c:v>109</c:v>
                </c:pt>
                <c:pt idx="1145">
                  <c:v>82</c:v>
                </c:pt>
                <c:pt idx="1146">
                  <c:v>142</c:v>
                </c:pt>
                <c:pt idx="1147">
                  <c:v>106</c:v>
                </c:pt>
                <c:pt idx="1148">
                  <c:v>106</c:v>
                </c:pt>
                <c:pt idx="1149">
                  <c:v>108</c:v>
                </c:pt>
                <c:pt idx="1150">
                  <c:v>98</c:v>
                </c:pt>
                <c:pt idx="1151">
                  <c:v>131</c:v>
                </c:pt>
                <c:pt idx="1152">
                  <c:v>118</c:v>
                </c:pt>
                <c:pt idx="1153">
                  <c:v>113</c:v>
                </c:pt>
                <c:pt idx="1154">
                  <c:v>130</c:v>
                </c:pt>
                <c:pt idx="1155">
                  <c:v>116</c:v>
                </c:pt>
                <c:pt idx="1156">
                  <c:v>89</c:v>
                </c:pt>
                <c:pt idx="1157">
                  <c:v>139</c:v>
                </c:pt>
                <c:pt idx="1158">
                  <c:v>130</c:v>
                </c:pt>
                <c:pt idx="1159">
                  <c:v>107</c:v>
                </c:pt>
                <c:pt idx="1160">
                  <c:v>116</c:v>
                </c:pt>
                <c:pt idx="1161">
                  <c:v>96</c:v>
                </c:pt>
                <c:pt idx="1162">
                  <c:v>99</c:v>
                </c:pt>
                <c:pt idx="1163">
                  <c:v>104</c:v>
                </c:pt>
                <c:pt idx="1164">
                  <c:v>105</c:v>
                </c:pt>
                <c:pt idx="1165">
                  <c:v>101</c:v>
                </c:pt>
                <c:pt idx="1166">
                  <c:v>134</c:v>
                </c:pt>
                <c:pt idx="1167">
                  <c:v>135</c:v>
                </c:pt>
                <c:pt idx="1168">
                  <c:v>98</c:v>
                </c:pt>
                <c:pt idx="1169">
                  <c:v>155</c:v>
                </c:pt>
                <c:pt idx="1170">
                  <c:v>106</c:v>
                </c:pt>
                <c:pt idx="1171">
                  <c:v>102</c:v>
                </c:pt>
                <c:pt idx="1172">
                  <c:v>95</c:v>
                </c:pt>
                <c:pt idx="1173">
                  <c:v>103</c:v>
                </c:pt>
                <c:pt idx="1174">
                  <c:v>109</c:v>
                </c:pt>
                <c:pt idx="1175">
                  <c:v>95</c:v>
                </c:pt>
                <c:pt idx="1176">
                  <c:v>111</c:v>
                </c:pt>
                <c:pt idx="1177">
                  <c:v>123</c:v>
                </c:pt>
                <c:pt idx="1178">
                  <c:v>140</c:v>
                </c:pt>
                <c:pt idx="1179">
                  <c:v>94</c:v>
                </c:pt>
                <c:pt idx="1180">
                  <c:v>94</c:v>
                </c:pt>
                <c:pt idx="1181">
                  <c:v>92</c:v>
                </c:pt>
                <c:pt idx="1182">
                  <c:v>102</c:v>
                </c:pt>
                <c:pt idx="1183">
                  <c:v>123</c:v>
                </c:pt>
                <c:pt idx="1184">
                  <c:v>104</c:v>
                </c:pt>
                <c:pt idx="1185">
                  <c:v>102</c:v>
                </c:pt>
                <c:pt idx="1186">
                  <c:v>136</c:v>
                </c:pt>
                <c:pt idx="1187">
                  <c:v>93</c:v>
                </c:pt>
                <c:pt idx="1188">
                  <c:v>129</c:v>
                </c:pt>
                <c:pt idx="1189">
                  <c:v>107</c:v>
                </c:pt>
                <c:pt idx="1190">
                  <c:v>117</c:v>
                </c:pt>
                <c:pt idx="1191">
                  <c:v>116</c:v>
                </c:pt>
                <c:pt idx="1192">
                  <c:v>135</c:v>
                </c:pt>
                <c:pt idx="1193">
                  <c:v>107</c:v>
                </c:pt>
                <c:pt idx="1194">
                  <c:v>90</c:v>
                </c:pt>
                <c:pt idx="1195">
                  <c:v>99</c:v>
                </c:pt>
                <c:pt idx="1196">
                  <c:v>104</c:v>
                </c:pt>
                <c:pt idx="1197">
                  <c:v>115</c:v>
                </c:pt>
                <c:pt idx="1198">
                  <c:v>119</c:v>
                </c:pt>
                <c:pt idx="1199">
                  <c:v>99</c:v>
                </c:pt>
                <c:pt idx="1200">
                  <c:v>112</c:v>
                </c:pt>
                <c:pt idx="1201">
                  <c:v>128</c:v>
                </c:pt>
                <c:pt idx="1202">
                  <c:v>112</c:v>
                </c:pt>
                <c:pt idx="1203">
                  <c:v>86</c:v>
                </c:pt>
                <c:pt idx="1204">
                  <c:v>108</c:v>
                </c:pt>
                <c:pt idx="1205">
                  <c:v>128</c:v>
                </c:pt>
                <c:pt idx="1206">
                  <c:v>84</c:v>
                </c:pt>
                <c:pt idx="1207">
                  <c:v>111</c:v>
                </c:pt>
                <c:pt idx="1208">
                  <c:v>131</c:v>
                </c:pt>
                <c:pt idx="1209">
                  <c:v>123</c:v>
                </c:pt>
                <c:pt idx="1210">
                  <c:v>101</c:v>
                </c:pt>
                <c:pt idx="1211">
                  <c:v>102</c:v>
                </c:pt>
                <c:pt idx="1212">
                  <c:v>114</c:v>
                </c:pt>
                <c:pt idx="1213">
                  <c:v>107</c:v>
                </c:pt>
                <c:pt idx="1214">
                  <c:v>87</c:v>
                </c:pt>
                <c:pt idx="1215">
                  <c:v>103</c:v>
                </c:pt>
                <c:pt idx="1216">
                  <c:v>99</c:v>
                </c:pt>
                <c:pt idx="1217">
                  <c:v>122</c:v>
                </c:pt>
                <c:pt idx="1218">
                  <c:v>91</c:v>
                </c:pt>
                <c:pt idx="1219">
                  <c:v>103</c:v>
                </c:pt>
                <c:pt idx="1220">
                  <c:v>107</c:v>
                </c:pt>
                <c:pt idx="1221">
                  <c:v>106</c:v>
                </c:pt>
                <c:pt idx="1222">
                  <c:v>101</c:v>
                </c:pt>
                <c:pt idx="1223">
                  <c:v>109</c:v>
                </c:pt>
                <c:pt idx="1224">
                  <c:v>89</c:v>
                </c:pt>
                <c:pt idx="1225">
                  <c:v>119</c:v>
                </c:pt>
                <c:pt idx="1226">
                  <c:v>83</c:v>
                </c:pt>
                <c:pt idx="1227">
                  <c:v>108</c:v>
                </c:pt>
                <c:pt idx="1228">
                  <c:v>102</c:v>
                </c:pt>
                <c:pt idx="1229">
                  <c:v>93</c:v>
                </c:pt>
                <c:pt idx="1230">
                  <c:v>84</c:v>
                </c:pt>
                <c:pt idx="1231">
                  <c:v>107</c:v>
                </c:pt>
                <c:pt idx="1232">
                  <c:v>91</c:v>
                </c:pt>
                <c:pt idx="1233">
                  <c:v>94</c:v>
                </c:pt>
                <c:pt idx="1234">
                  <c:v>115</c:v>
                </c:pt>
                <c:pt idx="1235">
                  <c:v>93</c:v>
                </c:pt>
                <c:pt idx="1236">
                  <c:v>105</c:v>
                </c:pt>
                <c:pt idx="1237">
                  <c:v>107</c:v>
                </c:pt>
                <c:pt idx="1238">
                  <c:v>101</c:v>
                </c:pt>
                <c:pt idx="1239">
                  <c:v>111</c:v>
                </c:pt>
                <c:pt idx="1240">
                  <c:v>113</c:v>
                </c:pt>
                <c:pt idx="1241">
                  <c:v>112</c:v>
                </c:pt>
                <c:pt idx="1242">
                  <c:v>126</c:v>
                </c:pt>
                <c:pt idx="1243">
                  <c:v>98</c:v>
                </c:pt>
                <c:pt idx="1244">
                  <c:v>107</c:v>
                </c:pt>
                <c:pt idx="1245">
                  <c:v>87</c:v>
                </c:pt>
                <c:pt idx="1246">
                  <c:v>119</c:v>
                </c:pt>
                <c:pt idx="1247">
                  <c:v>110</c:v>
                </c:pt>
                <c:pt idx="1248">
                  <c:v>125</c:v>
                </c:pt>
                <c:pt idx="1249">
                  <c:v>113</c:v>
                </c:pt>
                <c:pt idx="1250">
                  <c:v>150</c:v>
                </c:pt>
                <c:pt idx="1251">
                  <c:v>108</c:v>
                </c:pt>
                <c:pt idx="1252">
                  <c:v>96</c:v>
                </c:pt>
                <c:pt idx="1253">
                  <c:v>93</c:v>
                </c:pt>
                <c:pt idx="1254">
                  <c:v>100</c:v>
                </c:pt>
                <c:pt idx="1255">
                  <c:v>118</c:v>
                </c:pt>
                <c:pt idx="1256">
                  <c:v>122</c:v>
                </c:pt>
                <c:pt idx="1257">
                  <c:v>120</c:v>
                </c:pt>
                <c:pt idx="1258">
                  <c:v>146</c:v>
                </c:pt>
                <c:pt idx="1259">
                  <c:v>115</c:v>
                </c:pt>
                <c:pt idx="1260">
                  <c:v>123</c:v>
                </c:pt>
                <c:pt idx="1261">
                  <c:v>94</c:v>
                </c:pt>
                <c:pt idx="1262">
                  <c:v>102</c:v>
                </c:pt>
                <c:pt idx="1263">
                  <c:v>98</c:v>
                </c:pt>
                <c:pt idx="1264">
                  <c:v>133</c:v>
                </c:pt>
                <c:pt idx="1265">
                  <c:v>118</c:v>
                </c:pt>
                <c:pt idx="1266">
                  <c:v>105</c:v>
                </c:pt>
                <c:pt idx="1267">
                  <c:v>109</c:v>
                </c:pt>
                <c:pt idx="1268">
                  <c:v>129</c:v>
                </c:pt>
                <c:pt idx="1269">
                  <c:v>109</c:v>
                </c:pt>
                <c:pt idx="1270">
                  <c:v>127</c:v>
                </c:pt>
                <c:pt idx="1271">
                  <c:v>118</c:v>
                </c:pt>
                <c:pt idx="1272">
                  <c:v>110</c:v>
                </c:pt>
                <c:pt idx="1273">
                  <c:v>90</c:v>
                </c:pt>
                <c:pt idx="1274">
                  <c:v>144</c:v>
                </c:pt>
                <c:pt idx="1275">
                  <c:v>130</c:v>
                </c:pt>
                <c:pt idx="1276">
                  <c:v>112</c:v>
                </c:pt>
                <c:pt idx="1277">
                  <c:v>133</c:v>
                </c:pt>
                <c:pt idx="1278">
                  <c:v>150</c:v>
                </c:pt>
                <c:pt idx="1279">
                  <c:v>110</c:v>
                </c:pt>
                <c:pt idx="1280">
                  <c:v>96</c:v>
                </c:pt>
                <c:pt idx="1281">
                  <c:v>96</c:v>
                </c:pt>
                <c:pt idx="1282">
                  <c:v>123</c:v>
                </c:pt>
                <c:pt idx="1283">
                  <c:v>188</c:v>
                </c:pt>
                <c:pt idx="1284">
                  <c:v>107</c:v>
                </c:pt>
                <c:pt idx="1285">
                  <c:v>110</c:v>
                </c:pt>
                <c:pt idx="1286">
                  <c:v>113</c:v>
                </c:pt>
                <c:pt idx="1287">
                  <c:v>122</c:v>
                </c:pt>
                <c:pt idx="1288">
                  <c:v>116</c:v>
                </c:pt>
                <c:pt idx="1289">
                  <c:v>93</c:v>
                </c:pt>
                <c:pt idx="1290">
                  <c:v>118</c:v>
                </c:pt>
                <c:pt idx="1291">
                  <c:v>93</c:v>
                </c:pt>
                <c:pt idx="1292">
                  <c:v>121</c:v>
                </c:pt>
                <c:pt idx="1293">
                  <c:v>101</c:v>
                </c:pt>
                <c:pt idx="1294">
                  <c:v>107</c:v>
                </c:pt>
                <c:pt idx="1295">
                  <c:v>124</c:v>
                </c:pt>
                <c:pt idx="1296">
                  <c:v>109</c:v>
                </c:pt>
                <c:pt idx="1297">
                  <c:v>105</c:v>
                </c:pt>
                <c:pt idx="1298">
                  <c:v>130</c:v>
                </c:pt>
                <c:pt idx="1299">
                  <c:v>127</c:v>
                </c:pt>
                <c:pt idx="1300">
                  <c:v>114</c:v>
                </c:pt>
                <c:pt idx="1301">
                  <c:v>106</c:v>
                </c:pt>
                <c:pt idx="1302">
                  <c:v>95</c:v>
                </c:pt>
                <c:pt idx="1303">
                  <c:v>81</c:v>
                </c:pt>
                <c:pt idx="1304">
                  <c:v>95</c:v>
                </c:pt>
                <c:pt idx="1305">
                  <c:v>108</c:v>
                </c:pt>
                <c:pt idx="1306">
                  <c:v>105</c:v>
                </c:pt>
                <c:pt idx="1307">
                  <c:v>95</c:v>
                </c:pt>
                <c:pt idx="1308">
                  <c:v>126</c:v>
                </c:pt>
                <c:pt idx="1309">
                  <c:v>102</c:v>
                </c:pt>
                <c:pt idx="1310">
                  <c:v>121</c:v>
                </c:pt>
                <c:pt idx="1311">
                  <c:v>129</c:v>
                </c:pt>
                <c:pt idx="1312">
                  <c:v>88</c:v>
                </c:pt>
                <c:pt idx="1313">
                  <c:v>106</c:v>
                </c:pt>
                <c:pt idx="1314">
                  <c:v>110</c:v>
                </c:pt>
                <c:pt idx="1315">
                  <c:v>109</c:v>
                </c:pt>
                <c:pt idx="1316">
                  <c:v>143</c:v>
                </c:pt>
                <c:pt idx="1317">
                  <c:v>120</c:v>
                </c:pt>
                <c:pt idx="1318">
                  <c:v>128</c:v>
                </c:pt>
                <c:pt idx="1319">
                  <c:v>123</c:v>
                </c:pt>
                <c:pt idx="1320">
                  <c:v>129</c:v>
                </c:pt>
                <c:pt idx="1321">
                  <c:v>105</c:v>
                </c:pt>
                <c:pt idx="1322">
                  <c:v>162</c:v>
                </c:pt>
                <c:pt idx="1323">
                  <c:v>138</c:v>
                </c:pt>
                <c:pt idx="1324">
                  <c:v>100</c:v>
                </c:pt>
                <c:pt idx="1325">
                  <c:v>90</c:v>
                </c:pt>
                <c:pt idx="1326">
                  <c:v>108</c:v>
                </c:pt>
                <c:pt idx="1327">
                  <c:v>101</c:v>
                </c:pt>
                <c:pt idx="1328">
                  <c:v>109</c:v>
                </c:pt>
                <c:pt idx="1329">
                  <c:v>132</c:v>
                </c:pt>
                <c:pt idx="1330">
                  <c:v>123</c:v>
                </c:pt>
                <c:pt idx="1331">
                  <c:v>87</c:v>
                </c:pt>
                <c:pt idx="1332">
                  <c:v>109</c:v>
                </c:pt>
                <c:pt idx="1333">
                  <c:v>109</c:v>
                </c:pt>
                <c:pt idx="1334">
                  <c:v>92</c:v>
                </c:pt>
                <c:pt idx="1335">
                  <c:v>125</c:v>
                </c:pt>
                <c:pt idx="1336">
                  <c:v>202</c:v>
                </c:pt>
                <c:pt idx="1337">
                  <c:v>134</c:v>
                </c:pt>
                <c:pt idx="1338">
                  <c:v>88</c:v>
                </c:pt>
                <c:pt idx="1339">
                  <c:v>92</c:v>
                </c:pt>
                <c:pt idx="1340">
                  <c:v>91</c:v>
                </c:pt>
                <c:pt idx="1341">
                  <c:v>75</c:v>
                </c:pt>
                <c:pt idx="1342">
                  <c:v>98</c:v>
                </c:pt>
                <c:pt idx="1343">
                  <c:v>147</c:v>
                </c:pt>
                <c:pt idx="1344">
                  <c:v>100</c:v>
                </c:pt>
                <c:pt idx="1345">
                  <c:v>120</c:v>
                </c:pt>
                <c:pt idx="1346">
                  <c:v>104</c:v>
                </c:pt>
                <c:pt idx="1347">
                  <c:v>103</c:v>
                </c:pt>
                <c:pt idx="1348">
                  <c:v>109</c:v>
                </c:pt>
                <c:pt idx="1349">
                  <c:v>104</c:v>
                </c:pt>
                <c:pt idx="1350">
                  <c:v>112</c:v>
                </c:pt>
                <c:pt idx="1351">
                  <c:v>95</c:v>
                </c:pt>
                <c:pt idx="1352">
                  <c:v>102</c:v>
                </c:pt>
                <c:pt idx="1353">
                  <c:v>150</c:v>
                </c:pt>
                <c:pt idx="1354">
                  <c:v>101</c:v>
                </c:pt>
                <c:pt idx="1355">
                  <c:v>108</c:v>
                </c:pt>
                <c:pt idx="1356">
                  <c:v>98</c:v>
                </c:pt>
                <c:pt idx="1357">
                  <c:v>137</c:v>
                </c:pt>
                <c:pt idx="1358">
                  <c:v>112</c:v>
                </c:pt>
                <c:pt idx="1359">
                  <c:v>101</c:v>
                </c:pt>
                <c:pt idx="1360">
                  <c:v>103</c:v>
                </c:pt>
                <c:pt idx="1361">
                  <c:v>101</c:v>
                </c:pt>
                <c:pt idx="1362">
                  <c:v>112</c:v>
                </c:pt>
                <c:pt idx="1363">
                  <c:v>102</c:v>
                </c:pt>
                <c:pt idx="1364">
                  <c:v>101</c:v>
                </c:pt>
                <c:pt idx="1365">
                  <c:v>155</c:v>
                </c:pt>
                <c:pt idx="1366">
                  <c:v>109</c:v>
                </c:pt>
                <c:pt idx="1367">
                  <c:v>140</c:v>
                </c:pt>
                <c:pt idx="1368">
                  <c:v>108</c:v>
                </c:pt>
                <c:pt idx="1369">
                  <c:v>96</c:v>
                </c:pt>
                <c:pt idx="1370">
                  <c:v>123</c:v>
                </c:pt>
                <c:pt idx="1371">
                  <c:v>106</c:v>
                </c:pt>
                <c:pt idx="1372">
                  <c:v>76</c:v>
                </c:pt>
                <c:pt idx="1373">
                  <c:v>107</c:v>
                </c:pt>
                <c:pt idx="1374">
                  <c:v>82</c:v>
                </c:pt>
                <c:pt idx="1375">
                  <c:v>109</c:v>
                </c:pt>
                <c:pt idx="1376">
                  <c:v>99</c:v>
                </c:pt>
                <c:pt idx="1377">
                  <c:v>91</c:v>
                </c:pt>
                <c:pt idx="1378">
                  <c:v>87</c:v>
                </c:pt>
                <c:pt idx="1379">
                  <c:v>125</c:v>
                </c:pt>
                <c:pt idx="1380">
                  <c:v>118</c:v>
                </c:pt>
                <c:pt idx="1381">
                  <c:v>98</c:v>
                </c:pt>
                <c:pt idx="1382">
                  <c:v>92</c:v>
                </c:pt>
                <c:pt idx="1383">
                  <c:v>92</c:v>
                </c:pt>
                <c:pt idx="1384">
                  <c:v>115</c:v>
                </c:pt>
                <c:pt idx="1385">
                  <c:v>120</c:v>
                </c:pt>
                <c:pt idx="1386">
                  <c:v>111</c:v>
                </c:pt>
                <c:pt idx="1387">
                  <c:v>94</c:v>
                </c:pt>
                <c:pt idx="1388">
                  <c:v>100</c:v>
                </c:pt>
                <c:pt idx="1389">
                  <c:v>101</c:v>
                </c:pt>
                <c:pt idx="1390">
                  <c:v>139</c:v>
                </c:pt>
                <c:pt idx="1391">
                  <c:v>91</c:v>
                </c:pt>
                <c:pt idx="1392">
                  <c:v>109</c:v>
                </c:pt>
                <c:pt idx="1393">
                  <c:v>102</c:v>
                </c:pt>
                <c:pt idx="1394">
                  <c:v>103</c:v>
                </c:pt>
                <c:pt idx="1395">
                  <c:v>83</c:v>
                </c:pt>
                <c:pt idx="1396">
                  <c:v>123</c:v>
                </c:pt>
                <c:pt idx="1397">
                  <c:v>101</c:v>
                </c:pt>
                <c:pt idx="1398">
                  <c:v>117</c:v>
                </c:pt>
                <c:pt idx="1399">
                  <c:v>114</c:v>
                </c:pt>
                <c:pt idx="1400">
                  <c:v>330</c:v>
                </c:pt>
                <c:pt idx="1401">
                  <c:v>121</c:v>
                </c:pt>
                <c:pt idx="1402">
                  <c:v>114</c:v>
                </c:pt>
                <c:pt idx="1403">
                  <c:v>148</c:v>
                </c:pt>
                <c:pt idx="1404">
                  <c:v>113</c:v>
                </c:pt>
                <c:pt idx="1405">
                  <c:v>91</c:v>
                </c:pt>
                <c:pt idx="1406">
                  <c:v>139</c:v>
                </c:pt>
                <c:pt idx="1407">
                  <c:v>96</c:v>
                </c:pt>
                <c:pt idx="1408">
                  <c:v>102</c:v>
                </c:pt>
                <c:pt idx="1409">
                  <c:v>96</c:v>
                </c:pt>
                <c:pt idx="1410">
                  <c:v>101</c:v>
                </c:pt>
                <c:pt idx="1411">
                  <c:v>128</c:v>
                </c:pt>
                <c:pt idx="1412">
                  <c:v>109</c:v>
                </c:pt>
                <c:pt idx="1413">
                  <c:v>114</c:v>
                </c:pt>
                <c:pt idx="1414">
                  <c:v>105</c:v>
                </c:pt>
                <c:pt idx="1415">
                  <c:v>141</c:v>
                </c:pt>
                <c:pt idx="1416">
                  <c:v>138</c:v>
                </c:pt>
                <c:pt idx="1417">
                  <c:v>101</c:v>
                </c:pt>
                <c:pt idx="1418">
                  <c:v>99</c:v>
                </c:pt>
                <c:pt idx="1419">
                  <c:v>89</c:v>
                </c:pt>
                <c:pt idx="1420">
                  <c:v>99</c:v>
                </c:pt>
                <c:pt idx="1421">
                  <c:v>105</c:v>
                </c:pt>
                <c:pt idx="1422">
                  <c:v>97</c:v>
                </c:pt>
                <c:pt idx="1423">
                  <c:v>140</c:v>
                </c:pt>
                <c:pt idx="1424">
                  <c:v>118</c:v>
                </c:pt>
                <c:pt idx="1425">
                  <c:v>94</c:v>
                </c:pt>
                <c:pt idx="1426">
                  <c:v>124</c:v>
                </c:pt>
                <c:pt idx="1427">
                  <c:v>134</c:v>
                </c:pt>
                <c:pt idx="1428">
                  <c:v>113</c:v>
                </c:pt>
                <c:pt idx="1429">
                  <c:v>124</c:v>
                </c:pt>
                <c:pt idx="1430">
                  <c:v>97</c:v>
                </c:pt>
                <c:pt idx="1431">
                  <c:v>123</c:v>
                </c:pt>
                <c:pt idx="1432">
                  <c:v>99</c:v>
                </c:pt>
                <c:pt idx="1433">
                  <c:v>101</c:v>
                </c:pt>
                <c:pt idx="1434">
                  <c:v>92</c:v>
                </c:pt>
                <c:pt idx="1435">
                  <c:v>131</c:v>
                </c:pt>
                <c:pt idx="1436">
                  <c:v>107</c:v>
                </c:pt>
                <c:pt idx="1437">
                  <c:v>103</c:v>
                </c:pt>
                <c:pt idx="1438">
                  <c:v>129</c:v>
                </c:pt>
                <c:pt idx="1439">
                  <c:v>107</c:v>
                </c:pt>
                <c:pt idx="1440">
                  <c:v>89</c:v>
                </c:pt>
                <c:pt idx="1441">
                  <c:v>113</c:v>
                </c:pt>
                <c:pt idx="1442">
                  <c:v>93</c:v>
                </c:pt>
                <c:pt idx="1443">
                  <c:v>120</c:v>
                </c:pt>
                <c:pt idx="1444">
                  <c:v>98</c:v>
                </c:pt>
                <c:pt idx="1445">
                  <c:v>105</c:v>
                </c:pt>
                <c:pt idx="1446">
                  <c:v>98</c:v>
                </c:pt>
                <c:pt idx="1447">
                  <c:v>96</c:v>
                </c:pt>
                <c:pt idx="1448">
                  <c:v>87</c:v>
                </c:pt>
                <c:pt idx="1449">
                  <c:v>107</c:v>
                </c:pt>
                <c:pt idx="1450">
                  <c:v>90</c:v>
                </c:pt>
                <c:pt idx="1451">
                  <c:v>121</c:v>
                </c:pt>
                <c:pt idx="1452">
                  <c:v>119</c:v>
                </c:pt>
                <c:pt idx="1453">
                  <c:v>107</c:v>
                </c:pt>
                <c:pt idx="1454">
                  <c:v>110</c:v>
                </c:pt>
                <c:pt idx="1455">
                  <c:v>100</c:v>
                </c:pt>
                <c:pt idx="1456">
                  <c:v>75</c:v>
                </c:pt>
                <c:pt idx="1457">
                  <c:v>132</c:v>
                </c:pt>
                <c:pt idx="1458">
                  <c:v>105</c:v>
                </c:pt>
                <c:pt idx="1459">
                  <c:v>289</c:v>
                </c:pt>
                <c:pt idx="1460">
                  <c:v>102</c:v>
                </c:pt>
                <c:pt idx="1461">
                  <c:v>143</c:v>
                </c:pt>
                <c:pt idx="1462">
                  <c:v>113</c:v>
                </c:pt>
                <c:pt idx="1463">
                  <c:v>161</c:v>
                </c:pt>
                <c:pt idx="1464">
                  <c:v>138</c:v>
                </c:pt>
                <c:pt idx="1465">
                  <c:v>126</c:v>
                </c:pt>
                <c:pt idx="1466">
                  <c:v>99</c:v>
                </c:pt>
                <c:pt idx="1467">
                  <c:v>101</c:v>
                </c:pt>
                <c:pt idx="1468">
                  <c:v>103</c:v>
                </c:pt>
                <c:pt idx="1469">
                  <c:v>118</c:v>
                </c:pt>
                <c:pt idx="1470">
                  <c:v>99</c:v>
                </c:pt>
                <c:pt idx="1471">
                  <c:v>105</c:v>
                </c:pt>
                <c:pt idx="1472">
                  <c:v>113</c:v>
                </c:pt>
                <c:pt idx="1473">
                  <c:v>93</c:v>
                </c:pt>
                <c:pt idx="1474">
                  <c:v>108</c:v>
                </c:pt>
                <c:pt idx="1475">
                  <c:v>74</c:v>
                </c:pt>
                <c:pt idx="1476">
                  <c:v>116</c:v>
                </c:pt>
                <c:pt idx="1477">
                  <c:v>104</c:v>
                </c:pt>
                <c:pt idx="1478">
                  <c:v>106</c:v>
                </c:pt>
                <c:pt idx="1479">
                  <c:v>120</c:v>
                </c:pt>
                <c:pt idx="1480">
                  <c:v>135</c:v>
                </c:pt>
                <c:pt idx="1481">
                  <c:v>132</c:v>
                </c:pt>
                <c:pt idx="1482">
                  <c:v>92</c:v>
                </c:pt>
                <c:pt idx="1483">
                  <c:v>99</c:v>
                </c:pt>
                <c:pt idx="1484">
                  <c:v>90</c:v>
                </c:pt>
                <c:pt idx="1485">
                  <c:v>111</c:v>
                </c:pt>
                <c:pt idx="1486">
                  <c:v>103</c:v>
                </c:pt>
                <c:pt idx="1487">
                  <c:v>127</c:v>
                </c:pt>
                <c:pt idx="1488">
                  <c:v>112</c:v>
                </c:pt>
                <c:pt idx="1489">
                  <c:v>87</c:v>
                </c:pt>
                <c:pt idx="1490">
                  <c:v>138</c:v>
                </c:pt>
                <c:pt idx="1491">
                  <c:v>132</c:v>
                </c:pt>
                <c:pt idx="1492">
                  <c:v>103</c:v>
                </c:pt>
                <c:pt idx="1493">
                  <c:v>123</c:v>
                </c:pt>
                <c:pt idx="1494">
                  <c:v>111</c:v>
                </c:pt>
                <c:pt idx="1495">
                  <c:v>102</c:v>
                </c:pt>
                <c:pt idx="1496">
                  <c:v>78</c:v>
                </c:pt>
                <c:pt idx="1497">
                  <c:v>132</c:v>
                </c:pt>
                <c:pt idx="1498">
                  <c:v>133</c:v>
                </c:pt>
                <c:pt idx="1499">
                  <c:v>108</c:v>
                </c:pt>
                <c:pt idx="1500">
                  <c:v>125</c:v>
                </c:pt>
                <c:pt idx="1501">
                  <c:v>98</c:v>
                </c:pt>
                <c:pt idx="1502">
                  <c:v>119</c:v>
                </c:pt>
                <c:pt idx="1503">
                  <c:v>87</c:v>
                </c:pt>
                <c:pt idx="1504">
                  <c:v>91</c:v>
                </c:pt>
                <c:pt idx="1505">
                  <c:v>100</c:v>
                </c:pt>
                <c:pt idx="1506">
                  <c:v>118</c:v>
                </c:pt>
                <c:pt idx="1507">
                  <c:v>109</c:v>
                </c:pt>
                <c:pt idx="1508">
                  <c:v>99</c:v>
                </c:pt>
                <c:pt idx="1509">
                  <c:v>114</c:v>
                </c:pt>
                <c:pt idx="1510">
                  <c:v>89</c:v>
                </c:pt>
                <c:pt idx="1511">
                  <c:v>95</c:v>
                </c:pt>
                <c:pt idx="1512">
                  <c:v>98</c:v>
                </c:pt>
                <c:pt idx="1513">
                  <c:v>94</c:v>
                </c:pt>
                <c:pt idx="1514">
                  <c:v>85</c:v>
                </c:pt>
                <c:pt idx="1515">
                  <c:v>124</c:v>
                </c:pt>
                <c:pt idx="1516">
                  <c:v>131</c:v>
                </c:pt>
                <c:pt idx="1517">
                  <c:v>107</c:v>
                </c:pt>
                <c:pt idx="1518">
                  <c:v>99</c:v>
                </c:pt>
                <c:pt idx="1519">
                  <c:v>83</c:v>
                </c:pt>
                <c:pt idx="1520">
                  <c:v>131</c:v>
                </c:pt>
                <c:pt idx="1521">
                  <c:v>85</c:v>
                </c:pt>
                <c:pt idx="1522">
                  <c:v>126</c:v>
                </c:pt>
                <c:pt idx="1523">
                  <c:v>123</c:v>
                </c:pt>
                <c:pt idx="1524">
                  <c:v>105</c:v>
                </c:pt>
                <c:pt idx="1525">
                  <c:v>125</c:v>
                </c:pt>
                <c:pt idx="1526">
                  <c:v>77</c:v>
                </c:pt>
                <c:pt idx="1527">
                  <c:v>121</c:v>
                </c:pt>
                <c:pt idx="1528">
                  <c:v>124</c:v>
                </c:pt>
                <c:pt idx="1529">
                  <c:v>99</c:v>
                </c:pt>
                <c:pt idx="1530">
                  <c:v>112</c:v>
                </c:pt>
                <c:pt idx="1531">
                  <c:v>111</c:v>
                </c:pt>
                <c:pt idx="1532">
                  <c:v>107</c:v>
                </c:pt>
                <c:pt idx="1533">
                  <c:v>104</c:v>
                </c:pt>
                <c:pt idx="1534">
                  <c:v>113</c:v>
                </c:pt>
                <c:pt idx="1535">
                  <c:v>113</c:v>
                </c:pt>
                <c:pt idx="1536">
                  <c:v>95</c:v>
                </c:pt>
                <c:pt idx="1537">
                  <c:v>86</c:v>
                </c:pt>
                <c:pt idx="1538">
                  <c:v>126</c:v>
                </c:pt>
                <c:pt idx="1539">
                  <c:v>101</c:v>
                </c:pt>
                <c:pt idx="1540">
                  <c:v>102</c:v>
                </c:pt>
                <c:pt idx="1541">
                  <c:v>111</c:v>
                </c:pt>
                <c:pt idx="1542">
                  <c:v>95</c:v>
                </c:pt>
                <c:pt idx="1543">
                  <c:v>98</c:v>
                </c:pt>
                <c:pt idx="1544">
                  <c:v>100</c:v>
                </c:pt>
                <c:pt idx="1545">
                  <c:v>118</c:v>
                </c:pt>
                <c:pt idx="1546">
                  <c:v>125</c:v>
                </c:pt>
                <c:pt idx="1547">
                  <c:v>94</c:v>
                </c:pt>
                <c:pt idx="1548">
                  <c:v>79</c:v>
                </c:pt>
                <c:pt idx="1549">
                  <c:v>106</c:v>
                </c:pt>
                <c:pt idx="1550">
                  <c:v>63</c:v>
                </c:pt>
                <c:pt idx="1551">
                  <c:v>85</c:v>
                </c:pt>
                <c:pt idx="1552">
                  <c:v>108</c:v>
                </c:pt>
                <c:pt idx="1553">
                  <c:v>139</c:v>
                </c:pt>
                <c:pt idx="1554">
                  <c:v>127</c:v>
                </c:pt>
                <c:pt idx="1555">
                  <c:v>106</c:v>
                </c:pt>
                <c:pt idx="1556">
                  <c:v>95</c:v>
                </c:pt>
                <c:pt idx="1557">
                  <c:v>118</c:v>
                </c:pt>
                <c:pt idx="1558">
                  <c:v>108</c:v>
                </c:pt>
                <c:pt idx="1559">
                  <c:v>105</c:v>
                </c:pt>
                <c:pt idx="1560">
                  <c:v>131</c:v>
                </c:pt>
                <c:pt idx="1561">
                  <c:v>104</c:v>
                </c:pt>
                <c:pt idx="1562">
                  <c:v>133</c:v>
                </c:pt>
                <c:pt idx="1563">
                  <c:v>94</c:v>
                </c:pt>
                <c:pt idx="1564">
                  <c:v>109</c:v>
                </c:pt>
                <c:pt idx="1565">
                  <c:v>96</c:v>
                </c:pt>
                <c:pt idx="1566">
                  <c:v>105</c:v>
                </c:pt>
                <c:pt idx="1567">
                  <c:v>99</c:v>
                </c:pt>
                <c:pt idx="1568">
                  <c:v>112</c:v>
                </c:pt>
                <c:pt idx="1569">
                  <c:v>108</c:v>
                </c:pt>
                <c:pt idx="1570">
                  <c:v>126</c:v>
                </c:pt>
                <c:pt idx="1571">
                  <c:v>98</c:v>
                </c:pt>
                <c:pt idx="1572">
                  <c:v>104</c:v>
                </c:pt>
                <c:pt idx="1573">
                  <c:v>110</c:v>
                </c:pt>
                <c:pt idx="1574">
                  <c:v>130</c:v>
                </c:pt>
                <c:pt idx="1575">
                  <c:v>93</c:v>
                </c:pt>
                <c:pt idx="1576">
                  <c:v>96</c:v>
                </c:pt>
                <c:pt idx="1577">
                  <c:v>114</c:v>
                </c:pt>
                <c:pt idx="1578">
                  <c:v>106</c:v>
                </c:pt>
                <c:pt idx="1579">
                  <c:v>150</c:v>
                </c:pt>
                <c:pt idx="1580">
                  <c:v>100</c:v>
                </c:pt>
                <c:pt idx="1581">
                  <c:v>100</c:v>
                </c:pt>
                <c:pt idx="1582">
                  <c:v>100</c:v>
                </c:pt>
                <c:pt idx="1583">
                  <c:v>107</c:v>
                </c:pt>
                <c:pt idx="1584">
                  <c:v>102</c:v>
                </c:pt>
                <c:pt idx="1585">
                  <c:v>101</c:v>
                </c:pt>
                <c:pt idx="1586">
                  <c:v>86</c:v>
                </c:pt>
                <c:pt idx="1587">
                  <c:v>108</c:v>
                </c:pt>
                <c:pt idx="1588">
                  <c:v>123</c:v>
                </c:pt>
                <c:pt idx="1589">
                  <c:v>88</c:v>
                </c:pt>
                <c:pt idx="1590">
                  <c:v>109</c:v>
                </c:pt>
                <c:pt idx="1591">
                  <c:v>122</c:v>
                </c:pt>
                <c:pt idx="1592">
                  <c:v>251</c:v>
                </c:pt>
                <c:pt idx="1593">
                  <c:v>118</c:v>
                </c:pt>
                <c:pt idx="1594">
                  <c:v>131</c:v>
                </c:pt>
                <c:pt idx="1595">
                  <c:v>109</c:v>
                </c:pt>
                <c:pt idx="1596">
                  <c:v>88</c:v>
                </c:pt>
                <c:pt idx="1597">
                  <c:v>103</c:v>
                </c:pt>
                <c:pt idx="1598">
                  <c:v>87</c:v>
                </c:pt>
                <c:pt idx="1599">
                  <c:v>160</c:v>
                </c:pt>
                <c:pt idx="1600">
                  <c:v>121</c:v>
                </c:pt>
                <c:pt idx="1601">
                  <c:v>129</c:v>
                </c:pt>
                <c:pt idx="1602">
                  <c:v>115</c:v>
                </c:pt>
                <c:pt idx="1603">
                  <c:v>153</c:v>
                </c:pt>
                <c:pt idx="1604">
                  <c:v>128</c:v>
                </c:pt>
                <c:pt idx="1605">
                  <c:v>89</c:v>
                </c:pt>
                <c:pt idx="1606">
                  <c:v>122</c:v>
                </c:pt>
                <c:pt idx="1607">
                  <c:v>99</c:v>
                </c:pt>
                <c:pt idx="1608">
                  <c:v>99</c:v>
                </c:pt>
                <c:pt idx="1609">
                  <c:v>147</c:v>
                </c:pt>
                <c:pt idx="1610">
                  <c:v>112</c:v>
                </c:pt>
                <c:pt idx="1611">
                  <c:v>88</c:v>
                </c:pt>
                <c:pt idx="1612">
                  <c:v>94</c:v>
                </c:pt>
                <c:pt idx="1613">
                  <c:v>90</c:v>
                </c:pt>
                <c:pt idx="1614">
                  <c:v>167</c:v>
                </c:pt>
                <c:pt idx="1615">
                  <c:v>118</c:v>
                </c:pt>
                <c:pt idx="1616">
                  <c:v>83</c:v>
                </c:pt>
                <c:pt idx="1617">
                  <c:v>104</c:v>
                </c:pt>
                <c:pt idx="1618">
                  <c:v>102</c:v>
                </c:pt>
                <c:pt idx="1619">
                  <c:v>131</c:v>
                </c:pt>
                <c:pt idx="1620">
                  <c:v>101</c:v>
                </c:pt>
                <c:pt idx="1621">
                  <c:v>130</c:v>
                </c:pt>
                <c:pt idx="1622">
                  <c:v>120</c:v>
                </c:pt>
                <c:pt idx="1623">
                  <c:v>135</c:v>
                </c:pt>
                <c:pt idx="1624">
                  <c:v>110</c:v>
                </c:pt>
                <c:pt idx="1625">
                  <c:v>103</c:v>
                </c:pt>
                <c:pt idx="1626">
                  <c:v>110</c:v>
                </c:pt>
                <c:pt idx="1627">
                  <c:v>91</c:v>
                </c:pt>
                <c:pt idx="1628">
                  <c:v>105</c:v>
                </c:pt>
                <c:pt idx="1629">
                  <c:v>127</c:v>
                </c:pt>
                <c:pt idx="1630">
                  <c:v>82</c:v>
                </c:pt>
                <c:pt idx="1631">
                  <c:v>99</c:v>
                </c:pt>
                <c:pt idx="1632">
                  <c:v>90</c:v>
                </c:pt>
                <c:pt idx="1633">
                  <c:v>115</c:v>
                </c:pt>
                <c:pt idx="1634">
                  <c:v>96</c:v>
                </c:pt>
                <c:pt idx="1635">
                  <c:v>104</c:v>
                </c:pt>
                <c:pt idx="1636">
                  <c:v>117</c:v>
                </c:pt>
                <c:pt idx="1637">
                  <c:v>83</c:v>
                </c:pt>
                <c:pt idx="1638">
                  <c:v>99</c:v>
                </c:pt>
                <c:pt idx="1639">
                  <c:v>81</c:v>
                </c:pt>
                <c:pt idx="1640">
                  <c:v>135</c:v>
                </c:pt>
                <c:pt idx="1641">
                  <c:v>117</c:v>
                </c:pt>
                <c:pt idx="1642">
                  <c:v>139</c:v>
                </c:pt>
                <c:pt idx="1643">
                  <c:v>123</c:v>
                </c:pt>
                <c:pt idx="1644">
                  <c:v>117</c:v>
                </c:pt>
                <c:pt idx="1645">
                  <c:v>97</c:v>
                </c:pt>
                <c:pt idx="1646">
                  <c:v>103</c:v>
                </c:pt>
                <c:pt idx="1647">
                  <c:v>119</c:v>
                </c:pt>
                <c:pt idx="1648">
                  <c:v>94</c:v>
                </c:pt>
                <c:pt idx="1649">
                  <c:v>89</c:v>
                </c:pt>
                <c:pt idx="1650">
                  <c:v>98</c:v>
                </c:pt>
                <c:pt idx="1651">
                  <c:v>107</c:v>
                </c:pt>
                <c:pt idx="1652">
                  <c:v>108</c:v>
                </c:pt>
                <c:pt idx="1653">
                  <c:v>134</c:v>
                </c:pt>
                <c:pt idx="1654">
                  <c:v>110</c:v>
                </c:pt>
                <c:pt idx="1655">
                  <c:v>103</c:v>
                </c:pt>
                <c:pt idx="1656">
                  <c:v>100</c:v>
                </c:pt>
                <c:pt idx="1657">
                  <c:v>131</c:v>
                </c:pt>
                <c:pt idx="1658">
                  <c:v>133</c:v>
                </c:pt>
                <c:pt idx="1659">
                  <c:v>109</c:v>
                </c:pt>
                <c:pt idx="1660">
                  <c:v>114</c:v>
                </c:pt>
                <c:pt idx="1661">
                  <c:v>164</c:v>
                </c:pt>
                <c:pt idx="1662">
                  <c:v>92</c:v>
                </c:pt>
                <c:pt idx="1663">
                  <c:v>122</c:v>
                </c:pt>
                <c:pt idx="1664">
                  <c:v>110</c:v>
                </c:pt>
                <c:pt idx="1665">
                  <c:v>116</c:v>
                </c:pt>
                <c:pt idx="1666">
                  <c:v>115</c:v>
                </c:pt>
                <c:pt idx="1667">
                  <c:v>148</c:v>
                </c:pt>
                <c:pt idx="1668">
                  <c:v>118</c:v>
                </c:pt>
                <c:pt idx="1669">
                  <c:v>101</c:v>
                </c:pt>
                <c:pt idx="1670">
                  <c:v>82</c:v>
                </c:pt>
                <c:pt idx="1671">
                  <c:v>110</c:v>
                </c:pt>
                <c:pt idx="1672">
                  <c:v>193</c:v>
                </c:pt>
                <c:pt idx="1673">
                  <c:v>130</c:v>
                </c:pt>
                <c:pt idx="1674">
                  <c:v>111</c:v>
                </c:pt>
                <c:pt idx="1675">
                  <c:v>110</c:v>
                </c:pt>
                <c:pt idx="1676">
                  <c:v>123</c:v>
                </c:pt>
                <c:pt idx="1677">
                  <c:v>109</c:v>
                </c:pt>
                <c:pt idx="1678">
                  <c:v>99</c:v>
                </c:pt>
                <c:pt idx="1679">
                  <c:v>106</c:v>
                </c:pt>
                <c:pt idx="1680">
                  <c:v>89</c:v>
                </c:pt>
                <c:pt idx="1681">
                  <c:v>98</c:v>
                </c:pt>
                <c:pt idx="1682">
                  <c:v>93</c:v>
                </c:pt>
                <c:pt idx="1683">
                  <c:v>112</c:v>
                </c:pt>
                <c:pt idx="1684">
                  <c:v>101</c:v>
                </c:pt>
                <c:pt idx="1685">
                  <c:v>104</c:v>
                </c:pt>
                <c:pt idx="1686">
                  <c:v>120</c:v>
                </c:pt>
                <c:pt idx="1687">
                  <c:v>91</c:v>
                </c:pt>
                <c:pt idx="1688">
                  <c:v>97</c:v>
                </c:pt>
                <c:pt idx="1689">
                  <c:v>133</c:v>
                </c:pt>
                <c:pt idx="1690">
                  <c:v>123</c:v>
                </c:pt>
                <c:pt idx="1691">
                  <c:v>114</c:v>
                </c:pt>
                <c:pt idx="1692">
                  <c:v>111</c:v>
                </c:pt>
                <c:pt idx="1693">
                  <c:v>117</c:v>
                </c:pt>
                <c:pt idx="1694">
                  <c:v>121</c:v>
                </c:pt>
                <c:pt idx="1695">
                  <c:v>139</c:v>
                </c:pt>
                <c:pt idx="1696">
                  <c:v>115</c:v>
                </c:pt>
                <c:pt idx="1697">
                  <c:v>175</c:v>
                </c:pt>
                <c:pt idx="1698">
                  <c:v>85</c:v>
                </c:pt>
                <c:pt idx="1699">
                  <c:v>90</c:v>
                </c:pt>
                <c:pt idx="1700">
                  <c:v>107</c:v>
                </c:pt>
                <c:pt idx="1701">
                  <c:v>100</c:v>
                </c:pt>
                <c:pt idx="1702">
                  <c:v>129</c:v>
                </c:pt>
                <c:pt idx="1703">
                  <c:v>109</c:v>
                </c:pt>
                <c:pt idx="1704">
                  <c:v>94</c:v>
                </c:pt>
                <c:pt idx="1705">
                  <c:v>133</c:v>
                </c:pt>
                <c:pt idx="1706">
                  <c:v>105</c:v>
                </c:pt>
                <c:pt idx="1707">
                  <c:v>100</c:v>
                </c:pt>
                <c:pt idx="1708">
                  <c:v>113</c:v>
                </c:pt>
                <c:pt idx="1709">
                  <c:v>118</c:v>
                </c:pt>
                <c:pt idx="1710">
                  <c:v>110</c:v>
                </c:pt>
                <c:pt idx="1711">
                  <c:v>110</c:v>
                </c:pt>
                <c:pt idx="1712">
                  <c:v>99</c:v>
                </c:pt>
                <c:pt idx="1713">
                  <c:v>101</c:v>
                </c:pt>
                <c:pt idx="1714">
                  <c:v>103</c:v>
                </c:pt>
                <c:pt idx="1715">
                  <c:v>95</c:v>
                </c:pt>
                <c:pt idx="1716">
                  <c:v>117</c:v>
                </c:pt>
                <c:pt idx="1717">
                  <c:v>129</c:v>
                </c:pt>
                <c:pt idx="1718">
                  <c:v>120</c:v>
                </c:pt>
                <c:pt idx="1719">
                  <c:v>125</c:v>
                </c:pt>
                <c:pt idx="1720">
                  <c:v>133</c:v>
                </c:pt>
                <c:pt idx="1721">
                  <c:v>116</c:v>
                </c:pt>
                <c:pt idx="1722">
                  <c:v>129</c:v>
                </c:pt>
                <c:pt idx="1723">
                  <c:v>93</c:v>
                </c:pt>
                <c:pt idx="1724">
                  <c:v>118</c:v>
                </c:pt>
                <c:pt idx="1725">
                  <c:v>129</c:v>
                </c:pt>
                <c:pt idx="1726">
                  <c:v>185</c:v>
                </c:pt>
                <c:pt idx="1727">
                  <c:v>146</c:v>
                </c:pt>
                <c:pt idx="1728">
                  <c:v>128</c:v>
                </c:pt>
                <c:pt idx="1729">
                  <c:v>93</c:v>
                </c:pt>
                <c:pt idx="1730">
                  <c:v>97</c:v>
                </c:pt>
                <c:pt idx="1731">
                  <c:v>82</c:v>
                </c:pt>
                <c:pt idx="1732">
                  <c:v>85</c:v>
                </c:pt>
                <c:pt idx="1733">
                  <c:v>88</c:v>
                </c:pt>
                <c:pt idx="1734">
                  <c:v>119</c:v>
                </c:pt>
                <c:pt idx="1735">
                  <c:v>122</c:v>
                </c:pt>
                <c:pt idx="1736">
                  <c:v>99</c:v>
                </c:pt>
                <c:pt idx="1737">
                  <c:v>97</c:v>
                </c:pt>
                <c:pt idx="1738">
                  <c:v>121</c:v>
                </c:pt>
                <c:pt idx="1739">
                  <c:v>95</c:v>
                </c:pt>
                <c:pt idx="1740">
                  <c:v>105</c:v>
                </c:pt>
                <c:pt idx="1741">
                  <c:v>108</c:v>
                </c:pt>
                <c:pt idx="1742">
                  <c:v>134</c:v>
                </c:pt>
                <c:pt idx="1743">
                  <c:v>115</c:v>
                </c:pt>
                <c:pt idx="1744">
                  <c:v>86</c:v>
                </c:pt>
                <c:pt idx="1745">
                  <c:v>101</c:v>
                </c:pt>
                <c:pt idx="1746">
                  <c:v>96</c:v>
                </c:pt>
                <c:pt idx="1747">
                  <c:v>101</c:v>
                </c:pt>
                <c:pt idx="1748">
                  <c:v>100</c:v>
                </c:pt>
                <c:pt idx="1749">
                  <c:v>117</c:v>
                </c:pt>
                <c:pt idx="1750">
                  <c:v>101</c:v>
                </c:pt>
                <c:pt idx="1751">
                  <c:v>98</c:v>
                </c:pt>
                <c:pt idx="1752">
                  <c:v>146</c:v>
                </c:pt>
                <c:pt idx="1753">
                  <c:v>102</c:v>
                </c:pt>
                <c:pt idx="1754">
                  <c:v>97</c:v>
                </c:pt>
                <c:pt idx="1755">
                  <c:v>142</c:v>
                </c:pt>
                <c:pt idx="1756">
                  <c:v>98</c:v>
                </c:pt>
                <c:pt idx="1757">
                  <c:v>219</c:v>
                </c:pt>
                <c:pt idx="1758">
                  <c:v>109</c:v>
                </c:pt>
                <c:pt idx="1759">
                  <c:v>97</c:v>
                </c:pt>
                <c:pt idx="1760">
                  <c:v>158</c:v>
                </c:pt>
                <c:pt idx="1761">
                  <c:v>85</c:v>
                </c:pt>
                <c:pt idx="1762">
                  <c:v>80</c:v>
                </c:pt>
                <c:pt idx="1763">
                  <c:v>86</c:v>
                </c:pt>
                <c:pt idx="1764">
                  <c:v>119</c:v>
                </c:pt>
                <c:pt idx="1765">
                  <c:v>98</c:v>
                </c:pt>
                <c:pt idx="1766">
                  <c:v>97</c:v>
                </c:pt>
                <c:pt idx="1767">
                  <c:v>124</c:v>
                </c:pt>
                <c:pt idx="1768">
                  <c:v>97</c:v>
                </c:pt>
                <c:pt idx="1769">
                  <c:v>105</c:v>
                </c:pt>
                <c:pt idx="1770">
                  <c:v>104</c:v>
                </c:pt>
                <c:pt idx="1771">
                  <c:v>101</c:v>
                </c:pt>
                <c:pt idx="1772">
                  <c:v>101</c:v>
                </c:pt>
                <c:pt idx="1773">
                  <c:v>114</c:v>
                </c:pt>
                <c:pt idx="1774">
                  <c:v>105</c:v>
                </c:pt>
                <c:pt idx="1775">
                  <c:v>90</c:v>
                </c:pt>
                <c:pt idx="1776">
                  <c:v>97</c:v>
                </c:pt>
                <c:pt idx="1777">
                  <c:v>144</c:v>
                </c:pt>
                <c:pt idx="1778">
                  <c:v>114</c:v>
                </c:pt>
                <c:pt idx="1779">
                  <c:v>124</c:v>
                </c:pt>
                <c:pt idx="1780">
                  <c:v>89</c:v>
                </c:pt>
                <c:pt idx="1781">
                  <c:v>160</c:v>
                </c:pt>
                <c:pt idx="1782">
                  <c:v>93</c:v>
                </c:pt>
                <c:pt idx="1783">
                  <c:v>88</c:v>
                </c:pt>
                <c:pt idx="1784">
                  <c:v>142</c:v>
                </c:pt>
                <c:pt idx="1785">
                  <c:v>92</c:v>
                </c:pt>
                <c:pt idx="1786">
                  <c:v>117</c:v>
                </c:pt>
                <c:pt idx="1787">
                  <c:v>111</c:v>
                </c:pt>
                <c:pt idx="1788">
                  <c:v>121</c:v>
                </c:pt>
                <c:pt idx="1789">
                  <c:v>107</c:v>
                </c:pt>
                <c:pt idx="1790">
                  <c:v>106</c:v>
                </c:pt>
                <c:pt idx="1791">
                  <c:v>136</c:v>
                </c:pt>
                <c:pt idx="1792">
                  <c:v>97</c:v>
                </c:pt>
                <c:pt idx="1793">
                  <c:v>97</c:v>
                </c:pt>
                <c:pt idx="1794">
                  <c:v>99</c:v>
                </c:pt>
                <c:pt idx="1795">
                  <c:v>103</c:v>
                </c:pt>
                <c:pt idx="1796">
                  <c:v>95</c:v>
                </c:pt>
                <c:pt idx="1797">
                  <c:v>93</c:v>
                </c:pt>
                <c:pt idx="1798">
                  <c:v>98</c:v>
                </c:pt>
                <c:pt idx="1799">
                  <c:v>90</c:v>
                </c:pt>
                <c:pt idx="1800">
                  <c:v>107</c:v>
                </c:pt>
                <c:pt idx="1801">
                  <c:v>90</c:v>
                </c:pt>
                <c:pt idx="1802">
                  <c:v>115</c:v>
                </c:pt>
                <c:pt idx="1803">
                  <c:v>93</c:v>
                </c:pt>
                <c:pt idx="1804">
                  <c:v>99</c:v>
                </c:pt>
                <c:pt idx="1805">
                  <c:v>107</c:v>
                </c:pt>
                <c:pt idx="1806">
                  <c:v>110</c:v>
                </c:pt>
                <c:pt idx="1807">
                  <c:v>101</c:v>
                </c:pt>
                <c:pt idx="1808">
                  <c:v>85</c:v>
                </c:pt>
                <c:pt idx="1809">
                  <c:v>132</c:v>
                </c:pt>
                <c:pt idx="1810">
                  <c:v>90</c:v>
                </c:pt>
                <c:pt idx="1811">
                  <c:v>145</c:v>
                </c:pt>
                <c:pt idx="1812">
                  <c:v>110</c:v>
                </c:pt>
                <c:pt idx="1813">
                  <c:v>122</c:v>
                </c:pt>
                <c:pt idx="1814">
                  <c:v>107</c:v>
                </c:pt>
                <c:pt idx="1815">
                  <c:v>127</c:v>
                </c:pt>
                <c:pt idx="1816">
                  <c:v>99</c:v>
                </c:pt>
                <c:pt idx="1817">
                  <c:v>140</c:v>
                </c:pt>
                <c:pt idx="1818">
                  <c:v>133</c:v>
                </c:pt>
                <c:pt idx="1819">
                  <c:v>271</c:v>
                </c:pt>
                <c:pt idx="1820">
                  <c:v>112</c:v>
                </c:pt>
                <c:pt idx="1821">
                  <c:v>99</c:v>
                </c:pt>
                <c:pt idx="1822">
                  <c:v>100</c:v>
                </c:pt>
                <c:pt idx="1823">
                  <c:v>92</c:v>
                </c:pt>
                <c:pt idx="1824">
                  <c:v>105</c:v>
                </c:pt>
                <c:pt idx="1825">
                  <c:v>110</c:v>
                </c:pt>
                <c:pt idx="1826">
                  <c:v>116</c:v>
                </c:pt>
                <c:pt idx="1827">
                  <c:v>88</c:v>
                </c:pt>
                <c:pt idx="1828">
                  <c:v>111</c:v>
                </c:pt>
                <c:pt idx="1829">
                  <c:v>95</c:v>
                </c:pt>
                <c:pt idx="1830">
                  <c:v>95</c:v>
                </c:pt>
                <c:pt idx="1831">
                  <c:v>127</c:v>
                </c:pt>
                <c:pt idx="1832">
                  <c:v>104</c:v>
                </c:pt>
                <c:pt idx="1833">
                  <c:v>95</c:v>
                </c:pt>
                <c:pt idx="1834">
                  <c:v>121</c:v>
                </c:pt>
                <c:pt idx="1835">
                  <c:v>92</c:v>
                </c:pt>
                <c:pt idx="1836">
                  <c:v>107</c:v>
                </c:pt>
                <c:pt idx="1837">
                  <c:v>117</c:v>
                </c:pt>
                <c:pt idx="1838">
                  <c:v>107</c:v>
                </c:pt>
                <c:pt idx="1839">
                  <c:v>131</c:v>
                </c:pt>
                <c:pt idx="1840">
                  <c:v>122</c:v>
                </c:pt>
                <c:pt idx="1841">
                  <c:v>134</c:v>
                </c:pt>
                <c:pt idx="1842">
                  <c:v>117</c:v>
                </c:pt>
                <c:pt idx="1843">
                  <c:v>138</c:v>
                </c:pt>
                <c:pt idx="1844">
                  <c:v>119</c:v>
                </c:pt>
                <c:pt idx="1845">
                  <c:v>137</c:v>
                </c:pt>
                <c:pt idx="1846">
                  <c:v>119</c:v>
                </c:pt>
                <c:pt idx="1847">
                  <c:v>139</c:v>
                </c:pt>
                <c:pt idx="1848">
                  <c:v>120</c:v>
                </c:pt>
                <c:pt idx="1849">
                  <c:v>98</c:v>
                </c:pt>
                <c:pt idx="1850">
                  <c:v>106</c:v>
                </c:pt>
                <c:pt idx="1851">
                  <c:v>98</c:v>
                </c:pt>
                <c:pt idx="1852">
                  <c:v>107</c:v>
                </c:pt>
                <c:pt idx="1853">
                  <c:v>88</c:v>
                </c:pt>
                <c:pt idx="1854">
                  <c:v>137</c:v>
                </c:pt>
                <c:pt idx="1855">
                  <c:v>100</c:v>
                </c:pt>
                <c:pt idx="1856">
                  <c:v>115</c:v>
                </c:pt>
                <c:pt idx="1857">
                  <c:v>101</c:v>
                </c:pt>
                <c:pt idx="1858">
                  <c:v>110</c:v>
                </c:pt>
                <c:pt idx="1859">
                  <c:v>94</c:v>
                </c:pt>
                <c:pt idx="1860">
                  <c:v>88</c:v>
                </c:pt>
                <c:pt idx="1861">
                  <c:v>127</c:v>
                </c:pt>
                <c:pt idx="1862">
                  <c:v>95</c:v>
                </c:pt>
                <c:pt idx="1863">
                  <c:v>87</c:v>
                </c:pt>
                <c:pt idx="1864">
                  <c:v>118</c:v>
                </c:pt>
                <c:pt idx="1865">
                  <c:v>107</c:v>
                </c:pt>
                <c:pt idx="1866">
                  <c:v>124</c:v>
                </c:pt>
                <c:pt idx="1867">
                  <c:v>89</c:v>
                </c:pt>
                <c:pt idx="1868">
                  <c:v>88</c:v>
                </c:pt>
                <c:pt idx="1869">
                  <c:v>118</c:v>
                </c:pt>
                <c:pt idx="1870">
                  <c:v>80</c:v>
                </c:pt>
                <c:pt idx="1871">
                  <c:v>120</c:v>
                </c:pt>
                <c:pt idx="1872">
                  <c:v>98</c:v>
                </c:pt>
                <c:pt idx="1873">
                  <c:v>119</c:v>
                </c:pt>
                <c:pt idx="1874">
                  <c:v>88</c:v>
                </c:pt>
                <c:pt idx="1875">
                  <c:v>90</c:v>
                </c:pt>
                <c:pt idx="1876">
                  <c:v>127</c:v>
                </c:pt>
                <c:pt idx="1877">
                  <c:v>119</c:v>
                </c:pt>
                <c:pt idx="1878">
                  <c:v>85</c:v>
                </c:pt>
                <c:pt idx="1879">
                  <c:v>98</c:v>
                </c:pt>
                <c:pt idx="1880">
                  <c:v>101</c:v>
                </c:pt>
                <c:pt idx="1881">
                  <c:v>112</c:v>
                </c:pt>
                <c:pt idx="1882">
                  <c:v>97</c:v>
                </c:pt>
                <c:pt idx="1883">
                  <c:v>126</c:v>
                </c:pt>
                <c:pt idx="1884">
                  <c:v>97</c:v>
                </c:pt>
                <c:pt idx="1885">
                  <c:v>100</c:v>
                </c:pt>
                <c:pt idx="1886">
                  <c:v>114</c:v>
                </c:pt>
                <c:pt idx="1887">
                  <c:v>88</c:v>
                </c:pt>
                <c:pt idx="1888">
                  <c:v>93</c:v>
                </c:pt>
                <c:pt idx="1889">
                  <c:v>92</c:v>
                </c:pt>
                <c:pt idx="1890">
                  <c:v>98</c:v>
                </c:pt>
                <c:pt idx="1891">
                  <c:v>94</c:v>
                </c:pt>
                <c:pt idx="1892">
                  <c:v>102</c:v>
                </c:pt>
                <c:pt idx="1893">
                  <c:v>98</c:v>
                </c:pt>
                <c:pt idx="1894">
                  <c:v>111</c:v>
                </c:pt>
                <c:pt idx="1895">
                  <c:v>100</c:v>
                </c:pt>
                <c:pt idx="1896">
                  <c:v>141</c:v>
                </c:pt>
                <c:pt idx="1897">
                  <c:v>114</c:v>
                </c:pt>
                <c:pt idx="1898">
                  <c:v>96</c:v>
                </c:pt>
                <c:pt idx="1899">
                  <c:v>111</c:v>
                </c:pt>
                <c:pt idx="1900">
                  <c:v>127</c:v>
                </c:pt>
                <c:pt idx="1901">
                  <c:v>107</c:v>
                </c:pt>
                <c:pt idx="1902">
                  <c:v>97</c:v>
                </c:pt>
                <c:pt idx="1903">
                  <c:v>127</c:v>
                </c:pt>
                <c:pt idx="1904">
                  <c:v>110</c:v>
                </c:pt>
                <c:pt idx="1905">
                  <c:v>135</c:v>
                </c:pt>
                <c:pt idx="1906">
                  <c:v>84</c:v>
                </c:pt>
                <c:pt idx="1907">
                  <c:v>122</c:v>
                </c:pt>
                <c:pt idx="1908">
                  <c:v>114</c:v>
                </c:pt>
                <c:pt idx="1909">
                  <c:v>132</c:v>
                </c:pt>
                <c:pt idx="1910">
                  <c:v>170</c:v>
                </c:pt>
                <c:pt idx="1911">
                  <c:v>133</c:v>
                </c:pt>
                <c:pt idx="1912">
                  <c:v>112</c:v>
                </c:pt>
                <c:pt idx="1913">
                  <c:v>108</c:v>
                </c:pt>
                <c:pt idx="1914">
                  <c:v>115</c:v>
                </c:pt>
                <c:pt idx="1915">
                  <c:v>83</c:v>
                </c:pt>
                <c:pt idx="1916">
                  <c:v>105</c:v>
                </c:pt>
                <c:pt idx="1917">
                  <c:v>96</c:v>
                </c:pt>
                <c:pt idx="1918">
                  <c:v>94</c:v>
                </c:pt>
                <c:pt idx="1919">
                  <c:v>142</c:v>
                </c:pt>
                <c:pt idx="1920">
                  <c:v>104</c:v>
                </c:pt>
                <c:pt idx="1921">
                  <c:v>106</c:v>
                </c:pt>
                <c:pt idx="1922">
                  <c:v>106</c:v>
                </c:pt>
                <c:pt idx="1923">
                  <c:v>98</c:v>
                </c:pt>
                <c:pt idx="1924">
                  <c:v>100</c:v>
                </c:pt>
                <c:pt idx="1925">
                  <c:v>95</c:v>
                </c:pt>
                <c:pt idx="1926">
                  <c:v>107</c:v>
                </c:pt>
                <c:pt idx="1927">
                  <c:v>104</c:v>
                </c:pt>
                <c:pt idx="1928">
                  <c:v>104</c:v>
                </c:pt>
                <c:pt idx="1929">
                  <c:v>143</c:v>
                </c:pt>
                <c:pt idx="1930">
                  <c:v>77</c:v>
                </c:pt>
                <c:pt idx="1931">
                  <c:v>96</c:v>
                </c:pt>
                <c:pt idx="1932">
                  <c:v>145</c:v>
                </c:pt>
                <c:pt idx="1933">
                  <c:v>116</c:v>
                </c:pt>
                <c:pt idx="1934">
                  <c:v>100</c:v>
                </c:pt>
                <c:pt idx="1935">
                  <c:v>104</c:v>
                </c:pt>
                <c:pt idx="1936">
                  <c:v>92</c:v>
                </c:pt>
                <c:pt idx="1937">
                  <c:v>105</c:v>
                </c:pt>
                <c:pt idx="1938">
                  <c:v>120</c:v>
                </c:pt>
                <c:pt idx="1939">
                  <c:v>116</c:v>
                </c:pt>
                <c:pt idx="1940">
                  <c:v>119</c:v>
                </c:pt>
                <c:pt idx="1941">
                  <c:v>101</c:v>
                </c:pt>
                <c:pt idx="1942">
                  <c:v>117</c:v>
                </c:pt>
                <c:pt idx="1943">
                  <c:v>112</c:v>
                </c:pt>
                <c:pt idx="1944">
                  <c:v>136</c:v>
                </c:pt>
                <c:pt idx="1945">
                  <c:v>81</c:v>
                </c:pt>
                <c:pt idx="1946">
                  <c:v>87</c:v>
                </c:pt>
                <c:pt idx="1947">
                  <c:v>96</c:v>
                </c:pt>
                <c:pt idx="1948">
                  <c:v>106</c:v>
                </c:pt>
                <c:pt idx="1949">
                  <c:v>122</c:v>
                </c:pt>
                <c:pt idx="1950">
                  <c:v>123</c:v>
                </c:pt>
                <c:pt idx="1951">
                  <c:v>92</c:v>
                </c:pt>
                <c:pt idx="1952">
                  <c:v>110</c:v>
                </c:pt>
                <c:pt idx="1953">
                  <c:v>104</c:v>
                </c:pt>
                <c:pt idx="1954">
                  <c:v>98</c:v>
                </c:pt>
                <c:pt idx="1955">
                  <c:v>120</c:v>
                </c:pt>
                <c:pt idx="1956">
                  <c:v>112</c:v>
                </c:pt>
                <c:pt idx="1957">
                  <c:v>127</c:v>
                </c:pt>
                <c:pt idx="1958">
                  <c:v>102</c:v>
                </c:pt>
                <c:pt idx="1959">
                  <c:v>91</c:v>
                </c:pt>
                <c:pt idx="1960">
                  <c:v>114</c:v>
                </c:pt>
                <c:pt idx="1961">
                  <c:v>115</c:v>
                </c:pt>
                <c:pt idx="1962">
                  <c:v>115</c:v>
                </c:pt>
                <c:pt idx="1963">
                  <c:v>120</c:v>
                </c:pt>
                <c:pt idx="1964">
                  <c:v>135</c:v>
                </c:pt>
                <c:pt idx="1965">
                  <c:v>90</c:v>
                </c:pt>
                <c:pt idx="1966">
                  <c:v>100</c:v>
                </c:pt>
                <c:pt idx="1967">
                  <c:v>105</c:v>
                </c:pt>
                <c:pt idx="1968">
                  <c:v>138</c:v>
                </c:pt>
                <c:pt idx="1969">
                  <c:v>94</c:v>
                </c:pt>
                <c:pt idx="1970">
                  <c:v>101</c:v>
                </c:pt>
                <c:pt idx="1971">
                  <c:v>131</c:v>
                </c:pt>
                <c:pt idx="1972">
                  <c:v>91</c:v>
                </c:pt>
                <c:pt idx="1973">
                  <c:v>112</c:v>
                </c:pt>
                <c:pt idx="1974">
                  <c:v>95</c:v>
                </c:pt>
                <c:pt idx="1975">
                  <c:v>100</c:v>
                </c:pt>
                <c:pt idx="1976">
                  <c:v>108</c:v>
                </c:pt>
                <c:pt idx="1977">
                  <c:v>101</c:v>
                </c:pt>
                <c:pt idx="1978">
                  <c:v>109</c:v>
                </c:pt>
                <c:pt idx="1979">
                  <c:v>115</c:v>
                </c:pt>
                <c:pt idx="1980">
                  <c:v>117</c:v>
                </c:pt>
                <c:pt idx="1981">
                  <c:v>107</c:v>
                </c:pt>
                <c:pt idx="1982">
                  <c:v>134</c:v>
                </c:pt>
                <c:pt idx="1983">
                  <c:v>118</c:v>
                </c:pt>
                <c:pt idx="1984">
                  <c:v>121</c:v>
                </c:pt>
                <c:pt idx="1985">
                  <c:v>105</c:v>
                </c:pt>
                <c:pt idx="1986">
                  <c:v>110</c:v>
                </c:pt>
                <c:pt idx="1987">
                  <c:v>114</c:v>
                </c:pt>
                <c:pt idx="1988">
                  <c:v>85</c:v>
                </c:pt>
                <c:pt idx="1989">
                  <c:v>72</c:v>
                </c:pt>
                <c:pt idx="1990">
                  <c:v>128</c:v>
                </c:pt>
                <c:pt idx="1991">
                  <c:v>72</c:v>
                </c:pt>
                <c:pt idx="1992">
                  <c:v>89</c:v>
                </c:pt>
                <c:pt idx="1993">
                  <c:v>96</c:v>
                </c:pt>
                <c:pt idx="1994">
                  <c:v>77</c:v>
                </c:pt>
                <c:pt idx="1995">
                  <c:v>111</c:v>
                </c:pt>
                <c:pt idx="1996">
                  <c:v>93</c:v>
                </c:pt>
                <c:pt idx="1997">
                  <c:v>128</c:v>
                </c:pt>
                <c:pt idx="1998">
                  <c:v>110</c:v>
                </c:pt>
                <c:pt idx="1999">
                  <c:v>137</c:v>
                </c:pt>
                <c:pt idx="2000">
                  <c:v>124</c:v>
                </c:pt>
                <c:pt idx="2001">
                  <c:v>93</c:v>
                </c:pt>
                <c:pt idx="2002">
                  <c:v>115</c:v>
                </c:pt>
                <c:pt idx="2003">
                  <c:v>105</c:v>
                </c:pt>
                <c:pt idx="2004">
                  <c:v>127</c:v>
                </c:pt>
                <c:pt idx="2005">
                  <c:v>82</c:v>
                </c:pt>
                <c:pt idx="2006">
                  <c:v>143</c:v>
                </c:pt>
                <c:pt idx="2007">
                  <c:v>103</c:v>
                </c:pt>
                <c:pt idx="2008">
                  <c:v>104</c:v>
                </c:pt>
                <c:pt idx="2009">
                  <c:v>98</c:v>
                </c:pt>
                <c:pt idx="2010">
                  <c:v>92</c:v>
                </c:pt>
                <c:pt idx="2011">
                  <c:v>123</c:v>
                </c:pt>
                <c:pt idx="2012">
                  <c:v>88</c:v>
                </c:pt>
                <c:pt idx="2013">
                  <c:v>128</c:v>
                </c:pt>
                <c:pt idx="2014">
                  <c:v>107</c:v>
                </c:pt>
                <c:pt idx="2015">
                  <c:v>91</c:v>
                </c:pt>
                <c:pt idx="2016">
                  <c:v>90</c:v>
                </c:pt>
                <c:pt idx="2017">
                  <c:v>115</c:v>
                </c:pt>
                <c:pt idx="2018">
                  <c:v>113</c:v>
                </c:pt>
                <c:pt idx="2019">
                  <c:v>113</c:v>
                </c:pt>
                <c:pt idx="2020">
                  <c:v>87</c:v>
                </c:pt>
                <c:pt idx="2021">
                  <c:v>101</c:v>
                </c:pt>
                <c:pt idx="2022">
                  <c:v>111</c:v>
                </c:pt>
                <c:pt idx="2023">
                  <c:v>108</c:v>
                </c:pt>
                <c:pt idx="2024">
                  <c:v>105</c:v>
                </c:pt>
                <c:pt idx="2025">
                  <c:v>109</c:v>
                </c:pt>
                <c:pt idx="2026">
                  <c:v>109</c:v>
                </c:pt>
                <c:pt idx="2027">
                  <c:v>99</c:v>
                </c:pt>
                <c:pt idx="2028">
                  <c:v>98</c:v>
                </c:pt>
                <c:pt idx="2029">
                  <c:v>104</c:v>
                </c:pt>
                <c:pt idx="2030">
                  <c:v>109</c:v>
                </c:pt>
                <c:pt idx="2031">
                  <c:v>75</c:v>
                </c:pt>
                <c:pt idx="2032">
                  <c:v>119</c:v>
                </c:pt>
                <c:pt idx="2033">
                  <c:v>90</c:v>
                </c:pt>
                <c:pt idx="2034">
                  <c:v>97</c:v>
                </c:pt>
                <c:pt idx="2035">
                  <c:v>89</c:v>
                </c:pt>
                <c:pt idx="2036">
                  <c:v>106</c:v>
                </c:pt>
                <c:pt idx="2037">
                  <c:v>104</c:v>
                </c:pt>
                <c:pt idx="2038">
                  <c:v>108</c:v>
                </c:pt>
                <c:pt idx="2039">
                  <c:v>112</c:v>
                </c:pt>
                <c:pt idx="2040">
                  <c:v>104</c:v>
                </c:pt>
                <c:pt idx="2041">
                  <c:v>113</c:v>
                </c:pt>
                <c:pt idx="2042">
                  <c:v>98</c:v>
                </c:pt>
                <c:pt idx="2043">
                  <c:v>114</c:v>
                </c:pt>
                <c:pt idx="2044">
                  <c:v>124</c:v>
                </c:pt>
                <c:pt idx="2045">
                  <c:v>148</c:v>
                </c:pt>
                <c:pt idx="2046">
                  <c:v>108</c:v>
                </c:pt>
                <c:pt idx="2047">
                  <c:v>95</c:v>
                </c:pt>
                <c:pt idx="2048">
                  <c:v>108</c:v>
                </c:pt>
                <c:pt idx="2049">
                  <c:v>68</c:v>
                </c:pt>
                <c:pt idx="2050">
                  <c:v>103</c:v>
                </c:pt>
                <c:pt idx="2051">
                  <c:v>99</c:v>
                </c:pt>
                <c:pt idx="2052">
                  <c:v>88</c:v>
                </c:pt>
                <c:pt idx="2053">
                  <c:v>128</c:v>
                </c:pt>
                <c:pt idx="2054">
                  <c:v>124</c:v>
                </c:pt>
                <c:pt idx="2055">
                  <c:v>84</c:v>
                </c:pt>
                <c:pt idx="2056">
                  <c:v>101</c:v>
                </c:pt>
                <c:pt idx="2057">
                  <c:v>98</c:v>
                </c:pt>
                <c:pt idx="2058">
                  <c:v>225</c:v>
                </c:pt>
                <c:pt idx="2059">
                  <c:v>88</c:v>
                </c:pt>
                <c:pt idx="2060">
                  <c:v>88</c:v>
                </c:pt>
                <c:pt idx="2061">
                  <c:v>94</c:v>
                </c:pt>
                <c:pt idx="2062">
                  <c:v>117</c:v>
                </c:pt>
                <c:pt idx="2063">
                  <c:v>95</c:v>
                </c:pt>
                <c:pt idx="2064">
                  <c:v>99</c:v>
                </c:pt>
                <c:pt idx="2065">
                  <c:v>96</c:v>
                </c:pt>
                <c:pt idx="2066">
                  <c:v>98</c:v>
                </c:pt>
                <c:pt idx="2067">
                  <c:v>123</c:v>
                </c:pt>
                <c:pt idx="2068">
                  <c:v>101</c:v>
                </c:pt>
                <c:pt idx="2069">
                  <c:v>102</c:v>
                </c:pt>
                <c:pt idx="2070">
                  <c:v>94</c:v>
                </c:pt>
                <c:pt idx="2071">
                  <c:v>102</c:v>
                </c:pt>
                <c:pt idx="2072">
                  <c:v>108</c:v>
                </c:pt>
                <c:pt idx="2073">
                  <c:v>116</c:v>
                </c:pt>
                <c:pt idx="2074">
                  <c:v>93</c:v>
                </c:pt>
                <c:pt idx="2075">
                  <c:v>102</c:v>
                </c:pt>
                <c:pt idx="2076">
                  <c:v>103</c:v>
                </c:pt>
                <c:pt idx="2077">
                  <c:v>115</c:v>
                </c:pt>
                <c:pt idx="2078">
                  <c:v>96</c:v>
                </c:pt>
                <c:pt idx="2079">
                  <c:v>98</c:v>
                </c:pt>
                <c:pt idx="2080">
                  <c:v>101</c:v>
                </c:pt>
                <c:pt idx="2081">
                  <c:v>106</c:v>
                </c:pt>
                <c:pt idx="2082">
                  <c:v>101</c:v>
                </c:pt>
                <c:pt idx="2083">
                  <c:v>111</c:v>
                </c:pt>
                <c:pt idx="2084">
                  <c:v>99</c:v>
                </c:pt>
                <c:pt idx="2085">
                  <c:v>88</c:v>
                </c:pt>
                <c:pt idx="2086">
                  <c:v>83</c:v>
                </c:pt>
                <c:pt idx="2087">
                  <c:v>91</c:v>
                </c:pt>
                <c:pt idx="2088">
                  <c:v>108</c:v>
                </c:pt>
                <c:pt idx="2089">
                  <c:v>148</c:v>
                </c:pt>
                <c:pt idx="2090">
                  <c:v>77</c:v>
                </c:pt>
                <c:pt idx="2091">
                  <c:v>110</c:v>
                </c:pt>
                <c:pt idx="2092">
                  <c:v>83</c:v>
                </c:pt>
                <c:pt idx="2093">
                  <c:v>107</c:v>
                </c:pt>
                <c:pt idx="2094">
                  <c:v>100</c:v>
                </c:pt>
                <c:pt idx="2095">
                  <c:v>87</c:v>
                </c:pt>
                <c:pt idx="2096">
                  <c:v>154</c:v>
                </c:pt>
                <c:pt idx="2097">
                  <c:v>99</c:v>
                </c:pt>
                <c:pt idx="2098">
                  <c:v>100</c:v>
                </c:pt>
                <c:pt idx="2099">
                  <c:v>116</c:v>
                </c:pt>
                <c:pt idx="2100">
                  <c:v>94</c:v>
                </c:pt>
                <c:pt idx="2101">
                  <c:v>111</c:v>
                </c:pt>
                <c:pt idx="2102">
                  <c:v>100</c:v>
                </c:pt>
                <c:pt idx="2103">
                  <c:v>125</c:v>
                </c:pt>
                <c:pt idx="2104">
                  <c:v>119</c:v>
                </c:pt>
                <c:pt idx="2105">
                  <c:v>135</c:v>
                </c:pt>
                <c:pt idx="2106">
                  <c:v>93</c:v>
                </c:pt>
                <c:pt idx="2107">
                  <c:v>114</c:v>
                </c:pt>
                <c:pt idx="2108">
                  <c:v>124</c:v>
                </c:pt>
                <c:pt idx="2109">
                  <c:v>134</c:v>
                </c:pt>
                <c:pt idx="2110">
                  <c:v>114</c:v>
                </c:pt>
                <c:pt idx="2111">
                  <c:v>124</c:v>
                </c:pt>
                <c:pt idx="2112">
                  <c:v>104</c:v>
                </c:pt>
                <c:pt idx="2113">
                  <c:v>118</c:v>
                </c:pt>
                <c:pt idx="2114">
                  <c:v>80</c:v>
                </c:pt>
                <c:pt idx="2115">
                  <c:v>107</c:v>
                </c:pt>
                <c:pt idx="2116">
                  <c:v>125</c:v>
                </c:pt>
                <c:pt idx="2117">
                  <c:v>115</c:v>
                </c:pt>
                <c:pt idx="2118">
                  <c:v>122</c:v>
                </c:pt>
                <c:pt idx="2119">
                  <c:v>103</c:v>
                </c:pt>
                <c:pt idx="2120">
                  <c:v>101</c:v>
                </c:pt>
                <c:pt idx="2121">
                  <c:v>107</c:v>
                </c:pt>
                <c:pt idx="2122">
                  <c:v>107</c:v>
                </c:pt>
                <c:pt idx="2123">
                  <c:v>100</c:v>
                </c:pt>
                <c:pt idx="2124">
                  <c:v>110</c:v>
                </c:pt>
                <c:pt idx="2125">
                  <c:v>125</c:v>
                </c:pt>
                <c:pt idx="2126">
                  <c:v>184</c:v>
                </c:pt>
                <c:pt idx="2127">
                  <c:v>236</c:v>
                </c:pt>
                <c:pt idx="2128">
                  <c:v>97</c:v>
                </c:pt>
                <c:pt idx="2129">
                  <c:v>113</c:v>
                </c:pt>
                <c:pt idx="2130">
                  <c:v>95</c:v>
                </c:pt>
                <c:pt idx="2131">
                  <c:v>103</c:v>
                </c:pt>
                <c:pt idx="2132">
                  <c:v>91</c:v>
                </c:pt>
                <c:pt idx="2133">
                  <c:v>116</c:v>
                </c:pt>
                <c:pt idx="2134">
                  <c:v>93</c:v>
                </c:pt>
                <c:pt idx="2135">
                  <c:v>113</c:v>
                </c:pt>
                <c:pt idx="2136">
                  <c:v>101</c:v>
                </c:pt>
                <c:pt idx="2137">
                  <c:v>95</c:v>
                </c:pt>
                <c:pt idx="2138">
                  <c:v>109</c:v>
                </c:pt>
                <c:pt idx="2139">
                  <c:v>85</c:v>
                </c:pt>
                <c:pt idx="2140">
                  <c:v>101</c:v>
                </c:pt>
                <c:pt idx="2141">
                  <c:v>125</c:v>
                </c:pt>
                <c:pt idx="2142">
                  <c:v>132</c:v>
                </c:pt>
                <c:pt idx="2143">
                  <c:v>131</c:v>
                </c:pt>
                <c:pt idx="2144">
                  <c:v>129</c:v>
                </c:pt>
                <c:pt idx="2145">
                  <c:v>100</c:v>
                </c:pt>
                <c:pt idx="2146">
                  <c:v>97</c:v>
                </c:pt>
                <c:pt idx="2147">
                  <c:v>92</c:v>
                </c:pt>
                <c:pt idx="2148">
                  <c:v>116</c:v>
                </c:pt>
                <c:pt idx="2149">
                  <c:v>90</c:v>
                </c:pt>
                <c:pt idx="2150">
                  <c:v>81</c:v>
                </c:pt>
                <c:pt idx="2151">
                  <c:v>97</c:v>
                </c:pt>
                <c:pt idx="2152">
                  <c:v>118</c:v>
                </c:pt>
                <c:pt idx="2153">
                  <c:v>100</c:v>
                </c:pt>
                <c:pt idx="2154">
                  <c:v>97</c:v>
                </c:pt>
                <c:pt idx="2155">
                  <c:v>114</c:v>
                </c:pt>
                <c:pt idx="2156">
                  <c:v>130</c:v>
                </c:pt>
                <c:pt idx="2157">
                  <c:v>82</c:v>
                </c:pt>
                <c:pt idx="2158">
                  <c:v>96</c:v>
                </c:pt>
                <c:pt idx="2159">
                  <c:v>105</c:v>
                </c:pt>
                <c:pt idx="2160">
                  <c:v>122</c:v>
                </c:pt>
                <c:pt idx="2161">
                  <c:v>88</c:v>
                </c:pt>
                <c:pt idx="2162">
                  <c:v>110</c:v>
                </c:pt>
                <c:pt idx="2163">
                  <c:v>103</c:v>
                </c:pt>
                <c:pt idx="2164">
                  <c:v>106</c:v>
                </c:pt>
                <c:pt idx="2165">
                  <c:v>98</c:v>
                </c:pt>
                <c:pt idx="2166">
                  <c:v>68</c:v>
                </c:pt>
                <c:pt idx="2167">
                  <c:v>94</c:v>
                </c:pt>
                <c:pt idx="2168">
                  <c:v>99</c:v>
                </c:pt>
                <c:pt idx="2169">
                  <c:v>107</c:v>
                </c:pt>
                <c:pt idx="2170">
                  <c:v>180</c:v>
                </c:pt>
                <c:pt idx="2171">
                  <c:v>89</c:v>
                </c:pt>
                <c:pt idx="2172">
                  <c:v>97</c:v>
                </c:pt>
                <c:pt idx="2173">
                  <c:v>113</c:v>
                </c:pt>
                <c:pt idx="2174">
                  <c:v>131</c:v>
                </c:pt>
                <c:pt idx="2175">
                  <c:v>103</c:v>
                </c:pt>
                <c:pt idx="2176">
                  <c:v>119</c:v>
                </c:pt>
                <c:pt idx="2177">
                  <c:v>98</c:v>
                </c:pt>
                <c:pt idx="2178">
                  <c:v>111</c:v>
                </c:pt>
                <c:pt idx="2179">
                  <c:v>94</c:v>
                </c:pt>
                <c:pt idx="2180">
                  <c:v>81</c:v>
                </c:pt>
                <c:pt idx="2181">
                  <c:v>89</c:v>
                </c:pt>
                <c:pt idx="2182">
                  <c:v>106</c:v>
                </c:pt>
                <c:pt idx="2183">
                  <c:v>86</c:v>
                </c:pt>
                <c:pt idx="2184">
                  <c:v>103</c:v>
                </c:pt>
                <c:pt idx="2185">
                  <c:v>121</c:v>
                </c:pt>
                <c:pt idx="2186">
                  <c:v>109</c:v>
                </c:pt>
                <c:pt idx="2187">
                  <c:v>109</c:v>
                </c:pt>
                <c:pt idx="2188">
                  <c:v>123</c:v>
                </c:pt>
                <c:pt idx="2189">
                  <c:v>94</c:v>
                </c:pt>
                <c:pt idx="2190">
                  <c:v>94</c:v>
                </c:pt>
                <c:pt idx="2191">
                  <c:v>115</c:v>
                </c:pt>
                <c:pt idx="2192">
                  <c:v>107</c:v>
                </c:pt>
                <c:pt idx="2193">
                  <c:v>91</c:v>
                </c:pt>
                <c:pt idx="2194">
                  <c:v>125</c:v>
                </c:pt>
                <c:pt idx="2195">
                  <c:v>122</c:v>
                </c:pt>
                <c:pt idx="2196">
                  <c:v>102</c:v>
                </c:pt>
                <c:pt idx="2197">
                  <c:v>90</c:v>
                </c:pt>
                <c:pt idx="2198">
                  <c:v>98</c:v>
                </c:pt>
                <c:pt idx="2199">
                  <c:v>109</c:v>
                </c:pt>
                <c:pt idx="2200">
                  <c:v>90</c:v>
                </c:pt>
                <c:pt idx="2201">
                  <c:v>112</c:v>
                </c:pt>
                <c:pt idx="2202">
                  <c:v>94</c:v>
                </c:pt>
                <c:pt idx="2203">
                  <c:v>105</c:v>
                </c:pt>
                <c:pt idx="2204">
                  <c:v>104</c:v>
                </c:pt>
                <c:pt idx="2205">
                  <c:v>112</c:v>
                </c:pt>
                <c:pt idx="2206">
                  <c:v>108</c:v>
                </c:pt>
                <c:pt idx="2207">
                  <c:v>112</c:v>
                </c:pt>
                <c:pt idx="2208">
                  <c:v>127</c:v>
                </c:pt>
                <c:pt idx="2209">
                  <c:v>111</c:v>
                </c:pt>
                <c:pt idx="2210">
                  <c:v>126</c:v>
                </c:pt>
                <c:pt idx="2211">
                  <c:v>114</c:v>
                </c:pt>
                <c:pt idx="2212">
                  <c:v>99</c:v>
                </c:pt>
                <c:pt idx="2213">
                  <c:v>150</c:v>
                </c:pt>
                <c:pt idx="2214">
                  <c:v>112</c:v>
                </c:pt>
                <c:pt idx="2215">
                  <c:v>108</c:v>
                </c:pt>
                <c:pt idx="2216">
                  <c:v>116</c:v>
                </c:pt>
                <c:pt idx="2217">
                  <c:v>144</c:v>
                </c:pt>
                <c:pt idx="2218">
                  <c:v>93</c:v>
                </c:pt>
                <c:pt idx="2219">
                  <c:v>103</c:v>
                </c:pt>
                <c:pt idx="2220">
                  <c:v>121</c:v>
                </c:pt>
                <c:pt idx="2221">
                  <c:v>105</c:v>
                </c:pt>
                <c:pt idx="2222">
                  <c:v>119</c:v>
                </c:pt>
                <c:pt idx="2223">
                  <c:v>98</c:v>
                </c:pt>
                <c:pt idx="2224">
                  <c:v>80</c:v>
                </c:pt>
                <c:pt idx="2225">
                  <c:v>121</c:v>
                </c:pt>
                <c:pt idx="2226">
                  <c:v>94</c:v>
                </c:pt>
                <c:pt idx="2227">
                  <c:v>93</c:v>
                </c:pt>
                <c:pt idx="2228">
                  <c:v>116</c:v>
                </c:pt>
                <c:pt idx="2229">
                  <c:v>101</c:v>
                </c:pt>
                <c:pt idx="2230">
                  <c:v>154</c:v>
                </c:pt>
                <c:pt idx="2231">
                  <c:v>170</c:v>
                </c:pt>
                <c:pt idx="2232">
                  <c:v>99</c:v>
                </c:pt>
                <c:pt idx="2233">
                  <c:v>104</c:v>
                </c:pt>
                <c:pt idx="2234">
                  <c:v>126</c:v>
                </c:pt>
                <c:pt idx="2235">
                  <c:v>110</c:v>
                </c:pt>
                <c:pt idx="2236">
                  <c:v>101</c:v>
                </c:pt>
                <c:pt idx="2237">
                  <c:v>87</c:v>
                </c:pt>
                <c:pt idx="2238">
                  <c:v>123</c:v>
                </c:pt>
                <c:pt idx="2239">
                  <c:v>109</c:v>
                </c:pt>
                <c:pt idx="2240">
                  <c:v>90</c:v>
                </c:pt>
                <c:pt idx="2241">
                  <c:v>96</c:v>
                </c:pt>
                <c:pt idx="2242">
                  <c:v>82</c:v>
                </c:pt>
                <c:pt idx="2243">
                  <c:v>86</c:v>
                </c:pt>
                <c:pt idx="2244">
                  <c:v>108</c:v>
                </c:pt>
                <c:pt idx="2245">
                  <c:v>98</c:v>
                </c:pt>
                <c:pt idx="2246">
                  <c:v>129</c:v>
                </c:pt>
                <c:pt idx="2247">
                  <c:v>112</c:v>
                </c:pt>
                <c:pt idx="2248">
                  <c:v>108</c:v>
                </c:pt>
                <c:pt idx="2249">
                  <c:v>121</c:v>
                </c:pt>
                <c:pt idx="2250">
                  <c:v>89</c:v>
                </c:pt>
                <c:pt idx="2251">
                  <c:v>89</c:v>
                </c:pt>
                <c:pt idx="2252">
                  <c:v>73</c:v>
                </c:pt>
                <c:pt idx="2253">
                  <c:v>132</c:v>
                </c:pt>
                <c:pt idx="2254">
                  <c:v>96</c:v>
                </c:pt>
                <c:pt idx="2255">
                  <c:v>98</c:v>
                </c:pt>
                <c:pt idx="2256">
                  <c:v>107</c:v>
                </c:pt>
                <c:pt idx="2257">
                  <c:v>134</c:v>
                </c:pt>
                <c:pt idx="2258">
                  <c:v>122</c:v>
                </c:pt>
                <c:pt idx="2259">
                  <c:v>97</c:v>
                </c:pt>
                <c:pt idx="2260">
                  <c:v>110</c:v>
                </c:pt>
                <c:pt idx="2261">
                  <c:v>102</c:v>
                </c:pt>
                <c:pt idx="2262">
                  <c:v>98</c:v>
                </c:pt>
                <c:pt idx="2263">
                  <c:v>160</c:v>
                </c:pt>
                <c:pt idx="2264">
                  <c:v>83</c:v>
                </c:pt>
                <c:pt idx="2265">
                  <c:v>102</c:v>
                </c:pt>
                <c:pt idx="2266">
                  <c:v>122</c:v>
                </c:pt>
                <c:pt idx="2267">
                  <c:v>126</c:v>
                </c:pt>
                <c:pt idx="2268">
                  <c:v>136</c:v>
                </c:pt>
                <c:pt idx="2269">
                  <c:v>120</c:v>
                </c:pt>
                <c:pt idx="2270">
                  <c:v>108</c:v>
                </c:pt>
                <c:pt idx="2271">
                  <c:v>126</c:v>
                </c:pt>
                <c:pt idx="2272">
                  <c:v>128</c:v>
                </c:pt>
                <c:pt idx="2273">
                  <c:v>113</c:v>
                </c:pt>
                <c:pt idx="2274">
                  <c:v>89</c:v>
                </c:pt>
                <c:pt idx="2275">
                  <c:v>129</c:v>
                </c:pt>
                <c:pt idx="2276">
                  <c:v>94</c:v>
                </c:pt>
                <c:pt idx="2277">
                  <c:v>106</c:v>
                </c:pt>
                <c:pt idx="2278">
                  <c:v>100</c:v>
                </c:pt>
                <c:pt idx="2279">
                  <c:v>89</c:v>
                </c:pt>
                <c:pt idx="2280">
                  <c:v>94</c:v>
                </c:pt>
                <c:pt idx="2281">
                  <c:v>83</c:v>
                </c:pt>
                <c:pt idx="2282">
                  <c:v>111</c:v>
                </c:pt>
                <c:pt idx="2283">
                  <c:v>80</c:v>
                </c:pt>
                <c:pt idx="2284">
                  <c:v>112</c:v>
                </c:pt>
                <c:pt idx="2285">
                  <c:v>94</c:v>
                </c:pt>
                <c:pt idx="2286">
                  <c:v>130</c:v>
                </c:pt>
                <c:pt idx="2287">
                  <c:v>91</c:v>
                </c:pt>
                <c:pt idx="2288">
                  <c:v>91</c:v>
                </c:pt>
                <c:pt idx="2289">
                  <c:v>110</c:v>
                </c:pt>
                <c:pt idx="2290">
                  <c:v>121</c:v>
                </c:pt>
                <c:pt idx="2291">
                  <c:v>114</c:v>
                </c:pt>
                <c:pt idx="2292">
                  <c:v>96</c:v>
                </c:pt>
                <c:pt idx="2293">
                  <c:v>94</c:v>
                </c:pt>
                <c:pt idx="2294">
                  <c:v>109</c:v>
                </c:pt>
                <c:pt idx="2295">
                  <c:v>107</c:v>
                </c:pt>
                <c:pt idx="2296">
                  <c:v>96</c:v>
                </c:pt>
                <c:pt idx="2297">
                  <c:v>88</c:v>
                </c:pt>
                <c:pt idx="2298">
                  <c:v>113</c:v>
                </c:pt>
                <c:pt idx="2299">
                  <c:v>101</c:v>
                </c:pt>
                <c:pt idx="2300">
                  <c:v>105</c:v>
                </c:pt>
                <c:pt idx="2301">
                  <c:v>125</c:v>
                </c:pt>
                <c:pt idx="2302">
                  <c:v>100</c:v>
                </c:pt>
                <c:pt idx="2303">
                  <c:v>112</c:v>
                </c:pt>
                <c:pt idx="2304">
                  <c:v>112</c:v>
                </c:pt>
                <c:pt idx="2305">
                  <c:v>95</c:v>
                </c:pt>
                <c:pt idx="2306">
                  <c:v>110</c:v>
                </c:pt>
                <c:pt idx="2307">
                  <c:v>118</c:v>
                </c:pt>
                <c:pt idx="2308">
                  <c:v>97</c:v>
                </c:pt>
                <c:pt idx="2309">
                  <c:v>120</c:v>
                </c:pt>
                <c:pt idx="2310">
                  <c:v>135</c:v>
                </c:pt>
                <c:pt idx="2311">
                  <c:v>101</c:v>
                </c:pt>
                <c:pt idx="2312">
                  <c:v>92</c:v>
                </c:pt>
                <c:pt idx="2313">
                  <c:v>92</c:v>
                </c:pt>
                <c:pt idx="2314">
                  <c:v>161</c:v>
                </c:pt>
                <c:pt idx="2315">
                  <c:v>92</c:v>
                </c:pt>
                <c:pt idx="2316">
                  <c:v>122</c:v>
                </c:pt>
                <c:pt idx="2317">
                  <c:v>91</c:v>
                </c:pt>
                <c:pt idx="2318">
                  <c:v>93</c:v>
                </c:pt>
                <c:pt idx="2319">
                  <c:v>94</c:v>
                </c:pt>
                <c:pt idx="2320">
                  <c:v>95</c:v>
                </c:pt>
                <c:pt idx="2321">
                  <c:v>105</c:v>
                </c:pt>
                <c:pt idx="2322">
                  <c:v>103</c:v>
                </c:pt>
                <c:pt idx="2323">
                  <c:v>102</c:v>
                </c:pt>
                <c:pt idx="2324">
                  <c:v>116</c:v>
                </c:pt>
                <c:pt idx="2325">
                  <c:v>110</c:v>
                </c:pt>
                <c:pt idx="2326">
                  <c:v>120</c:v>
                </c:pt>
                <c:pt idx="2327">
                  <c:v>122</c:v>
                </c:pt>
                <c:pt idx="2328">
                  <c:v>118</c:v>
                </c:pt>
                <c:pt idx="2329">
                  <c:v>107</c:v>
                </c:pt>
                <c:pt idx="2330">
                  <c:v>102</c:v>
                </c:pt>
                <c:pt idx="2331">
                  <c:v>154</c:v>
                </c:pt>
                <c:pt idx="2332">
                  <c:v>114</c:v>
                </c:pt>
                <c:pt idx="2333">
                  <c:v>109</c:v>
                </c:pt>
                <c:pt idx="2334">
                  <c:v>94</c:v>
                </c:pt>
                <c:pt idx="2335">
                  <c:v>100</c:v>
                </c:pt>
                <c:pt idx="2336">
                  <c:v>98</c:v>
                </c:pt>
                <c:pt idx="2337">
                  <c:v>102</c:v>
                </c:pt>
                <c:pt idx="2338">
                  <c:v>94</c:v>
                </c:pt>
                <c:pt idx="2339">
                  <c:v>92</c:v>
                </c:pt>
                <c:pt idx="2340">
                  <c:v>113</c:v>
                </c:pt>
                <c:pt idx="2341">
                  <c:v>115</c:v>
                </c:pt>
                <c:pt idx="2342">
                  <c:v>95</c:v>
                </c:pt>
                <c:pt idx="2343">
                  <c:v>87</c:v>
                </c:pt>
                <c:pt idx="2344">
                  <c:v>88</c:v>
                </c:pt>
                <c:pt idx="2345">
                  <c:v>97</c:v>
                </c:pt>
                <c:pt idx="2346">
                  <c:v>94</c:v>
                </c:pt>
                <c:pt idx="2347">
                  <c:v>112</c:v>
                </c:pt>
                <c:pt idx="2348">
                  <c:v>98</c:v>
                </c:pt>
                <c:pt idx="2349">
                  <c:v>104</c:v>
                </c:pt>
                <c:pt idx="2350">
                  <c:v>120</c:v>
                </c:pt>
                <c:pt idx="2351">
                  <c:v>99</c:v>
                </c:pt>
                <c:pt idx="2352">
                  <c:v>109</c:v>
                </c:pt>
                <c:pt idx="2353">
                  <c:v>106</c:v>
                </c:pt>
                <c:pt idx="2354">
                  <c:v>123</c:v>
                </c:pt>
                <c:pt idx="2355">
                  <c:v>86</c:v>
                </c:pt>
                <c:pt idx="2356">
                  <c:v>120</c:v>
                </c:pt>
                <c:pt idx="2357">
                  <c:v>227</c:v>
                </c:pt>
                <c:pt idx="2358">
                  <c:v>119</c:v>
                </c:pt>
                <c:pt idx="2359">
                  <c:v>115</c:v>
                </c:pt>
                <c:pt idx="2360">
                  <c:v>114</c:v>
                </c:pt>
                <c:pt idx="2361">
                  <c:v>90</c:v>
                </c:pt>
                <c:pt idx="2362">
                  <c:v>94</c:v>
                </c:pt>
                <c:pt idx="2363">
                  <c:v>98</c:v>
                </c:pt>
                <c:pt idx="2364">
                  <c:v>126</c:v>
                </c:pt>
                <c:pt idx="2365">
                  <c:v>100</c:v>
                </c:pt>
                <c:pt idx="2366">
                  <c:v>89</c:v>
                </c:pt>
                <c:pt idx="2367">
                  <c:v>111</c:v>
                </c:pt>
                <c:pt idx="2368">
                  <c:v>100</c:v>
                </c:pt>
                <c:pt idx="2369">
                  <c:v>115</c:v>
                </c:pt>
                <c:pt idx="2370">
                  <c:v>106</c:v>
                </c:pt>
                <c:pt idx="2371">
                  <c:v>124</c:v>
                </c:pt>
                <c:pt idx="2372">
                  <c:v>107</c:v>
                </c:pt>
                <c:pt idx="2373">
                  <c:v>99</c:v>
                </c:pt>
                <c:pt idx="2374">
                  <c:v>90</c:v>
                </c:pt>
                <c:pt idx="2375">
                  <c:v>101</c:v>
                </c:pt>
                <c:pt idx="2376">
                  <c:v>119</c:v>
                </c:pt>
                <c:pt idx="2377">
                  <c:v>103</c:v>
                </c:pt>
                <c:pt idx="2378">
                  <c:v>134</c:v>
                </c:pt>
                <c:pt idx="2379">
                  <c:v>155</c:v>
                </c:pt>
                <c:pt idx="2380">
                  <c:v>94</c:v>
                </c:pt>
                <c:pt idx="2381">
                  <c:v>95</c:v>
                </c:pt>
                <c:pt idx="2382">
                  <c:v>89</c:v>
                </c:pt>
                <c:pt idx="2383">
                  <c:v>97</c:v>
                </c:pt>
                <c:pt idx="2384">
                  <c:v>90</c:v>
                </c:pt>
                <c:pt idx="2385">
                  <c:v>92</c:v>
                </c:pt>
                <c:pt idx="2386">
                  <c:v>100</c:v>
                </c:pt>
                <c:pt idx="2387">
                  <c:v>117</c:v>
                </c:pt>
                <c:pt idx="2388">
                  <c:v>84</c:v>
                </c:pt>
                <c:pt idx="2389">
                  <c:v>140</c:v>
                </c:pt>
                <c:pt idx="2390">
                  <c:v>108</c:v>
                </c:pt>
                <c:pt idx="2391">
                  <c:v>109</c:v>
                </c:pt>
                <c:pt idx="2392">
                  <c:v>131</c:v>
                </c:pt>
                <c:pt idx="2393">
                  <c:v>114</c:v>
                </c:pt>
                <c:pt idx="2394">
                  <c:v>97</c:v>
                </c:pt>
                <c:pt idx="2395">
                  <c:v>122</c:v>
                </c:pt>
                <c:pt idx="2396">
                  <c:v>87</c:v>
                </c:pt>
                <c:pt idx="2397">
                  <c:v>85</c:v>
                </c:pt>
                <c:pt idx="2398">
                  <c:v>101</c:v>
                </c:pt>
                <c:pt idx="2399">
                  <c:v>121</c:v>
                </c:pt>
                <c:pt idx="2400">
                  <c:v>107</c:v>
                </c:pt>
                <c:pt idx="2401">
                  <c:v>111</c:v>
                </c:pt>
                <c:pt idx="2402">
                  <c:v>97</c:v>
                </c:pt>
                <c:pt idx="2403">
                  <c:v>97</c:v>
                </c:pt>
                <c:pt idx="2404">
                  <c:v>125</c:v>
                </c:pt>
                <c:pt idx="2405">
                  <c:v>124</c:v>
                </c:pt>
                <c:pt idx="2406">
                  <c:v>76</c:v>
                </c:pt>
                <c:pt idx="2407">
                  <c:v>107</c:v>
                </c:pt>
                <c:pt idx="2408">
                  <c:v>91</c:v>
                </c:pt>
                <c:pt idx="2409">
                  <c:v>96</c:v>
                </c:pt>
                <c:pt idx="2410">
                  <c:v>142</c:v>
                </c:pt>
                <c:pt idx="2411">
                  <c:v>103</c:v>
                </c:pt>
                <c:pt idx="2412">
                  <c:v>117</c:v>
                </c:pt>
                <c:pt idx="2413">
                  <c:v>116</c:v>
                </c:pt>
                <c:pt idx="2414">
                  <c:v>118</c:v>
                </c:pt>
                <c:pt idx="2415">
                  <c:v>108</c:v>
                </c:pt>
                <c:pt idx="2416">
                  <c:v>94</c:v>
                </c:pt>
                <c:pt idx="2417">
                  <c:v>97</c:v>
                </c:pt>
                <c:pt idx="2418">
                  <c:v>97</c:v>
                </c:pt>
                <c:pt idx="2419">
                  <c:v>91</c:v>
                </c:pt>
                <c:pt idx="2420">
                  <c:v>107</c:v>
                </c:pt>
                <c:pt idx="2421">
                  <c:v>95</c:v>
                </c:pt>
                <c:pt idx="2422">
                  <c:v>102</c:v>
                </c:pt>
                <c:pt idx="2423">
                  <c:v>88</c:v>
                </c:pt>
                <c:pt idx="2424">
                  <c:v>106</c:v>
                </c:pt>
                <c:pt idx="2425">
                  <c:v>92</c:v>
                </c:pt>
                <c:pt idx="2426">
                  <c:v>105</c:v>
                </c:pt>
                <c:pt idx="2427">
                  <c:v>107</c:v>
                </c:pt>
                <c:pt idx="2428">
                  <c:v>120</c:v>
                </c:pt>
                <c:pt idx="2429">
                  <c:v>103</c:v>
                </c:pt>
                <c:pt idx="2430">
                  <c:v>92</c:v>
                </c:pt>
                <c:pt idx="2431">
                  <c:v>147</c:v>
                </c:pt>
                <c:pt idx="2432">
                  <c:v>98</c:v>
                </c:pt>
                <c:pt idx="2433">
                  <c:v>103</c:v>
                </c:pt>
                <c:pt idx="2434">
                  <c:v>111</c:v>
                </c:pt>
                <c:pt idx="2435">
                  <c:v>98</c:v>
                </c:pt>
                <c:pt idx="2436">
                  <c:v>111</c:v>
                </c:pt>
                <c:pt idx="2437">
                  <c:v>111</c:v>
                </c:pt>
                <c:pt idx="2438">
                  <c:v>145</c:v>
                </c:pt>
                <c:pt idx="2439">
                  <c:v>84</c:v>
                </c:pt>
                <c:pt idx="2440">
                  <c:v>115</c:v>
                </c:pt>
                <c:pt idx="2441">
                  <c:v>105</c:v>
                </c:pt>
                <c:pt idx="2442">
                  <c:v>98</c:v>
                </c:pt>
                <c:pt idx="2443">
                  <c:v>110</c:v>
                </c:pt>
                <c:pt idx="2444">
                  <c:v>103</c:v>
                </c:pt>
                <c:pt idx="2445">
                  <c:v>90</c:v>
                </c:pt>
                <c:pt idx="2446">
                  <c:v>105</c:v>
                </c:pt>
                <c:pt idx="2447">
                  <c:v>93</c:v>
                </c:pt>
                <c:pt idx="2448">
                  <c:v>101</c:v>
                </c:pt>
                <c:pt idx="2449">
                  <c:v>115</c:v>
                </c:pt>
                <c:pt idx="2450">
                  <c:v>120</c:v>
                </c:pt>
                <c:pt idx="2451">
                  <c:v>111</c:v>
                </c:pt>
                <c:pt idx="2452">
                  <c:v>131</c:v>
                </c:pt>
                <c:pt idx="2453">
                  <c:v>139</c:v>
                </c:pt>
                <c:pt idx="2454">
                  <c:v>120</c:v>
                </c:pt>
                <c:pt idx="2455">
                  <c:v>119</c:v>
                </c:pt>
                <c:pt idx="2456">
                  <c:v>125</c:v>
                </c:pt>
                <c:pt idx="2457">
                  <c:v>108</c:v>
                </c:pt>
                <c:pt idx="2458">
                  <c:v>145</c:v>
                </c:pt>
                <c:pt idx="2459">
                  <c:v>98</c:v>
                </c:pt>
                <c:pt idx="2460">
                  <c:v>101</c:v>
                </c:pt>
                <c:pt idx="2461">
                  <c:v>109</c:v>
                </c:pt>
                <c:pt idx="2462">
                  <c:v>123</c:v>
                </c:pt>
                <c:pt idx="2463">
                  <c:v>99</c:v>
                </c:pt>
                <c:pt idx="2464">
                  <c:v>107</c:v>
                </c:pt>
                <c:pt idx="2465">
                  <c:v>81</c:v>
                </c:pt>
                <c:pt idx="2466">
                  <c:v>105</c:v>
                </c:pt>
                <c:pt idx="2467">
                  <c:v>82</c:v>
                </c:pt>
                <c:pt idx="2468">
                  <c:v>109</c:v>
                </c:pt>
                <c:pt idx="2469">
                  <c:v>95</c:v>
                </c:pt>
                <c:pt idx="2470">
                  <c:v>100</c:v>
                </c:pt>
                <c:pt idx="2471">
                  <c:v>91</c:v>
                </c:pt>
                <c:pt idx="2472">
                  <c:v>90</c:v>
                </c:pt>
                <c:pt idx="2473">
                  <c:v>108</c:v>
                </c:pt>
                <c:pt idx="2474">
                  <c:v>103</c:v>
                </c:pt>
                <c:pt idx="2475">
                  <c:v>96</c:v>
                </c:pt>
                <c:pt idx="2476">
                  <c:v>117</c:v>
                </c:pt>
                <c:pt idx="2477">
                  <c:v>93</c:v>
                </c:pt>
                <c:pt idx="2478">
                  <c:v>115</c:v>
                </c:pt>
                <c:pt idx="2479">
                  <c:v>85</c:v>
                </c:pt>
                <c:pt idx="2480">
                  <c:v>112</c:v>
                </c:pt>
                <c:pt idx="2481">
                  <c:v>86</c:v>
                </c:pt>
                <c:pt idx="2482">
                  <c:v>86</c:v>
                </c:pt>
                <c:pt idx="2483">
                  <c:v>137</c:v>
                </c:pt>
                <c:pt idx="2484">
                  <c:v>90</c:v>
                </c:pt>
                <c:pt idx="2485">
                  <c:v>107</c:v>
                </c:pt>
                <c:pt idx="2486">
                  <c:v>98</c:v>
                </c:pt>
                <c:pt idx="2487">
                  <c:v>84</c:v>
                </c:pt>
                <c:pt idx="2488">
                  <c:v>139</c:v>
                </c:pt>
                <c:pt idx="2489">
                  <c:v>127</c:v>
                </c:pt>
                <c:pt idx="2490">
                  <c:v>150</c:v>
                </c:pt>
                <c:pt idx="2491">
                  <c:v>132</c:v>
                </c:pt>
                <c:pt idx="2492">
                  <c:v>115</c:v>
                </c:pt>
                <c:pt idx="2493">
                  <c:v>186</c:v>
                </c:pt>
                <c:pt idx="2494">
                  <c:v>90</c:v>
                </c:pt>
                <c:pt idx="2495">
                  <c:v>134</c:v>
                </c:pt>
                <c:pt idx="2496">
                  <c:v>97</c:v>
                </c:pt>
                <c:pt idx="2497">
                  <c:v>107</c:v>
                </c:pt>
                <c:pt idx="2498">
                  <c:v>99</c:v>
                </c:pt>
                <c:pt idx="2499">
                  <c:v>124</c:v>
                </c:pt>
                <c:pt idx="2500">
                  <c:v>110</c:v>
                </c:pt>
                <c:pt idx="2501">
                  <c:v>178</c:v>
                </c:pt>
                <c:pt idx="2502">
                  <c:v>125</c:v>
                </c:pt>
                <c:pt idx="2503">
                  <c:v>121</c:v>
                </c:pt>
                <c:pt idx="2504">
                  <c:v>100</c:v>
                </c:pt>
                <c:pt idx="2505">
                  <c:v>115</c:v>
                </c:pt>
                <c:pt idx="2506">
                  <c:v>108</c:v>
                </c:pt>
                <c:pt idx="2507">
                  <c:v>220</c:v>
                </c:pt>
                <c:pt idx="2508">
                  <c:v>112</c:v>
                </c:pt>
                <c:pt idx="2509">
                  <c:v>99</c:v>
                </c:pt>
                <c:pt idx="2510">
                  <c:v>109</c:v>
                </c:pt>
                <c:pt idx="2511">
                  <c:v>83</c:v>
                </c:pt>
                <c:pt idx="2512">
                  <c:v>107</c:v>
                </c:pt>
                <c:pt idx="2513">
                  <c:v>102</c:v>
                </c:pt>
                <c:pt idx="2514">
                  <c:v>100</c:v>
                </c:pt>
                <c:pt idx="2515">
                  <c:v>97</c:v>
                </c:pt>
                <c:pt idx="2516">
                  <c:v>92</c:v>
                </c:pt>
                <c:pt idx="2517">
                  <c:v>84</c:v>
                </c:pt>
                <c:pt idx="2518">
                  <c:v>86</c:v>
                </c:pt>
                <c:pt idx="2519">
                  <c:v>120</c:v>
                </c:pt>
                <c:pt idx="2520">
                  <c:v>89</c:v>
                </c:pt>
                <c:pt idx="2521">
                  <c:v>117</c:v>
                </c:pt>
                <c:pt idx="2522">
                  <c:v>97</c:v>
                </c:pt>
                <c:pt idx="2523">
                  <c:v>91</c:v>
                </c:pt>
                <c:pt idx="2524">
                  <c:v>100</c:v>
                </c:pt>
                <c:pt idx="2525">
                  <c:v>72</c:v>
                </c:pt>
                <c:pt idx="2526">
                  <c:v>84</c:v>
                </c:pt>
                <c:pt idx="2527">
                  <c:v>126</c:v>
                </c:pt>
                <c:pt idx="2528">
                  <c:v>108</c:v>
                </c:pt>
                <c:pt idx="2529">
                  <c:v>112</c:v>
                </c:pt>
                <c:pt idx="2530">
                  <c:v>90</c:v>
                </c:pt>
                <c:pt idx="2531">
                  <c:v>91</c:v>
                </c:pt>
                <c:pt idx="2532">
                  <c:v>135</c:v>
                </c:pt>
                <c:pt idx="2533">
                  <c:v>141</c:v>
                </c:pt>
                <c:pt idx="2534">
                  <c:v>104</c:v>
                </c:pt>
                <c:pt idx="2535">
                  <c:v>118</c:v>
                </c:pt>
                <c:pt idx="2536">
                  <c:v>82</c:v>
                </c:pt>
                <c:pt idx="2537">
                  <c:v>95</c:v>
                </c:pt>
                <c:pt idx="2538">
                  <c:v>94</c:v>
                </c:pt>
                <c:pt idx="2539">
                  <c:v>99</c:v>
                </c:pt>
                <c:pt idx="2540">
                  <c:v>121</c:v>
                </c:pt>
                <c:pt idx="2541">
                  <c:v>84</c:v>
                </c:pt>
                <c:pt idx="2542">
                  <c:v>93</c:v>
                </c:pt>
                <c:pt idx="2543">
                  <c:v>93</c:v>
                </c:pt>
                <c:pt idx="2544">
                  <c:v>120</c:v>
                </c:pt>
                <c:pt idx="2545">
                  <c:v>112</c:v>
                </c:pt>
                <c:pt idx="2546">
                  <c:v>107</c:v>
                </c:pt>
                <c:pt idx="2547">
                  <c:v>112</c:v>
                </c:pt>
                <c:pt idx="2548">
                  <c:v>96</c:v>
                </c:pt>
                <c:pt idx="2549">
                  <c:v>91</c:v>
                </c:pt>
                <c:pt idx="2550">
                  <c:v>125</c:v>
                </c:pt>
                <c:pt idx="2551">
                  <c:v>102</c:v>
                </c:pt>
                <c:pt idx="2552">
                  <c:v>87</c:v>
                </c:pt>
                <c:pt idx="2553">
                  <c:v>118</c:v>
                </c:pt>
                <c:pt idx="2554">
                  <c:v>115</c:v>
                </c:pt>
                <c:pt idx="2555">
                  <c:v>91</c:v>
                </c:pt>
                <c:pt idx="2556">
                  <c:v>88</c:v>
                </c:pt>
                <c:pt idx="2557">
                  <c:v>127</c:v>
                </c:pt>
                <c:pt idx="2558">
                  <c:v>94</c:v>
                </c:pt>
                <c:pt idx="2559">
                  <c:v>90</c:v>
                </c:pt>
                <c:pt idx="2560">
                  <c:v>102</c:v>
                </c:pt>
                <c:pt idx="2561">
                  <c:v>117</c:v>
                </c:pt>
                <c:pt idx="2562">
                  <c:v>109</c:v>
                </c:pt>
                <c:pt idx="2563">
                  <c:v>121</c:v>
                </c:pt>
                <c:pt idx="2564">
                  <c:v>100</c:v>
                </c:pt>
                <c:pt idx="2565">
                  <c:v>109</c:v>
                </c:pt>
                <c:pt idx="2566">
                  <c:v>101</c:v>
                </c:pt>
                <c:pt idx="2567">
                  <c:v>106</c:v>
                </c:pt>
                <c:pt idx="2568">
                  <c:v>94</c:v>
                </c:pt>
                <c:pt idx="2569">
                  <c:v>140</c:v>
                </c:pt>
                <c:pt idx="2570">
                  <c:v>132</c:v>
                </c:pt>
                <c:pt idx="2571">
                  <c:v>99</c:v>
                </c:pt>
                <c:pt idx="2572">
                  <c:v>90</c:v>
                </c:pt>
                <c:pt idx="2573">
                  <c:v>105</c:v>
                </c:pt>
                <c:pt idx="2574">
                  <c:v>108</c:v>
                </c:pt>
                <c:pt idx="2575">
                  <c:v>69</c:v>
                </c:pt>
                <c:pt idx="2576">
                  <c:v>148</c:v>
                </c:pt>
                <c:pt idx="2577">
                  <c:v>118</c:v>
                </c:pt>
                <c:pt idx="2578">
                  <c:v>132</c:v>
                </c:pt>
                <c:pt idx="2579">
                  <c:v>130</c:v>
                </c:pt>
                <c:pt idx="2580">
                  <c:v>95</c:v>
                </c:pt>
                <c:pt idx="2581">
                  <c:v>80</c:v>
                </c:pt>
                <c:pt idx="2582">
                  <c:v>94</c:v>
                </c:pt>
                <c:pt idx="2583">
                  <c:v>122</c:v>
                </c:pt>
                <c:pt idx="2584">
                  <c:v>102</c:v>
                </c:pt>
                <c:pt idx="2585">
                  <c:v>116</c:v>
                </c:pt>
                <c:pt idx="2586">
                  <c:v>78</c:v>
                </c:pt>
                <c:pt idx="2587">
                  <c:v>114</c:v>
                </c:pt>
                <c:pt idx="2588">
                  <c:v>112</c:v>
                </c:pt>
                <c:pt idx="2589">
                  <c:v>110</c:v>
                </c:pt>
                <c:pt idx="2590">
                  <c:v>104</c:v>
                </c:pt>
                <c:pt idx="2591">
                  <c:v>81</c:v>
                </c:pt>
                <c:pt idx="2592">
                  <c:v>154</c:v>
                </c:pt>
                <c:pt idx="2593">
                  <c:v>102</c:v>
                </c:pt>
                <c:pt idx="2594">
                  <c:v>89</c:v>
                </c:pt>
                <c:pt idx="2595">
                  <c:v>132</c:v>
                </c:pt>
                <c:pt idx="2596">
                  <c:v>103</c:v>
                </c:pt>
                <c:pt idx="2597">
                  <c:v>93</c:v>
                </c:pt>
                <c:pt idx="2598">
                  <c:v>93</c:v>
                </c:pt>
                <c:pt idx="2599">
                  <c:v>96</c:v>
                </c:pt>
                <c:pt idx="2600">
                  <c:v>89</c:v>
                </c:pt>
                <c:pt idx="2601">
                  <c:v>92</c:v>
                </c:pt>
                <c:pt idx="2602">
                  <c:v>97</c:v>
                </c:pt>
                <c:pt idx="2603">
                  <c:v>93</c:v>
                </c:pt>
                <c:pt idx="2604">
                  <c:v>89</c:v>
                </c:pt>
                <c:pt idx="2605">
                  <c:v>123</c:v>
                </c:pt>
                <c:pt idx="2606">
                  <c:v>93</c:v>
                </c:pt>
                <c:pt idx="2607">
                  <c:v>133</c:v>
                </c:pt>
                <c:pt idx="2608">
                  <c:v>121</c:v>
                </c:pt>
                <c:pt idx="2609">
                  <c:v>102</c:v>
                </c:pt>
                <c:pt idx="2610">
                  <c:v>99</c:v>
                </c:pt>
                <c:pt idx="2611">
                  <c:v>98</c:v>
                </c:pt>
                <c:pt idx="2612">
                  <c:v>118</c:v>
                </c:pt>
                <c:pt idx="2613">
                  <c:v>104</c:v>
                </c:pt>
                <c:pt idx="2614">
                  <c:v>109</c:v>
                </c:pt>
                <c:pt idx="2615">
                  <c:v>115</c:v>
                </c:pt>
                <c:pt idx="2616">
                  <c:v>92</c:v>
                </c:pt>
                <c:pt idx="2617">
                  <c:v>91</c:v>
                </c:pt>
                <c:pt idx="2618">
                  <c:v>94</c:v>
                </c:pt>
                <c:pt idx="2619">
                  <c:v>93</c:v>
                </c:pt>
                <c:pt idx="2620">
                  <c:v>100</c:v>
                </c:pt>
                <c:pt idx="2621">
                  <c:v>293</c:v>
                </c:pt>
                <c:pt idx="2622">
                  <c:v>93</c:v>
                </c:pt>
                <c:pt idx="2623">
                  <c:v>123</c:v>
                </c:pt>
                <c:pt idx="2624">
                  <c:v>119</c:v>
                </c:pt>
                <c:pt idx="2625">
                  <c:v>107</c:v>
                </c:pt>
                <c:pt idx="2626">
                  <c:v>106</c:v>
                </c:pt>
                <c:pt idx="2627">
                  <c:v>109</c:v>
                </c:pt>
                <c:pt idx="2628">
                  <c:v>81</c:v>
                </c:pt>
                <c:pt idx="2629">
                  <c:v>95</c:v>
                </c:pt>
                <c:pt idx="2630">
                  <c:v>86</c:v>
                </c:pt>
                <c:pt idx="2631">
                  <c:v>113</c:v>
                </c:pt>
                <c:pt idx="2632">
                  <c:v>122</c:v>
                </c:pt>
                <c:pt idx="2633">
                  <c:v>90</c:v>
                </c:pt>
                <c:pt idx="2634">
                  <c:v>108</c:v>
                </c:pt>
                <c:pt idx="2635">
                  <c:v>113</c:v>
                </c:pt>
                <c:pt idx="2636">
                  <c:v>110</c:v>
                </c:pt>
                <c:pt idx="2637">
                  <c:v>109</c:v>
                </c:pt>
                <c:pt idx="2638">
                  <c:v>110</c:v>
                </c:pt>
                <c:pt idx="2639">
                  <c:v>101</c:v>
                </c:pt>
                <c:pt idx="2640">
                  <c:v>97</c:v>
                </c:pt>
                <c:pt idx="2641">
                  <c:v>172</c:v>
                </c:pt>
                <c:pt idx="2642">
                  <c:v>104</c:v>
                </c:pt>
                <c:pt idx="2643">
                  <c:v>99</c:v>
                </c:pt>
                <c:pt idx="2644">
                  <c:v>129</c:v>
                </c:pt>
                <c:pt idx="2645">
                  <c:v>91</c:v>
                </c:pt>
                <c:pt idx="2646">
                  <c:v>100</c:v>
                </c:pt>
                <c:pt idx="2647">
                  <c:v>111</c:v>
                </c:pt>
                <c:pt idx="2648">
                  <c:v>114</c:v>
                </c:pt>
                <c:pt idx="2649">
                  <c:v>86</c:v>
                </c:pt>
                <c:pt idx="2650">
                  <c:v>107</c:v>
                </c:pt>
                <c:pt idx="2651">
                  <c:v>90</c:v>
                </c:pt>
                <c:pt idx="2652">
                  <c:v>120</c:v>
                </c:pt>
                <c:pt idx="2653">
                  <c:v>134</c:v>
                </c:pt>
                <c:pt idx="2654">
                  <c:v>110</c:v>
                </c:pt>
                <c:pt idx="2655">
                  <c:v>132</c:v>
                </c:pt>
                <c:pt idx="2656">
                  <c:v>113</c:v>
                </c:pt>
                <c:pt idx="2657">
                  <c:v>104</c:v>
                </c:pt>
                <c:pt idx="2658">
                  <c:v>103</c:v>
                </c:pt>
                <c:pt idx="2659">
                  <c:v>106</c:v>
                </c:pt>
                <c:pt idx="2660">
                  <c:v>125</c:v>
                </c:pt>
                <c:pt idx="2661">
                  <c:v>109</c:v>
                </c:pt>
                <c:pt idx="2662">
                  <c:v>200</c:v>
                </c:pt>
                <c:pt idx="2663">
                  <c:v>112</c:v>
                </c:pt>
                <c:pt idx="2664">
                  <c:v>116</c:v>
                </c:pt>
                <c:pt idx="2665">
                  <c:v>120</c:v>
                </c:pt>
                <c:pt idx="2666">
                  <c:v>107</c:v>
                </c:pt>
                <c:pt idx="2667">
                  <c:v>107</c:v>
                </c:pt>
                <c:pt idx="2668">
                  <c:v>81</c:v>
                </c:pt>
                <c:pt idx="2669">
                  <c:v>101</c:v>
                </c:pt>
                <c:pt idx="2670">
                  <c:v>122</c:v>
                </c:pt>
                <c:pt idx="2671">
                  <c:v>97</c:v>
                </c:pt>
                <c:pt idx="2672">
                  <c:v>92</c:v>
                </c:pt>
                <c:pt idx="2673">
                  <c:v>110</c:v>
                </c:pt>
                <c:pt idx="2674">
                  <c:v>86</c:v>
                </c:pt>
                <c:pt idx="2675">
                  <c:v>91</c:v>
                </c:pt>
                <c:pt idx="2676">
                  <c:v>100</c:v>
                </c:pt>
                <c:pt idx="2677">
                  <c:v>111</c:v>
                </c:pt>
                <c:pt idx="2678">
                  <c:v>89</c:v>
                </c:pt>
                <c:pt idx="2679">
                  <c:v>84</c:v>
                </c:pt>
                <c:pt idx="2680">
                  <c:v>98</c:v>
                </c:pt>
                <c:pt idx="2681">
                  <c:v>95</c:v>
                </c:pt>
                <c:pt idx="2682">
                  <c:v>100</c:v>
                </c:pt>
                <c:pt idx="2683">
                  <c:v>109</c:v>
                </c:pt>
                <c:pt idx="2684">
                  <c:v>118</c:v>
                </c:pt>
                <c:pt idx="2685">
                  <c:v>88</c:v>
                </c:pt>
                <c:pt idx="2686">
                  <c:v>86</c:v>
                </c:pt>
                <c:pt idx="2687">
                  <c:v>118</c:v>
                </c:pt>
                <c:pt idx="2688">
                  <c:v>125</c:v>
                </c:pt>
                <c:pt idx="2689">
                  <c:v>125</c:v>
                </c:pt>
                <c:pt idx="2690">
                  <c:v>94</c:v>
                </c:pt>
                <c:pt idx="2691">
                  <c:v>113</c:v>
                </c:pt>
                <c:pt idx="2692">
                  <c:v>104</c:v>
                </c:pt>
                <c:pt idx="2693">
                  <c:v>95</c:v>
                </c:pt>
                <c:pt idx="2694">
                  <c:v>102</c:v>
                </c:pt>
                <c:pt idx="2695">
                  <c:v>104</c:v>
                </c:pt>
                <c:pt idx="2696">
                  <c:v>95</c:v>
                </c:pt>
                <c:pt idx="2697">
                  <c:v>118</c:v>
                </c:pt>
                <c:pt idx="2698">
                  <c:v>193</c:v>
                </c:pt>
                <c:pt idx="2699">
                  <c:v>97</c:v>
                </c:pt>
                <c:pt idx="2700">
                  <c:v>98</c:v>
                </c:pt>
                <c:pt idx="2701">
                  <c:v>103</c:v>
                </c:pt>
                <c:pt idx="2702">
                  <c:v>161</c:v>
                </c:pt>
                <c:pt idx="2703">
                  <c:v>120</c:v>
                </c:pt>
                <c:pt idx="2704">
                  <c:v>97</c:v>
                </c:pt>
                <c:pt idx="2705">
                  <c:v>145</c:v>
                </c:pt>
                <c:pt idx="2706">
                  <c:v>126</c:v>
                </c:pt>
                <c:pt idx="2707">
                  <c:v>121</c:v>
                </c:pt>
                <c:pt idx="2708">
                  <c:v>117</c:v>
                </c:pt>
                <c:pt idx="2709">
                  <c:v>98</c:v>
                </c:pt>
                <c:pt idx="2710">
                  <c:v>109</c:v>
                </c:pt>
                <c:pt idx="2711">
                  <c:v>95</c:v>
                </c:pt>
                <c:pt idx="2712">
                  <c:v>96</c:v>
                </c:pt>
                <c:pt idx="2713">
                  <c:v>101</c:v>
                </c:pt>
                <c:pt idx="2714">
                  <c:v>107</c:v>
                </c:pt>
                <c:pt idx="2715">
                  <c:v>119</c:v>
                </c:pt>
                <c:pt idx="2716">
                  <c:v>100</c:v>
                </c:pt>
                <c:pt idx="2717">
                  <c:v>98</c:v>
                </c:pt>
                <c:pt idx="2718">
                  <c:v>92</c:v>
                </c:pt>
                <c:pt idx="2719">
                  <c:v>90</c:v>
                </c:pt>
                <c:pt idx="2720">
                  <c:v>90</c:v>
                </c:pt>
                <c:pt idx="2721">
                  <c:v>153</c:v>
                </c:pt>
                <c:pt idx="2722">
                  <c:v>124</c:v>
                </c:pt>
                <c:pt idx="2723">
                  <c:v>82</c:v>
                </c:pt>
                <c:pt idx="2724">
                  <c:v>107</c:v>
                </c:pt>
                <c:pt idx="2725">
                  <c:v>97</c:v>
                </c:pt>
                <c:pt idx="2726">
                  <c:v>80</c:v>
                </c:pt>
                <c:pt idx="2727">
                  <c:v>85</c:v>
                </c:pt>
                <c:pt idx="2728">
                  <c:v>97</c:v>
                </c:pt>
                <c:pt idx="2729">
                  <c:v>109</c:v>
                </c:pt>
                <c:pt idx="2730">
                  <c:v>140</c:v>
                </c:pt>
                <c:pt idx="2731">
                  <c:v>90</c:v>
                </c:pt>
                <c:pt idx="2732">
                  <c:v>130</c:v>
                </c:pt>
                <c:pt idx="2733">
                  <c:v>98</c:v>
                </c:pt>
                <c:pt idx="2734">
                  <c:v>101</c:v>
                </c:pt>
                <c:pt idx="2735">
                  <c:v>114</c:v>
                </c:pt>
                <c:pt idx="2736">
                  <c:v>100</c:v>
                </c:pt>
                <c:pt idx="2737">
                  <c:v>85</c:v>
                </c:pt>
                <c:pt idx="2738">
                  <c:v>103</c:v>
                </c:pt>
                <c:pt idx="2739">
                  <c:v>100</c:v>
                </c:pt>
                <c:pt idx="2740">
                  <c:v>114</c:v>
                </c:pt>
                <c:pt idx="2741">
                  <c:v>97</c:v>
                </c:pt>
                <c:pt idx="2742">
                  <c:v>116</c:v>
                </c:pt>
                <c:pt idx="2743">
                  <c:v>96</c:v>
                </c:pt>
                <c:pt idx="2744">
                  <c:v>98</c:v>
                </c:pt>
                <c:pt idx="2745">
                  <c:v>105</c:v>
                </c:pt>
                <c:pt idx="2746">
                  <c:v>123</c:v>
                </c:pt>
                <c:pt idx="2747">
                  <c:v>93</c:v>
                </c:pt>
                <c:pt idx="2748">
                  <c:v>97</c:v>
                </c:pt>
                <c:pt idx="2749">
                  <c:v>122</c:v>
                </c:pt>
                <c:pt idx="2750">
                  <c:v>101</c:v>
                </c:pt>
                <c:pt idx="2751">
                  <c:v>100</c:v>
                </c:pt>
                <c:pt idx="2752">
                  <c:v>129</c:v>
                </c:pt>
                <c:pt idx="2753">
                  <c:v>81</c:v>
                </c:pt>
                <c:pt idx="2754">
                  <c:v>96</c:v>
                </c:pt>
                <c:pt idx="2755">
                  <c:v>84</c:v>
                </c:pt>
                <c:pt idx="2756">
                  <c:v>110</c:v>
                </c:pt>
                <c:pt idx="2757">
                  <c:v>130</c:v>
                </c:pt>
                <c:pt idx="2758">
                  <c:v>84</c:v>
                </c:pt>
                <c:pt idx="2759">
                  <c:v>106</c:v>
                </c:pt>
                <c:pt idx="2760">
                  <c:v>76</c:v>
                </c:pt>
                <c:pt idx="2761">
                  <c:v>99</c:v>
                </c:pt>
                <c:pt idx="2762">
                  <c:v>96</c:v>
                </c:pt>
                <c:pt idx="2763">
                  <c:v>104</c:v>
                </c:pt>
                <c:pt idx="2764">
                  <c:v>108</c:v>
                </c:pt>
                <c:pt idx="2765">
                  <c:v>108</c:v>
                </c:pt>
                <c:pt idx="2766">
                  <c:v>87</c:v>
                </c:pt>
                <c:pt idx="2767">
                  <c:v>89</c:v>
                </c:pt>
                <c:pt idx="2768">
                  <c:v>97</c:v>
                </c:pt>
                <c:pt idx="2769">
                  <c:v>106</c:v>
                </c:pt>
                <c:pt idx="2770">
                  <c:v>100</c:v>
                </c:pt>
                <c:pt idx="2771">
                  <c:v>89</c:v>
                </c:pt>
                <c:pt idx="2772">
                  <c:v>95</c:v>
                </c:pt>
                <c:pt idx="2773">
                  <c:v>97</c:v>
                </c:pt>
                <c:pt idx="2774">
                  <c:v>94</c:v>
                </c:pt>
                <c:pt idx="2775">
                  <c:v>95</c:v>
                </c:pt>
                <c:pt idx="2776">
                  <c:v>101</c:v>
                </c:pt>
                <c:pt idx="2777">
                  <c:v>101</c:v>
                </c:pt>
                <c:pt idx="2778">
                  <c:v>82</c:v>
                </c:pt>
                <c:pt idx="2779">
                  <c:v>74</c:v>
                </c:pt>
                <c:pt idx="2780">
                  <c:v>130</c:v>
                </c:pt>
                <c:pt idx="2781">
                  <c:v>112</c:v>
                </c:pt>
                <c:pt idx="2782">
                  <c:v>96</c:v>
                </c:pt>
                <c:pt idx="2783">
                  <c:v>89</c:v>
                </c:pt>
                <c:pt idx="2784">
                  <c:v>121</c:v>
                </c:pt>
                <c:pt idx="2785">
                  <c:v>85</c:v>
                </c:pt>
                <c:pt idx="2786">
                  <c:v>120</c:v>
                </c:pt>
                <c:pt idx="2787">
                  <c:v>83</c:v>
                </c:pt>
                <c:pt idx="2788">
                  <c:v>120</c:v>
                </c:pt>
                <c:pt idx="2789">
                  <c:v>111</c:v>
                </c:pt>
                <c:pt idx="2790">
                  <c:v>100</c:v>
                </c:pt>
                <c:pt idx="2791">
                  <c:v>89</c:v>
                </c:pt>
                <c:pt idx="2792">
                  <c:v>115</c:v>
                </c:pt>
                <c:pt idx="2793">
                  <c:v>135</c:v>
                </c:pt>
                <c:pt idx="2794">
                  <c:v>92</c:v>
                </c:pt>
                <c:pt idx="2795">
                  <c:v>120</c:v>
                </c:pt>
                <c:pt idx="2796">
                  <c:v>97</c:v>
                </c:pt>
                <c:pt idx="2797">
                  <c:v>135</c:v>
                </c:pt>
                <c:pt idx="2798">
                  <c:v>93</c:v>
                </c:pt>
                <c:pt idx="2799">
                  <c:v>118</c:v>
                </c:pt>
                <c:pt idx="2800">
                  <c:v>97</c:v>
                </c:pt>
                <c:pt idx="2801">
                  <c:v>98</c:v>
                </c:pt>
                <c:pt idx="2802">
                  <c:v>98</c:v>
                </c:pt>
                <c:pt idx="2803">
                  <c:v>101</c:v>
                </c:pt>
                <c:pt idx="2804">
                  <c:v>132</c:v>
                </c:pt>
                <c:pt idx="2805">
                  <c:v>106</c:v>
                </c:pt>
                <c:pt idx="2806">
                  <c:v>87</c:v>
                </c:pt>
                <c:pt idx="2807">
                  <c:v>98</c:v>
                </c:pt>
                <c:pt idx="2808">
                  <c:v>96</c:v>
                </c:pt>
                <c:pt idx="2809">
                  <c:v>104</c:v>
                </c:pt>
                <c:pt idx="2810">
                  <c:v>93</c:v>
                </c:pt>
                <c:pt idx="2811">
                  <c:v>95</c:v>
                </c:pt>
                <c:pt idx="2812">
                  <c:v>89</c:v>
                </c:pt>
                <c:pt idx="2813">
                  <c:v>107</c:v>
                </c:pt>
                <c:pt idx="2814">
                  <c:v>85</c:v>
                </c:pt>
                <c:pt idx="2815">
                  <c:v>93</c:v>
                </c:pt>
                <c:pt idx="2816">
                  <c:v>103</c:v>
                </c:pt>
                <c:pt idx="2817">
                  <c:v>111</c:v>
                </c:pt>
                <c:pt idx="2818">
                  <c:v>86</c:v>
                </c:pt>
                <c:pt idx="2819">
                  <c:v>90</c:v>
                </c:pt>
                <c:pt idx="2820">
                  <c:v>82</c:v>
                </c:pt>
                <c:pt idx="2821">
                  <c:v>83</c:v>
                </c:pt>
                <c:pt idx="2822">
                  <c:v>86</c:v>
                </c:pt>
                <c:pt idx="2823">
                  <c:v>91</c:v>
                </c:pt>
                <c:pt idx="2824">
                  <c:v>90</c:v>
                </c:pt>
                <c:pt idx="2825">
                  <c:v>90</c:v>
                </c:pt>
                <c:pt idx="2826">
                  <c:v>93</c:v>
                </c:pt>
                <c:pt idx="2827">
                  <c:v>104</c:v>
                </c:pt>
                <c:pt idx="2828">
                  <c:v>85</c:v>
                </c:pt>
                <c:pt idx="2829">
                  <c:v>135</c:v>
                </c:pt>
                <c:pt idx="2830">
                  <c:v>144</c:v>
                </c:pt>
                <c:pt idx="2831">
                  <c:v>98</c:v>
                </c:pt>
                <c:pt idx="2832">
                  <c:v>117</c:v>
                </c:pt>
                <c:pt idx="2833">
                  <c:v>127</c:v>
                </c:pt>
                <c:pt idx="2834">
                  <c:v>98</c:v>
                </c:pt>
                <c:pt idx="2835">
                  <c:v>197</c:v>
                </c:pt>
                <c:pt idx="2836">
                  <c:v>104</c:v>
                </c:pt>
                <c:pt idx="2837">
                  <c:v>130</c:v>
                </c:pt>
                <c:pt idx="2838">
                  <c:v>176</c:v>
                </c:pt>
                <c:pt idx="2839">
                  <c:v>116</c:v>
                </c:pt>
                <c:pt idx="2840">
                  <c:v>88</c:v>
                </c:pt>
                <c:pt idx="2841">
                  <c:v>106</c:v>
                </c:pt>
                <c:pt idx="2842">
                  <c:v>181</c:v>
                </c:pt>
                <c:pt idx="2843">
                  <c:v>130</c:v>
                </c:pt>
                <c:pt idx="2844">
                  <c:v>123</c:v>
                </c:pt>
                <c:pt idx="2845">
                  <c:v>120</c:v>
                </c:pt>
                <c:pt idx="2846">
                  <c:v>87</c:v>
                </c:pt>
                <c:pt idx="2847">
                  <c:v>123</c:v>
                </c:pt>
                <c:pt idx="2848">
                  <c:v>103</c:v>
                </c:pt>
                <c:pt idx="2849">
                  <c:v>91</c:v>
                </c:pt>
                <c:pt idx="2850">
                  <c:v>88</c:v>
                </c:pt>
                <c:pt idx="2851">
                  <c:v>126</c:v>
                </c:pt>
                <c:pt idx="2852">
                  <c:v>120</c:v>
                </c:pt>
                <c:pt idx="2853">
                  <c:v>94</c:v>
                </c:pt>
                <c:pt idx="2854">
                  <c:v>137</c:v>
                </c:pt>
                <c:pt idx="2855">
                  <c:v>119</c:v>
                </c:pt>
                <c:pt idx="2856">
                  <c:v>99</c:v>
                </c:pt>
                <c:pt idx="2857">
                  <c:v>79</c:v>
                </c:pt>
                <c:pt idx="2858">
                  <c:v>95</c:v>
                </c:pt>
                <c:pt idx="2859">
                  <c:v>103</c:v>
                </c:pt>
                <c:pt idx="2860">
                  <c:v>92</c:v>
                </c:pt>
                <c:pt idx="2861">
                  <c:v>84</c:v>
                </c:pt>
                <c:pt idx="2862">
                  <c:v>300</c:v>
                </c:pt>
                <c:pt idx="2863">
                  <c:v>120</c:v>
                </c:pt>
                <c:pt idx="2864">
                  <c:v>121</c:v>
                </c:pt>
                <c:pt idx="2865">
                  <c:v>97</c:v>
                </c:pt>
                <c:pt idx="2866">
                  <c:v>86</c:v>
                </c:pt>
                <c:pt idx="2867">
                  <c:v>45</c:v>
                </c:pt>
                <c:pt idx="2868">
                  <c:v>97</c:v>
                </c:pt>
                <c:pt idx="2869">
                  <c:v>93</c:v>
                </c:pt>
                <c:pt idx="2870">
                  <c:v>84</c:v>
                </c:pt>
                <c:pt idx="2871">
                  <c:v>96</c:v>
                </c:pt>
                <c:pt idx="2872">
                  <c:v>112</c:v>
                </c:pt>
                <c:pt idx="2873">
                  <c:v>125</c:v>
                </c:pt>
                <c:pt idx="2874">
                  <c:v>96</c:v>
                </c:pt>
                <c:pt idx="2875">
                  <c:v>103</c:v>
                </c:pt>
                <c:pt idx="2876">
                  <c:v>101</c:v>
                </c:pt>
                <c:pt idx="2877">
                  <c:v>104</c:v>
                </c:pt>
                <c:pt idx="2878">
                  <c:v>119</c:v>
                </c:pt>
                <c:pt idx="2879">
                  <c:v>128</c:v>
                </c:pt>
                <c:pt idx="2880">
                  <c:v>126</c:v>
                </c:pt>
                <c:pt idx="2881">
                  <c:v>150</c:v>
                </c:pt>
                <c:pt idx="2882">
                  <c:v>178</c:v>
                </c:pt>
                <c:pt idx="2883">
                  <c:v>117</c:v>
                </c:pt>
                <c:pt idx="2884">
                  <c:v>119</c:v>
                </c:pt>
                <c:pt idx="2885">
                  <c:v>174</c:v>
                </c:pt>
                <c:pt idx="2886">
                  <c:v>111</c:v>
                </c:pt>
                <c:pt idx="2887">
                  <c:v>101</c:v>
                </c:pt>
                <c:pt idx="2888">
                  <c:v>89</c:v>
                </c:pt>
                <c:pt idx="2889">
                  <c:v>113</c:v>
                </c:pt>
                <c:pt idx="2890">
                  <c:v>95</c:v>
                </c:pt>
                <c:pt idx="2891">
                  <c:v>112</c:v>
                </c:pt>
                <c:pt idx="2892">
                  <c:v>109</c:v>
                </c:pt>
                <c:pt idx="2893">
                  <c:v>108</c:v>
                </c:pt>
                <c:pt idx="2894">
                  <c:v>100</c:v>
                </c:pt>
                <c:pt idx="2895">
                  <c:v>90</c:v>
                </c:pt>
                <c:pt idx="2896">
                  <c:v>94</c:v>
                </c:pt>
                <c:pt idx="2897">
                  <c:v>111</c:v>
                </c:pt>
                <c:pt idx="2898">
                  <c:v>142</c:v>
                </c:pt>
                <c:pt idx="2899">
                  <c:v>107</c:v>
                </c:pt>
                <c:pt idx="2900">
                  <c:v>91</c:v>
                </c:pt>
                <c:pt idx="2901">
                  <c:v>82</c:v>
                </c:pt>
                <c:pt idx="2902">
                  <c:v>97</c:v>
                </c:pt>
                <c:pt idx="2903">
                  <c:v>102</c:v>
                </c:pt>
                <c:pt idx="2904">
                  <c:v>93</c:v>
                </c:pt>
                <c:pt idx="2905">
                  <c:v>138</c:v>
                </c:pt>
                <c:pt idx="2906">
                  <c:v>93</c:v>
                </c:pt>
                <c:pt idx="2907">
                  <c:v>92</c:v>
                </c:pt>
                <c:pt idx="2908">
                  <c:v>92</c:v>
                </c:pt>
                <c:pt idx="2909">
                  <c:v>104</c:v>
                </c:pt>
                <c:pt idx="2910">
                  <c:v>89</c:v>
                </c:pt>
                <c:pt idx="2911">
                  <c:v>92</c:v>
                </c:pt>
                <c:pt idx="2912">
                  <c:v>90</c:v>
                </c:pt>
                <c:pt idx="2913">
                  <c:v>129</c:v>
                </c:pt>
                <c:pt idx="2914">
                  <c:v>111</c:v>
                </c:pt>
                <c:pt idx="2915">
                  <c:v>79</c:v>
                </c:pt>
                <c:pt idx="2916">
                  <c:v>104</c:v>
                </c:pt>
                <c:pt idx="2917">
                  <c:v>101</c:v>
                </c:pt>
                <c:pt idx="2918">
                  <c:v>113</c:v>
                </c:pt>
                <c:pt idx="2919">
                  <c:v>92</c:v>
                </c:pt>
                <c:pt idx="2920">
                  <c:v>106</c:v>
                </c:pt>
                <c:pt idx="2921">
                  <c:v>75</c:v>
                </c:pt>
                <c:pt idx="2922">
                  <c:v>104</c:v>
                </c:pt>
                <c:pt idx="2923">
                  <c:v>108</c:v>
                </c:pt>
                <c:pt idx="2924">
                  <c:v>99</c:v>
                </c:pt>
                <c:pt idx="2925">
                  <c:v>109</c:v>
                </c:pt>
                <c:pt idx="2926">
                  <c:v>93</c:v>
                </c:pt>
                <c:pt idx="2927">
                  <c:v>99</c:v>
                </c:pt>
                <c:pt idx="2928">
                  <c:v>98</c:v>
                </c:pt>
                <c:pt idx="2929">
                  <c:v>95</c:v>
                </c:pt>
                <c:pt idx="2930">
                  <c:v>107</c:v>
                </c:pt>
                <c:pt idx="2931">
                  <c:v>102</c:v>
                </c:pt>
                <c:pt idx="2932">
                  <c:v>124</c:v>
                </c:pt>
                <c:pt idx="2933">
                  <c:v>90</c:v>
                </c:pt>
                <c:pt idx="2934">
                  <c:v>90</c:v>
                </c:pt>
                <c:pt idx="2935">
                  <c:v>99</c:v>
                </c:pt>
                <c:pt idx="2936">
                  <c:v>115</c:v>
                </c:pt>
                <c:pt idx="2937">
                  <c:v>89</c:v>
                </c:pt>
                <c:pt idx="2938">
                  <c:v>92</c:v>
                </c:pt>
                <c:pt idx="2939">
                  <c:v>94</c:v>
                </c:pt>
                <c:pt idx="2940">
                  <c:v>100</c:v>
                </c:pt>
                <c:pt idx="2941">
                  <c:v>109</c:v>
                </c:pt>
                <c:pt idx="2942">
                  <c:v>105</c:v>
                </c:pt>
                <c:pt idx="2943">
                  <c:v>102</c:v>
                </c:pt>
                <c:pt idx="2944">
                  <c:v>97</c:v>
                </c:pt>
                <c:pt idx="2945">
                  <c:v>92</c:v>
                </c:pt>
                <c:pt idx="2946">
                  <c:v>93</c:v>
                </c:pt>
                <c:pt idx="2947">
                  <c:v>113</c:v>
                </c:pt>
                <c:pt idx="2948">
                  <c:v>89</c:v>
                </c:pt>
                <c:pt idx="2949">
                  <c:v>118</c:v>
                </c:pt>
                <c:pt idx="2950">
                  <c:v>97</c:v>
                </c:pt>
                <c:pt idx="2951">
                  <c:v>100</c:v>
                </c:pt>
                <c:pt idx="2952">
                  <c:v>96</c:v>
                </c:pt>
                <c:pt idx="2953">
                  <c:v>120</c:v>
                </c:pt>
                <c:pt idx="2954">
                  <c:v>175</c:v>
                </c:pt>
                <c:pt idx="2955">
                  <c:v>95</c:v>
                </c:pt>
                <c:pt idx="2956">
                  <c:v>95</c:v>
                </c:pt>
                <c:pt idx="2957">
                  <c:v>121</c:v>
                </c:pt>
                <c:pt idx="2958">
                  <c:v>110</c:v>
                </c:pt>
                <c:pt idx="2959">
                  <c:v>96</c:v>
                </c:pt>
                <c:pt idx="2960">
                  <c:v>121</c:v>
                </c:pt>
                <c:pt idx="2961">
                  <c:v>95</c:v>
                </c:pt>
                <c:pt idx="2962">
                  <c:v>112</c:v>
                </c:pt>
                <c:pt idx="2963">
                  <c:v>93</c:v>
                </c:pt>
                <c:pt idx="2964">
                  <c:v>110</c:v>
                </c:pt>
                <c:pt idx="2965">
                  <c:v>104</c:v>
                </c:pt>
                <c:pt idx="2966">
                  <c:v>119</c:v>
                </c:pt>
                <c:pt idx="2967">
                  <c:v>125</c:v>
                </c:pt>
                <c:pt idx="2968">
                  <c:v>96</c:v>
                </c:pt>
                <c:pt idx="2969">
                  <c:v>100</c:v>
                </c:pt>
                <c:pt idx="2970">
                  <c:v>89</c:v>
                </c:pt>
                <c:pt idx="2971">
                  <c:v>92</c:v>
                </c:pt>
                <c:pt idx="2972">
                  <c:v>109</c:v>
                </c:pt>
                <c:pt idx="2973">
                  <c:v>103</c:v>
                </c:pt>
                <c:pt idx="2974">
                  <c:v>95</c:v>
                </c:pt>
                <c:pt idx="2975">
                  <c:v>105</c:v>
                </c:pt>
                <c:pt idx="2976">
                  <c:v>106</c:v>
                </c:pt>
                <c:pt idx="2977">
                  <c:v>100</c:v>
                </c:pt>
                <c:pt idx="2978">
                  <c:v>103</c:v>
                </c:pt>
                <c:pt idx="2979">
                  <c:v>99</c:v>
                </c:pt>
                <c:pt idx="2980">
                  <c:v>164</c:v>
                </c:pt>
                <c:pt idx="2981">
                  <c:v>96</c:v>
                </c:pt>
                <c:pt idx="2982">
                  <c:v>122</c:v>
                </c:pt>
                <c:pt idx="2983">
                  <c:v>94</c:v>
                </c:pt>
                <c:pt idx="2984">
                  <c:v>93</c:v>
                </c:pt>
                <c:pt idx="2985">
                  <c:v>96</c:v>
                </c:pt>
                <c:pt idx="2986">
                  <c:v>113</c:v>
                </c:pt>
                <c:pt idx="2987">
                  <c:v>99</c:v>
                </c:pt>
                <c:pt idx="2988">
                  <c:v>91</c:v>
                </c:pt>
                <c:pt idx="2989">
                  <c:v>100</c:v>
                </c:pt>
                <c:pt idx="2990">
                  <c:v>105</c:v>
                </c:pt>
                <c:pt idx="2991">
                  <c:v>99</c:v>
                </c:pt>
                <c:pt idx="2992">
                  <c:v>112</c:v>
                </c:pt>
                <c:pt idx="2993">
                  <c:v>99</c:v>
                </c:pt>
                <c:pt idx="2994">
                  <c:v>125</c:v>
                </c:pt>
                <c:pt idx="2995">
                  <c:v>107</c:v>
                </c:pt>
                <c:pt idx="2996">
                  <c:v>107</c:v>
                </c:pt>
                <c:pt idx="2997">
                  <c:v>97</c:v>
                </c:pt>
                <c:pt idx="2998">
                  <c:v>95</c:v>
                </c:pt>
                <c:pt idx="2999">
                  <c:v>106</c:v>
                </c:pt>
                <c:pt idx="3000">
                  <c:v>96</c:v>
                </c:pt>
                <c:pt idx="3001">
                  <c:v>103</c:v>
                </c:pt>
                <c:pt idx="3002">
                  <c:v>108</c:v>
                </c:pt>
                <c:pt idx="3003">
                  <c:v>118</c:v>
                </c:pt>
                <c:pt idx="3004">
                  <c:v>97</c:v>
                </c:pt>
                <c:pt idx="3005">
                  <c:v>115</c:v>
                </c:pt>
                <c:pt idx="3006">
                  <c:v>102</c:v>
                </c:pt>
                <c:pt idx="3007">
                  <c:v>108</c:v>
                </c:pt>
                <c:pt idx="3008">
                  <c:v>101</c:v>
                </c:pt>
                <c:pt idx="3009">
                  <c:v>101</c:v>
                </c:pt>
                <c:pt idx="3010">
                  <c:v>139</c:v>
                </c:pt>
                <c:pt idx="3011">
                  <c:v>125</c:v>
                </c:pt>
                <c:pt idx="3012">
                  <c:v>115</c:v>
                </c:pt>
                <c:pt idx="3013">
                  <c:v>99</c:v>
                </c:pt>
                <c:pt idx="3014">
                  <c:v>88</c:v>
                </c:pt>
                <c:pt idx="3015">
                  <c:v>112</c:v>
                </c:pt>
                <c:pt idx="3016">
                  <c:v>108</c:v>
                </c:pt>
                <c:pt idx="3017">
                  <c:v>104</c:v>
                </c:pt>
                <c:pt idx="3018">
                  <c:v>108</c:v>
                </c:pt>
                <c:pt idx="3019">
                  <c:v>102</c:v>
                </c:pt>
                <c:pt idx="3020">
                  <c:v>88</c:v>
                </c:pt>
                <c:pt idx="3021">
                  <c:v>91</c:v>
                </c:pt>
                <c:pt idx="3022">
                  <c:v>141</c:v>
                </c:pt>
                <c:pt idx="3023">
                  <c:v>101</c:v>
                </c:pt>
                <c:pt idx="3024">
                  <c:v>105</c:v>
                </c:pt>
                <c:pt idx="3025">
                  <c:v>100</c:v>
                </c:pt>
                <c:pt idx="3026">
                  <c:v>116</c:v>
                </c:pt>
                <c:pt idx="3027">
                  <c:v>97</c:v>
                </c:pt>
                <c:pt idx="3028">
                  <c:v>105</c:v>
                </c:pt>
                <c:pt idx="3029">
                  <c:v>122</c:v>
                </c:pt>
                <c:pt idx="3030">
                  <c:v>107</c:v>
                </c:pt>
                <c:pt idx="3031">
                  <c:v>121</c:v>
                </c:pt>
                <c:pt idx="3032">
                  <c:v>98</c:v>
                </c:pt>
                <c:pt idx="3033">
                  <c:v>123</c:v>
                </c:pt>
                <c:pt idx="3034">
                  <c:v>110</c:v>
                </c:pt>
                <c:pt idx="3035">
                  <c:v>120</c:v>
                </c:pt>
                <c:pt idx="3036">
                  <c:v>122</c:v>
                </c:pt>
                <c:pt idx="3037">
                  <c:v>110</c:v>
                </c:pt>
                <c:pt idx="3038">
                  <c:v>139</c:v>
                </c:pt>
                <c:pt idx="3039">
                  <c:v>124</c:v>
                </c:pt>
                <c:pt idx="3040">
                  <c:v>152</c:v>
                </c:pt>
                <c:pt idx="3041">
                  <c:v>98</c:v>
                </c:pt>
                <c:pt idx="3042">
                  <c:v>106</c:v>
                </c:pt>
                <c:pt idx="3043">
                  <c:v>106</c:v>
                </c:pt>
                <c:pt idx="3044">
                  <c:v>106</c:v>
                </c:pt>
                <c:pt idx="3045">
                  <c:v>89</c:v>
                </c:pt>
                <c:pt idx="3046">
                  <c:v>94</c:v>
                </c:pt>
                <c:pt idx="3047">
                  <c:v>109</c:v>
                </c:pt>
                <c:pt idx="3048">
                  <c:v>144</c:v>
                </c:pt>
                <c:pt idx="3049">
                  <c:v>90</c:v>
                </c:pt>
                <c:pt idx="3050">
                  <c:v>106</c:v>
                </c:pt>
                <c:pt idx="3051">
                  <c:v>121</c:v>
                </c:pt>
                <c:pt idx="3052">
                  <c:v>89</c:v>
                </c:pt>
                <c:pt idx="3053">
                  <c:v>104</c:v>
                </c:pt>
                <c:pt idx="3054">
                  <c:v>99</c:v>
                </c:pt>
                <c:pt idx="3055">
                  <c:v>98</c:v>
                </c:pt>
                <c:pt idx="3056">
                  <c:v>121</c:v>
                </c:pt>
                <c:pt idx="3057">
                  <c:v>96</c:v>
                </c:pt>
                <c:pt idx="3058">
                  <c:v>99</c:v>
                </c:pt>
                <c:pt idx="3059">
                  <c:v>122</c:v>
                </c:pt>
                <c:pt idx="3060">
                  <c:v>101</c:v>
                </c:pt>
                <c:pt idx="3061">
                  <c:v>102</c:v>
                </c:pt>
                <c:pt idx="3062">
                  <c:v>84</c:v>
                </c:pt>
                <c:pt idx="3063">
                  <c:v>104</c:v>
                </c:pt>
                <c:pt idx="3064">
                  <c:v>96</c:v>
                </c:pt>
                <c:pt idx="3065">
                  <c:v>94</c:v>
                </c:pt>
                <c:pt idx="3066">
                  <c:v>90</c:v>
                </c:pt>
                <c:pt idx="3067">
                  <c:v>90</c:v>
                </c:pt>
                <c:pt idx="3068">
                  <c:v>106</c:v>
                </c:pt>
                <c:pt idx="3069">
                  <c:v>96</c:v>
                </c:pt>
                <c:pt idx="3070">
                  <c:v>95</c:v>
                </c:pt>
                <c:pt idx="3071">
                  <c:v>99</c:v>
                </c:pt>
                <c:pt idx="3072">
                  <c:v>99</c:v>
                </c:pt>
                <c:pt idx="3073">
                  <c:v>95</c:v>
                </c:pt>
                <c:pt idx="3074">
                  <c:v>99</c:v>
                </c:pt>
                <c:pt idx="3075">
                  <c:v>107</c:v>
                </c:pt>
                <c:pt idx="3076">
                  <c:v>90</c:v>
                </c:pt>
                <c:pt idx="3077">
                  <c:v>96</c:v>
                </c:pt>
                <c:pt idx="3078">
                  <c:v>97</c:v>
                </c:pt>
                <c:pt idx="3079">
                  <c:v>107</c:v>
                </c:pt>
                <c:pt idx="3080">
                  <c:v>85</c:v>
                </c:pt>
                <c:pt idx="3081">
                  <c:v>95</c:v>
                </c:pt>
                <c:pt idx="3082">
                  <c:v>111</c:v>
                </c:pt>
                <c:pt idx="3083">
                  <c:v>103</c:v>
                </c:pt>
                <c:pt idx="3084">
                  <c:v>111</c:v>
                </c:pt>
                <c:pt idx="3085">
                  <c:v>112</c:v>
                </c:pt>
                <c:pt idx="3086">
                  <c:v>141</c:v>
                </c:pt>
                <c:pt idx="3087">
                  <c:v>95</c:v>
                </c:pt>
                <c:pt idx="3088">
                  <c:v>85</c:v>
                </c:pt>
                <c:pt idx="3089">
                  <c:v>129</c:v>
                </c:pt>
                <c:pt idx="3090">
                  <c:v>125</c:v>
                </c:pt>
                <c:pt idx="3091">
                  <c:v>116</c:v>
                </c:pt>
                <c:pt idx="3092">
                  <c:v>105</c:v>
                </c:pt>
                <c:pt idx="3093">
                  <c:v>90</c:v>
                </c:pt>
                <c:pt idx="3094">
                  <c:v>111</c:v>
                </c:pt>
                <c:pt idx="3095">
                  <c:v>91</c:v>
                </c:pt>
                <c:pt idx="3096">
                  <c:v>97</c:v>
                </c:pt>
                <c:pt idx="3097">
                  <c:v>92</c:v>
                </c:pt>
                <c:pt idx="3098">
                  <c:v>104</c:v>
                </c:pt>
                <c:pt idx="3099">
                  <c:v>120</c:v>
                </c:pt>
                <c:pt idx="3100">
                  <c:v>99</c:v>
                </c:pt>
                <c:pt idx="3101">
                  <c:v>93</c:v>
                </c:pt>
                <c:pt idx="3102">
                  <c:v>99</c:v>
                </c:pt>
                <c:pt idx="3103">
                  <c:v>96</c:v>
                </c:pt>
                <c:pt idx="3104">
                  <c:v>96</c:v>
                </c:pt>
                <c:pt idx="3105">
                  <c:v>100</c:v>
                </c:pt>
                <c:pt idx="3106">
                  <c:v>98</c:v>
                </c:pt>
                <c:pt idx="3107">
                  <c:v>106</c:v>
                </c:pt>
                <c:pt idx="3108">
                  <c:v>95</c:v>
                </c:pt>
                <c:pt idx="3109">
                  <c:v>104</c:v>
                </c:pt>
                <c:pt idx="3110">
                  <c:v>87</c:v>
                </c:pt>
                <c:pt idx="3111">
                  <c:v>81</c:v>
                </c:pt>
                <c:pt idx="3112">
                  <c:v>94</c:v>
                </c:pt>
                <c:pt idx="3113">
                  <c:v>89</c:v>
                </c:pt>
                <c:pt idx="3114">
                  <c:v>88</c:v>
                </c:pt>
                <c:pt idx="3115">
                  <c:v>115</c:v>
                </c:pt>
                <c:pt idx="3116">
                  <c:v>96</c:v>
                </c:pt>
                <c:pt idx="3117">
                  <c:v>135</c:v>
                </c:pt>
                <c:pt idx="3118">
                  <c:v>93</c:v>
                </c:pt>
                <c:pt idx="3119">
                  <c:v>109</c:v>
                </c:pt>
                <c:pt idx="3120">
                  <c:v>101</c:v>
                </c:pt>
                <c:pt idx="3121">
                  <c:v>117</c:v>
                </c:pt>
                <c:pt idx="3122">
                  <c:v>83</c:v>
                </c:pt>
                <c:pt idx="3123">
                  <c:v>113</c:v>
                </c:pt>
                <c:pt idx="3124">
                  <c:v>104</c:v>
                </c:pt>
                <c:pt idx="3125">
                  <c:v>97</c:v>
                </c:pt>
                <c:pt idx="3126">
                  <c:v>110</c:v>
                </c:pt>
                <c:pt idx="3127">
                  <c:v>103</c:v>
                </c:pt>
                <c:pt idx="3128">
                  <c:v>94</c:v>
                </c:pt>
                <c:pt idx="3129">
                  <c:v>77</c:v>
                </c:pt>
                <c:pt idx="3130">
                  <c:v>134</c:v>
                </c:pt>
                <c:pt idx="3131">
                  <c:v>90</c:v>
                </c:pt>
                <c:pt idx="3132">
                  <c:v>104</c:v>
                </c:pt>
                <c:pt idx="3133">
                  <c:v>93</c:v>
                </c:pt>
                <c:pt idx="3134">
                  <c:v>106</c:v>
                </c:pt>
                <c:pt idx="3135">
                  <c:v>109</c:v>
                </c:pt>
                <c:pt idx="3136">
                  <c:v>101</c:v>
                </c:pt>
                <c:pt idx="3137">
                  <c:v>100</c:v>
                </c:pt>
                <c:pt idx="3138">
                  <c:v>95</c:v>
                </c:pt>
                <c:pt idx="3139">
                  <c:v>94</c:v>
                </c:pt>
                <c:pt idx="3140">
                  <c:v>93</c:v>
                </c:pt>
                <c:pt idx="3141">
                  <c:v>106</c:v>
                </c:pt>
                <c:pt idx="3142">
                  <c:v>99</c:v>
                </c:pt>
                <c:pt idx="3143">
                  <c:v>82</c:v>
                </c:pt>
                <c:pt idx="3144">
                  <c:v>135</c:v>
                </c:pt>
                <c:pt idx="3145">
                  <c:v>88</c:v>
                </c:pt>
                <c:pt idx="3146">
                  <c:v>89</c:v>
                </c:pt>
                <c:pt idx="3147">
                  <c:v>110</c:v>
                </c:pt>
                <c:pt idx="3148">
                  <c:v>107</c:v>
                </c:pt>
                <c:pt idx="3149">
                  <c:v>86</c:v>
                </c:pt>
                <c:pt idx="3150">
                  <c:v>91</c:v>
                </c:pt>
                <c:pt idx="3151">
                  <c:v>103</c:v>
                </c:pt>
                <c:pt idx="3152">
                  <c:v>99</c:v>
                </c:pt>
                <c:pt idx="3153">
                  <c:v>82</c:v>
                </c:pt>
                <c:pt idx="3154">
                  <c:v>92</c:v>
                </c:pt>
                <c:pt idx="3155">
                  <c:v>112</c:v>
                </c:pt>
                <c:pt idx="3156">
                  <c:v>90</c:v>
                </c:pt>
                <c:pt idx="3157">
                  <c:v>150</c:v>
                </c:pt>
                <c:pt idx="3158">
                  <c:v>91</c:v>
                </c:pt>
                <c:pt idx="3159">
                  <c:v>95</c:v>
                </c:pt>
                <c:pt idx="3160">
                  <c:v>97</c:v>
                </c:pt>
                <c:pt idx="3161">
                  <c:v>112</c:v>
                </c:pt>
                <c:pt idx="3162">
                  <c:v>122</c:v>
                </c:pt>
                <c:pt idx="3163">
                  <c:v>110</c:v>
                </c:pt>
                <c:pt idx="3164">
                  <c:v>108</c:v>
                </c:pt>
                <c:pt idx="3165">
                  <c:v>121</c:v>
                </c:pt>
                <c:pt idx="3166">
                  <c:v>97</c:v>
                </c:pt>
                <c:pt idx="3167">
                  <c:v>116</c:v>
                </c:pt>
                <c:pt idx="3168">
                  <c:v>94</c:v>
                </c:pt>
                <c:pt idx="3169">
                  <c:v>103</c:v>
                </c:pt>
                <c:pt idx="3170">
                  <c:v>112</c:v>
                </c:pt>
                <c:pt idx="3171">
                  <c:v>91</c:v>
                </c:pt>
                <c:pt idx="3172">
                  <c:v>98</c:v>
                </c:pt>
                <c:pt idx="3173">
                  <c:v>95</c:v>
                </c:pt>
                <c:pt idx="3174">
                  <c:v>91</c:v>
                </c:pt>
                <c:pt idx="3175">
                  <c:v>97</c:v>
                </c:pt>
                <c:pt idx="3176">
                  <c:v>90</c:v>
                </c:pt>
                <c:pt idx="3177">
                  <c:v>90</c:v>
                </c:pt>
                <c:pt idx="3178">
                  <c:v>90</c:v>
                </c:pt>
                <c:pt idx="3179">
                  <c:v>103</c:v>
                </c:pt>
                <c:pt idx="3180">
                  <c:v>113</c:v>
                </c:pt>
                <c:pt idx="3181">
                  <c:v>148</c:v>
                </c:pt>
                <c:pt idx="3182">
                  <c:v>93</c:v>
                </c:pt>
                <c:pt idx="3183">
                  <c:v>94</c:v>
                </c:pt>
                <c:pt idx="3184">
                  <c:v>121</c:v>
                </c:pt>
                <c:pt idx="3185">
                  <c:v>118</c:v>
                </c:pt>
                <c:pt idx="3186">
                  <c:v>101</c:v>
                </c:pt>
                <c:pt idx="3187">
                  <c:v>90</c:v>
                </c:pt>
                <c:pt idx="3188">
                  <c:v>100</c:v>
                </c:pt>
                <c:pt idx="3189">
                  <c:v>97</c:v>
                </c:pt>
                <c:pt idx="3190">
                  <c:v>96</c:v>
                </c:pt>
                <c:pt idx="3191">
                  <c:v>117</c:v>
                </c:pt>
                <c:pt idx="3192">
                  <c:v>108</c:v>
                </c:pt>
                <c:pt idx="3193">
                  <c:v>109</c:v>
                </c:pt>
                <c:pt idx="3194">
                  <c:v>102</c:v>
                </c:pt>
                <c:pt idx="3195">
                  <c:v>115</c:v>
                </c:pt>
                <c:pt idx="3196">
                  <c:v>133</c:v>
                </c:pt>
                <c:pt idx="3197">
                  <c:v>122</c:v>
                </c:pt>
                <c:pt idx="3198">
                  <c:v>106</c:v>
                </c:pt>
                <c:pt idx="3199">
                  <c:v>112</c:v>
                </c:pt>
                <c:pt idx="3200">
                  <c:v>99</c:v>
                </c:pt>
                <c:pt idx="3201">
                  <c:v>110</c:v>
                </c:pt>
                <c:pt idx="3202">
                  <c:v>104</c:v>
                </c:pt>
                <c:pt idx="3203">
                  <c:v>133</c:v>
                </c:pt>
                <c:pt idx="3204">
                  <c:v>112</c:v>
                </c:pt>
                <c:pt idx="3205">
                  <c:v>101</c:v>
                </c:pt>
                <c:pt idx="3206">
                  <c:v>104</c:v>
                </c:pt>
                <c:pt idx="3207">
                  <c:v>112</c:v>
                </c:pt>
                <c:pt idx="3208">
                  <c:v>94</c:v>
                </c:pt>
                <c:pt idx="3209">
                  <c:v>90</c:v>
                </c:pt>
                <c:pt idx="3210">
                  <c:v>101</c:v>
                </c:pt>
                <c:pt idx="3211">
                  <c:v>93</c:v>
                </c:pt>
                <c:pt idx="3212">
                  <c:v>152</c:v>
                </c:pt>
                <c:pt idx="3213">
                  <c:v>112</c:v>
                </c:pt>
                <c:pt idx="3214">
                  <c:v>95</c:v>
                </c:pt>
                <c:pt idx="3215">
                  <c:v>111</c:v>
                </c:pt>
                <c:pt idx="3216">
                  <c:v>91</c:v>
                </c:pt>
                <c:pt idx="3217">
                  <c:v>106</c:v>
                </c:pt>
                <c:pt idx="3218">
                  <c:v>93</c:v>
                </c:pt>
                <c:pt idx="3219">
                  <c:v>93</c:v>
                </c:pt>
                <c:pt idx="3220">
                  <c:v>165</c:v>
                </c:pt>
                <c:pt idx="3221">
                  <c:v>96</c:v>
                </c:pt>
                <c:pt idx="3222">
                  <c:v>93</c:v>
                </c:pt>
                <c:pt idx="3223">
                  <c:v>82</c:v>
                </c:pt>
                <c:pt idx="3224">
                  <c:v>101</c:v>
                </c:pt>
                <c:pt idx="3225">
                  <c:v>81</c:v>
                </c:pt>
                <c:pt idx="3226">
                  <c:v>105</c:v>
                </c:pt>
                <c:pt idx="3227">
                  <c:v>86</c:v>
                </c:pt>
                <c:pt idx="3228">
                  <c:v>110</c:v>
                </c:pt>
                <c:pt idx="3229">
                  <c:v>110</c:v>
                </c:pt>
                <c:pt idx="3230">
                  <c:v>104</c:v>
                </c:pt>
                <c:pt idx="3231">
                  <c:v>96</c:v>
                </c:pt>
                <c:pt idx="3232">
                  <c:v>110</c:v>
                </c:pt>
                <c:pt idx="3233">
                  <c:v>84</c:v>
                </c:pt>
                <c:pt idx="3234">
                  <c:v>94</c:v>
                </c:pt>
                <c:pt idx="3235">
                  <c:v>93</c:v>
                </c:pt>
                <c:pt idx="3236">
                  <c:v>96</c:v>
                </c:pt>
                <c:pt idx="3237">
                  <c:v>101</c:v>
                </c:pt>
                <c:pt idx="3238">
                  <c:v>102</c:v>
                </c:pt>
                <c:pt idx="3239">
                  <c:v>87</c:v>
                </c:pt>
                <c:pt idx="3240">
                  <c:v>99</c:v>
                </c:pt>
                <c:pt idx="3241">
                  <c:v>106</c:v>
                </c:pt>
                <c:pt idx="3242">
                  <c:v>117</c:v>
                </c:pt>
                <c:pt idx="3243">
                  <c:v>99</c:v>
                </c:pt>
                <c:pt idx="3244">
                  <c:v>102</c:v>
                </c:pt>
                <c:pt idx="3245">
                  <c:v>85</c:v>
                </c:pt>
                <c:pt idx="3246">
                  <c:v>86</c:v>
                </c:pt>
                <c:pt idx="3247">
                  <c:v>106</c:v>
                </c:pt>
                <c:pt idx="3248">
                  <c:v>103</c:v>
                </c:pt>
                <c:pt idx="3249">
                  <c:v>112</c:v>
                </c:pt>
                <c:pt idx="3250">
                  <c:v>113</c:v>
                </c:pt>
                <c:pt idx="3251">
                  <c:v>98</c:v>
                </c:pt>
                <c:pt idx="3252">
                  <c:v>92</c:v>
                </c:pt>
                <c:pt idx="3253">
                  <c:v>106</c:v>
                </c:pt>
                <c:pt idx="3254">
                  <c:v>226</c:v>
                </c:pt>
                <c:pt idx="3255">
                  <c:v>104</c:v>
                </c:pt>
                <c:pt idx="3256">
                  <c:v>152</c:v>
                </c:pt>
                <c:pt idx="3257">
                  <c:v>107</c:v>
                </c:pt>
                <c:pt idx="3258">
                  <c:v>95</c:v>
                </c:pt>
                <c:pt idx="3259">
                  <c:v>102</c:v>
                </c:pt>
                <c:pt idx="3260">
                  <c:v>99</c:v>
                </c:pt>
                <c:pt idx="3261">
                  <c:v>109</c:v>
                </c:pt>
                <c:pt idx="3262">
                  <c:v>91</c:v>
                </c:pt>
                <c:pt idx="3263">
                  <c:v>88</c:v>
                </c:pt>
                <c:pt idx="3264">
                  <c:v>97</c:v>
                </c:pt>
                <c:pt idx="3265">
                  <c:v>97</c:v>
                </c:pt>
                <c:pt idx="3266">
                  <c:v>85</c:v>
                </c:pt>
                <c:pt idx="3267">
                  <c:v>92</c:v>
                </c:pt>
                <c:pt idx="3268">
                  <c:v>93</c:v>
                </c:pt>
                <c:pt idx="3269">
                  <c:v>96</c:v>
                </c:pt>
                <c:pt idx="3270">
                  <c:v>105</c:v>
                </c:pt>
                <c:pt idx="3271">
                  <c:v>129</c:v>
                </c:pt>
                <c:pt idx="3272">
                  <c:v>37</c:v>
                </c:pt>
                <c:pt idx="3273">
                  <c:v>81</c:v>
                </c:pt>
                <c:pt idx="3274">
                  <c:v>106</c:v>
                </c:pt>
                <c:pt idx="3275">
                  <c:v>103</c:v>
                </c:pt>
                <c:pt idx="3276">
                  <c:v>101</c:v>
                </c:pt>
                <c:pt idx="3277">
                  <c:v>98</c:v>
                </c:pt>
                <c:pt idx="3278">
                  <c:v>91</c:v>
                </c:pt>
                <c:pt idx="3279">
                  <c:v>80</c:v>
                </c:pt>
                <c:pt idx="3280">
                  <c:v>107</c:v>
                </c:pt>
                <c:pt idx="3281">
                  <c:v>92</c:v>
                </c:pt>
                <c:pt idx="3282">
                  <c:v>107</c:v>
                </c:pt>
                <c:pt idx="3283">
                  <c:v>135</c:v>
                </c:pt>
                <c:pt idx="3284">
                  <c:v>99</c:v>
                </c:pt>
                <c:pt idx="3285">
                  <c:v>115</c:v>
                </c:pt>
                <c:pt idx="3286">
                  <c:v>91</c:v>
                </c:pt>
                <c:pt idx="3287">
                  <c:v>101</c:v>
                </c:pt>
                <c:pt idx="3288">
                  <c:v>105</c:v>
                </c:pt>
                <c:pt idx="3289">
                  <c:v>109</c:v>
                </c:pt>
                <c:pt idx="3290">
                  <c:v>110</c:v>
                </c:pt>
                <c:pt idx="3291">
                  <c:v>94</c:v>
                </c:pt>
                <c:pt idx="3292">
                  <c:v>115</c:v>
                </c:pt>
                <c:pt idx="3293">
                  <c:v>98</c:v>
                </c:pt>
                <c:pt idx="3294">
                  <c:v>91</c:v>
                </c:pt>
                <c:pt idx="3295">
                  <c:v>120</c:v>
                </c:pt>
                <c:pt idx="3296">
                  <c:v>87</c:v>
                </c:pt>
                <c:pt idx="3297">
                  <c:v>117</c:v>
                </c:pt>
                <c:pt idx="3298">
                  <c:v>85</c:v>
                </c:pt>
                <c:pt idx="3299">
                  <c:v>110</c:v>
                </c:pt>
                <c:pt idx="3300">
                  <c:v>113</c:v>
                </c:pt>
                <c:pt idx="3301">
                  <c:v>98</c:v>
                </c:pt>
                <c:pt idx="3302">
                  <c:v>86</c:v>
                </c:pt>
                <c:pt idx="3303">
                  <c:v>161</c:v>
                </c:pt>
                <c:pt idx="3304">
                  <c:v>100</c:v>
                </c:pt>
                <c:pt idx="3305">
                  <c:v>91</c:v>
                </c:pt>
                <c:pt idx="3306">
                  <c:v>100</c:v>
                </c:pt>
                <c:pt idx="3307">
                  <c:v>84</c:v>
                </c:pt>
                <c:pt idx="3308">
                  <c:v>99</c:v>
                </c:pt>
                <c:pt idx="3309">
                  <c:v>109</c:v>
                </c:pt>
                <c:pt idx="3310">
                  <c:v>95</c:v>
                </c:pt>
                <c:pt idx="3311">
                  <c:v>97</c:v>
                </c:pt>
                <c:pt idx="3312">
                  <c:v>90</c:v>
                </c:pt>
                <c:pt idx="3313">
                  <c:v>96</c:v>
                </c:pt>
                <c:pt idx="3314">
                  <c:v>82</c:v>
                </c:pt>
                <c:pt idx="3315">
                  <c:v>109</c:v>
                </c:pt>
                <c:pt idx="3316">
                  <c:v>98</c:v>
                </c:pt>
                <c:pt idx="3317">
                  <c:v>95</c:v>
                </c:pt>
                <c:pt idx="3318">
                  <c:v>104</c:v>
                </c:pt>
                <c:pt idx="3319">
                  <c:v>87</c:v>
                </c:pt>
                <c:pt idx="3320">
                  <c:v>108</c:v>
                </c:pt>
                <c:pt idx="3321">
                  <c:v>94</c:v>
                </c:pt>
                <c:pt idx="3322">
                  <c:v>89</c:v>
                </c:pt>
                <c:pt idx="3323">
                  <c:v>102</c:v>
                </c:pt>
                <c:pt idx="3324">
                  <c:v>120</c:v>
                </c:pt>
                <c:pt idx="3325">
                  <c:v>110</c:v>
                </c:pt>
                <c:pt idx="3326">
                  <c:v>86</c:v>
                </c:pt>
                <c:pt idx="3327">
                  <c:v>87</c:v>
                </c:pt>
                <c:pt idx="3328">
                  <c:v>93</c:v>
                </c:pt>
                <c:pt idx="3329">
                  <c:v>98</c:v>
                </c:pt>
                <c:pt idx="3330">
                  <c:v>88</c:v>
                </c:pt>
                <c:pt idx="3331">
                  <c:v>97</c:v>
                </c:pt>
                <c:pt idx="3332">
                  <c:v>122</c:v>
                </c:pt>
                <c:pt idx="3333">
                  <c:v>113</c:v>
                </c:pt>
                <c:pt idx="3334">
                  <c:v>105</c:v>
                </c:pt>
                <c:pt idx="3335">
                  <c:v>89</c:v>
                </c:pt>
                <c:pt idx="3336">
                  <c:v>116</c:v>
                </c:pt>
                <c:pt idx="3337">
                  <c:v>120</c:v>
                </c:pt>
                <c:pt idx="3338">
                  <c:v>88</c:v>
                </c:pt>
                <c:pt idx="3339">
                  <c:v>102</c:v>
                </c:pt>
                <c:pt idx="3340">
                  <c:v>106</c:v>
                </c:pt>
                <c:pt idx="3341">
                  <c:v>95</c:v>
                </c:pt>
                <c:pt idx="3342">
                  <c:v>113</c:v>
                </c:pt>
                <c:pt idx="3343">
                  <c:v>93</c:v>
                </c:pt>
                <c:pt idx="3344">
                  <c:v>97</c:v>
                </c:pt>
                <c:pt idx="3345">
                  <c:v>140</c:v>
                </c:pt>
                <c:pt idx="3346">
                  <c:v>66</c:v>
                </c:pt>
                <c:pt idx="3347">
                  <c:v>86</c:v>
                </c:pt>
                <c:pt idx="3348">
                  <c:v>87</c:v>
                </c:pt>
                <c:pt idx="3349">
                  <c:v>149</c:v>
                </c:pt>
                <c:pt idx="3350">
                  <c:v>98</c:v>
                </c:pt>
                <c:pt idx="3351">
                  <c:v>75</c:v>
                </c:pt>
                <c:pt idx="3352">
                  <c:v>104</c:v>
                </c:pt>
                <c:pt idx="3353">
                  <c:v>102</c:v>
                </c:pt>
                <c:pt idx="3354">
                  <c:v>105</c:v>
                </c:pt>
                <c:pt idx="3355">
                  <c:v>107</c:v>
                </c:pt>
                <c:pt idx="3356">
                  <c:v>89</c:v>
                </c:pt>
                <c:pt idx="3357">
                  <c:v>106</c:v>
                </c:pt>
                <c:pt idx="3358">
                  <c:v>95</c:v>
                </c:pt>
                <c:pt idx="3359">
                  <c:v>101</c:v>
                </c:pt>
                <c:pt idx="3360">
                  <c:v>112</c:v>
                </c:pt>
                <c:pt idx="3361">
                  <c:v>100</c:v>
                </c:pt>
                <c:pt idx="3362">
                  <c:v>80</c:v>
                </c:pt>
                <c:pt idx="3363">
                  <c:v>106</c:v>
                </c:pt>
                <c:pt idx="3364">
                  <c:v>103</c:v>
                </c:pt>
                <c:pt idx="3365">
                  <c:v>90</c:v>
                </c:pt>
                <c:pt idx="3366">
                  <c:v>96</c:v>
                </c:pt>
                <c:pt idx="3367">
                  <c:v>120</c:v>
                </c:pt>
                <c:pt idx="3368">
                  <c:v>101</c:v>
                </c:pt>
                <c:pt idx="3369">
                  <c:v>101</c:v>
                </c:pt>
                <c:pt idx="3370">
                  <c:v>105</c:v>
                </c:pt>
                <c:pt idx="3371">
                  <c:v>91</c:v>
                </c:pt>
                <c:pt idx="3372">
                  <c:v>92</c:v>
                </c:pt>
                <c:pt idx="3373">
                  <c:v>117</c:v>
                </c:pt>
                <c:pt idx="3374">
                  <c:v>172</c:v>
                </c:pt>
                <c:pt idx="3375">
                  <c:v>89</c:v>
                </c:pt>
                <c:pt idx="3376">
                  <c:v>115</c:v>
                </c:pt>
                <c:pt idx="3377">
                  <c:v>96</c:v>
                </c:pt>
                <c:pt idx="3378">
                  <c:v>100</c:v>
                </c:pt>
                <c:pt idx="3379">
                  <c:v>87</c:v>
                </c:pt>
                <c:pt idx="3380">
                  <c:v>102</c:v>
                </c:pt>
                <c:pt idx="3381">
                  <c:v>118</c:v>
                </c:pt>
                <c:pt idx="3382">
                  <c:v>86</c:v>
                </c:pt>
                <c:pt idx="3383">
                  <c:v>137</c:v>
                </c:pt>
                <c:pt idx="3384">
                  <c:v>129</c:v>
                </c:pt>
                <c:pt idx="3385">
                  <c:v>80</c:v>
                </c:pt>
                <c:pt idx="3386">
                  <c:v>89</c:v>
                </c:pt>
                <c:pt idx="3387">
                  <c:v>80</c:v>
                </c:pt>
                <c:pt idx="3388">
                  <c:v>115</c:v>
                </c:pt>
                <c:pt idx="3389">
                  <c:v>100</c:v>
                </c:pt>
                <c:pt idx="3390">
                  <c:v>100</c:v>
                </c:pt>
                <c:pt idx="3391">
                  <c:v>91</c:v>
                </c:pt>
                <c:pt idx="3392">
                  <c:v>96</c:v>
                </c:pt>
                <c:pt idx="3393">
                  <c:v>116</c:v>
                </c:pt>
                <c:pt idx="3394">
                  <c:v>97</c:v>
                </c:pt>
                <c:pt idx="3395">
                  <c:v>101</c:v>
                </c:pt>
                <c:pt idx="3396">
                  <c:v>98</c:v>
                </c:pt>
                <c:pt idx="3397">
                  <c:v>101</c:v>
                </c:pt>
                <c:pt idx="3398">
                  <c:v>90</c:v>
                </c:pt>
                <c:pt idx="3399">
                  <c:v>120</c:v>
                </c:pt>
                <c:pt idx="3400">
                  <c:v>102</c:v>
                </c:pt>
                <c:pt idx="3401">
                  <c:v>100</c:v>
                </c:pt>
                <c:pt idx="3402">
                  <c:v>89</c:v>
                </c:pt>
                <c:pt idx="3403">
                  <c:v>86</c:v>
                </c:pt>
                <c:pt idx="3404">
                  <c:v>96</c:v>
                </c:pt>
                <c:pt idx="3405">
                  <c:v>91</c:v>
                </c:pt>
                <c:pt idx="3406">
                  <c:v>85</c:v>
                </c:pt>
                <c:pt idx="3407">
                  <c:v>129</c:v>
                </c:pt>
                <c:pt idx="3408">
                  <c:v>92</c:v>
                </c:pt>
                <c:pt idx="3409">
                  <c:v>96</c:v>
                </c:pt>
                <c:pt idx="3410">
                  <c:v>119</c:v>
                </c:pt>
                <c:pt idx="3411">
                  <c:v>92</c:v>
                </c:pt>
                <c:pt idx="3412">
                  <c:v>106</c:v>
                </c:pt>
                <c:pt idx="3413">
                  <c:v>99</c:v>
                </c:pt>
                <c:pt idx="3414">
                  <c:v>103</c:v>
                </c:pt>
                <c:pt idx="3415">
                  <c:v>95</c:v>
                </c:pt>
                <c:pt idx="3416">
                  <c:v>95</c:v>
                </c:pt>
                <c:pt idx="3417">
                  <c:v>90</c:v>
                </c:pt>
                <c:pt idx="3418">
                  <c:v>89</c:v>
                </c:pt>
                <c:pt idx="3419">
                  <c:v>87</c:v>
                </c:pt>
                <c:pt idx="3420">
                  <c:v>118</c:v>
                </c:pt>
                <c:pt idx="3421">
                  <c:v>93</c:v>
                </c:pt>
                <c:pt idx="3422">
                  <c:v>109</c:v>
                </c:pt>
                <c:pt idx="3423">
                  <c:v>81</c:v>
                </c:pt>
                <c:pt idx="3424">
                  <c:v>93</c:v>
                </c:pt>
                <c:pt idx="3425">
                  <c:v>138</c:v>
                </c:pt>
                <c:pt idx="3426">
                  <c:v>105</c:v>
                </c:pt>
                <c:pt idx="3427">
                  <c:v>98</c:v>
                </c:pt>
                <c:pt idx="3428">
                  <c:v>86</c:v>
                </c:pt>
                <c:pt idx="3429">
                  <c:v>104</c:v>
                </c:pt>
                <c:pt idx="3430">
                  <c:v>100</c:v>
                </c:pt>
                <c:pt idx="3431">
                  <c:v>95</c:v>
                </c:pt>
                <c:pt idx="3432">
                  <c:v>123</c:v>
                </c:pt>
                <c:pt idx="3433">
                  <c:v>111</c:v>
                </c:pt>
                <c:pt idx="3434">
                  <c:v>108</c:v>
                </c:pt>
                <c:pt idx="3435">
                  <c:v>92</c:v>
                </c:pt>
                <c:pt idx="3436">
                  <c:v>88</c:v>
                </c:pt>
                <c:pt idx="3437">
                  <c:v>97</c:v>
                </c:pt>
                <c:pt idx="3438">
                  <c:v>103</c:v>
                </c:pt>
                <c:pt idx="3439">
                  <c:v>110</c:v>
                </c:pt>
                <c:pt idx="3440">
                  <c:v>103</c:v>
                </c:pt>
                <c:pt idx="3441">
                  <c:v>114</c:v>
                </c:pt>
                <c:pt idx="3442">
                  <c:v>112</c:v>
                </c:pt>
                <c:pt idx="3443">
                  <c:v>104</c:v>
                </c:pt>
                <c:pt idx="3444">
                  <c:v>99</c:v>
                </c:pt>
                <c:pt idx="3445">
                  <c:v>98</c:v>
                </c:pt>
                <c:pt idx="3446">
                  <c:v>100</c:v>
                </c:pt>
                <c:pt idx="3447">
                  <c:v>80</c:v>
                </c:pt>
                <c:pt idx="3448">
                  <c:v>87</c:v>
                </c:pt>
                <c:pt idx="3449">
                  <c:v>91</c:v>
                </c:pt>
                <c:pt idx="3450">
                  <c:v>84</c:v>
                </c:pt>
                <c:pt idx="3451">
                  <c:v>95</c:v>
                </c:pt>
                <c:pt idx="3452">
                  <c:v>90</c:v>
                </c:pt>
                <c:pt idx="3453">
                  <c:v>101</c:v>
                </c:pt>
                <c:pt idx="3454">
                  <c:v>83</c:v>
                </c:pt>
                <c:pt idx="3455">
                  <c:v>106</c:v>
                </c:pt>
                <c:pt idx="3456">
                  <c:v>94</c:v>
                </c:pt>
                <c:pt idx="3457">
                  <c:v>120</c:v>
                </c:pt>
                <c:pt idx="3458">
                  <c:v>105</c:v>
                </c:pt>
                <c:pt idx="3459">
                  <c:v>95</c:v>
                </c:pt>
                <c:pt idx="3460">
                  <c:v>135</c:v>
                </c:pt>
                <c:pt idx="3461">
                  <c:v>105</c:v>
                </c:pt>
                <c:pt idx="3462">
                  <c:v>87</c:v>
                </c:pt>
                <c:pt idx="3463">
                  <c:v>87</c:v>
                </c:pt>
                <c:pt idx="3464">
                  <c:v>100</c:v>
                </c:pt>
                <c:pt idx="3465">
                  <c:v>103</c:v>
                </c:pt>
                <c:pt idx="3466">
                  <c:v>100</c:v>
                </c:pt>
                <c:pt idx="3467">
                  <c:v>114</c:v>
                </c:pt>
                <c:pt idx="3468">
                  <c:v>111</c:v>
                </c:pt>
                <c:pt idx="3469">
                  <c:v>85</c:v>
                </c:pt>
                <c:pt idx="3470">
                  <c:v>113</c:v>
                </c:pt>
                <c:pt idx="3471">
                  <c:v>99</c:v>
                </c:pt>
                <c:pt idx="3472">
                  <c:v>142</c:v>
                </c:pt>
                <c:pt idx="3473">
                  <c:v>112</c:v>
                </c:pt>
                <c:pt idx="3474">
                  <c:v>108</c:v>
                </c:pt>
                <c:pt idx="3475">
                  <c:v>88</c:v>
                </c:pt>
                <c:pt idx="3476">
                  <c:v>91</c:v>
                </c:pt>
                <c:pt idx="3477">
                  <c:v>94</c:v>
                </c:pt>
                <c:pt idx="3478">
                  <c:v>92</c:v>
                </c:pt>
                <c:pt idx="3479">
                  <c:v>110</c:v>
                </c:pt>
                <c:pt idx="3480">
                  <c:v>102</c:v>
                </c:pt>
                <c:pt idx="3481">
                  <c:v>145</c:v>
                </c:pt>
                <c:pt idx="3482">
                  <c:v>83</c:v>
                </c:pt>
                <c:pt idx="3483">
                  <c:v>91</c:v>
                </c:pt>
                <c:pt idx="3484">
                  <c:v>110</c:v>
                </c:pt>
                <c:pt idx="3485">
                  <c:v>86</c:v>
                </c:pt>
                <c:pt idx="3486">
                  <c:v>86</c:v>
                </c:pt>
                <c:pt idx="3487">
                  <c:v>120</c:v>
                </c:pt>
                <c:pt idx="3488">
                  <c:v>90</c:v>
                </c:pt>
                <c:pt idx="3489">
                  <c:v>99</c:v>
                </c:pt>
                <c:pt idx="3490">
                  <c:v>112</c:v>
                </c:pt>
                <c:pt idx="3491">
                  <c:v>103</c:v>
                </c:pt>
                <c:pt idx="3492">
                  <c:v>83</c:v>
                </c:pt>
                <c:pt idx="3493">
                  <c:v>109</c:v>
                </c:pt>
                <c:pt idx="3494">
                  <c:v>100</c:v>
                </c:pt>
                <c:pt idx="3495">
                  <c:v>95</c:v>
                </c:pt>
                <c:pt idx="3496">
                  <c:v>104</c:v>
                </c:pt>
                <c:pt idx="3497">
                  <c:v>97</c:v>
                </c:pt>
                <c:pt idx="3498">
                  <c:v>91</c:v>
                </c:pt>
                <c:pt idx="3499">
                  <c:v>84</c:v>
                </c:pt>
                <c:pt idx="3500">
                  <c:v>86</c:v>
                </c:pt>
                <c:pt idx="3501">
                  <c:v>92</c:v>
                </c:pt>
                <c:pt idx="3502">
                  <c:v>94</c:v>
                </c:pt>
                <c:pt idx="3503">
                  <c:v>100</c:v>
                </c:pt>
                <c:pt idx="3504">
                  <c:v>119</c:v>
                </c:pt>
                <c:pt idx="3505">
                  <c:v>92</c:v>
                </c:pt>
                <c:pt idx="3506">
                  <c:v>108</c:v>
                </c:pt>
                <c:pt idx="3507">
                  <c:v>97</c:v>
                </c:pt>
                <c:pt idx="3508">
                  <c:v>88</c:v>
                </c:pt>
                <c:pt idx="3509">
                  <c:v>88</c:v>
                </c:pt>
                <c:pt idx="3510">
                  <c:v>79</c:v>
                </c:pt>
                <c:pt idx="3511">
                  <c:v>96</c:v>
                </c:pt>
                <c:pt idx="3512">
                  <c:v>53</c:v>
                </c:pt>
                <c:pt idx="3513">
                  <c:v>97</c:v>
                </c:pt>
                <c:pt idx="3514">
                  <c:v>91</c:v>
                </c:pt>
                <c:pt idx="3515">
                  <c:v>112</c:v>
                </c:pt>
                <c:pt idx="3516">
                  <c:v>95</c:v>
                </c:pt>
                <c:pt idx="3517">
                  <c:v>93</c:v>
                </c:pt>
                <c:pt idx="3518">
                  <c:v>88</c:v>
                </c:pt>
                <c:pt idx="3519">
                  <c:v>82</c:v>
                </c:pt>
                <c:pt idx="3520">
                  <c:v>78</c:v>
                </c:pt>
                <c:pt idx="3521">
                  <c:v>97</c:v>
                </c:pt>
                <c:pt idx="3522">
                  <c:v>81</c:v>
                </c:pt>
                <c:pt idx="3523">
                  <c:v>88</c:v>
                </c:pt>
                <c:pt idx="3524">
                  <c:v>96</c:v>
                </c:pt>
                <c:pt idx="3525">
                  <c:v>108</c:v>
                </c:pt>
                <c:pt idx="3526">
                  <c:v>100</c:v>
                </c:pt>
                <c:pt idx="3527">
                  <c:v>113</c:v>
                </c:pt>
                <c:pt idx="3528">
                  <c:v>104</c:v>
                </c:pt>
                <c:pt idx="3529">
                  <c:v>91</c:v>
                </c:pt>
                <c:pt idx="3530">
                  <c:v>85</c:v>
                </c:pt>
                <c:pt idx="3531">
                  <c:v>101</c:v>
                </c:pt>
                <c:pt idx="3532">
                  <c:v>107</c:v>
                </c:pt>
                <c:pt idx="3533">
                  <c:v>88</c:v>
                </c:pt>
                <c:pt idx="3534">
                  <c:v>95</c:v>
                </c:pt>
                <c:pt idx="3535">
                  <c:v>123</c:v>
                </c:pt>
                <c:pt idx="3536">
                  <c:v>88</c:v>
                </c:pt>
                <c:pt idx="3537">
                  <c:v>114</c:v>
                </c:pt>
                <c:pt idx="3538">
                  <c:v>88</c:v>
                </c:pt>
                <c:pt idx="3539">
                  <c:v>104</c:v>
                </c:pt>
                <c:pt idx="3540">
                  <c:v>91</c:v>
                </c:pt>
                <c:pt idx="3541">
                  <c:v>112</c:v>
                </c:pt>
                <c:pt idx="3542">
                  <c:v>86</c:v>
                </c:pt>
                <c:pt idx="3543">
                  <c:v>86</c:v>
                </c:pt>
                <c:pt idx="3544">
                  <c:v>95</c:v>
                </c:pt>
                <c:pt idx="3545">
                  <c:v>101</c:v>
                </c:pt>
                <c:pt idx="3546">
                  <c:v>88</c:v>
                </c:pt>
                <c:pt idx="3547">
                  <c:v>99</c:v>
                </c:pt>
                <c:pt idx="3548">
                  <c:v>170</c:v>
                </c:pt>
                <c:pt idx="3549">
                  <c:v>97</c:v>
                </c:pt>
                <c:pt idx="3550">
                  <c:v>106</c:v>
                </c:pt>
                <c:pt idx="3551">
                  <c:v>81</c:v>
                </c:pt>
                <c:pt idx="3552">
                  <c:v>81</c:v>
                </c:pt>
                <c:pt idx="3553">
                  <c:v>215</c:v>
                </c:pt>
                <c:pt idx="3554">
                  <c:v>106</c:v>
                </c:pt>
                <c:pt idx="3555">
                  <c:v>90</c:v>
                </c:pt>
                <c:pt idx="3556">
                  <c:v>87</c:v>
                </c:pt>
                <c:pt idx="3557">
                  <c:v>122</c:v>
                </c:pt>
                <c:pt idx="3558">
                  <c:v>86</c:v>
                </c:pt>
                <c:pt idx="3559">
                  <c:v>79</c:v>
                </c:pt>
                <c:pt idx="3560">
                  <c:v>97</c:v>
                </c:pt>
                <c:pt idx="3561">
                  <c:v>89</c:v>
                </c:pt>
                <c:pt idx="3562">
                  <c:v>120</c:v>
                </c:pt>
                <c:pt idx="3563">
                  <c:v>108</c:v>
                </c:pt>
                <c:pt idx="3564">
                  <c:v>83</c:v>
                </c:pt>
                <c:pt idx="3565">
                  <c:v>93</c:v>
                </c:pt>
                <c:pt idx="3566">
                  <c:v>86</c:v>
                </c:pt>
                <c:pt idx="3567">
                  <c:v>111</c:v>
                </c:pt>
                <c:pt idx="3568">
                  <c:v>90</c:v>
                </c:pt>
                <c:pt idx="3569">
                  <c:v>86</c:v>
                </c:pt>
                <c:pt idx="3570">
                  <c:v>98</c:v>
                </c:pt>
                <c:pt idx="3571">
                  <c:v>91</c:v>
                </c:pt>
                <c:pt idx="3572">
                  <c:v>91</c:v>
                </c:pt>
                <c:pt idx="3573">
                  <c:v>202</c:v>
                </c:pt>
                <c:pt idx="3574">
                  <c:v>84</c:v>
                </c:pt>
                <c:pt idx="3575">
                  <c:v>82</c:v>
                </c:pt>
                <c:pt idx="3576">
                  <c:v>100</c:v>
                </c:pt>
                <c:pt idx="3577">
                  <c:v>112</c:v>
                </c:pt>
                <c:pt idx="3578">
                  <c:v>94</c:v>
                </c:pt>
                <c:pt idx="3579">
                  <c:v>87</c:v>
                </c:pt>
                <c:pt idx="3580">
                  <c:v>91</c:v>
                </c:pt>
                <c:pt idx="3581">
                  <c:v>107</c:v>
                </c:pt>
                <c:pt idx="3582">
                  <c:v>84</c:v>
                </c:pt>
                <c:pt idx="3583">
                  <c:v>103</c:v>
                </c:pt>
                <c:pt idx="3584">
                  <c:v>89</c:v>
                </c:pt>
                <c:pt idx="3585">
                  <c:v>98</c:v>
                </c:pt>
                <c:pt idx="3586">
                  <c:v>92</c:v>
                </c:pt>
                <c:pt idx="3587">
                  <c:v>90</c:v>
                </c:pt>
                <c:pt idx="3588">
                  <c:v>84</c:v>
                </c:pt>
                <c:pt idx="3589">
                  <c:v>91</c:v>
                </c:pt>
                <c:pt idx="3590">
                  <c:v>90</c:v>
                </c:pt>
                <c:pt idx="3591">
                  <c:v>88</c:v>
                </c:pt>
                <c:pt idx="3592">
                  <c:v>82</c:v>
                </c:pt>
                <c:pt idx="3593">
                  <c:v>101</c:v>
                </c:pt>
                <c:pt idx="3594">
                  <c:v>100</c:v>
                </c:pt>
                <c:pt idx="3595">
                  <c:v>89</c:v>
                </c:pt>
                <c:pt idx="3596">
                  <c:v>88</c:v>
                </c:pt>
                <c:pt idx="3597">
                  <c:v>90</c:v>
                </c:pt>
                <c:pt idx="3598">
                  <c:v>102</c:v>
                </c:pt>
                <c:pt idx="3599">
                  <c:v>98</c:v>
                </c:pt>
                <c:pt idx="3600">
                  <c:v>91</c:v>
                </c:pt>
                <c:pt idx="3601">
                  <c:v>80</c:v>
                </c:pt>
                <c:pt idx="3602">
                  <c:v>76</c:v>
                </c:pt>
                <c:pt idx="3603">
                  <c:v>80</c:v>
                </c:pt>
                <c:pt idx="3604">
                  <c:v>109</c:v>
                </c:pt>
                <c:pt idx="3605">
                  <c:v>95</c:v>
                </c:pt>
                <c:pt idx="3606">
                  <c:v>90</c:v>
                </c:pt>
                <c:pt idx="3607">
                  <c:v>113</c:v>
                </c:pt>
                <c:pt idx="3608">
                  <c:v>91</c:v>
                </c:pt>
                <c:pt idx="3609">
                  <c:v>98</c:v>
                </c:pt>
                <c:pt idx="3610">
                  <c:v>94</c:v>
                </c:pt>
                <c:pt idx="3611">
                  <c:v>96</c:v>
                </c:pt>
                <c:pt idx="3612">
                  <c:v>100</c:v>
                </c:pt>
                <c:pt idx="3613">
                  <c:v>90</c:v>
                </c:pt>
                <c:pt idx="3614">
                  <c:v>75</c:v>
                </c:pt>
                <c:pt idx="3615">
                  <c:v>78</c:v>
                </c:pt>
                <c:pt idx="3616">
                  <c:v>90</c:v>
                </c:pt>
                <c:pt idx="3617">
                  <c:v>99</c:v>
                </c:pt>
                <c:pt idx="3618">
                  <c:v>86</c:v>
                </c:pt>
                <c:pt idx="3619">
                  <c:v>106</c:v>
                </c:pt>
                <c:pt idx="3620">
                  <c:v>80</c:v>
                </c:pt>
                <c:pt idx="3621">
                  <c:v>96</c:v>
                </c:pt>
                <c:pt idx="3622">
                  <c:v>99</c:v>
                </c:pt>
                <c:pt idx="3623">
                  <c:v>106</c:v>
                </c:pt>
                <c:pt idx="3624">
                  <c:v>89</c:v>
                </c:pt>
                <c:pt idx="3625">
                  <c:v>97</c:v>
                </c:pt>
                <c:pt idx="3626">
                  <c:v>88</c:v>
                </c:pt>
                <c:pt idx="3627">
                  <c:v>92</c:v>
                </c:pt>
                <c:pt idx="3628">
                  <c:v>97</c:v>
                </c:pt>
                <c:pt idx="3629">
                  <c:v>78</c:v>
                </c:pt>
                <c:pt idx="3630">
                  <c:v>85</c:v>
                </c:pt>
                <c:pt idx="3631">
                  <c:v>93</c:v>
                </c:pt>
                <c:pt idx="3632">
                  <c:v>91</c:v>
                </c:pt>
                <c:pt idx="3633">
                  <c:v>111</c:v>
                </c:pt>
                <c:pt idx="3634">
                  <c:v>81</c:v>
                </c:pt>
                <c:pt idx="3635">
                  <c:v>81</c:v>
                </c:pt>
                <c:pt idx="3636">
                  <c:v>90</c:v>
                </c:pt>
                <c:pt idx="3637">
                  <c:v>88</c:v>
                </c:pt>
                <c:pt idx="3638">
                  <c:v>84</c:v>
                </c:pt>
                <c:pt idx="3639">
                  <c:v>87</c:v>
                </c:pt>
                <c:pt idx="3640">
                  <c:v>100</c:v>
                </c:pt>
                <c:pt idx="3641">
                  <c:v>82</c:v>
                </c:pt>
                <c:pt idx="3642">
                  <c:v>82</c:v>
                </c:pt>
                <c:pt idx="3643">
                  <c:v>98</c:v>
                </c:pt>
                <c:pt idx="3644">
                  <c:v>98</c:v>
                </c:pt>
                <c:pt idx="3645">
                  <c:v>90</c:v>
                </c:pt>
                <c:pt idx="3646">
                  <c:v>90</c:v>
                </c:pt>
                <c:pt idx="3647">
                  <c:v>102</c:v>
                </c:pt>
                <c:pt idx="3648">
                  <c:v>97</c:v>
                </c:pt>
                <c:pt idx="3649">
                  <c:v>100</c:v>
                </c:pt>
                <c:pt idx="3650">
                  <c:v>108</c:v>
                </c:pt>
                <c:pt idx="3651">
                  <c:v>110</c:v>
                </c:pt>
                <c:pt idx="3652">
                  <c:v>90</c:v>
                </c:pt>
                <c:pt idx="3653">
                  <c:v>77</c:v>
                </c:pt>
                <c:pt idx="3654">
                  <c:v>81</c:v>
                </c:pt>
                <c:pt idx="3655">
                  <c:v>90</c:v>
                </c:pt>
              </c:numCache>
            </c:numRef>
          </c:xVal>
          <c:yVal>
            <c:numRef>
              <c:f>'Movie Duration Analysis'!$B$2:$B$3657</c:f>
              <c:numCache>
                <c:formatCode>General</c:formatCode>
                <c:ptCount val="3656"/>
                <c:pt idx="0">
                  <c:v>7.9</c:v>
                </c:pt>
                <c:pt idx="1">
                  <c:v>7.1</c:v>
                </c:pt>
                <c:pt idx="2">
                  <c:v>6.8</c:v>
                </c:pt>
                <c:pt idx="3">
                  <c:v>8.5</c:v>
                </c:pt>
                <c:pt idx="4">
                  <c:v>6.6</c:v>
                </c:pt>
                <c:pt idx="5">
                  <c:v>6.2</c:v>
                </c:pt>
                <c:pt idx="6">
                  <c:v>7.8</c:v>
                </c:pt>
                <c:pt idx="7">
                  <c:v>7.5</c:v>
                </c:pt>
                <c:pt idx="8">
                  <c:v>7.5</c:v>
                </c:pt>
                <c:pt idx="9">
                  <c:v>6.9</c:v>
                </c:pt>
                <c:pt idx="10">
                  <c:v>6.1</c:v>
                </c:pt>
                <c:pt idx="11">
                  <c:v>6.7</c:v>
                </c:pt>
                <c:pt idx="12">
                  <c:v>7.3</c:v>
                </c:pt>
                <c:pt idx="13">
                  <c:v>6.5</c:v>
                </c:pt>
                <c:pt idx="14">
                  <c:v>7.2</c:v>
                </c:pt>
                <c:pt idx="15">
                  <c:v>6.6</c:v>
                </c:pt>
                <c:pt idx="16">
                  <c:v>8.1</c:v>
                </c:pt>
                <c:pt idx="17">
                  <c:v>6.7</c:v>
                </c:pt>
                <c:pt idx="18">
                  <c:v>6.8</c:v>
                </c:pt>
                <c:pt idx="19">
                  <c:v>7.5</c:v>
                </c:pt>
                <c:pt idx="20">
                  <c:v>7</c:v>
                </c:pt>
                <c:pt idx="21">
                  <c:v>6.7</c:v>
                </c:pt>
                <c:pt idx="22">
                  <c:v>7.9</c:v>
                </c:pt>
                <c:pt idx="23">
                  <c:v>6.1</c:v>
                </c:pt>
                <c:pt idx="24">
                  <c:v>7.2</c:v>
                </c:pt>
                <c:pt idx="25">
                  <c:v>7.7</c:v>
                </c:pt>
                <c:pt idx="26">
                  <c:v>8.1999999999999993</c:v>
                </c:pt>
                <c:pt idx="27">
                  <c:v>5.9</c:v>
                </c:pt>
                <c:pt idx="28">
                  <c:v>7</c:v>
                </c:pt>
                <c:pt idx="29">
                  <c:v>7.8</c:v>
                </c:pt>
                <c:pt idx="30">
                  <c:v>7.3</c:v>
                </c:pt>
                <c:pt idx="31">
                  <c:v>7.2</c:v>
                </c:pt>
                <c:pt idx="32">
                  <c:v>6.5</c:v>
                </c:pt>
                <c:pt idx="33">
                  <c:v>6.8</c:v>
                </c:pt>
                <c:pt idx="34">
                  <c:v>7.3</c:v>
                </c:pt>
                <c:pt idx="35">
                  <c:v>6</c:v>
                </c:pt>
                <c:pt idx="36">
                  <c:v>5.7</c:v>
                </c:pt>
                <c:pt idx="37">
                  <c:v>6.4</c:v>
                </c:pt>
                <c:pt idx="38">
                  <c:v>6.7</c:v>
                </c:pt>
                <c:pt idx="39">
                  <c:v>6.8</c:v>
                </c:pt>
                <c:pt idx="40">
                  <c:v>6.3</c:v>
                </c:pt>
                <c:pt idx="41">
                  <c:v>5.6</c:v>
                </c:pt>
                <c:pt idx="42">
                  <c:v>8.3000000000000007</c:v>
                </c:pt>
                <c:pt idx="43">
                  <c:v>6.6</c:v>
                </c:pt>
                <c:pt idx="44">
                  <c:v>7.2</c:v>
                </c:pt>
                <c:pt idx="45">
                  <c:v>7</c:v>
                </c:pt>
                <c:pt idx="46">
                  <c:v>8</c:v>
                </c:pt>
                <c:pt idx="47">
                  <c:v>7.8</c:v>
                </c:pt>
                <c:pt idx="48">
                  <c:v>6.3</c:v>
                </c:pt>
                <c:pt idx="49">
                  <c:v>7.3</c:v>
                </c:pt>
                <c:pt idx="50">
                  <c:v>6.6</c:v>
                </c:pt>
                <c:pt idx="51">
                  <c:v>7</c:v>
                </c:pt>
                <c:pt idx="52">
                  <c:v>6.3</c:v>
                </c:pt>
                <c:pt idx="53">
                  <c:v>6.2</c:v>
                </c:pt>
                <c:pt idx="54">
                  <c:v>7.2</c:v>
                </c:pt>
                <c:pt idx="55">
                  <c:v>7.5</c:v>
                </c:pt>
                <c:pt idx="56">
                  <c:v>8.4</c:v>
                </c:pt>
                <c:pt idx="57">
                  <c:v>6.2</c:v>
                </c:pt>
                <c:pt idx="58">
                  <c:v>5.8</c:v>
                </c:pt>
                <c:pt idx="59">
                  <c:v>6.8</c:v>
                </c:pt>
                <c:pt idx="60">
                  <c:v>5.4</c:v>
                </c:pt>
                <c:pt idx="61">
                  <c:v>6.6</c:v>
                </c:pt>
                <c:pt idx="62">
                  <c:v>6.9</c:v>
                </c:pt>
                <c:pt idx="63">
                  <c:v>7.3</c:v>
                </c:pt>
                <c:pt idx="64">
                  <c:v>9</c:v>
                </c:pt>
                <c:pt idx="65">
                  <c:v>8.3000000000000007</c:v>
                </c:pt>
                <c:pt idx="66">
                  <c:v>6.5</c:v>
                </c:pt>
                <c:pt idx="67">
                  <c:v>7.9</c:v>
                </c:pt>
                <c:pt idx="68">
                  <c:v>7.5</c:v>
                </c:pt>
                <c:pt idx="69">
                  <c:v>4.8</c:v>
                </c:pt>
                <c:pt idx="70">
                  <c:v>5.2</c:v>
                </c:pt>
                <c:pt idx="71">
                  <c:v>6.9</c:v>
                </c:pt>
                <c:pt idx="72">
                  <c:v>5.4</c:v>
                </c:pt>
                <c:pt idx="73">
                  <c:v>7.9</c:v>
                </c:pt>
                <c:pt idx="74">
                  <c:v>6.1</c:v>
                </c:pt>
                <c:pt idx="75">
                  <c:v>5.8</c:v>
                </c:pt>
                <c:pt idx="76">
                  <c:v>8.3000000000000007</c:v>
                </c:pt>
                <c:pt idx="77">
                  <c:v>7.8</c:v>
                </c:pt>
                <c:pt idx="78">
                  <c:v>7</c:v>
                </c:pt>
                <c:pt idx="79">
                  <c:v>6.1</c:v>
                </c:pt>
                <c:pt idx="80">
                  <c:v>7</c:v>
                </c:pt>
                <c:pt idx="81">
                  <c:v>7.6</c:v>
                </c:pt>
                <c:pt idx="82">
                  <c:v>6.3</c:v>
                </c:pt>
                <c:pt idx="83">
                  <c:v>7.8</c:v>
                </c:pt>
                <c:pt idx="84">
                  <c:v>6.4</c:v>
                </c:pt>
                <c:pt idx="85">
                  <c:v>6.5</c:v>
                </c:pt>
                <c:pt idx="86">
                  <c:v>7.9</c:v>
                </c:pt>
                <c:pt idx="87">
                  <c:v>7.8</c:v>
                </c:pt>
                <c:pt idx="88">
                  <c:v>6.6</c:v>
                </c:pt>
                <c:pt idx="89">
                  <c:v>5.5</c:v>
                </c:pt>
                <c:pt idx="90">
                  <c:v>8.1999999999999993</c:v>
                </c:pt>
                <c:pt idx="91">
                  <c:v>6.4</c:v>
                </c:pt>
                <c:pt idx="92">
                  <c:v>8.1</c:v>
                </c:pt>
                <c:pt idx="93">
                  <c:v>8.6</c:v>
                </c:pt>
                <c:pt idx="94">
                  <c:v>8.8000000000000007</c:v>
                </c:pt>
                <c:pt idx="95">
                  <c:v>6.7</c:v>
                </c:pt>
                <c:pt idx="96">
                  <c:v>7.8</c:v>
                </c:pt>
                <c:pt idx="97">
                  <c:v>7.8</c:v>
                </c:pt>
                <c:pt idx="98">
                  <c:v>6.6</c:v>
                </c:pt>
                <c:pt idx="99">
                  <c:v>6.1</c:v>
                </c:pt>
                <c:pt idx="100">
                  <c:v>5.6</c:v>
                </c:pt>
                <c:pt idx="101">
                  <c:v>6.4</c:v>
                </c:pt>
                <c:pt idx="102">
                  <c:v>6.1</c:v>
                </c:pt>
                <c:pt idx="103">
                  <c:v>7.3</c:v>
                </c:pt>
                <c:pt idx="104">
                  <c:v>6.6</c:v>
                </c:pt>
                <c:pt idx="105">
                  <c:v>6.3</c:v>
                </c:pt>
                <c:pt idx="106">
                  <c:v>6.1</c:v>
                </c:pt>
                <c:pt idx="107">
                  <c:v>7.1</c:v>
                </c:pt>
                <c:pt idx="108">
                  <c:v>5.5</c:v>
                </c:pt>
                <c:pt idx="109">
                  <c:v>7.5</c:v>
                </c:pt>
                <c:pt idx="110">
                  <c:v>7.6</c:v>
                </c:pt>
                <c:pt idx="111">
                  <c:v>6.4</c:v>
                </c:pt>
                <c:pt idx="112">
                  <c:v>7.2</c:v>
                </c:pt>
                <c:pt idx="113">
                  <c:v>6.7</c:v>
                </c:pt>
                <c:pt idx="114">
                  <c:v>8</c:v>
                </c:pt>
                <c:pt idx="115">
                  <c:v>8.3000000000000007</c:v>
                </c:pt>
                <c:pt idx="116">
                  <c:v>6.7</c:v>
                </c:pt>
                <c:pt idx="117">
                  <c:v>5.9</c:v>
                </c:pt>
                <c:pt idx="118">
                  <c:v>6.7</c:v>
                </c:pt>
                <c:pt idx="119">
                  <c:v>6.7</c:v>
                </c:pt>
                <c:pt idx="120">
                  <c:v>7.6</c:v>
                </c:pt>
                <c:pt idx="121">
                  <c:v>7.2</c:v>
                </c:pt>
                <c:pt idx="122">
                  <c:v>7.1</c:v>
                </c:pt>
                <c:pt idx="123">
                  <c:v>8.1</c:v>
                </c:pt>
                <c:pt idx="124">
                  <c:v>6.7</c:v>
                </c:pt>
                <c:pt idx="125">
                  <c:v>7</c:v>
                </c:pt>
                <c:pt idx="126">
                  <c:v>6.9</c:v>
                </c:pt>
                <c:pt idx="127">
                  <c:v>5.0999999999999996</c:v>
                </c:pt>
                <c:pt idx="128">
                  <c:v>5.8</c:v>
                </c:pt>
                <c:pt idx="129">
                  <c:v>6.2</c:v>
                </c:pt>
                <c:pt idx="130">
                  <c:v>7.4</c:v>
                </c:pt>
                <c:pt idx="131">
                  <c:v>5.8</c:v>
                </c:pt>
                <c:pt idx="132">
                  <c:v>6.2</c:v>
                </c:pt>
                <c:pt idx="133">
                  <c:v>7.3</c:v>
                </c:pt>
                <c:pt idx="134">
                  <c:v>4.2</c:v>
                </c:pt>
                <c:pt idx="135">
                  <c:v>6.9</c:v>
                </c:pt>
                <c:pt idx="136">
                  <c:v>6.4</c:v>
                </c:pt>
                <c:pt idx="137">
                  <c:v>5.4</c:v>
                </c:pt>
                <c:pt idx="138">
                  <c:v>6.7</c:v>
                </c:pt>
                <c:pt idx="139">
                  <c:v>5.8</c:v>
                </c:pt>
                <c:pt idx="140">
                  <c:v>6.9</c:v>
                </c:pt>
                <c:pt idx="141">
                  <c:v>7.2</c:v>
                </c:pt>
                <c:pt idx="142">
                  <c:v>6.9</c:v>
                </c:pt>
                <c:pt idx="143">
                  <c:v>6.1</c:v>
                </c:pt>
                <c:pt idx="144">
                  <c:v>5.5</c:v>
                </c:pt>
                <c:pt idx="145">
                  <c:v>6.6</c:v>
                </c:pt>
                <c:pt idx="146">
                  <c:v>6.1</c:v>
                </c:pt>
                <c:pt idx="147">
                  <c:v>6.3</c:v>
                </c:pt>
                <c:pt idx="148">
                  <c:v>7.2</c:v>
                </c:pt>
                <c:pt idx="149">
                  <c:v>7.4</c:v>
                </c:pt>
                <c:pt idx="150">
                  <c:v>7.3</c:v>
                </c:pt>
                <c:pt idx="151">
                  <c:v>6.1</c:v>
                </c:pt>
                <c:pt idx="152">
                  <c:v>7.7</c:v>
                </c:pt>
                <c:pt idx="153">
                  <c:v>6.1</c:v>
                </c:pt>
                <c:pt idx="154">
                  <c:v>8</c:v>
                </c:pt>
                <c:pt idx="155">
                  <c:v>7.3</c:v>
                </c:pt>
                <c:pt idx="156">
                  <c:v>7.9</c:v>
                </c:pt>
                <c:pt idx="157">
                  <c:v>5.5</c:v>
                </c:pt>
                <c:pt idx="158">
                  <c:v>5</c:v>
                </c:pt>
                <c:pt idx="159">
                  <c:v>7.7</c:v>
                </c:pt>
                <c:pt idx="160">
                  <c:v>6.6</c:v>
                </c:pt>
                <c:pt idx="161">
                  <c:v>5.7</c:v>
                </c:pt>
                <c:pt idx="162">
                  <c:v>5.8</c:v>
                </c:pt>
                <c:pt idx="163">
                  <c:v>6</c:v>
                </c:pt>
                <c:pt idx="164">
                  <c:v>6.4</c:v>
                </c:pt>
                <c:pt idx="165">
                  <c:v>6.9</c:v>
                </c:pt>
                <c:pt idx="166">
                  <c:v>6.4</c:v>
                </c:pt>
                <c:pt idx="167">
                  <c:v>7.4</c:v>
                </c:pt>
                <c:pt idx="168">
                  <c:v>5.5</c:v>
                </c:pt>
                <c:pt idx="169">
                  <c:v>5.9</c:v>
                </c:pt>
                <c:pt idx="170">
                  <c:v>6.8</c:v>
                </c:pt>
                <c:pt idx="171">
                  <c:v>6.8</c:v>
                </c:pt>
                <c:pt idx="172">
                  <c:v>8.1</c:v>
                </c:pt>
                <c:pt idx="173">
                  <c:v>6.5</c:v>
                </c:pt>
                <c:pt idx="174">
                  <c:v>7.2</c:v>
                </c:pt>
                <c:pt idx="175">
                  <c:v>6.7</c:v>
                </c:pt>
                <c:pt idx="176">
                  <c:v>8.1</c:v>
                </c:pt>
                <c:pt idx="177">
                  <c:v>7.6</c:v>
                </c:pt>
                <c:pt idx="178">
                  <c:v>7.4</c:v>
                </c:pt>
                <c:pt idx="179">
                  <c:v>7.6</c:v>
                </c:pt>
                <c:pt idx="180">
                  <c:v>6.7</c:v>
                </c:pt>
                <c:pt idx="181">
                  <c:v>6.5</c:v>
                </c:pt>
                <c:pt idx="182">
                  <c:v>6.6</c:v>
                </c:pt>
                <c:pt idx="183">
                  <c:v>6.7</c:v>
                </c:pt>
                <c:pt idx="184">
                  <c:v>6.4</c:v>
                </c:pt>
                <c:pt idx="185">
                  <c:v>5.8</c:v>
                </c:pt>
                <c:pt idx="186">
                  <c:v>7.4</c:v>
                </c:pt>
                <c:pt idx="187">
                  <c:v>7.8</c:v>
                </c:pt>
                <c:pt idx="188">
                  <c:v>6.6</c:v>
                </c:pt>
                <c:pt idx="189">
                  <c:v>4.9000000000000004</c:v>
                </c:pt>
                <c:pt idx="190">
                  <c:v>6.5</c:v>
                </c:pt>
                <c:pt idx="191">
                  <c:v>6.2</c:v>
                </c:pt>
                <c:pt idx="192">
                  <c:v>7.3</c:v>
                </c:pt>
                <c:pt idx="193">
                  <c:v>7.5</c:v>
                </c:pt>
                <c:pt idx="194">
                  <c:v>5.6</c:v>
                </c:pt>
                <c:pt idx="195">
                  <c:v>8.1</c:v>
                </c:pt>
                <c:pt idx="196">
                  <c:v>6.7</c:v>
                </c:pt>
                <c:pt idx="197">
                  <c:v>6.6</c:v>
                </c:pt>
                <c:pt idx="198">
                  <c:v>6.4</c:v>
                </c:pt>
                <c:pt idx="199">
                  <c:v>7.5</c:v>
                </c:pt>
                <c:pt idx="200">
                  <c:v>7.3</c:v>
                </c:pt>
                <c:pt idx="201">
                  <c:v>7.5</c:v>
                </c:pt>
                <c:pt idx="202">
                  <c:v>5.8</c:v>
                </c:pt>
                <c:pt idx="203">
                  <c:v>7.5</c:v>
                </c:pt>
                <c:pt idx="204">
                  <c:v>6.6</c:v>
                </c:pt>
                <c:pt idx="205">
                  <c:v>6.7</c:v>
                </c:pt>
                <c:pt idx="206">
                  <c:v>3.7</c:v>
                </c:pt>
                <c:pt idx="207">
                  <c:v>6</c:v>
                </c:pt>
                <c:pt idx="208">
                  <c:v>6.4</c:v>
                </c:pt>
                <c:pt idx="209">
                  <c:v>6.1</c:v>
                </c:pt>
                <c:pt idx="210">
                  <c:v>6.4</c:v>
                </c:pt>
                <c:pt idx="211">
                  <c:v>5.6</c:v>
                </c:pt>
                <c:pt idx="212">
                  <c:v>8</c:v>
                </c:pt>
                <c:pt idx="213">
                  <c:v>5.2</c:v>
                </c:pt>
                <c:pt idx="214">
                  <c:v>7.1</c:v>
                </c:pt>
                <c:pt idx="215">
                  <c:v>4.8</c:v>
                </c:pt>
                <c:pt idx="216">
                  <c:v>7</c:v>
                </c:pt>
                <c:pt idx="217">
                  <c:v>5.4</c:v>
                </c:pt>
                <c:pt idx="218">
                  <c:v>6.6</c:v>
                </c:pt>
                <c:pt idx="219">
                  <c:v>6.7</c:v>
                </c:pt>
                <c:pt idx="220">
                  <c:v>6.2</c:v>
                </c:pt>
                <c:pt idx="221">
                  <c:v>6.1</c:v>
                </c:pt>
                <c:pt idx="222">
                  <c:v>5.3</c:v>
                </c:pt>
                <c:pt idx="223">
                  <c:v>6.3</c:v>
                </c:pt>
                <c:pt idx="224">
                  <c:v>7</c:v>
                </c:pt>
                <c:pt idx="225">
                  <c:v>7.6</c:v>
                </c:pt>
                <c:pt idx="226">
                  <c:v>6.7</c:v>
                </c:pt>
                <c:pt idx="227">
                  <c:v>8.1</c:v>
                </c:pt>
                <c:pt idx="228">
                  <c:v>6.7</c:v>
                </c:pt>
                <c:pt idx="229">
                  <c:v>6.5</c:v>
                </c:pt>
                <c:pt idx="230">
                  <c:v>7.3</c:v>
                </c:pt>
                <c:pt idx="231">
                  <c:v>6</c:v>
                </c:pt>
                <c:pt idx="232">
                  <c:v>6.1</c:v>
                </c:pt>
                <c:pt idx="233">
                  <c:v>5.9</c:v>
                </c:pt>
                <c:pt idx="234">
                  <c:v>7.8</c:v>
                </c:pt>
                <c:pt idx="235">
                  <c:v>5.8</c:v>
                </c:pt>
                <c:pt idx="236">
                  <c:v>4.3</c:v>
                </c:pt>
                <c:pt idx="237">
                  <c:v>6.4</c:v>
                </c:pt>
                <c:pt idx="238">
                  <c:v>6.1</c:v>
                </c:pt>
                <c:pt idx="239">
                  <c:v>6.5</c:v>
                </c:pt>
                <c:pt idx="240">
                  <c:v>7.1</c:v>
                </c:pt>
                <c:pt idx="241">
                  <c:v>6.4</c:v>
                </c:pt>
                <c:pt idx="242">
                  <c:v>6.5</c:v>
                </c:pt>
                <c:pt idx="243">
                  <c:v>6.3</c:v>
                </c:pt>
                <c:pt idx="244">
                  <c:v>7.5</c:v>
                </c:pt>
                <c:pt idx="245">
                  <c:v>4.9000000000000004</c:v>
                </c:pt>
                <c:pt idx="246">
                  <c:v>5.8</c:v>
                </c:pt>
                <c:pt idx="247">
                  <c:v>6.2</c:v>
                </c:pt>
                <c:pt idx="248">
                  <c:v>5.5</c:v>
                </c:pt>
                <c:pt idx="249">
                  <c:v>5.4</c:v>
                </c:pt>
                <c:pt idx="250">
                  <c:v>5.8</c:v>
                </c:pt>
                <c:pt idx="251">
                  <c:v>7.1</c:v>
                </c:pt>
                <c:pt idx="252">
                  <c:v>5.4</c:v>
                </c:pt>
                <c:pt idx="253">
                  <c:v>3.7</c:v>
                </c:pt>
                <c:pt idx="254">
                  <c:v>6.7</c:v>
                </c:pt>
                <c:pt idx="255">
                  <c:v>7.2</c:v>
                </c:pt>
                <c:pt idx="256">
                  <c:v>8.8000000000000007</c:v>
                </c:pt>
                <c:pt idx="257">
                  <c:v>5.8</c:v>
                </c:pt>
                <c:pt idx="258">
                  <c:v>6.8</c:v>
                </c:pt>
                <c:pt idx="259">
                  <c:v>3.8</c:v>
                </c:pt>
                <c:pt idx="260">
                  <c:v>7.1</c:v>
                </c:pt>
                <c:pt idx="261">
                  <c:v>7.2</c:v>
                </c:pt>
                <c:pt idx="262">
                  <c:v>5.9</c:v>
                </c:pt>
                <c:pt idx="263">
                  <c:v>7.1</c:v>
                </c:pt>
                <c:pt idx="264">
                  <c:v>8.1</c:v>
                </c:pt>
                <c:pt idx="265">
                  <c:v>6.9</c:v>
                </c:pt>
                <c:pt idx="266">
                  <c:v>4.4000000000000004</c:v>
                </c:pt>
                <c:pt idx="267">
                  <c:v>6.5</c:v>
                </c:pt>
                <c:pt idx="268">
                  <c:v>8.5</c:v>
                </c:pt>
                <c:pt idx="269">
                  <c:v>7.7</c:v>
                </c:pt>
                <c:pt idx="270">
                  <c:v>7.4</c:v>
                </c:pt>
                <c:pt idx="271">
                  <c:v>8</c:v>
                </c:pt>
                <c:pt idx="272">
                  <c:v>5.7</c:v>
                </c:pt>
                <c:pt idx="273">
                  <c:v>8.5</c:v>
                </c:pt>
                <c:pt idx="274">
                  <c:v>7</c:v>
                </c:pt>
                <c:pt idx="275">
                  <c:v>7.8</c:v>
                </c:pt>
                <c:pt idx="276">
                  <c:v>7.2</c:v>
                </c:pt>
                <c:pt idx="277">
                  <c:v>6.4</c:v>
                </c:pt>
                <c:pt idx="278">
                  <c:v>5.5</c:v>
                </c:pt>
                <c:pt idx="279">
                  <c:v>6.7</c:v>
                </c:pt>
                <c:pt idx="280">
                  <c:v>6.1</c:v>
                </c:pt>
                <c:pt idx="281">
                  <c:v>8.5</c:v>
                </c:pt>
                <c:pt idx="282">
                  <c:v>6.9</c:v>
                </c:pt>
                <c:pt idx="283">
                  <c:v>7.3</c:v>
                </c:pt>
                <c:pt idx="284">
                  <c:v>6.7</c:v>
                </c:pt>
                <c:pt idx="285">
                  <c:v>6.9</c:v>
                </c:pt>
                <c:pt idx="286">
                  <c:v>5.0999999999999996</c:v>
                </c:pt>
                <c:pt idx="287">
                  <c:v>6.8</c:v>
                </c:pt>
                <c:pt idx="288">
                  <c:v>6.7</c:v>
                </c:pt>
                <c:pt idx="289">
                  <c:v>6</c:v>
                </c:pt>
                <c:pt idx="290">
                  <c:v>5.7</c:v>
                </c:pt>
                <c:pt idx="291">
                  <c:v>8</c:v>
                </c:pt>
                <c:pt idx="292">
                  <c:v>8.1999999999999993</c:v>
                </c:pt>
                <c:pt idx="293">
                  <c:v>5.4</c:v>
                </c:pt>
                <c:pt idx="294">
                  <c:v>7.2</c:v>
                </c:pt>
                <c:pt idx="295">
                  <c:v>7.5</c:v>
                </c:pt>
                <c:pt idx="296">
                  <c:v>7</c:v>
                </c:pt>
                <c:pt idx="297">
                  <c:v>3.3</c:v>
                </c:pt>
                <c:pt idx="298">
                  <c:v>6</c:v>
                </c:pt>
                <c:pt idx="299">
                  <c:v>7.1</c:v>
                </c:pt>
                <c:pt idx="300">
                  <c:v>5.4</c:v>
                </c:pt>
                <c:pt idx="301">
                  <c:v>6.1</c:v>
                </c:pt>
                <c:pt idx="302">
                  <c:v>5.3</c:v>
                </c:pt>
                <c:pt idx="303">
                  <c:v>2.2000000000000002</c:v>
                </c:pt>
                <c:pt idx="304">
                  <c:v>7</c:v>
                </c:pt>
                <c:pt idx="305">
                  <c:v>3.8</c:v>
                </c:pt>
                <c:pt idx="306">
                  <c:v>6.9</c:v>
                </c:pt>
                <c:pt idx="307">
                  <c:v>7.2</c:v>
                </c:pt>
                <c:pt idx="308">
                  <c:v>7.3</c:v>
                </c:pt>
                <c:pt idx="309">
                  <c:v>6.3</c:v>
                </c:pt>
                <c:pt idx="310">
                  <c:v>7.5</c:v>
                </c:pt>
                <c:pt idx="311">
                  <c:v>7.6</c:v>
                </c:pt>
                <c:pt idx="312">
                  <c:v>6.8</c:v>
                </c:pt>
                <c:pt idx="313">
                  <c:v>5.2</c:v>
                </c:pt>
                <c:pt idx="314">
                  <c:v>7.7</c:v>
                </c:pt>
                <c:pt idx="315">
                  <c:v>6.2</c:v>
                </c:pt>
                <c:pt idx="316">
                  <c:v>7.7</c:v>
                </c:pt>
                <c:pt idx="317">
                  <c:v>4.3</c:v>
                </c:pt>
                <c:pt idx="318">
                  <c:v>6.9</c:v>
                </c:pt>
                <c:pt idx="319">
                  <c:v>6.6</c:v>
                </c:pt>
                <c:pt idx="320">
                  <c:v>7</c:v>
                </c:pt>
                <c:pt idx="321">
                  <c:v>6.7</c:v>
                </c:pt>
                <c:pt idx="322">
                  <c:v>8.1999999999999993</c:v>
                </c:pt>
                <c:pt idx="323">
                  <c:v>8.9</c:v>
                </c:pt>
                <c:pt idx="324">
                  <c:v>8.6999999999999993</c:v>
                </c:pt>
                <c:pt idx="325">
                  <c:v>5.5</c:v>
                </c:pt>
                <c:pt idx="326">
                  <c:v>5.7</c:v>
                </c:pt>
                <c:pt idx="327">
                  <c:v>6.3</c:v>
                </c:pt>
                <c:pt idx="328">
                  <c:v>5.9</c:v>
                </c:pt>
                <c:pt idx="329">
                  <c:v>7.6</c:v>
                </c:pt>
                <c:pt idx="330">
                  <c:v>6.6</c:v>
                </c:pt>
                <c:pt idx="331">
                  <c:v>5.3</c:v>
                </c:pt>
                <c:pt idx="332">
                  <c:v>6</c:v>
                </c:pt>
                <c:pt idx="333">
                  <c:v>8</c:v>
                </c:pt>
                <c:pt idx="334">
                  <c:v>5.6</c:v>
                </c:pt>
                <c:pt idx="335">
                  <c:v>5.9</c:v>
                </c:pt>
                <c:pt idx="336">
                  <c:v>7.3</c:v>
                </c:pt>
                <c:pt idx="337">
                  <c:v>7.9</c:v>
                </c:pt>
                <c:pt idx="338">
                  <c:v>6.8</c:v>
                </c:pt>
                <c:pt idx="339">
                  <c:v>6.6</c:v>
                </c:pt>
                <c:pt idx="340">
                  <c:v>6.6</c:v>
                </c:pt>
                <c:pt idx="341">
                  <c:v>7</c:v>
                </c:pt>
                <c:pt idx="342">
                  <c:v>7</c:v>
                </c:pt>
                <c:pt idx="343">
                  <c:v>7.3</c:v>
                </c:pt>
                <c:pt idx="344">
                  <c:v>5.5</c:v>
                </c:pt>
                <c:pt idx="345">
                  <c:v>8.5</c:v>
                </c:pt>
                <c:pt idx="346">
                  <c:v>7.5</c:v>
                </c:pt>
                <c:pt idx="347">
                  <c:v>7</c:v>
                </c:pt>
                <c:pt idx="348">
                  <c:v>7.8</c:v>
                </c:pt>
                <c:pt idx="349">
                  <c:v>7.6</c:v>
                </c:pt>
                <c:pt idx="350">
                  <c:v>7.6</c:v>
                </c:pt>
                <c:pt idx="351">
                  <c:v>6.8</c:v>
                </c:pt>
                <c:pt idx="352">
                  <c:v>5</c:v>
                </c:pt>
                <c:pt idx="353">
                  <c:v>7.1</c:v>
                </c:pt>
                <c:pt idx="354">
                  <c:v>5.5</c:v>
                </c:pt>
                <c:pt idx="355">
                  <c:v>5.6</c:v>
                </c:pt>
                <c:pt idx="356">
                  <c:v>7.1</c:v>
                </c:pt>
                <c:pt idx="357">
                  <c:v>4.9000000000000004</c:v>
                </c:pt>
                <c:pt idx="358">
                  <c:v>7.4</c:v>
                </c:pt>
                <c:pt idx="359">
                  <c:v>5.7</c:v>
                </c:pt>
                <c:pt idx="360">
                  <c:v>6.4</c:v>
                </c:pt>
                <c:pt idx="361">
                  <c:v>5.9</c:v>
                </c:pt>
                <c:pt idx="362">
                  <c:v>5.5</c:v>
                </c:pt>
                <c:pt idx="363">
                  <c:v>6.9</c:v>
                </c:pt>
                <c:pt idx="364">
                  <c:v>6.2</c:v>
                </c:pt>
                <c:pt idx="365">
                  <c:v>7</c:v>
                </c:pt>
                <c:pt idx="366">
                  <c:v>5.6</c:v>
                </c:pt>
                <c:pt idx="367">
                  <c:v>7</c:v>
                </c:pt>
                <c:pt idx="368">
                  <c:v>6.8</c:v>
                </c:pt>
                <c:pt idx="369">
                  <c:v>5.4</c:v>
                </c:pt>
                <c:pt idx="370">
                  <c:v>6.1</c:v>
                </c:pt>
                <c:pt idx="371">
                  <c:v>6.7</c:v>
                </c:pt>
                <c:pt idx="372">
                  <c:v>6.9</c:v>
                </c:pt>
                <c:pt idx="373">
                  <c:v>8</c:v>
                </c:pt>
                <c:pt idx="374">
                  <c:v>4.4000000000000004</c:v>
                </c:pt>
                <c:pt idx="375">
                  <c:v>7.3</c:v>
                </c:pt>
                <c:pt idx="376">
                  <c:v>6.3</c:v>
                </c:pt>
                <c:pt idx="377">
                  <c:v>7.7</c:v>
                </c:pt>
                <c:pt idx="378">
                  <c:v>6.5</c:v>
                </c:pt>
                <c:pt idx="379">
                  <c:v>7.8</c:v>
                </c:pt>
                <c:pt idx="380">
                  <c:v>6.4</c:v>
                </c:pt>
                <c:pt idx="381">
                  <c:v>7.8</c:v>
                </c:pt>
                <c:pt idx="382">
                  <c:v>5.8</c:v>
                </c:pt>
                <c:pt idx="383">
                  <c:v>7.1</c:v>
                </c:pt>
                <c:pt idx="384">
                  <c:v>7.1</c:v>
                </c:pt>
                <c:pt idx="385">
                  <c:v>6.8</c:v>
                </c:pt>
                <c:pt idx="386">
                  <c:v>4.8</c:v>
                </c:pt>
                <c:pt idx="387">
                  <c:v>6.2</c:v>
                </c:pt>
                <c:pt idx="388">
                  <c:v>6.9</c:v>
                </c:pt>
                <c:pt idx="389">
                  <c:v>7.3</c:v>
                </c:pt>
                <c:pt idx="390">
                  <c:v>6.6</c:v>
                </c:pt>
                <c:pt idx="391">
                  <c:v>6.9</c:v>
                </c:pt>
                <c:pt idx="392">
                  <c:v>6.2</c:v>
                </c:pt>
                <c:pt idx="393">
                  <c:v>6.7</c:v>
                </c:pt>
                <c:pt idx="394">
                  <c:v>7.6</c:v>
                </c:pt>
                <c:pt idx="395">
                  <c:v>6.7</c:v>
                </c:pt>
                <c:pt idx="396">
                  <c:v>6.2</c:v>
                </c:pt>
                <c:pt idx="397">
                  <c:v>7.3</c:v>
                </c:pt>
                <c:pt idx="398">
                  <c:v>6</c:v>
                </c:pt>
                <c:pt idx="399">
                  <c:v>7.1</c:v>
                </c:pt>
                <c:pt idx="400">
                  <c:v>7.1</c:v>
                </c:pt>
                <c:pt idx="401">
                  <c:v>5.5</c:v>
                </c:pt>
                <c:pt idx="402">
                  <c:v>5.6</c:v>
                </c:pt>
                <c:pt idx="403">
                  <c:v>7.5</c:v>
                </c:pt>
                <c:pt idx="404">
                  <c:v>5.4</c:v>
                </c:pt>
                <c:pt idx="405">
                  <c:v>4.3</c:v>
                </c:pt>
                <c:pt idx="406">
                  <c:v>4.9000000000000004</c:v>
                </c:pt>
                <c:pt idx="407">
                  <c:v>7.1</c:v>
                </c:pt>
                <c:pt idx="408">
                  <c:v>6.4</c:v>
                </c:pt>
                <c:pt idx="409">
                  <c:v>4.3</c:v>
                </c:pt>
                <c:pt idx="410">
                  <c:v>6.1</c:v>
                </c:pt>
                <c:pt idx="411">
                  <c:v>7</c:v>
                </c:pt>
                <c:pt idx="412">
                  <c:v>7.7</c:v>
                </c:pt>
                <c:pt idx="413">
                  <c:v>5.9</c:v>
                </c:pt>
                <c:pt idx="414">
                  <c:v>6.7</c:v>
                </c:pt>
                <c:pt idx="415">
                  <c:v>6.5</c:v>
                </c:pt>
                <c:pt idx="416">
                  <c:v>7.1</c:v>
                </c:pt>
                <c:pt idx="417">
                  <c:v>7.3</c:v>
                </c:pt>
                <c:pt idx="418">
                  <c:v>6.5</c:v>
                </c:pt>
                <c:pt idx="419">
                  <c:v>7</c:v>
                </c:pt>
                <c:pt idx="420">
                  <c:v>6.8</c:v>
                </c:pt>
                <c:pt idx="421">
                  <c:v>7.2</c:v>
                </c:pt>
                <c:pt idx="422">
                  <c:v>6.1</c:v>
                </c:pt>
                <c:pt idx="423">
                  <c:v>6.7</c:v>
                </c:pt>
                <c:pt idx="424">
                  <c:v>6.4</c:v>
                </c:pt>
                <c:pt idx="425">
                  <c:v>4.4000000000000004</c:v>
                </c:pt>
                <c:pt idx="426">
                  <c:v>5.4</c:v>
                </c:pt>
                <c:pt idx="427">
                  <c:v>6.5</c:v>
                </c:pt>
                <c:pt idx="428">
                  <c:v>6.7</c:v>
                </c:pt>
                <c:pt idx="429">
                  <c:v>8.1</c:v>
                </c:pt>
                <c:pt idx="430">
                  <c:v>5.6</c:v>
                </c:pt>
                <c:pt idx="431">
                  <c:v>6.3</c:v>
                </c:pt>
                <c:pt idx="432">
                  <c:v>7.3</c:v>
                </c:pt>
                <c:pt idx="433">
                  <c:v>6.1</c:v>
                </c:pt>
                <c:pt idx="434">
                  <c:v>7.7</c:v>
                </c:pt>
                <c:pt idx="435">
                  <c:v>6.4</c:v>
                </c:pt>
                <c:pt idx="436">
                  <c:v>6.8</c:v>
                </c:pt>
                <c:pt idx="437">
                  <c:v>6.6</c:v>
                </c:pt>
                <c:pt idx="438">
                  <c:v>7.2</c:v>
                </c:pt>
                <c:pt idx="439">
                  <c:v>6.9</c:v>
                </c:pt>
                <c:pt idx="440">
                  <c:v>5.2</c:v>
                </c:pt>
                <c:pt idx="441">
                  <c:v>4.9000000000000004</c:v>
                </c:pt>
                <c:pt idx="442">
                  <c:v>6.3</c:v>
                </c:pt>
                <c:pt idx="443">
                  <c:v>5.6</c:v>
                </c:pt>
                <c:pt idx="444">
                  <c:v>5.5</c:v>
                </c:pt>
                <c:pt idx="445">
                  <c:v>6.7</c:v>
                </c:pt>
                <c:pt idx="446">
                  <c:v>7.6</c:v>
                </c:pt>
                <c:pt idx="447">
                  <c:v>5.7</c:v>
                </c:pt>
                <c:pt idx="448">
                  <c:v>4.5999999999999996</c:v>
                </c:pt>
                <c:pt idx="449">
                  <c:v>7</c:v>
                </c:pt>
                <c:pt idx="450">
                  <c:v>5.2</c:v>
                </c:pt>
                <c:pt idx="451">
                  <c:v>5.0999999999999996</c:v>
                </c:pt>
                <c:pt idx="452">
                  <c:v>6.6</c:v>
                </c:pt>
                <c:pt idx="453">
                  <c:v>6.7</c:v>
                </c:pt>
                <c:pt idx="454">
                  <c:v>7.3</c:v>
                </c:pt>
                <c:pt idx="455">
                  <c:v>5.9</c:v>
                </c:pt>
                <c:pt idx="456">
                  <c:v>5.6</c:v>
                </c:pt>
                <c:pt idx="457">
                  <c:v>6.5</c:v>
                </c:pt>
                <c:pt idx="458">
                  <c:v>5.9</c:v>
                </c:pt>
                <c:pt idx="459">
                  <c:v>7</c:v>
                </c:pt>
                <c:pt idx="460">
                  <c:v>5.3</c:v>
                </c:pt>
                <c:pt idx="461">
                  <c:v>5.9</c:v>
                </c:pt>
                <c:pt idx="462">
                  <c:v>6.3</c:v>
                </c:pt>
                <c:pt idx="463">
                  <c:v>6.3</c:v>
                </c:pt>
                <c:pt idx="464">
                  <c:v>7.3</c:v>
                </c:pt>
                <c:pt idx="465">
                  <c:v>5.8</c:v>
                </c:pt>
                <c:pt idx="466">
                  <c:v>5.2</c:v>
                </c:pt>
                <c:pt idx="467">
                  <c:v>2.4</c:v>
                </c:pt>
                <c:pt idx="468">
                  <c:v>5.7</c:v>
                </c:pt>
                <c:pt idx="469">
                  <c:v>5.8</c:v>
                </c:pt>
                <c:pt idx="470">
                  <c:v>5.6</c:v>
                </c:pt>
                <c:pt idx="471">
                  <c:v>6</c:v>
                </c:pt>
                <c:pt idx="472">
                  <c:v>5.8</c:v>
                </c:pt>
                <c:pt idx="473">
                  <c:v>6</c:v>
                </c:pt>
                <c:pt idx="474">
                  <c:v>5.7</c:v>
                </c:pt>
                <c:pt idx="475">
                  <c:v>6</c:v>
                </c:pt>
                <c:pt idx="476">
                  <c:v>7.8</c:v>
                </c:pt>
                <c:pt idx="477">
                  <c:v>4.2</c:v>
                </c:pt>
                <c:pt idx="478">
                  <c:v>5.6</c:v>
                </c:pt>
                <c:pt idx="479">
                  <c:v>8.1999999999999993</c:v>
                </c:pt>
                <c:pt idx="480">
                  <c:v>8.5</c:v>
                </c:pt>
                <c:pt idx="481">
                  <c:v>5.8</c:v>
                </c:pt>
                <c:pt idx="482">
                  <c:v>6.5</c:v>
                </c:pt>
                <c:pt idx="483">
                  <c:v>7.2</c:v>
                </c:pt>
                <c:pt idx="484">
                  <c:v>6.7</c:v>
                </c:pt>
                <c:pt idx="485">
                  <c:v>3.4</c:v>
                </c:pt>
                <c:pt idx="486">
                  <c:v>5.9</c:v>
                </c:pt>
                <c:pt idx="487">
                  <c:v>7.8</c:v>
                </c:pt>
                <c:pt idx="488">
                  <c:v>5.9</c:v>
                </c:pt>
                <c:pt idx="489">
                  <c:v>4.0999999999999996</c:v>
                </c:pt>
                <c:pt idx="490">
                  <c:v>6.8</c:v>
                </c:pt>
                <c:pt idx="491">
                  <c:v>5.8</c:v>
                </c:pt>
                <c:pt idx="492">
                  <c:v>7.5</c:v>
                </c:pt>
                <c:pt idx="493">
                  <c:v>6.9</c:v>
                </c:pt>
                <c:pt idx="494">
                  <c:v>6.5</c:v>
                </c:pt>
                <c:pt idx="495">
                  <c:v>6.9</c:v>
                </c:pt>
                <c:pt idx="496">
                  <c:v>7.9</c:v>
                </c:pt>
                <c:pt idx="497">
                  <c:v>7.4</c:v>
                </c:pt>
                <c:pt idx="498">
                  <c:v>6.7</c:v>
                </c:pt>
                <c:pt idx="499">
                  <c:v>7.4</c:v>
                </c:pt>
                <c:pt idx="500">
                  <c:v>6.9</c:v>
                </c:pt>
                <c:pt idx="501">
                  <c:v>6.8</c:v>
                </c:pt>
                <c:pt idx="502">
                  <c:v>6.7</c:v>
                </c:pt>
                <c:pt idx="503">
                  <c:v>5.0999999999999996</c:v>
                </c:pt>
                <c:pt idx="504">
                  <c:v>4.0999999999999996</c:v>
                </c:pt>
                <c:pt idx="505">
                  <c:v>7.3</c:v>
                </c:pt>
                <c:pt idx="506">
                  <c:v>6</c:v>
                </c:pt>
                <c:pt idx="507">
                  <c:v>7.3</c:v>
                </c:pt>
                <c:pt idx="508">
                  <c:v>5.4</c:v>
                </c:pt>
                <c:pt idx="509">
                  <c:v>5.9</c:v>
                </c:pt>
                <c:pt idx="510">
                  <c:v>7.1</c:v>
                </c:pt>
                <c:pt idx="511">
                  <c:v>6</c:v>
                </c:pt>
                <c:pt idx="512">
                  <c:v>6.5</c:v>
                </c:pt>
                <c:pt idx="513">
                  <c:v>5.7</c:v>
                </c:pt>
                <c:pt idx="514">
                  <c:v>7.6</c:v>
                </c:pt>
                <c:pt idx="515">
                  <c:v>6.6</c:v>
                </c:pt>
                <c:pt idx="516">
                  <c:v>5.4</c:v>
                </c:pt>
                <c:pt idx="517">
                  <c:v>7.3</c:v>
                </c:pt>
                <c:pt idx="518">
                  <c:v>6.5</c:v>
                </c:pt>
                <c:pt idx="519">
                  <c:v>6.6</c:v>
                </c:pt>
                <c:pt idx="520">
                  <c:v>6.6</c:v>
                </c:pt>
                <c:pt idx="521">
                  <c:v>5.9</c:v>
                </c:pt>
                <c:pt idx="522">
                  <c:v>6.7</c:v>
                </c:pt>
                <c:pt idx="523">
                  <c:v>6.1</c:v>
                </c:pt>
                <c:pt idx="524">
                  <c:v>6.6</c:v>
                </c:pt>
                <c:pt idx="525">
                  <c:v>6.6</c:v>
                </c:pt>
                <c:pt idx="526">
                  <c:v>5.3</c:v>
                </c:pt>
                <c:pt idx="527">
                  <c:v>6</c:v>
                </c:pt>
                <c:pt idx="528">
                  <c:v>4.7</c:v>
                </c:pt>
                <c:pt idx="529">
                  <c:v>6.1</c:v>
                </c:pt>
                <c:pt idx="530">
                  <c:v>7.2</c:v>
                </c:pt>
                <c:pt idx="531">
                  <c:v>6.4</c:v>
                </c:pt>
                <c:pt idx="532">
                  <c:v>6.1</c:v>
                </c:pt>
                <c:pt idx="533">
                  <c:v>5.9</c:v>
                </c:pt>
                <c:pt idx="534">
                  <c:v>6</c:v>
                </c:pt>
                <c:pt idx="535">
                  <c:v>6.3</c:v>
                </c:pt>
                <c:pt idx="536">
                  <c:v>5.6</c:v>
                </c:pt>
                <c:pt idx="537">
                  <c:v>6.4</c:v>
                </c:pt>
                <c:pt idx="538">
                  <c:v>7.1</c:v>
                </c:pt>
                <c:pt idx="539">
                  <c:v>6.6</c:v>
                </c:pt>
                <c:pt idx="540">
                  <c:v>4.5999999999999996</c:v>
                </c:pt>
                <c:pt idx="541">
                  <c:v>8.4</c:v>
                </c:pt>
                <c:pt idx="542">
                  <c:v>7.1</c:v>
                </c:pt>
                <c:pt idx="543">
                  <c:v>7.4</c:v>
                </c:pt>
                <c:pt idx="544">
                  <c:v>6.9</c:v>
                </c:pt>
                <c:pt idx="545">
                  <c:v>4.5</c:v>
                </c:pt>
                <c:pt idx="546">
                  <c:v>7.1</c:v>
                </c:pt>
                <c:pt idx="547">
                  <c:v>6.5</c:v>
                </c:pt>
                <c:pt idx="548">
                  <c:v>5.3</c:v>
                </c:pt>
                <c:pt idx="549">
                  <c:v>6.7</c:v>
                </c:pt>
                <c:pt idx="550">
                  <c:v>7.2</c:v>
                </c:pt>
                <c:pt idx="551">
                  <c:v>7.2</c:v>
                </c:pt>
                <c:pt idx="552">
                  <c:v>5.5</c:v>
                </c:pt>
                <c:pt idx="553">
                  <c:v>5.8</c:v>
                </c:pt>
                <c:pt idx="554">
                  <c:v>6</c:v>
                </c:pt>
                <c:pt idx="555">
                  <c:v>6.6</c:v>
                </c:pt>
                <c:pt idx="556">
                  <c:v>8.3000000000000007</c:v>
                </c:pt>
                <c:pt idx="557">
                  <c:v>6.7</c:v>
                </c:pt>
                <c:pt idx="558">
                  <c:v>7.1</c:v>
                </c:pt>
                <c:pt idx="559">
                  <c:v>6</c:v>
                </c:pt>
                <c:pt idx="560">
                  <c:v>6.9</c:v>
                </c:pt>
                <c:pt idx="561">
                  <c:v>5.6</c:v>
                </c:pt>
                <c:pt idx="562">
                  <c:v>5.6</c:v>
                </c:pt>
                <c:pt idx="563">
                  <c:v>4.5</c:v>
                </c:pt>
                <c:pt idx="564">
                  <c:v>7.1</c:v>
                </c:pt>
                <c:pt idx="565">
                  <c:v>6.5</c:v>
                </c:pt>
                <c:pt idx="566">
                  <c:v>6.4</c:v>
                </c:pt>
                <c:pt idx="567">
                  <c:v>5.8</c:v>
                </c:pt>
                <c:pt idx="568">
                  <c:v>8</c:v>
                </c:pt>
                <c:pt idx="569">
                  <c:v>6.2</c:v>
                </c:pt>
                <c:pt idx="570">
                  <c:v>7.2</c:v>
                </c:pt>
                <c:pt idx="571">
                  <c:v>6.1</c:v>
                </c:pt>
                <c:pt idx="572">
                  <c:v>7.6</c:v>
                </c:pt>
                <c:pt idx="573">
                  <c:v>6.3</c:v>
                </c:pt>
                <c:pt idx="574">
                  <c:v>6.3</c:v>
                </c:pt>
                <c:pt idx="575">
                  <c:v>6.3</c:v>
                </c:pt>
                <c:pt idx="576">
                  <c:v>7.7</c:v>
                </c:pt>
                <c:pt idx="577">
                  <c:v>7</c:v>
                </c:pt>
                <c:pt idx="578">
                  <c:v>5.3</c:v>
                </c:pt>
                <c:pt idx="579">
                  <c:v>5.6</c:v>
                </c:pt>
                <c:pt idx="580">
                  <c:v>5.2</c:v>
                </c:pt>
                <c:pt idx="581">
                  <c:v>5.4</c:v>
                </c:pt>
                <c:pt idx="582">
                  <c:v>6.4</c:v>
                </c:pt>
                <c:pt idx="583">
                  <c:v>5.9</c:v>
                </c:pt>
                <c:pt idx="584">
                  <c:v>6.3</c:v>
                </c:pt>
                <c:pt idx="585">
                  <c:v>6.5</c:v>
                </c:pt>
                <c:pt idx="586">
                  <c:v>3</c:v>
                </c:pt>
                <c:pt idx="587">
                  <c:v>3.6</c:v>
                </c:pt>
                <c:pt idx="588">
                  <c:v>5.8</c:v>
                </c:pt>
                <c:pt idx="589">
                  <c:v>6.2</c:v>
                </c:pt>
                <c:pt idx="590">
                  <c:v>5.4</c:v>
                </c:pt>
                <c:pt idx="591">
                  <c:v>6.1</c:v>
                </c:pt>
                <c:pt idx="592">
                  <c:v>4.2</c:v>
                </c:pt>
                <c:pt idx="593">
                  <c:v>6.7</c:v>
                </c:pt>
                <c:pt idx="594">
                  <c:v>4.2</c:v>
                </c:pt>
                <c:pt idx="595">
                  <c:v>6.4</c:v>
                </c:pt>
                <c:pt idx="596">
                  <c:v>4.9000000000000004</c:v>
                </c:pt>
                <c:pt idx="597">
                  <c:v>6.8</c:v>
                </c:pt>
                <c:pt idx="598">
                  <c:v>7.7</c:v>
                </c:pt>
                <c:pt idx="599">
                  <c:v>5.6</c:v>
                </c:pt>
                <c:pt idx="600">
                  <c:v>6.4</c:v>
                </c:pt>
                <c:pt idx="601">
                  <c:v>7.2</c:v>
                </c:pt>
                <c:pt idx="602">
                  <c:v>6</c:v>
                </c:pt>
                <c:pt idx="603">
                  <c:v>5.9</c:v>
                </c:pt>
                <c:pt idx="604">
                  <c:v>7.9</c:v>
                </c:pt>
                <c:pt idx="605">
                  <c:v>7.1</c:v>
                </c:pt>
                <c:pt idx="606">
                  <c:v>5.9</c:v>
                </c:pt>
                <c:pt idx="607">
                  <c:v>6.2</c:v>
                </c:pt>
                <c:pt idx="608">
                  <c:v>7</c:v>
                </c:pt>
                <c:pt idx="609">
                  <c:v>5.4</c:v>
                </c:pt>
                <c:pt idx="610">
                  <c:v>8.6</c:v>
                </c:pt>
                <c:pt idx="611">
                  <c:v>6.5</c:v>
                </c:pt>
                <c:pt idx="612">
                  <c:v>6.4</c:v>
                </c:pt>
                <c:pt idx="613">
                  <c:v>7.6</c:v>
                </c:pt>
                <c:pt idx="614">
                  <c:v>5.5</c:v>
                </c:pt>
                <c:pt idx="615">
                  <c:v>7.4</c:v>
                </c:pt>
                <c:pt idx="616">
                  <c:v>8.6999999999999993</c:v>
                </c:pt>
                <c:pt idx="617">
                  <c:v>7.6</c:v>
                </c:pt>
                <c:pt idx="618">
                  <c:v>5.5</c:v>
                </c:pt>
                <c:pt idx="619">
                  <c:v>7.6</c:v>
                </c:pt>
                <c:pt idx="620">
                  <c:v>6.5</c:v>
                </c:pt>
                <c:pt idx="621">
                  <c:v>6.9</c:v>
                </c:pt>
                <c:pt idx="622">
                  <c:v>6.7</c:v>
                </c:pt>
                <c:pt idx="623">
                  <c:v>6.6</c:v>
                </c:pt>
                <c:pt idx="624">
                  <c:v>7.2</c:v>
                </c:pt>
                <c:pt idx="625">
                  <c:v>6.4</c:v>
                </c:pt>
                <c:pt idx="626">
                  <c:v>6.4</c:v>
                </c:pt>
                <c:pt idx="627">
                  <c:v>6</c:v>
                </c:pt>
                <c:pt idx="628">
                  <c:v>6.1</c:v>
                </c:pt>
                <c:pt idx="629">
                  <c:v>6</c:v>
                </c:pt>
                <c:pt idx="630">
                  <c:v>6.4</c:v>
                </c:pt>
                <c:pt idx="631">
                  <c:v>6.4</c:v>
                </c:pt>
                <c:pt idx="632">
                  <c:v>7.3</c:v>
                </c:pt>
                <c:pt idx="633">
                  <c:v>5.2</c:v>
                </c:pt>
                <c:pt idx="634">
                  <c:v>6.6</c:v>
                </c:pt>
                <c:pt idx="635">
                  <c:v>6.3</c:v>
                </c:pt>
                <c:pt idx="636">
                  <c:v>5.9</c:v>
                </c:pt>
                <c:pt idx="637">
                  <c:v>6.7</c:v>
                </c:pt>
                <c:pt idx="638">
                  <c:v>5.4</c:v>
                </c:pt>
                <c:pt idx="639">
                  <c:v>6.4</c:v>
                </c:pt>
                <c:pt idx="640">
                  <c:v>6.7</c:v>
                </c:pt>
                <c:pt idx="641">
                  <c:v>6.2</c:v>
                </c:pt>
                <c:pt idx="642">
                  <c:v>6.1</c:v>
                </c:pt>
                <c:pt idx="643">
                  <c:v>8.8000000000000007</c:v>
                </c:pt>
                <c:pt idx="644">
                  <c:v>7.1</c:v>
                </c:pt>
                <c:pt idx="645">
                  <c:v>5.7</c:v>
                </c:pt>
                <c:pt idx="646">
                  <c:v>5</c:v>
                </c:pt>
                <c:pt idx="647">
                  <c:v>5.0999999999999996</c:v>
                </c:pt>
                <c:pt idx="648">
                  <c:v>6.9</c:v>
                </c:pt>
                <c:pt idx="649">
                  <c:v>4.8</c:v>
                </c:pt>
                <c:pt idx="650">
                  <c:v>6.5</c:v>
                </c:pt>
                <c:pt idx="651">
                  <c:v>5.0999999999999996</c:v>
                </c:pt>
                <c:pt idx="652">
                  <c:v>7.1</c:v>
                </c:pt>
                <c:pt idx="653">
                  <c:v>7.5</c:v>
                </c:pt>
                <c:pt idx="654">
                  <c:v>6.2</c:v>
                </c:pt>
                <c:pt idx="655">
                  <c:v>6.3</c:v>
                </c:pt>
                <c:pt idx="656">
                  <c:v>8.1</c:v>
                </c:pt>
                <c:pt idx="657">
                  <c:v>6.6</c:v>
                </c:pt>
                <c:pt idx="658">
                  <c:v>6.9</c:v>
                </c:pt>
                <c:pt idx="659">
                  <c:v>6.1</c:v>
                </c:pt>
                <c:pt idx="660">
                  <c:v>4.3</c:v>
                </c:pt>
                <c:pt idx="661">
                  <c:v>6.6</c:v>
                </c:pt>
                <c:pt idx="662">
                  <c:v>6.8</c:v>
                </c:pt>
                <c:pt idx="663">
                  <c:v>3.8</c:v>
                </c:pt>
                <c:pt idx="664">
                  <c:v>5.9</c:v>
                </c:pt>
                <c:pt idx="665">
                  <c:v>7.9</c:v>
                </c:pt>
                <c:pt idx="666">
                  <c:v>6.3</c:v>
                </c:pt>
                <c:pt idx="667">
                  <c:v>5.5</c:v>
                </c:pt>
                <c:pt idx="668">
                  <c:v>7.7</c:v>
                </c:pt>
                <c:pt idx="669">
                  <c:v>6.3</c:v>
                </c:pt>
                <c:pt idx="670">
                  <c:v>7.1</c:v>
                </c:pt>
                <c:pt idx="671">
                  <c:v>8.5</c:v>
                </c:pt>
                <c:pt idx="672">
                  <c:v>5.8</c:v>
                </c:pt>
                <c:pt idx="673">
                  <c:v>8.1</c:v>
                </c:pt>
                <c:pt idx="674">
                  <c:v>7.9</c:v>
                </c:pt>
                <c:pt idx="675">
                  <c:v>7.2</c:v>
                </c:pt>
                <c:pt idx="676">
                  <c:v>6.3</c:v>
                </c:pt>
                <c:pt idx="677">
                  <c:v>8.1</c:v>
                </c:pt>
                <c:pt idx="678">
                  <c:v>7</c:v>
                </c:pt>
                <c:pt idx="679">
                  <c:v>5.5</c:v>
                </c:pt>
                <c:pt idx="680">
                  <c:v>6.7</c:v>
                </c:pt>
                <c:pt idx="681">
                  <c:v>5.2</c:v>
                </c:pt>
                <c:pt idx="682">
                  <c:v>7</c:v>
                </c:pt>
                <c:pt idx="683">
                  <c:v>6.1</c:v>
                </c:pt>
                <c:pt idx="684">
                  <c:v>6.6</c:v>
                </c:pt>
                <c:pt idx="685">
                  <c:v>5.5</c:v>
                </c:pt>
                <c:pt idx="686">
                  <c:v>5.9</c:v>
                </c:pt>
                <c:pt idx="687">
                  <c:v>5.4</c:v>
                </c:pt>
                <c:pt idx="688">
                  <c:v>6.4</c:v>
                </c:pt>
                <c:pt idx="689">
                  <c:v>5.7</c:v>
                </c:pt>
                <c:pt idx="690">
                  <c:v>6.7</c:v>
                </c:pt>
                <c:pt idx="691">
                  <c:v>7.1</c:v>
                </c:pt>
                <c:pt idx="692">
                  <c:v>6.8</c:v>
                </c:pt>
                <c:pt idx="693">
                  <c:v>6.5</c:v>
                </c:pt>
                <c:pt idx="694">
                  <c:v>7.6</c:v>
                </c:pt>
                <c:pt idx="695">
                  <c:v>5.5</c:v>
                </c:pt>
                <c:pt idx="696">
                  <c:v>6.5</c:v>
                </c:pt>
                <c:pt idx="697">
                  <c:v>7</c:v>
                </c:pt>
                <c:pt idx="698">
                  <c:v>5.8</c:v>
                </c:pt>
                <c:pt idx="699">
                  <c:v>7.3</c:v>
                </c:pt>
                <c:pt idx="700">
                  <c:v>6.6</c:v>
                </c:pt>
                <c:pt idx="701">
                  <c:v>4.4000000000000004</c:v>
                </c:pt>
                <c:pt idx="702">
                  <c:v>7.7</c:v>
                </c:pt>
                <c:pt idx="703">
                  <c:v>5</c:v>
                </c:pt>
                <c:pt idx="704">
                  <c:v>7.7</c:v>
                </c:pt>
                <c:pt idx="705">
                  <c:v>4.4000000000000004</c:v>
                </c:pt>
                <c:pt idx="706">
                  <c:v>6.1</c:v>
                </c:pt>
                <c:pt idx="707">
                  <c:v>5.4</c:v>
                </c:pt>
                <c:pt idx="708">
                  <c:v>6.8</c:v>
                </c:pt>
                <c:pt idx="709">
                  <c:v>6.5</c:v>
                </c:pt>
                <c:pt idx="710">
                  <c:v>7</c:v>
                </c:pt>
                <c:pt idx="711">
                  <c:v>6.3</c:v>
                </c:pt>
                <c:pt idx="712">
                  <c:v>6.3</c:v>
                </c:pt>
                <c:pt idx="713">
                  <c:v>6.1</c:v>
                </c:pt>
                <c:pt idx="714">
                  <c:v>6.1</c:v>
                </c:pt>
                <c:pt idx="715">
                  <c:v>5.3</c:v>
                </c:pt>
                <c:pt idx="716">
                  <c:v>5.4</c:v>
                </c:pt>
                <c:pt idx="717">
                  <c:v>6.2</c:v>
                </c:pt>
                <c:pt idx="718">
                  <c:v>6.6</c:v>
                </c:pt>
                <c:pt idx="719">
                  <c:v>5.9</c:v>
                </c:pt>
                <c:pt idx="720">
                  <c:v>6.3</c:v>
                </c:pt>
                <c:pt idx="721">
                  <c:v>7.2</c:v>
                </c:pt>
                <c:pt idx="722">
                  <c:v>6.8</c:v>
                </c:pt>
                <c:pt idx="723">
                  <c:v>6.1</c:v>
                </c:pt>
                <c:pt idx="724">
                  <c:v>7.8</c:v>
                </c:pt>
                <c:pt idx="725">
                  <c:v>5</c:v>
                </c:pt>
                <c:pt idx="726">
                  <c:v>6.2</c:v>
                </c:pt>
                <c:pt idx="727">
                  <c:v>6.7</c:v>
                </c:pt>
                <c:pt idx="728">
                  <c:v>4.9000000000000004</c:v>
                </c:pt>
                <c:pt idx="729">
                  <c:v>7.4</c:v>
                </c:pt>
                <c:pt idx="730">
                  <c:v>6.2</c:v>
                </c:pt>
                <c:pt idx="731">
                  <c:v>4.9000000000000004</c:v>
                </c:pt>
                <c:pt idx="732">
                  <c:v>6.1</c:v>
                </c:pt>
                <c:pt idx="733">
                  <c:v>6.1</c:v>
                </c:pt>
                <c:pt idx="734">
                  <c:v>6.4</c:v>
                </c:pt>
                <c:pt idx="735">
                  <c:v>6.3</c:v>
                </c:pt>
                <c:pt idx="736">
                  <c:v>6.6</c:v>
                </c:pt>
                <c:pt idx="737">
                  <c:v>5.7</c:v>
                </c:pt>
                <c:pt idx="738">
                  <c:v>5.9</c:v>
                </c:pt>
                <c:pt idx="739">
                  <c:v>6</c:v>
                </c:pt>
                <c:pt idx="740">
                  <c:v>6.1</c:v>
                </c:pt>
                <c:pt idx="741">
                  <c:v>6.7</c:v>
                </c:pt>
                <c:pt idx="742">
                  <c:v>6.7</c:v>
                </c:pt>
                <c:pt idx="743">
                  <c:v>7.9</c:v>
                </c:pt>
                <c:pt idx="744">
                  <c:v>4.3</c:v>
                </c:pt>
                <c:pt idx="745">
                  <c:v>5.7</c:v>
                </c:pt>
                <c:pt idx="746">
                  <c:v>6.7</c:v>
                </c:pt>
                <c:pt idx="747">
                  <c:v>6.7</c:v>
                </c:pt>
                <c:pt idx="748">
                  <c:v>6.1</c:v>
                </c:pt>
                <c:pt idx="749">
                  <c:v>5.6</c:v>
                </c:pt>
                <c:pt idx="750">
                  <c:v>6.6</c:v>
                </c:pt>
                <c:pt idx="751">
                  <c:v>6.9</c:v>
                </c:pt>
                <c:pt idx="752">
                  <c:v>4.8</c:v>
                </c:pt>
                <c:pt idx="753">
                  <c:v>6.2</c:v>
                </c:pt>
                <c:pt idx="754">
                  <c:v>6</c:v>
                </c:pt>
                <c:pt idx="755">
                  <c:v>4.9000000000000004</c:v>
                </c:pt>
                <c:pt idx="756">
                  <c:v>5.6</c:v>
                </c:pt>
                <c:pt idx="757">
                  <c:v>6.1</c:v>
                </c:pt>
                <c:pt idx="758">
                  <c:v>6.1</c:v>
                </c:pt>
                <c:pt idx="759">
                  <c:v>4.8</c:v>
                </c:pt>
                <c:pt idx="760">
                  <c:v>5.5</c:v>
                </c:pt>
                <c:pt idx="761">
                  <c:v>3.8</c:v>
                </c:pt>
                <c:pt idx="762">
                  <c:v>6.5</c:v>
                </c:pt>
                <c:pt idx="763">
                  <c:v>6.7</c:v>
                </c:pt>
                <c:pt idx="764">
                  <c:v>8.1</c:v>
                </c:pt>
                <c:pt idx="765">
                  <c:v>4.9000000000000004</c:v>
                </c:pt>
                <c:pt idx="766">
                  <c:v>7.3</c:v>
                </c:pt>
                <c:pt idx="767">
                  <c:v>6.4</c:v>
                </c:pt>
                <c:pt idx="768">
                  <c:v>6.7</c:v>
                </c:pt>
                <c:pt idx="769">
                  <c:v>3.6</c:v>
                </c:pt>
                <c:pt idx="770">
                  <c:v>5.7</c:v>
                </c:pt>
                <c:pt idx="771">
                  <c:v>6</c:v>
                </c:pt>
                <c:pt idx="772">
                  <c:v>4.7</c:v>
                </c:pt>
                <c:pt idx="773">
                  <c:v>6.3</c:v>
                </c:pt>
                <c:pt idx="774">
                  <c:v>5.9</c:v>
                </c:pt>
                <c:pt idx="775">
                  <c:v>5.9</c:v>
                </c:pt>
                <c:pt idx="776">
                  <c:v>7.5</c:v>
                </c:pt>
                <c:pt idx="777">
                  <c:v>5.6</c:v>
                </c:pt>
                <c:pt idx="778">
                  <c:v>6.4</c:v>
                </c:pt>
                <c:pt idx="779">
                  <c:v>6.3</c:v>
                </c:pt>
                <c:pt idx="780">
                  <c:v>4.3</c:v>
                </c:pt>
                <c:pt idx="781">
                  <c:v>5.9</c:v>
                </c:pt>
                <c:pt idx="782">
                  <c:v>5.5</c:v>
                </c:pt>
                <c:pt idx="783">
                  <c:v>6.2</c:v>
                </c:pt>
                <c:pt idx="784">
                  <c:v>8.8000000000000007</c:v>
                </c:pt>
                <c:pt idx="785">
                  <c:v>5.2</c:v>
                </c:pt>
                <c:pt idx="786">
                  <c:v>7</c:v>
                </c:pt>
                <c:pt idx="787">
                  <c:v>6.6</c:v>
                </c:pt>
                <c:pt idx="788">
                  <c:v>7.3</c:v>
                </c:pt>
                <c:pt idx="789">
                  <c:v>5.6</c:v>
                </c:pt>
                <c:pt idx="790">
                  <c:v>6.6</c:v>
                </c:pt>
                <c:pt idx="791">
                  <c:v>5.4</c:v>
                </c:pt>
                <c:pt idx="792">
                  <c:v>6.3</c:v>
                </c:pt>
                <c:pt idx="793">
                  <c:v>7.9</c:v>
                </c:pt>
                <c:pt idx="794">
                  <c:v>6.3</c:v>
                </c:pt>
                <c:pt idx="795">
                  <c:v>6</c:v>
                </c:pt>
                <c:pt idx="796">
                  <c:v>7.2</c:v>
                </c:pt>
                <c:pt idx="797">
                  <c:v>5.0999999999999996</c:v>
                </c:pt>
                <c:pt idx="798">
                  <c:v>7.3</c:v>
                </c:pt>
                <c:pt idx="799">
                  <c:v>8</c:v>
                </c:pt>
                <c:pt idx="800">
                  <c:v>6.2</c:v>
                </c:pt>
                <c:pt idx="801">
                  <c:v>6</c:v>
                </c:pt>
                <c:pt idx="802">
                  <c:v>6.7</c:v>
                </c:pt>
                <c:pt idx="803">
                  <c:v>8.1</c:v>
                </c:pt>
                <c:pt idx="804">
                  <c:v>6.4</c:v>
                </c:pt>
                <c:pt idx="805">
                  <c:v>8</c:v>
                </c:pt>
                <c:pt idx="806">
                  <c:v>6.3</c:v>
                </c:pt>
                <c:pt idx="807">
                  <c:v>6.4</c:v>
                </c:pt>
                <c:pt idx="808">
                  <c:v>6.6</c:v>
                </c:pt>
                <c:pt idx="809">
                  <c:v>6.4</c:v>
                </c:pt>
                <c:pt idx="810">
                  <c:v>6</c:v>
                </c:pt>
                <c:pt idx="811">
                  <c:v>6.6</c:v>
                </c:pt>
                <c:pt idx="812">
                  <c:v>5.9</c:v>
                </c:pt>
                <c:pt idx="813">
                  <c:v>6.4</c:v>
                </c:pt>
                <c:pt idx="814">
                  <c:v>6.3</c:v>
                </c:pt>
                <c:pt idx="815">
                  <c:v>7.3</c:v>
                </c:pt>
                <c:pt idx="816">
                  <c:v>6.8</c:v>
                </c:pt>
                <c:pt idx="817">
                  <c:v>7.2</c:v>
                </c:pt>
                <c:pt idx="818">
                  <c:v>5.7</c:v>
                </c:pt>
                <c:pt idx="819">
                  <c:v>6</c:v>
                </c:pt>
                <c:pt idx="820">
                  <c:v>6.5</c:v>
                </c:pt>
                <c:pt idx="821">
                  <c:v>5.8</c:v>
                </c:pt>
                <c:pt idx="822">
                  <c:v>5.8</c:v>
                </c:pt>
                <c:pt idx="823">
                  <c:v>6.7</c:v>
                </c:pt>
                <c:pt idx="824">
                  <c:v>7.8</c:v>
                </c:pt>
                <c:pt idx="825">
                  <c:v>5.6</c:v>
                </c:pt>
                <c:pt idx="826">
                  <c:v>5.8</c:v>
                </c:pt>
                <c:pt idx="827">
                  <c:v>7.4</c:v>
                </c:pt>
                <c:pt idx="828">
                  <c:v>6.9</c:v>
                </c:pt>
                <c:pt idx="829">
                  <c:v>5.5</c:v>
                </c:pt>
                <c:pt idx="830">
                  <c:v>6.3</c:v>
                </c:pt>
                <c:pt idx="831">
                  <c:v>4.7</c:v>
                </c:pt>
                <c:pt idx="832">
                  <c:v>5.6</c:v>
                </c:pt>
                <c:pt idx="833">
                  <c:v>6.4</c:v>
                </c:pt>
                <c:pt idx="834">
                  <c:v>4.2</c:v>
                </c:pt>
                <c:pt idx="835">
                  <c:v>6.4</c:v>
                </c:pt>
                <c:pt idx="836">
                  <c:v>7.7</c:v>
                </c:pt>
                <c:pt idx="837">
                  <c:v>6.7</c:v>
                </c:pt>
                <c:pt idx="838">
                  <c:v>7.7</c:v>
                </c:pt>
                <c:pt idx="839">
                  <c:v>5.7</c:v>
                </c:pt>
                <c:pt idx="840">
                  <c:v>7.6</c:v>
                </c:pt>
                <c:pt idx="841">
                  <c:v>6.4</c:v>
                </c:pt>
                <c:pt idx="842">
                  <c:v>5.6</c:v>
                </c:pt>
                <c:pt idx="843">
                  <c:v>6.8</c:v>
                </c:pt>
                <c:pt idx="844">
                  <c:v>2.4</c:v>
                </c:pt>
                <c:pt idx="845">
                  <c:v>6.2</c:v>
                </c:pt>
                <c:pt idx="846">
                  <c:v>5.9</c:v>
                </c:pt>
                <c:pt idx="847">
                  <c:v>7.1</c:v>
                </c:pt>
                <c:pt idx="848">
                  <c:v>7.6</c:v>
                </c:pt>
                <c:pt idx="849">
                  <c:v>5.5</c:v>
                </c:pt>
                <c:pt idx="850">
                  <c:v>7</c:v>
                </c:pt>
                <c:pt idx="851">
                  <c:v>7.1</c:v>
                </c:pt>
                <c:pt idx="852">
                  <c:v>7.4</c:v>
                </c:pt>
                <c:pt idx="853">
                  <c:v>7.6</c:v>
                </c:pt>
                <c:pt idx="854">
                  <c:v>5.9</c:v>
                </c:pt>
                <c:pt idx="855">
                  <c:v>5.9</c:v>
                </c:pt>
                <c:pt idx="856">
                  <c:v>8</c:v>
                </c:pt>
                <c:pt idx="857">
                  <c:v>7.4</c:v>
                </c:pt>
                <c:pt idx="858">
                  <c:v>5.8</c:v>
                </c:pt>
                <c:pt idx="859">
                  <c:v>6.3</c:v>
                </c:pt>
                <c:pt idx="860">
                  <c:v>5.7</c:v>
                </c:pt>
                <c:pt idx="861">
                  <c:v>5.0999999999999996</c:v>
                </c:pt>
                <c:pt idx="862">
                  <c:v>7.6</c:v>
                </c:pt>
                <c:pt idx="863">
                  <c:v>6.4</c:v>
                </c:pt>
                <c:pt idx="864">
                  <c:v>7.4</c:v>
                </c:pt>
                <c:pt idx="865">
                  <c:v>8.1999999999999993</c:v>
                </c:pt>
                <c:pt idx="866">
                  <c:v>6.5</c:v>
                </c:pt>
                <c:pt idx="867">
                  <c:v>5.5</c:v>
                </c:pt>
                <c:pt idx="868">
                  <c:v>6.5</c:v>
                </c:pt>
                <c:pt idx="869">
                  <c:v>5.6</c:v>
                </c:pt>
                <c:pt idx="870">
                  <c:v>4.5999999999999996</c:v>
                </c:pt>
                <c:pt idx="871">
                  <c:v>7.9</c:v>
                </c:pt>
                <c:pt idx="872">
                  <c:v>7.1</c:v>
                </c:pt>
                <c:pt idx="873">
                  <c:v>6.9</c:v>
                </c:pt>
                <c:pt idx="874">
                  <c:v>7.3</c:v>
                </c:pt>
                <c:pt idx="875">
                  <c:v>7</c:v>
                </c:pt>
                <c:pt idx="876">
                  <c:v>7.7</c:v>
                </c:pt>
                <c:pt idx="877">
                  <c:v>6.7</c:v>
                </c:pt>
                <c:pt idx="878">
                  <c:v>6.3</c:v>
                </c:pt>
                <c:pt idx="879">
                  <c:v>5.8</c:v>
                </c:pt>
                <c:pt idx="880">
                  <c:v>7.1</c:v>
                </c:pt>
                <c:pt idx="881">
                  <c:v>7.3</c:v>
                </c:pt>
                <c:pt idx="882">
                  <c:v>6.4</c:v>
                </c:pt>
                <c:pt idx="883">
                  <c:v>7.1</c:v>
                </c:pt>
                <c:pt idx="884">
                  <c:v>7.6</c:v>
                </c:pt>
                <c:pt idx="885">
                  <c:v>6.8</c:v>
                </c:pt>
                <c:pt idx="886">
                  <c:v>6.6</c:v>
                </c:pt>
                <c:pt idx="887">
                  <c:v>6.7</c:v>
                </c:pt>
                <c:pt idx="888">
                  <c:v>6.1</c:v>
                </c:pt>
                <c:pt idx="889">
                  <c:v>6</c:v>
                </c:pt>
                <c:pt idx="890">
                  <c:v>7.6</c:v>
                </c:pt>
                <c:pt idx="891">
                  <c:v>7.1</c:v>
                </c:pt>
                <c:pt idx="892">
                  <c:v>5</c:v>
                </c:pt>
                <c:pt idx="893">
                  <c:v>6.2</c:v>
                </c:pt>
                <c:pt idx="894">
                  <c:v>5.6</c:v>
                </c:pt>
                <c:pt idx="895">
                  <c:v>7.4</c:v>
                </c:pt>
                <c:pt idx="896">
                  <c:v>5</c:v>
                </c:pt>
                <c:pt idx="897">
                  <c:v>5.2</c:v>
                </c:pt>
                <c:pt idx="898">
                  <c:v>7.6</c:v>
                </c:pt>
                <c:pt idx="899">
                  <c:v>6.6</c:v>
                </c:pt>
                <c:pt idx="900">
                  <c:v>7</c:v>
                </c:pt>
                <c:pt idx="901">
                  <c:v>5.7</c:v>
                </c:pt>
                <c:pt idx="902">
                  <c:v>8.1999999999999993</c:v>
                </c:pt>
                <c:pt idx="903">
                  <c:v>6.2</c:v>
                </c:pt>
                <c:pt idx="904">
                  <c:v>6.6</c:v>
                </c:pt>
                <c:pt idx="905">
                  <c:v>4.7</c:v>
                </c:pt>
                <c:pt idx="906">
                  <c:v>6.3</c:v>
                </c:pt>
                <c:pt idx="907">
                  <c:v>6.1</c:v>
                </c:pt>
                <c:pt idx="908">
                  <c:v>6.7</c:v>
                </c:pt>
                <c:pt idx="909">
                  <c:v>6.1</c:v>
                </c:pt>
                <c:pt idx="910">
                  <c:v>7</c:v>
                </c:pt>
                <c:pt idx="911">
                  <c:v>7.4</c:v>
                </c:pt>
                <c:pt idx="912">
                  <c:v>7.3</c:v>
                </c:pt>
                <c:pt idx="913">
                  <c:v>5.8</c:v>
                </c:pt>
                <c:pt idx="914">
                  <c:v>6.7</c:v>
                </c:pt>
                <c:pt idx="915">
                  <c:v>5.8</c:v>
                </c:pt>
                <c:pt idx="916">
                  <c:v>7.8</c:v>
                </c:pt>
                <c:pt idx="917">
                  <c:v>6.6</c:v>
                </c:pt>
                <c:pt idx="918">
                  <c:v>6.5</c:v>
                </c:pt>
                <c:pt idx="919">
                  <c:v>6.7</c:v>
                </c:pt>
                <c:pt idx="920">
                  <c:v>7.3</c:v>
                </c:pt>
                <c:pt idx="921">
                  <c:v>5.8</c:v>
                </c:pt>
                <c:pt idx="922">
                  <c:v>5.5</c:v>
                </c:pt>
                <c:pt idx="923">
                  <c:v>6.3</c:v>
                </c:pt>
                <c:pt idx="924">
                  <c:v>7.4</c:v>
                </c:pt>
                <c:pt idx="925">
                  <c:v>5.9</c:v>
                </c:pt>
                <c:pt idx="926">
                  <c:v>6.2</c:v>
                </c:pt>
                <c:pt idx="927">
                  <c:v>5.9</c:v>
                </c:pt>
                <c:pt idx="928">
                  <c:v>6.5</c:v>
                </c:pt>
                <c:pt idx="929">
                  <c:v>4.4000000000000004</c:v>
                </c:pt>
                <c:pt idx="930">
                  <c:v>3.5</c:v>
                </c:pt>
                <c:pt idx="931">
                  <c:v>6.6</c:v>
                </c:pt>
                <c:pt idx="932">
                  <c:v>6</c:v>
                </c:pt>
                <c:pt idx="933">
                  <c:v>6.4</c:v>
                </c:pt>
                <c:pt idx="934">
                  <c:v>6.5</c:v>
                </c:pt>
                <c:pt idx="935">
                  <c:v>4.3</c:v>
                </c:pt>
                <c:pt idx="936">
                  <c:v>4.2</c:v>
                </c:pt>
                <c:pt idx="937">
                  <c:v>6.5</c:v>
                </c:pt>
                <c:pt idx="938">
                  <c:v>6.1</c:v>
                </c:pt>
                <c:pt idx="939">
                  <c:v>6.3</c:v>
                </c:pt>
                <c:pt idx="940">
                  <c:v>6.2</c:v>
                </c:pt>
                <c:pt idx="941">
                  <c:v>5.9</c:v>
                </c:pt>
                <c:pt idx="942">
                  <c:v>5.9</c:v>
                </c:pt>
                <c:pt idx="943">
                  <c:v>6.5</c:v>
                </c:pt>
                <c:pt idx="944">
                  <c:v>6.4</c:v>
                </c:pt>
                <c:pt idx="945">
                  <c:v>6.5</c:v>
                </c:pt>
                <c:pt idx="946">
                  <c:v>5.7</c:v>
                </c:pt>
                <c:pt idx="947">
                  <c:v>8</c:v>
                </c:pt>
                <c:pt idx="948">
                  <c:v>7.3</c:v>
                </c:pt>
                <c:pt idx="949">
                  <c:v>6.7</c:v>
                </c:pt>
                <c:pt idx="950">
                  <c:v>7.5</c:v>
                </c:pt>
                <c:pt idx="951">
                  <c:v>5.4</c:v>
                </c:pt>
                <c:pt idx="952">
                  <c:v>6.6</c:v>
                </c:pt>
                <c:pt idx="953">
                  <c:v>7.7</c:v>
                </c:pt>
                <c:pt idx="954">
                  <c:v>5.8</c:v>
                </c:pt>
                <c:pt idx="955">
                  <c:v>6.4</c:v>
                </c:pt>
                <c:pt idx="956">
                  <c:v>5.6</c:v>
                </c:pt>
                <c:pt idx="957">
                  <c:v>6</c:v>
                </c:pt>
                <c:pt idx="958">
                  <c:v>6.2</c:v>
                </c:pt>
                <c:pt idx="959">
                  <c:v>5.9</c:v>
                </c:pt>
                <c:pt idx="960">
                  <c:v>5.0999999999999996</c:v>
                </c:pt>
                <c:pt idx="961">
                  <c:v>6.8</c:v>
                </c:pt>
                <c:pt idx="962">
                  <c:v>6</c:v>
                </c:pt>
                <c:pt idx="963">
                  <c:v>5.0999999999999996</c:v>
                </c:pt>
                <c:pt idx="964">
                  <c:v>5.8</c:v>
                </c:pt>
                <c:pt idx="965">
                  <c:v>6.2</c:v>
                </c:pt>
                <c:pt idx="966">
                  <c:v>6.4</c:v>
                </c:pt>
                <c:pt idx="967">
                  <c:v>4.8</c:v>
                </c:pt>
                <c:pt idx="968">
                  <c:v>4.9000000000000004</c:v>
                </c:pt>
                <c:pt idx="969">
                  <c:v>5.6</c:v>
                </c:pt>
                <c:pt idx="970">
                  <c:v>5.5</c:v>
                </c:pt>
                <c:pt idx="971">
                  <c:v>3.7</c:v>
                </c:pt>
                <c:pt idx="972">
                  <c:v>5.9</c:v>
                </c:pt>
                <c:pt idx="973">
                  <c:v>6.3</c:v>
                </c:pt>
                <c:pt idx="974">
                  <c:v>7.6</c:v>
                </c:pt>
                <c:pt idx="975">
                  <c:v>8.3000000000000007</c:v>
                </c:pt>
                <c:pt idx="976">
                  <c:v>6.9</c:v>
                </c:pt>
                <c:pt idx="977">
                  <c:v>6.7</c:v>
                </c:pt>
                <c:pt idx="978">
                  <c:v>6.8</c:v>
                </c:pt>
                <c:pt idx="979">
                  <c:v>7.1</c:v>
                </c:pt>
                <c:pt idx="980">
                  <c:v>6.4</c:v>
                </c:pt>
                <c:pt idx="981">
                  <c:v>6.4</c:v>
                </c:pt>
                <c:pt idx="982">
                  <c:v>7.4</c:v>
                </c:pt>
                <c:pt idx="983">
                  <c:v>6.4</c:v>
                </c:pt>
                <c:pt idx="984">
                  <c:v>6</c:v>
                </c:pt>
                <c:pt idx="985">
                  <c:v>6.5</c:v>
                </c:pt>
                <c:pt idx="986">
                  <c:v>7.8</c:v>
                </c:pt>
                <c:pt idx="987">
                  <c:v>6</c:v>
                </c:pt>
                <c:pt idx="988">
                  <c:v>7</c:v>
                </c:pt>
                <c:pt idx="989">
                  <c:v>6</c:v>
                </c:pt>
                <c:pt idx="990">
                  <c:v>6.1</c:v>
                </c:pt>
                <c:pt idx="991">
                  <c:v>6.8</c:v>
                </c:pt>
                <c:pt idx="992">
                  <c:v>6.4</c:v>
                </c:pt>
                <c:pt idx="993">
                  <c:v>4.5</c:v>
                </c:pt>
                <c:pt idx="994">
                  <c:v>5.8</c:v>
                </c:pt>
                <c:pt idx="995">
                  <c:v>6.3</c:v>
                </c:pt>
                <c:pt idx="996">
                  <c:v>5.7</c:v>
                </c:pt>
                <c:pt idx="997">
                  <c:v>7.2</c:v>
                </c:pt>
                <c:pt idx="998">
                  <c:v>7.6</c:v>
                </c:pt>
                <c:pt idx="999">
                  <c:v>4.7</c:v>
                </c:pt>
                <c:pt idx="1000">
                  <c:v>6.6</c:v>
                </c:pt>
                <c:pt idx="1001">
                  <c:v>6.8</c:v>
                </c:pt>
                <c:pt idx="1002">
                  <c:v>4.8</c:v>
                </c:pt>
                <c:pt idx="1003">
                  <c:v>6.3</c:v>
                </c:pt>
                <c:pt idx="1004">
                  <c:v>5.5</c:v>
                </c:pt>
                <c:pt idx="1005">
                  <c:v>6.2</c:v>
                </c:pt>
                <c:pt idx="1006">
                  <c:v>5.8</c:v>
                </c:pt>
                <c:pt idx="1007">
                  <c:v>5.7</c:v>
                </c:pt>
                <c:pt idx="1008">
                  <c:v>6.5</c:v>
                </c:pt>
                <c:pt idx="1009">
                  <c:v>6.7</c:v>
                </c:pt>
                <c:pt idx="1010">
                  <c:v>7.4</c:v>
                </c:pt>
                <c:pt idx="1011">
                  <c:v>6.9</c:v>
                </c:pt>
                <c:pt idx="1012">
                  <c:v>5.5</c:v>
                </c:pt>
                <c:pt idx="1013">
                  <c:v>8.1</c:v>
                </c:pt>
                <c:pt idx="1014">
                  <c:v>7.7</c:v>
                </c:pt>
                <c:pt idx="1015">
                  <c:v>7.3</c:v>
                </c:pt>
                <c:pt idx="1016">
                  <c:v>5.2</c:v>
                </c:pt>
                <c:pt idx="1017">
                  <c:v>7.1</c:v>
                </c:pt>
                <c:pt idx="1018">
                  <c:v>7.1</c:v>
                </c:pt>
                <c:pt idx="1019">
                  <c:v>7.2</c:v>
                </c:pt>
                <c:pt idx="1020">
                  <c:v>6.5</c:v>
                </c:pt>
                <c:pt idx="1021">
                  <c:v>4.5999999999999996</c:v>
                </c:pt>
                <c:pt idx="1022">
                  <c:v>5.6</c:v>
                </c:pt>
                <c:pt idx="1023">
                  <c:v>7.7</c:v>
                </c:pt>
                <c:pt idx="1024">
                  <c:v>7.2</c:v>
                </c:pt>
                <c:pt idx="1025">
                  <c:v>6.8</c:v>
                </c:pt>
                <c:pt idx="1026">
                  <c:v>5.4</c:v>
                </c:pt>
                <c:pt idx="1027">
                  <c:v>6.3</c:v>
                </c:pt>
                <c:pt idx="1028">
                  <c:v>5.6</c:v>
                </c:pt>
                <c:pt idx="1029">
                  <c:v>6.8</c:v>
                </c:pt>
                <c:pt idx="1030">
                  <c:v>4.3</c:v>
                </c:pt>
                <c:pt idx="1031">
                  <c:v>6.3</c:v>
                </c:pt>
                <c:pt idx="1032">
                  <c:v>6.5</c:v>
                </c:pt>
                <c:pt idx="1033">
                  <c:v>6.4</c:v>
                </c:pt>
                <c:pt idx="1034">
                  <c:v>6.3</c:v>
                </c:pt>
                <c:pt idx="1035">
                  <c:v>5.9</c:v>
                </c:pt>
                <c:pt idx="1036">
                  <c:v>6.5</c:v>
                </c:pt>
                <c:pt idx="1037">
                  <c:v>6.5</c:v>
                </c:pt>
                <c:pt idx="1038">
                  <c:v>6.1</c:v>
                </c:pt>
                <c:pt idx="1039">
                  <c:v>5.9</c:v>
                </c:pt>
                <c:pt idx="1040">
                  <c:v>6.6</c:v>
                </c:pt>
                <c:pt idx="1041">
                  <c:v>7.4</c:v>
                </c:pt>
                <c:pt idx="1042">
                  <c:v>7.3</c:v>
                </c:pt>
                <c:pt idx="1043">
                  <c:v>6.6</c:v>
                </c:pt>
                <c:pt idx="1044">
                  <c:v>5.6</c:v>
                </c:pt>
                <c:pt idx="1045">
                  <c:v>5.3</c:v>
                </c:pt>
                <c:pt idx="1046">
                  <c:v>6</c:v>
                </c:pt>
                <c:pt idx="1047">
                  <c:v>5.4</c:v>
                </c:pt>
                <c:pt idx="1048">
                  <c:v>6.8</c:v>
                </c:pt>
                <c:pt idx="1049">
                  <c:v>6.4</c:v>
                </c:pt>
                <c:pt idx="1050">
                  <c:v>4.9000000000000004</c:v>
                </c:pt>
                <c:pt idx="1051">
                  <c:v>5.8</c:v>
                </c:pt>
                <c:pt idx="1052">
                  <c:v>7.1</c:v>
                </c:pt>
                <c:pt idx="1053">
                  <c:v>7.2</c:v>
                </c:pt>
                <c:pt idx="1054">
                  <c:v>6</c:v>
                </c:pt>
                <c:pt idx="1055">
                  <c:v>6</c:v>
                </c:pt>
                <c:pt idx="1056">
                  <c:v>7</c:v>
                </c:pt>
                <c:pt idx="1057">
                  <c:v>5.4</c:v>
                </c:pt>
                <c:pt idx="1058">
                  <c:v>6.5</c:v>
                </c:pt>
                <c:pt idx="1059">
                  <c:v>6.4</c:v>
                </c:pt>
                <c:pt idx="1060">
                  <c:v>4.9000000000000004</c:v>
                </c:pt>
                <c:pt idx="1061">
                  <c:v>6.3</c:v>
                </c:pt>
                <c:pt idx="1062">
                  <c:v>7.7</c:v>
                </c:pt>
                <c:pt idx="1063">
                  <c:v>7.8</c:v>
                </c:pt>
                <c:pt idx="1064">
                  <c:v>5.5</c:v>
                </c:pt>
                <c:pt idx="1065">
                  <c:v>7.5</c:v>
                </c:pt>
                <c:pt idx="1066">
                  <c:v>6.4</c:v>
                </c:pt>
                <c:pt idx="1067">
                  <c:v>5.6</c:v>
                </c:pt>
                <c:pt idx="1068">
                  <c:v>7.5</c:v>
                </c:pt>
                <c:pt idx="1069">
                  <c:v>6.8</c:v>
                </c:pt>
                <c:pt idx="1070">
                  <c:v>6.8</c:v>
                </c:pt>
                <c:pt idx="1071">
                  <c:v>6</c:v>
                </c:pt>
                <c:pt idx="1072">
                  <c:v>7.3</c:v>
                </c:pt>
                <c:pt idx="1073">
                  <c:v>6</c:v>
                </c:pt>
                <c:pt idx="1074">
                  <c:v>7</c:v>
                </c:pt>
                <c:pt idx="1075">
                  <c:v>5.0999999999999996</c:v>
                </c:pt>
                <c:pt idx="1076">
                  <c:v>6.8</c:v>
                </c:pt>
                <c:pt idx="1077">
                  <c:v>6.5</c:v>
                </c:pt>
                <c:pt idx="1078">
                  <c:v>6.6</c:v>
                </c:pt>
                <c:pt idx="1079">
                  <c:v>7.2</c:v>
                </c:pt>
                <c:pt idx="1080">
                  <c:v>7</c:v>
                </c:pt>
                <c:pt idx="1081">
                  <c:v>7</c:v>
                </c:pt>
                <c:pt idx="1082">
                  <c:v>5.9</c:v>
                </c:pt>
                <c:pt idx="1083">
                  <c:v>5.4</c:v>
                </c:pt>
                <c:pt idx="1084">
                  <c:v>6.6</c:v>
                </c:pt>
                <c:pt idx="1085">
                  <c:v>7</c:v>
                </c:pt>
                <c:pt idx="1086">
                  <c:v>6.5</c:v>
                </c:pt>
                <c:pt idx="1087">
                  <c:v>6.3</c:v>
                </c:pt>
                <c:pt idx="1088">
                  <c:v>6.5</c:v>
                </c:pt>
                <c:pt idx="1089">
                  <c:v>6.5</c:v>
                </c:pt>
                <c:pt idx="1090">
                  <c:v>5.8</c:v>
                </c:pt>
                <c:pt idx="1091">
                  <c:v>6.6</c:v>
                </c:pt>
                <c:pt idx="1092">
                  <c:v>5.4</c:v>
                </c:pt>
                <c:pt idx="1093">
                  <c:v>6.1</c:v>
                </c:pt>
                <c:pt idx="1094">
                  <c:v>4</c:v>
                </c:pt>
                <c:pt idx="1095">
                  <c:v>7.6</c:v>
                </c:pt>
                <c:pt idx="1096">
                  <c:v>7.9</c:v>
                </c:pt>
                <c:pt idx="1097">
                  <c:v>5.3</c:v>
                </c:pt>
                <c:pt idx="1098">
                  <c:v>6.6</c:v>
                </c:pt>
                <c:pt idx="1099">
                  <c:v>6.3</c:v>
                </c:pt>
                <c:pt idx="1100">
                  <c:v>7.2</c:v>
                </c:pt>
                <c:pt idx="1101">
                  <c:v>7</c:v>
                </c:pt>
                <c:pt idx="1102">
                  <c:v>6.9</c:v>
                </c:pt>
                <c:pt idx="1103">
                  <c:v>5.2</c:v>
                </c:pt>
                <c:pt idx="1104">
                  <c:v>8.1</c:v>
                </c:pt>
                <c:pt idx="1105">
                  <c:v>6.6</c:v>
                </c:pt>
                <c:pt idx="1106">
                  <c:v>6.2</c:v>
                </c:pt>
                <c:pt idx="1107">
                  <c:v>7.2</c:v>
                </c:pt>
                <c:pt idx="1108">
                  <c:v>7.3</c:v>
                </c:pt>
                <c:pt idx="1109">
                  <c:v>6.7</c:v>
                </c:pt>
                <c:pt idx="1110">
                  <c:v>6.4</c:v>
                </c:pt>
                <c:pt idx="1111">
                  <c:v>7.8</c:v>
                </c:pt>
                <c:pt idx="1112">
                  <c:v>6.4</c:v>
                </c:pt>
                <c:pt idx="1113">
                  <c:v>4.0999999999999996</c:v>
                </c:pt>
                <c:pt idx="1114">
                  <c:v>4.0999999999999996</c:v>
                </c:pt>
                <c:pt idx="1115">
                  <c:v>7.4</c:v>
                </c:pt>
                <c:pt idx="1116">
                  <c:v>5.8</c:v>
                </c:pt>
                <c:pt idx="1117">
                  <c:v>7.6</c:v>
                </c:pt>
                <c:pt idx="1118">
                  <c:v>7.2</c:v>
                </c:pt>
                <c:pt idx="1119">
                  <c:v>7.8</c:v>
                </c:pt>
                <c:pt idx="1120">
                  <c:v>7.7</c:v>
                </c:pt>
                <c:pt idx="1121">
                  <c:v>6.4</c:v>
                </c:pt>
                <c:pt idx="1122">
                  <c:v>5.0999999999999996</c:v>
                </c:pt>
                <c:pt idx="1123">
                  <c:v>5.5</c:v>
                </c:pt>
                <c:pt idx="1124">
                  <c:v>7.4</c:v>
                </c:pt>
                <c:pt idx="1125">
                  <c:v>6</c:v>
                </c:pt>
                <c:pt idx="1126">
                  <c:v>7.5</c:v>
                </c:pt>
                <c:pt idx="1127">
                  <c:v>7</c:v>
                </c:pt>
                <c:pt idx="1128">
                  <c:v>7.5</c:v>
                </c:pt>
                <c:pt idx="1129">
                  <c:v>7.3</c:v>
                </c:pt>
                <c:pt idx="1130">
                  <c:v>5.7</c:v>
                </c:pt>
                <c:pt idx="1131">
                  <c:v>7.3</c:v>
                </c:pt>
                <c:pt idx="1132">
                  <c:v>7.2</c:v>
                </c:pt>
                <c:pt idx="1133">
                  <c:v>5.9</c:v>
                </c:pt>
                <c:pt idx="1134">
                  <c:v>7.8</c:v>
                </c:pt>
                <c:pt idx="1135">
                  <c:v>7.7</c:v>
                </c:pt>
                <c:pt idx="1136">
                  <c:v>8.1</c:v>
                </c:pt>
                <c:pt idx="1137">
                  <c:v>6.6</c:v>
                </c:pt>
                <c:pt idx="1138">
                  <c:v>7.1</c:v>
                </c:pt>
                <c:pt idx="1139">
                  <c:v>5.9</c:v>
                </c:pt>
                <c:pt idx="1140">
                  <c:v>8</c:v>
                </c:pt>
                <c:pt idx="1141">
                  <c:v>4.5999999999999996</c:v>
                </c:pt>
                <c:pt idx="1142">
                  <c:v>6.1</c:v>
                </c:pt>
                <c:pt idx="1143">
                  <c:v>6.4</c:v>
                </c:pt>
                <c:pt idx="1144">
                  <c:v>6</c:v>
                </c:pt>
                <c:pt idx="1145">
                  <c:v>5.2</c:v>
                </c:pt>
                <c:pt idx="1146">
                  <c:v>7.6</c:v>
                </c:pt>
                <c:pt idx="1147">
                  <c:v>6.4</c:v>
                </c:pt>
                <c:pt idx="1148">
                  <c:v>6.1</c:v>
                </c:pt>
                <c:pt idx="1149">
                  <c:v>6.1</c:v>
                </c:pt>
                <c:pt idx="1150">
                  <c:v>5.2</c:v>
                </c:pt>
                <c:pt idx="1151">
                  <c:v>7.7</c:v>
                </c:pt>
                <c:pt idx="1152">
                  <c:v>7.3</c:v>
                </c:pt>
                <c:pt idx="1153">
                  <c:v>6.9</c:v>
                </c:pt>
                <c:pt idx="1154">
                  <c:v>8.5</c:v>
                </c:pt>
                <c:pt idx="1155">
                  <c:v>6.3</c:v>
                </c:pt>
                <c:pt idx="1156">
                  <c:v>5.9</c:v>
                </c:pt>
                <c:pt idx="1157">
                  <c:v>7.8</c:v>
                </c:pt>
                <c:pt idx="1158">
                  <c:v>6.7</c:v>
                </c:pt>
                <c:pt idx="1159">
                  <c:v>6.4</c:v>
                </c:pt>
                <c:pt idx="1160">
                  <c:v>5.9</c:v>
                </c:pt>
                <c:pt idx="1161">
                  <c:v>6.6</c:v>
                </c:pt>
                <c:pt idx="1162">
                  <c:v>6.8</c:v>
                </c:pt>
                <c:pt idx="1163">
                  <c:v>6.5</c:v>
                </c:pt>
                <c:pt idx="1164">
                  <c:v>6.6</c:v>
                </c:pt>
                <c:pt idx="1165">
                  <c:v>5.8</c:v>
                </c:pt>
                <c:pt idx="1166">
                  <c:v>6.9</c:v>
                </c:pt>
                <c:pt idx="1167">
                  <c:v>7.1</c:v>
                </c:pt>
                <c:pt idx="1168">
                  <c:v>5.8</c:v>
                </c:pt>
                <c:pt idx="1169">
                  <c:v>7.2</c:v>
                </c:pt>
                <c:pt idx="1170">
                  <c:v>6</c:v>
                </c:pt>
                <c:pt idx="1171">
                  <c:v>4.7</c:v>
                </c:pt>
                <c:pt idx="1172">
                  <c:v>5.2</c:v>
                </c:pt>
                <c:pt idx="1173">
                  <c:v>5.5</c:v>
                </c:pt>
                <c:pt idx="1174">
                  <c:v>7</c:v>
                </c:pt>
                <c:pt idx="1175">
                  <c:v>5.8</c:v>
                </c:pt>
                <c:pt idx="1176">
                  <c:v>6.2</c:v>
                </c:pt>
                <c:pt idx="1177">
                  <c:v>6.5</c:v>
                </c:pt>
                <c:pt idx="1178">
                  <c:v>7.2</c:v>
                </c:pt>
                <c:pt idx="1179">
                  <c:v>5.0999999999999996</c:v>
                </c:pt>
                <c:pt idx="1180">
                  <c:v>4.7</c:v>
                </c:pt>
                <c:pt idx="1181">
                  <c:v>5.9</c:v>
                </c:pt>
                <c:pt idx="1182">
                  <c:v>5.8</c:v>
                </c:pt>
                <c:pt idx="1183">
                  <c:v>7.2</c:v>
                </c:pt>
                <c:pt idx="1184">
                  <c:v>6.2</c:v>
                </c:pt>
                <c:pt idx="1185">
                  <c:v>5.7</c:v>
                </c:pt>
                <c:pt idx="1186">
                  <c:v>6.1</c:v>
                </c:pt>
                <c:pt idx="1187">
                  <c:v>6</c:v>
                </c:pt>
                <c:pt idx="1188">
                  <c:v>6.9</c:v>
                </c:pt>
                <c:pt idx="1189">
                  <c:v>6.5</c:v>
                </c:pt>
                <c:pt idx="1190">
                  <c:v>5</c:v>
                </c:pt>
                <c:pt idx="1191">
                  <c:v>5.7</c:v>
                </c:pt>
                <c:pt idx="1192">
                  <c:v>7</c:v>
                </c:pt>
                <c:pt idx="1193">
                  <c:v>5.0999999999999996</c:v>
                </c:pt>
                <c:pt idx="1194">
                  <c:v>5.3</c:v>
                </c:pt>
                <c:pt idx="1195">
                  <c:v>4.4000000000000004</c:v>
                </c:pt>
                <c:pt idx="1196">
                  <c:v>4.7</c:v>
                </c:pt>
                <c:pt idx="1197">
                  <c:v>6.7</c:v>
                </c:pt>
                <c:pt idx="1198">
                  <c:v>6.7</c:v>
                </c:pt>
                <c:pt idx="1199">
                  <c:v>5.7</c:v>
                </c:pt>
                <c:pt idx="1200">
                  <c:v>7.4</c:v>
                </c:pt>
                <c:pt idx="1201">
                  <c:v>6.1</c:v>
                </c:pt>
                <c:pt idx="1202">
                  <c:v>6.4</c:v>
                </c:pt>
                <c:pt idx="1203">
                  <c:v>6.2</c:v>
                </c:pt>
                <c:pt idx="1204">
                  <c:v>6.2</c:v>
                </c:pt>
                <c:pt idx="1205">
                  <c:v>5.9</c:v>
                </c:pt>
                <c:pt idx="1206">
                  <c:v>4</c:v>
                </c:pt>
                <c:pt idx="1207">
                  <c:v>6.2</c:v>
                </c:pt>
                <c:pt idx="1208">
                  <c:v>4.5999999999999996</c:v>
                </c:pt>
                <c:pt idx="1209">
                  <c:v>6.4</c:v>
                </c:pt>
                <c:pt idx="1210">
                  <c:v>5.9</c:v>
                </c:pt>
                <c:pt idx="1211">
                  <c:v>5.0999999999999996</c:v>
                </c:pt>
                <c:pt idx="1212">
                  <c:v>7.6</c:v>
                </c:pt>
                <c:pt idx="1213">
                  <c:v>4.2</c:v>
                </c:pt>
                <c:pt idx="1214">
                  <c:v>7.8</c:v>
                </c:pt>
                <c:pt idx="1215">
                  <c:v>5.8</c:v>
                </c:pt>
                <c:pt idx="1216">
                  <c:v>5.9</c:v>
                </c:pt>
                <c:pt idx="1217">
                  <c:v>8.4</c:v>
                </c:pt>
                <c:pt idx="1218">
                  <c:v>4.8</c:v>
                </c:pt>
                <c:pt idx="1219">
                  <c:v>6.2</c:v>
                </c:pt>
                <c:pt idx="1220">
                  <c:v>6.5</c:v>
                </c:pt>
                <c:pt idx="1221">
                  <c:v>6.3</c:v>
                </c:pt>
                <c:pt idx="1222">
                  <c:v>3.3</c:v>
                </c:pt>
                <c:pt idx="1223">
                  <c:v>5.9</c:v>
                </c:pt>
                <c:pt idx="1224">
                  <c:v>5.8</c:v>
                </c:pt>
                <c:pt idx="1225">
                  <c:v>4.7</c:v>
                </c:pt>
                <c:pt idx="1226">
                  <c:v>4.0999999999999996</c:v>
                </c:pt>
                <c:pt idx="1227">
                  <c:v>6.8</c:v>
                </c:pt>
                <c:pt idx="1228">
                  <c:v>6.2</c:v>
                </c:pt>
                <c:pt idx="1229">
                  <c:v>4.5</c:v>
                </c:pt>
                <c:pt idx="1230">
                  <c:v>5.8</c:v>
                </c:pt>
                <c:pt idx="1231">
                  <c:v>7.3</c:v>
                </c:pt>
                <c:pt idx="1232">
                  <c:v>5.9</c:v>
                </c:pt>
                <c:pt idx="1233">
                  <c:v>4.4000000000000004</c:v>
                </c:pt>
                <c:pt idx="1234">
                  <c:v>5.8</c:v>
                </c:pt>
                <c:pt idx="1235">
                  <c:v>5.0999999999999996</c:v>
                </c:pt>
                <c:pt idx="1236">
                  <c:v>6.9</c:v>
                </c:pt>
                <c:pt idx="1237">
                  <c:v>6.2</c:v>
                </c:pt>
                <c:pt idx="1238">
                  <c:v>6.9</c:v>
                </c:pt>
                <c:pt idx="1239">
                  <c:v>7.3</c:v>
                </c:pt>
                <c:pt idx="1240">
                  <c:v>7.1</c:v>
                </c:pt>
                <c:pt idx="1241">
                  <c:v>6</c:v>
                </c:pt>
                <c:pt idx="1242">
                  <c:v>7</c:v>
                </c:pt>
                <c:pt idx="1243">
                  <c:v>7.6</c:v>
                </c:pt>
                <c:pt idx="1244">
                  <c:v>7.1</c:v>
                </c:pt>
                <c:pt idx="1245">
                  <c:v>7</c:v>
                </c:pt>
                <c:pt idx="1246">
                  <c:v>8</c:v>
                </c:pt>
                <c:pt idx="1247">
                  <c:v>5.3</c:v>
                </c:pt>
                <c:pt idx="1248">
                  <c:v>4.9000000000000004</c:v>
                </c:pt>
                <c:pt idx="1249">
                  <c:v>6.4</c:v>
                </c:pt>
                <c:pt idx="1250">
                  <c:v>7.4</c:v>
                </c:pt>
                <c:pt idx="1251">
                  <c:v>6.1</c:v>
                </c:pt>
                <c:pt idx="1252">
                  <c:v>6.5</c:v>
                </c:pt>
                <c:pt idx="1253">
                  <c:v>5.7</c:v>
                </c:pt>
                <c:pt idx="1254">
                  <c:v>5.0999999999999996</c:v>
                </c:pt>
                <c:pt idx="1255">
                  <c:v>6.6</c:v>
                </c:pt>
                <c:pt idx="1256">
                  <c:v>6.5</c:v>
                </c:pt>
                <c:pt idx="1257">
                  <c:v>6.9</c:v>
                </c:pt>
                <c:pt idx="1258">
                  <c:v>7.6</c:v>
                </c:pt>
                <c:pt idx="1259">
                  <c:v>5.6</c:v>
                </c:pt>
                <c:pt idx="1260">
                  <c:v>6.2</c:v>
                </c:pt>
                <c:pt idx="1261">
                  <c:v>4.4000000000000004</c:v>
                </c:pt>
                <c:pt idx="1262">
                  <c:v>5.6</c:v>
                </c:pt>
                <c:pt idx="1263">
                  <c:v>5.5</c:v>
                </c:pt>
                <c:pt idx="1264">
                  <c:v>6.7</c:v>
                </c:pt>
                <c:pt idx="1265">
                  <c:v>6.1</c:v>
                </c:pt>
                <c:pt idx="1266">
                  <c:v>6.2</c:v>
                </c:pt>
                <c:pt idx="1267">
                  <c:v>7.3</c:v>
                </c:pt>
                <c:pt idx="1268">
                  <c:v>6.6</c:v>
                </c:pt>
                <c:pt idx="1269">
                  <c:v>8.1999999999999993</c:v>
                </c:pt>
                <c:pt idx="1270">
                  <c:v>6.4</c:v>
                </c:pt>
                <c:pt idx="1271">
                  <c:v>6.4</c:v>
                </c:pt>
                <c:pt idx="1272">
                  <c:v>5.2</c:v>
                </c:pt>
                <c:pt idx="1273">
                  <c:v>6.5</c:v>
                </c:pt>
                <c:pt idx="1274">
                  <c:v>7.1</c:v>
                </c:pt>
                <c:pt idx="1275">
                  <c:v>7.3</c:v>
                </c:pt>
                <c:pt idx="1276">
                  <c:v>5.2</c:v>
                </c:pt>
                <c:pt idx="1277">
                  <c:v>7.7</c:v>
                </c:pt>
                <c:pt idx="1278">
                  <c:v>7.6</c:v>
                </c:pt>
                <c:pt idx="1279">
                  <c:v>5.7</c:v>
                </c:pt>
                <c:pt idx="1280">
                  <c:v>7</c:v>
                </c:pt>
                <c:pt idx="1281">
                  <c:v>6</c:v>
                </c:pt>
                <c:pt idx="1282">
                  <c:v>8.1</c:v>
                </c:pt>
                <c:pt idx="1283">
                  <c:v>8</c:v>
                </c:pt>
                <c:pt idx="1284">
                  <c:v>5.6</c:v>
                </c:pt>
                <c:pt idx="1285">
                  <c:v>6.1</c:v>
                </c:pt>
                <c:pt idx="1286">
                  <c:v>6.9</c:v>
                </c:pt>
                <c:pt idx="1287">
                  <c:v>5.2</c:v>
                </c:pt>
                <c:pt idx="1288">
                  <c:v>7</c:v>
                </c:pt>
                <c:pt idx="1289">
                  <c:v>6.3</c:v>
                </c:pt>
                <c:pt idx="1290">
                  <c:v>7</c:v>
                </c:pt>
                <c:pt idx="1291">
                  <c:v>6.9</c:v>
                </c:pt>
                <c:pt idx="1292">
                  <c:v>6.2</c:v>
                </c:pt>
                <c:pt idx="1293">
                  <c:v>6.4</c:v>
                </c:pt>
                <c:pt idx="1294">
                  <c:v>6.4</c:v>
                </c:pt>
                <c:pt idx="1295">
                  <c:v>5.7</c:v>
                </c:pt>
                <c:pt idx="1296">
                  <c:v>6.1</c:v>
                </c:pt>
                <c:pt idx="1297">
                  <c:v>5.4</c:v>
                </c:pt>
                <c:pt idx="1298">
                  <c:v>6.7</c:v>
                </c:pt>
                <c:pt idx="1299">
                  <c:v>6.8</c:v>
                </c:pt>
                <c:pt idx="1300">
                  <c:v>6</c:v>
                </c:pt>
                <c:pt idx="1301">
                  <c:v>7.8</c:v>
                </c:pt>
                <c:pt idx="1302">
                  <c:v>5.3</c:v>
                </c:pt>
                <c:pt idx="1303">
                  <c:v>4.5</c:v>
                </c:pt>
                <c:pt idx="1304">
                  <c:v>5.4</c:v>
                </c:pt>
                <c:pt idx="1305">
                  <c:v>7.8</c:v>
                </c:pt>
                <c:pt idx="1306">
                  <c:v>7.2</c:v>
                </c:pt>
                <c:pt idx="1307">
                  <c:v>6.6</c:v>
                </c:pt>
                <c:pt idx="1308">
                  <c:v>7.6</c:v>
                </c:pt>
                <c:pt idx="1309">
                  <c:v>5.9</c:v>
                </c:pt>
                <c:pt idx="1310">
                  <c:v>6.7</c:v>
                </c:pt>
                <c:pt idx="1311">
                  <c:v>7.7</c:v>
                </c:pt>
                <c:pt idx="1312">
                  <c:v>5.4</c:v>
                </c:pt>
                <c:pt idx="1313">
                  <c:v>6.9</c:v>
                </c:pt>
                <c:pt idx="1314">
                  <c:v>7.7</c:v>
                </c:pt>
                <c:pt idx="1315">
                  <c:v>6.8</c:v>
                </c:pt>
                <c:pt idx="1316">
                  <c:v>6.4</c:v>
                </c:pt>
                <c:pt idx="1317">
                  <c:v>5.7</c:v>
                </c:pt>
                <c:pt idx="1318">
                  <c:v>7.3</c:v>
                </c:pt>
                <c:pt idx="1319">
                  <c:v>6.8</c:v>
                </c:pt>
                <c:pt idx="1320">
                  <c:v>6.3</c:v>
                </c:pt>
                <c:pt idx="1321">
                  <c:v>5.9</c:v>
                </c:pt>
                <c:pt idx="1322">
                  <c:v>7.4</c:v>
                </c:pt>
                <c:pt idx="1323">
                  <c:v>8.3000000000000007</c:v>
                </c:pt>
                <c:pt idx="1324">
                  <c:v>6.2</c:v>
                </c:pt>
                <c:pt idx="1325">
                  <c:v>6.3</c:v>
                </c:pt>
                <c:pt idx="1326">
                  <c:v>5.8</c:v>
                </c:pt>
                <c:pt idx="1327">
                  <c:v>7.5</c:v>
                </c:pt>
                <c:pt idx="1328">
                  <c:v>6.3</c:v>
                </c:pt>
                <c:pt idx="1329">
                  <c:v>6.4</c:v>
                </c:pt>
                <c:pt idx="1330">
                  <c:v>7.2</c:v>
                </c:pt>
                <c:pt idx="1331">
                  <c:v>6.3</c:v>
                </c:pt>
                <c:pt idx="1332">
                  <c:v>6.9</c:v>
                </c:pt>
                <c:pt idx="1333">
                  <c:v>6.6</c:v>
                </c:pt>
                <c:pt idx="1334">
                  <c:v>6</c:v>
                </c:pt>
                <c:pt idx="1335">
                  <c:v>7.5</c:v>
                </c:pt>
                <c:pt idx="1336">
                  <c:v>7.7</c:v>
                </c:pt>
                <c:pt idx="1337">
                  <c:v>6.2</c:v>
                </c:pt>
                <c:pt idx="1338">
                  <c:v>5.4</c:v>
                </c:pt>
                <c:pt idx="1339">
                  <c:v>6.6</c:v>
                </c:pt>
                <c:pt idx="1340">
                  <c:v>5.3</c:v>
                </c:pt>
                <c:pt idx="1341">
                  <c:v>5.6</c:v>
                </c:pt>
                <c:pt idx="1342">
                  <c:v>5.9</c:v>
                </c:pt>
                <c:pt idx="1343">
                  <c:v>7.8</c:v>
                </c:pt>
                <c:pt idx="1344">
                  <c:v>6.7</c:v>
                </c:pt>
                <c:pt idx="1345">
                  <c:v>7.4</c:v>
                </c:pt>
                <c:pt idx="1346">
                  <c:v>6.2</c:v>
                </c:pt>
                <c:pt idx="1347">
                  <c:v>5.4</c:v>
                </c:pt>
                <c:pt idx="1348">
                  <c:v>6.7</c:v>
                </c:pt>
                <c:pt idx="1349">
                  <c:v>5.3</c:v>
                </c:pt>
                <c:pt idx="1350">
                  <c:v>5.9</c:v>
                </c:pt>
                <c:pt idx="1351">
                  <c:v>4.8</c:v>
                </c:pt>
                <c:pt idx="1352">
                  <c:v>3.8</c:v>
                </c:pt>
                <c:pt idx="1353">
                  <c:v>8.5</c:v>
                </c:pt>
                <c:pt idx="1354">
                  <c:v>6.8</c:v>
                </c:pt>
                <c:pt idx="1355">
                  <c:v>5.3</c:v>
                </c:pt>
                <c:pt idx="1356">
                  <c:v>7.3</c:v>
                </c:pt>
                <c:pt idx="1357">
                  <c:v>6.6</c:v>
                </c:pt>
                <c:pt idx="1358">
                  <c:v>6.2</c:v>
                </c:pt>
                <c:pt idx="1359">
                  <c:v>5.2</c:v>
                </c:pt>
                <c:pt idx="1360">
                  <c:v>6.2</c:v>
                </c:pt>
                <c:pt idx="1361">
                  <c:v>6.2</c:v>
                </c:pt>
                <c:pt idx="1362">
                  <c:v>6.6</c:v>
                </c:pt>
                <c:pt idx="1363">
                  <c:v>6.2</c:v>
                </c:pt>
                <c:pt idx="1364">
                  <c:v>5.0999999999999996</c:v>
                </c:pt>
                <c:pt idx="1365">
                  <c:v>6.6</c:v>
                </c:pt>
                <c:pt idx="1366">
                  <c:v>6.1</c:v>
                </c:pt>
                <c:pt idx="1367">
                  <c:v>6.6</c:v>
                </c:pt>
                <c:pt idx="1368">
                  <c:v>5.9</c:v>
                </c:pt>
                <c:pt idx="1369">
                  <c:v>6.3</c:v>
                </c:pt>
                <c:pt idx="1370">
                  <c:v>7.1</c:v>
                </c:pt>
                <c:pt idx="1371">
                  <c:v>5</c:v>
                </c:pt>
                <c:pt idx="1372">
                  <c:v>5.6</c:v>
                </c:pt>
                <c:pt idx="1373">
                  <c:v>7.4</c:v>
                </c:pt>
                <c:pt idx="1374">
                  <c:v>4.5</c:v>
                </c:pt>
                <c:pt idx="1375">
                  <c:v>6.2</c:v>
                </c:pt>
                <c:pt idx="1376">
                  <c:v>5</c:v>
                </c:pt>
                <c:pt idx="1377">
                  <c:v>6.5</c:v>
                </c:pt>
                <c:pt idx="1378">
                  <c:v>5.0999999999999996</c:v>
                </c:pt>
                <c:pt idx="1379">
                  <c:v>6.5</c:v>
                </c:pt>
                <c:pt idx="1380">
                  <c:v>6.2</c:v>
                </c:pt>
                <c:pt idx="1381">
                  <c:v>6.3</c:v>
                </c:pt>
                <c:pt idx="1382">
                  <c:v>3.8</c:v>
                </c:pt>
                <c:pt idx="1383">
                  <c:v>6.2</c:v>
                </c:pt>
                <c:pt idx="1384">
                  <c:v>5.7</c:v>
                </c:pt>
                <c:pt idx="1385">
                  <c:v>6.7</c:v>
                </c:pt>
                <c:pt idx="1386">
                  <c:v>6.8</c:v>
                </c:pt>
                <c:pt idx="1387">
                  <c:v>6</c:v>
                </c:pt>
                <c:pt idx="1388">
                  <c:v>7.3</c:v>
                </c:pt>
                <c:pt idx="1389">
                  <c:v>5.5</c:v>
                </c:pt>
                <c:pt idx="1390">
                  <c:v>6.7</c:v>
                </c:pt>
                <c:pt idx="1391">
                  <c:v>4.8</c:v>
                </c:pt>
                <c:pt idx="1392">
                  <c:v>5.7</c:v>
                </c:pt>
                <c:pt idx="1393">
                  <c:v>5.0999999999999996</c:v>
                </c:pt>
                <c:pt idx="1394">
                  <c:v>6</c:v>
                </c:pt>
                <c:pt idx="1395">
                  <c:v>4.2</c:v>
                </c:pt>
                <c:pt idx="1396">
                  <c:v>7.4</c:v>
                </c:pt>
                <c:pt idx="1397">
                  <c:v>4.5999999999999996</c:v>
                </c:pt>
                <c:pt idx="1398">
                  <c:v>6.9</c:v>
                </c:pt>
                <c:pt idx="1399">
                  <c:v>6.9</c:v>
                </c:pt>
                <c:pt idx="1400">
                  <c:v>8</c:v>
                </c:pt>
                <c:pt idx="1401">
                  <c:v>6.4</c:v>
                </c:pt>
                <c:pt idx="1402">
                  <c:v>6.3</c:v>
                </c:pt>
                <c:pt idx="1403">
                  <c:v>6.8</c:v>
                </c:pt>
                <c:pt idx="1404">
                  <c:v>6.8</c:v>
                </c:pt>
                <c:pt idx="1405">
                  <c:v>5.4</c:v>
                </c:pt>
                <c:pt idx="1406">
                  <c:v>7.2</c:v>
                </c:pt>
                <c:pt idx="1407">
                  <c:v>7.3</c:v>
                </c:pt>
                <c:pt idx="1408">
                  <c:v>5.2</c:v>
                </c:pt>
                <c:pt idx="1409">
                  <c:v>5.5</c:v>
                </c:pt>
                <c:pt idx="1410">
                  <c:v>7.7</c:v>
                </c:pt>
                <c:pt idx="1411">
                  <c:v>7.1</c:v>
                </c:pt>
                <c:pt idx="1412">
                  <c:v>5.3</c:v>
                </c:pt>
                <c:pt idx="1413">
                  <c:v>5.6</c:v>
                </c:pt>
                <c:pt idx="1414">
                  <c:v>5.7</c:v>
                </c:pt>
                <c:pt idx="1415">
                  <c:v>7.1</c:v>
                </c:pt>
                <c:pt idx="1416">
                  <c:v>7.6</c:v>
                </c:pt>
                <c:pt idx="1417">
                  <c:v>5.5</c:v>
                </c:pt>
                <c:pt idx="1418">
                  <c:v>5.0999999999999996</c:v>
                </c:pt>
                <c:pt idx="1419">
                  <c:v>4.9000000000000004</c:v>
                </c:pt>
                <c:pt idx="1420">
                  <c:v>6.5</c:v>
                </c:pt>
                <c:pt idx="1421">
                  <c:v>5.6</c:v>
                </c:pt>
                <c:pt idx="1422">
                  <c:v>5.3</c:v>
                </c:pt>
                <c:pt idx="1423">
                  <c:v>6.5</c:v>
                </c:pt>
                <c:pt idx="1424">
                  <c:v>6.8</c:v>
                </c:pt>
                <c:pt idx="1425">
                  <c:v>6.5</c:v>
                </c:pt>
                <c:pt idx="1426">
                  <c:v>6</c:v>
                </c:pt>
                <c:pt idx="1427">
                  <c:v>8.4</c:v>
                </c:pt>
                <c:pt idx="1428">
                  <c:v>6</c:v>
                </c:pt>
                <c:pt idx="1429">
                  <c:v>7.6</c:v>
                </c:pt>
                <c:pt idx="1430">
                  <c:v>6.9</c:v>
                </c:pt>
                <c:pt idx="1431">
                  <c:v>6.4</c:v>
                </c:pt>
                <c:pt idx="1432">
                  <c:v>5.0999999999999996</c:v>
                </c:pt>
                <c:pt idx="1433">
                  <c:v>7</c:v>
                </c:pt>
                <c:pt idx="1434">
                  <c:v>5.7</c:v>
                </c:pt>
                <c:pt idx="1435">
                  <c:v>6.8</c:v>
                </c:pt>
                <c:pt idx="1436">
                  <c:v>6.7</c:v>
                </c:pt>
                <c:pt idx="1437">
                  <c:v>6.2</c:v>
                </c:pt>
                <c:pt idx="1438">
                  <c:v>7.2</c:v>
                </c:pt>
                <c:pt idx="1439">
                  <c:v>6.2</c:v>
                </c:pt>
                <c:pt idx="1440">
                  <c:v>5.6</c:v>
                </c:pt>
                <c:pt idx="1441">
                  <c:v>4.4000000000000004</c:v>
                </c:pt>
                <c:pt idx="1442">
                  <c:v>7.5</c:v>
                </c:pt>
                <c:pt idx="1443">
                  <c:v>7.1</c:v>
                </c:pt>
                <c:pt idx="1444">
                  <c:v>6.4</c:v>
                </c:pt>
                <c:pt idx="1445">
                  <c:v>7.1</c:v>
                </c:pt>
                <c:pt idx="1446">
                  <c:v>6.9</c:v>
                </c:pt>
                <c:pt idx="1447">
                  <c:v>7.5</c:v>
                </c:pt>
                <c:pt idx="1448">
                  <c:v>6.3</c:v>
                </c:pt>
                <c:pt idx="1449">
                  <c:v>6.4</c:v>
                </c:pt>
                <c:pt idx="1450">
                  <c:v>5.9</c:v>
                </c:pt>
                <c:pt idx="1451">
                  <c:v>6.8</c:v>
                </c:pt>
                <c:pt idx="1452">
                  <c:v>6.3</c:v>
                </c:pt>
                <c:pt idx="1453">
                  <c:v>3.6</c:v>
                </c:pt>
                <c:pt idx="1454">
                  <c:v>5.3</c:v>
                </c:pt>
                <c:pt idx="1455">
                  <c:v>5.9</c:v>
                </c:pt>
                <c:pt idx="1456">
                  <c:v>6.9</c:v>
                </c:pt>
                <c:pt idx="1457">
                  <c:v>6.9</c:v>
                </c:pt>
                <c:pt idx="1458">
                  <c:v>6.1</c:v>
                </c:pt>
                <c:pt idx="1459">
                  <c:v>8.5</c:v>
                </c:pt>
                <c:pt idx="1460">
                  <c:v>6.3</c:v>
                </c:pt>
                <c:pt idx="1461">
                  <c:v>7.3</c:v>
                </c:pt>
                <c:pt idx="1462">
                  <c:v>6.3</c:v>
                </c:pt>
                <c:pt idx="1463">
                  <c:v>7.2</c:v>
                </c:pt>
                <c:pt idx="1464">
                  <c:v>7.3</c:v>
                </c:pt>
                <c:pt idx="1465">
                  <c:v>6.3</c:v>
                </c:pt>
                <c:pt idx="1466">
                  <c:v>8.1</c:v>
                </c:pt>
                <c:pt idx="1467">
                  <c:v>6.9</c:v>
                </c:pt>
                <c:pt idx="1468">
                  <c:v>6.3</c:v>
                </c:pt>
                <c:pt idx="1469">
                  <c:v>7.3</c:v>
                </c:pt>
                <c:pt idx="1470">
                  <c:v>6.1</c:v>
                </c:pt>
                <c:pt idx="1471">
                  <c:v>6.9</c:v>
                </c:pt>
                <c:pt idx="1472">
                  <c:v>7.2</c:v>
                </c:pt>
                <c:pt idx="1473">
                  <c:v>6.4</c:v>
                </c:pt>
                <c:pt idx="1474">
                  <c:v>6.4</c:v>
                </c:pt>
                <c:pt idx="1475">
                  <c:v>8.3000000000000007</c:v>
                </c:pt>
                <c:pt idx="1476">
                  <c:v>7.2</c:v>
                </c:pt>
                <c:pt idx="1477">
                  <c:v>6.8</c:v>
                </c:pt>
                <c:pt idx="1478">
                  <c:v>6.5</c:v>
                </c:pt>
                <c:pt idx="1479">
                  <c:v>7.8</c:v>
                </c:pt>
                <c:pt idx="1480">
                  <c:v>7.6</c:v>
                </c:pt>
                <c:pt idx="1481">
                  <c:v>7.2</c:v>
                </c:pt>
                <c:pt idx="1482">
                  <c:v>6.7</c:v>
                </c:pt>
                <c:pt idx="1483">
                  <c:v>6.8</c:v>
                </c:pt>
                <c:pt idx="1484">
                  <c:v>6.3</c:v>
                </c:pt>
                <c:pt idx="1485">
                  <c:v>6.2</c:v>
                </c:pt>
                <c:pt idx="1486">
                  <c:v>6.2</c:v>
                </c:pt>
                <c:pt idx="1487">
                  <c:v>8.6</c:v>
                </c:pt>
                <c:pt idx="1488">
                  <c:v>8</c:v>
                </c:pt>
                <c:pt idx="1489">
                  <c:v>7</c:v>
                </c:pt>
                <c:pt idx="1490">
                  <c:v>8</c:v>
                </c:pt>
                <c:pt idx="1491">
                  <c:v>8.1</c:v>
                </c:pt>
                <c:pt idx="1492">
                  <c:v>6.7</c:v>
                </c:pt>
                <c:pt idx="1493">
                  <c:v>7.9</c:v>
                </c:pt>
                <c:pt idx="1494">
                  <c:v>6.1</c:v>
                </c:pt>
                <c:pt idx="1495">
                  <c:v>4.2</c:v>
                </c:pt>
                <c:pt idx="1496">
                  <c:v>6.1</c:v>
                </c:pt>
                <c:pt idx="1497">
                  <c:v>6.6</c:v>
                </c:pt>
                <c:pt idx="1498">
                  <c:v>7.5</c:v>
                </c:pt>
                <c:pt idx="1499">
                  <c:v>7.4</c:v>
                </c:pt>
                <c:pt idx="1500">
                  <c:v>7.2</c:v>
                </c:pt>
                <c:pt idx="1501">
                  <c:v>6.9</c:v>
                </c:pt>
                <c:pt idx="1502">
                  <c:v>7.4</c:v>
                </c:pt>
                <c:pt idx="1503">
                  <c:v>5.4</c:v>
                </c:pt>
                <c:pt idx="1504">
                  <c:v>6.8</c:v>
                </c:pt>
                <c:pt idx="1505">
                  <c:v>6.3</c:v>
                </c:pt>
                <c:pt idx="1506">
                  <c:v>7.2</c:v>
                </c:pt>
                <c:pt idx="1507">
                  <c:v>6.9</c:v>
                </c:pt>
                <c:pt idx="1508">
                  <c:v>6</c:v>
                </c:pt>
                <c:pt idx="1509">
                  <c:v>5.9</c:v>
                </c:pt>
                <c:pt idx="1510">
                  <c:v>5.4</c:v>
                </c:pt>
                <c:pt idx="1511">
                  <c:v>5.9</c:v>
                </c:pt>
                <c:pt idx="1512">
                  <c:v>6.1</c:v>
                </c:pt>
                <c:pt idx="1513">
                  <c:v>7.7</c:v>
                </c:pt>
                <c:pt idx="1514">
                  <c:v>5.8</c:v>
                </c:pt>
                <c:pt idx="1515">
                  <c:v>7.6</c:v>
                </c:pt>
                <c:pt idx="1516">
                  <c:v>6.1</c:v>
                </c:pt>
                <c:pt idx="1517">
                  <c:v>5.4</c:v>
                </c:pt>
                <c:pt idx="1518">
                  <c:v>5.0999999999999996</c:v>
                </c:pt>
                <c:pt idx="1519">
                  <c:v>6.4</c:v>
                </c:pt>
                <c:pt idx="1520">
                  <c:v>6.3</c:v>
                </c:pt>
                <c:pt idx="1521">
                  <c:v>7.5</c:v>
                </c:pt>
                <c:pt idx="1522">
                  <c:v>7.1</c:v>
                </c:pt>
                <c:pt idx="1523">
                  <c:v>7.8</c:v>
                </c:pt>
                <c:pt idx="1524">
                  <c:v>6.5</c:v>
                </c:pt>
                <c:pt idx="1525">
                  <c:v>6.6</c:v>
                </c:pt>
                <c:pt idx="1526">
                  <c:v>7.4</c:v>
                </c:pt>
                <c:pt idx="1527">
                  <c:v>7.6</c:v>
                </c:pt>
                <c:pt idx="1528">
                  <c:v>7.5</c:v>
                </c:pt>
                <c:pt idx="1529">
                  <c:v>6.6</c:v>
                </c:pt>
                <c:pt idx="1530">
                  <c:v>7.2</c:v>
                </c:pt>
                <c:pt idx="1531">
                  <c:v>7.6</c:v>
                </c:pt>
                <c:pt idx="1532">
                  <c:v>6.2</c:v>
                </c:pt>
                <c:pt idx="1533">
                  <c:v>5.6</c:v>
                </c:pt>
                <c:pt idx="1534">
                  <c:v>7.6</c:v>
                </c:pt>
                <c:pt idx="1535">
                  <c:v>6.6</c:v>
                </c:pt>
                <c:pt idx="1536">
                  <c:v>7</c:v>
                </c:pt>
                <c:pt idx="1537">
                  <c:v>2.7</c:v>
                </c:pt>
                <c:pt idx="1538">
                  <c:v>7.6</c:v>
                </c:pt>
                <c:pt idx="1539">
                  <c:v>6.6</c:v>
                </c:pt>
                <c:pt idx="1540">
                  <c:v>6.9</c:v>
                </c:pt>
                <c:pt idx="1541">
                  <c:v>6.8</c:v>
                </c:pt>
                <c:pt idx="1542">
                  <c:v>3.7</c:v>
                </c:pt>
                <c:pt idx="1543">
                  <c:v>6.1</c:v>
                </c:pt>
                <c:pt idx="1544">
                  <c:v>5.9</c:v>
                </c:pt>
                <c:pt idx="1545">
                  <c:v>6.7</c:v>
                </c:pt>
                <c:pt idx="1546">
                  <c:v>6.9</c:v>
                </c:pt>
                <c:pt idx="1547">
                  <c:v>5.5</c:v>
                </c:pt>
                <c:pt idx="1548">
                  <c:v>7.1</c:v>
                </c:pt>
                <c:pt idx="1549">
                  <c:v>7.1</c:v>
                </c:pt>
                <c:pt idx="1550">
                  <c:v>7.3</c:v>
                </c:pt>
                <c:pt idx="1551">
                  <c:v>3.4</c:v>
                </c:pt>
                <c:pt idx="1552">
                  <c:v>6.8</c:v>
                </c:pt>
                <c:pt idx="1553">
                  <c:v>6.9</c:v>
                </c:pt>
                <c:pt idx="1554">
                  <c:v>7</c:v>
                </c:pt>
                <c:pt idx="1555">
                  <c:v>5.5</c:v>
                </c:pt>
                <c:pt idx="1556">
                  <c:v>5.0999999999999996</c:v>
                </c:pt>
                <c:pt idx="1557">
                  <c:v>6.2</c:v>
                </c:pt>
                <c:pt idx="1558">
                  <c:v>5.9</c:v>
                </c:pt>
                <c:pt idx="1559">
                  <c:v>5.2</c:v>
                </c:pt>
                <c:pt idx="1560">
                  <c:v>6.2</c:v>
                </c:pt>
                <c:pt idx="1561">
                  <c:v>5.5</c:v>
                </c:pt>
                <c:pt idx="1562">
                  <c:v>7.4</c:v>
                </c:pt>
                <c:pt idx="1563">
                  <c:v>4.4000000000000004</c:v>
                </c:pt>
                <c:pt idx="1564">
                  <c:v>6.3</c:v>
                </c:pt>
                <c:pt idx="1565">
                  <c:v>6.1</c:v>
                </c:pt>
                <c:pt idx="1566">
                  <c:v>5.3</c:v>
                </c:pt>
                <c:pt idx="1567">
                  <c:v>5.4</c:v>
                </c:pt>
                <c:pt idx="1568">
                  <c:v>6.7</c:v>
                </c:pt>
                <c:pt idx="1569">
                  <c:v>5.9</c:v>
                </c:pt>
                <c:pt idx="1570">
                  <c:v>7.3</c:v>
                </c:pt>
                <c:pt idx="1571">
                  <c:v>5.5</c:v>
                </c:pt>
                <c:pt idx="1572">
                  <c:v>5.8</c:v>
                </c:pt>
                <c:pt idx="1573">
                  <c:v>4.5999999999999996</c:v>
                </c:pt>
                <c:pt idx="1574">
                  <c:v>6.7</c:v>
                </c:pt>
                <c:pt idx="1575">
                  <c:v>5.0999999999999996</c:v>
                </c:pt>
                <c:pt idx="1576">
                  <c:v>5.6</c:v>
                </c:pt>
                <c:pt idx="1577">
                  <c:v>7</c:v>
                </c:pt>
                <c:pt idx="1578">
                  <c:v>6.4</c:v>
                </c:pt>
                <c:pt idx="1579">
                  <c:v>6.7</c:v>
                </c:pt>
                <c:pt idx="1580">
                  <c:v>4.0999999999999996</c:v>
                </c:pt>
                <c:pt idx="1581">
                  <c:v>5.5</c:v>
                </c:pt>
                <c:pt idx="1582">
                  <c:v>2.7</c:v>
                </c:pt>
                <c:pt idx="1583">
                  <c:v>6.4</c:v>
                </c:pt>
                <c:pt idx="1584">
                  <c:v>4.8</c:v>
                </c:pt>
                <c:pt idx="1585">
                  <c:v>6.1</c:v>
                </c:pt>
                <c:pt idx="1586">
                  <c:v>4.8</c:v>
                </c:pt>
                <c:pt idx="1587">
                  <c:v>7</c:v>
                </c:pt>
                <c:pt idx="1588">
                  <c:v>6.8</c:v>
                </c:pt>
                <c:pt idx="1589">
                  <c:v>5.6</c:v>
                </c:pt>
                <c:pt idx="1590">
                  <c:v>6.1</c:v>
                </c:pt>
                <c:pt idx="1591">
                  <c:v>7.9</c:v>
                </c:pt>
                <c:pt idx="1592">
                  <c:v>8.4</c:v>
                </c:pt>
                <c:pt idx="1593">
                  <c:v>6.5</c:v>
                </c:pt>
                <c:pt idx="1594">
                  <c:v>7.1</c:v>
                </c:pt>
                <c:pt idx="1595">
                  <c:v>6.6</c:v>
                </c:pt>
                <c:pt idx="1596">
                  <c:v>7</c:v>
                </c:pt>
                <c:pt idx="1597">
                  <c:v>5.6</c:v>
                </c:pt>
                <c:pt idx="1598">
                  <c:v>4.8</c:v>
                </c:pt>
                <c:pt idx="1599">
                  <c:v>7.5</c:v>
                </c:pt>
                <c:pt idx="1600">
                  <c:v>6</c:v>
                </c:pt>
                <c:pt idx="1601">
                  <c:v>6.8</c:v>
                </c:pt>
                <c:pt idx="1602">
                  <c:v>6.5</c:v>
                </c:pt>
                <c:pt idx="1603">
                  <c:v>7.9</c:v>
                </c:pt>
                <c:pt idx="1604">
                  <c:v>6.4</c:v>
                </c:pt>
                <c:pt idx="1605">
                  <c:v>5.8</c:v>
                </c:pt>
                <c:pt idx="1606">
                  <c:v>7.7</c:v>
                </c:pt>
                <c:pt idx="1607">
                  <c:v>5.3</c:v>
                </c:pt>
                <c:pt idx="1608">
                  <c:v>5.3</c:v>
                </c:pt>
                <c:pt idx="1609">
                  <c:v>7.5</c:v>
                </c:pt>
                <c:pt idx="1610">
                  <c:v>6.9</c:v>
                </c:pt>
                <c:pt idx="1611">
                  <c:v>4.9000000000000004</c:v>
                </c:pt>
                <c:pt idx="1612">
                  <c:v>7.1</c:v>
                </c:pt>
                <c:pt idx="1613">
                  <c:v>8</c:v>
                </c:pt>
                <c:pt idx="1614">
                  <c:v>7.9</c:v>
                </c:pt>
                <c:pt idx="1615">
                  <c:v>7.6</c:v>
                </c:pt>
                <c:pt idx="1616">
                  <c:v>5.9</c:v>
                </c:pt>
                <c:pt idx="1617">
                  <c:v>6.3</c:v>
                </c:pt>
                <c:pt idx="1618">
                  <c:v>6.4</c:v>
                </c:pt>
                <c:pt idx="1619">
                  <c:v>8.1999999999999993</c:v>
                </c:pt>
                <c:pt idx="1620">
                  <c:v>6.9</c:v>
                </c:pt>
                <c:pt idx="1621">
                  <c:v>7.8</c:v>
                </c:pt>
                <c:pt idx="1622">
                  <c:v>6.7</c:v>
                </c:pt>
                <c:pt idx="1623">
                  <c:v>7.5</c:v>
                </c:pt>
                <c:pt idx="1624">
                  <c:v>7.4</c:v>
                </c:pt>
                <c:pt idx="1625">
                  <c:v>5.2</c:v>
                </c:pt>
                <c:pt idx="1626">
                  <c:v>7.6</c:v>
                </c:pt>
                <c:pt idx="1627">
                  <c:v>7.3</c:v>
                </c:pt>
                <c:pt idx="1628">
                  <c:v>6.6</c:v>
                </c:pt>
                <c:pt idx="1629">
                  <c:v>6.8</c:v>
                </c:pt>
                <c:pt idx="1630">
                  <c:v>6.9</c:v>
                </c:pt>
                <c:pt idx="1631">
                  <c:v>5.8</c:v>
                </c:pt>
                <c:pt idx="1632">
                  <c:v>6.6</c:v>
                </c:pt>
                <c:pt idx="1633">
                  <c:v>6.7</c:v>
                </c:pt>
                <c:pt idx="1634">
                  <c:v>6.7</c:v>
                </c:pt>
                <c:pt idx="1635">
                  <c:v>6.3</c:v>
                </c:pt>
                <c:pt idx="1636">
                  <c:v>7.7</c:v>
                </c:pt>
                <c:pt idx="1637">
                  <c:v>6.1</c:v>
                </c:pt>
                <c:pt idx="1638">
                  <c:v>4.9000000000000004</c:v>
                </c:pt>
                <c:pt idx="1639">
                  <c:v>6.2</c:v>
                </c:pt>
                <c:pt idx="1640">
                  <c:v>7.8</c:v>
                </c:pt>
                <c:pt idx="1641">
                  <c:v>8.1999999999999993</c:v>
                </c:pt>
                <c:pt idx="1642">
                  <c:v>6.9</c:v>
                </c:pt>
                <c:pt idx="1643">
                  <c:v>6.2</c:v>
                </c:pt>
                <c:pt idx="1644">
                  <c:v>6.9</c:v>
                </c:pt>
                <c:pt idx="1645">
                  <c:v>4.8</c:v>
                </c:pt>
                <c:pt idx="1646">
                  <c:v>5.3</c:v>
                </c:pt>
                <c:pt idx="1647">
                  <c:v>6.7</c:v>
                </c:pt>
                <c:pt idx="1648">
                  <c:v>5.4</c:v>
                </c:pt>
                <c:pt idx="1649">
                  <c:v>5.4</c:v>
                </c:pt>
                <c:pt idx="1650">
                  <c:v>4.9000000000000004</c:v>
                </c:pt>
                <c:pt idx="1651">
                  <c:v>6.1</c:v>
                </c:pt>
                <c:pt idx="1652">
                  <c:v>5.8</c:v>
                </c:pt>
                <c:pt idx="1653">
                  <c:v>7</c:v>
                </c:pt>
                <c:pt idx="1654">
                  <c:v>6.5</c:v>
                </c:pt>
                <c:pt idx="1655">
                  <c:v>6.6</c:v>
                </c:pt>
                <c:pt idx="1656">
                  <c:v>5.7</c:v>
                </c:pt>
                <c:pt idx="1657">
                  <c:v>6.6</c:v>
                </c:pt>
                <c:pt idx="1658">
                  <c:v>7</c:v>
                </c:pt>
                <c:pt idx="1659">
                  <c:v>7.4</c:v>
                </c:pt>
                <c:pt idx="1660">
                  <c:v>5.3</c:v>
                </c:pt>
                <c:pt idx="1661">
                  <c:v>7.4</c:v>
                </c:pt>
                <c:pt idx="1662">
                  <c:v>7.4</c:v>
                </c:pt>
                <c:pt idx="1663">
                  <c:v>6.8</c:v>
                </c:pt>
                <c:pt idx="1664">
                  <c:v>7.2</c:v>
                </c:pt>
                <c:pt idx="1665">
                  <c:v>6</c:v>
                </c:pt>
                <c:pt idx="1666">
                  <c:v>6.6</c:v>
                </c:pt>
                <c:pt idx="1667">
                  <c:v>7.9</c:v>
                </c:pt>
                <c:pt idx="1668">
                  <c:v>5.7</c:v>
                </c:pt>
                <c:pt idx="1669">
                  <c:v>7.1</c:v>
                </c:pt>
                <c:pt idx="1670">
                  <c:v>5.6</c:v>
                </c:pt>
                <c:pt idx="1671">
                  <c:v>7.8</c:v>
                </c:pt>
                <c:pt idx="1672">
                  <c:v>7.9</c:v>
                </c:pt>
                <c:pt idx="1673">
                  <c:v>6.9</c:v>
                </c:pt>
                <c:pt idx="1674">
                  <c:v>7.7</c:v>
                </c:pt>
                <c:pt idx="1675">
                  <c:v>6.9</c:v>
                </c:pt>
                <c:pt idx="1676">
                  <c:v>6</c:v>
                </c:pt>
                <c:pt idx="1677">
                  <c:v>6.2</c:v>
                </c:pt>
                <c:pt idx="1678">
                  <c:v>5.9</c:v>
                </c:pt>
                <c:pt idx="1679">
                  <c:v>6.8</c:v>
                </c:pt>
                <c:pt idx="1680">
                  <c:v>3.6</c:v>
                </c:pt>
                <c:pt idx="1681">
                  <c:v>6.7</c:v>
                </c:pt>
                <c:pt idx="1682">
                  <c:v>6.3</c:v>
                </c:pt>
                <c:pt idx="1683">
                  <c:v>6.4</c:v>
                </c:pt>
                <c:pt idx="1684">
                  <c:v>6.4</c:v>
                </c:pt>
                <c:pt idx="1685">
                  <c:v>5.7</c:v>
                </c:pt>
                <c:pt idx="1686">
                  <c:v>6.2</c:v>
                </c:pt>
                <c:pt idx="1687">
                  <c:v>5.2</c:v>
                </c:pt>
                <c:pt idx="1688">
                  <c:v>6.1</c:v>
                </c:pt>
                <c:pt idx="1689">
                  <c:v>7.1</c:v>
                </c:pt>
                <c:pt idx="1690">
                  <c:v>7.2</c:v>
                </c:pt>
                <c:pt idx="1691">
                  <c:v>6.5</c:v>
                </c:pt>
                <c:pt idx="1692">
                  <c:v>6</c:v>
                </c:pt>
                <c:pt idx="1693">
                  <c:v>7</c:v>
                </c:pt>
                <c:pt idx="1694">
                  <c:v>7</c:v>
                </c:pt>
                <c:pt idx="1695">
                  <c:v>7.5</c:v>
                </c:pt>
                <c:pt idx="1696">
                  <c:v>6.6</c:v>
                </c:pt>
                <c:pt idx="1697">
                  <c:v>7.4</c:v>
                </c:pt>
                <c:pt idx="1698">
                  <c:v>6.5</c:v>
                </c:pt>
                <c:pt idx="1699">
                  <c:v>6.2</c:v>
                </c:pt>
                <c:pt idx="1700">
                  <c:v>7.8</c:v>
                </c:pt>
                <c:pt idx="1701">
                  <c:v>5.2</c:v>
                </c:pt>
                <c:pt idx="1702">
                  <c:v>6.5</c:v>
                </c:pt>
                <c:pt idx="1703">
                  <c:v>6.5</c:v>
                </c:pt>
                <c:pt idx="1704">
                  <c:v>5.2</c:v>
                </c:pt>
                <c:pt idx="1705">
                  <c:v>7.2</c:v>
                </c:pt>
                <c:pt idx="1706">
                  <c:v>7.1</c:v>
                </c:pt>
                <c:pt idx="1707">
                  <c:v>4.5</c:v>
                </c:pt>
                <c:pt idx="1708">
                  <c:v>5.7</c:v>
                </c:pt>
                <c:pt idx="1709">
                  <c:v>6</c:v>
                </c:pt>
                <c:pt idx="1710">
                  <c:v>6.4</c:v>
                </c:pt>
                <c:pt idx="1711">
                  <c:v>5.2</c:v>
                </c:pt>
                <c:pt idx="1712">
                  <c:v>4.3</c:v>
                </c:pt>
                <c:pt idx="1713">
                  <c:v>6.1</c:v>
                </c:pt>
                <c:pt idx="1714">
                  <c:v>6.8</c:v>
                </c:pt>
                <c:pt idx="1715">
                  <c:v>5.2</c:v>
                </c:pt>
                <c:pt idx="1716">
                  <c:v>6.5</c:v>
                </c:pt>
                <c:pt idx="1717">
                  <c:v>7.5</c:v>
                </c:pt>
                <c:pt idx="1718">
                  <c:v>7.1</c:v>
                </c:pt>
                <c:pt idx="1719">
                  <c:v>6.9</c:v>
                </c:pt>
                <c:pt idx="1720">
                  <c:v>8</c:v>
                </c:pt>
                <c:pt idx="1721">
                  <c:v>8.1999999999999993</c:v>
                </c:pt>
                <c:pt idx="1722">
                  <c:v>6.4</c:v>
                </c:pt>
                <c:pt idx="1723">
                  <c:v>7.9</c:v>
                </c:pt>
                <c:pt idx="1724">
                  <c:v>6.7</c:v>
                </c:pt>
                <c:pt idx="1725">
                  <c:v>6.1</c:v>
                </c:pt>
                <c:pt idx="1726">
                  <c:v>8.9</c:v>
                </c:pt>
                <c:pt idx="1727">
                  <c:v>8.1</c:v>
                </c:pt>
                <c:pt idx="1728">
                  <c:v>6.2</c:v>
                </c:pt>
                <c:pt idx="1729">
                  <c:v>4.9000000000000004</c:v>
                </c:pt>
                <c:pt idx="1730">
                  <c:v>5.8</c:v>
                </c:pt>
                <c:pt idx="1731">
                  <c:v>6</c:v>
                </c:pt>
                <c:pt idx="1732">
                  <c:v>7</c:v>
                </c:pt>
                <c:pt idx="1733">
                  <c:v>6</c:v>
                </c:pt>
                <c:pt idx="1734">
                  <c:v>7.9</c:v>
                </c:pt>
                <c:pt idx="1735">
                  <c:v>8.1</c:v>
                </c:pt>
                <c:pt idx="1736">
                  <c:v>6.2</c:v>
                </c:pt>
                <c:pt idx="1737">
                  <c:v>6.7</c:v>
                </c:pt>
                <c:pt idx="1738">
                  <c:v>7.3</c:v>
                </c:pt>
                <c:pt idx="1739">
                  <c:v>4.5999999999999996</c:v>
                </c:pt>
                <c:pt idx="1740">
                  <c:v>6.1</c:v>
                </c:pt>
                <c:pt idx="1741">
                  <c:v>6.2</c:v>
                </c:pt>
                <c:pt idx="1742">
                  <c:v>7.8</c:v>
                </c:pt>
                <c:pt idx="1743">
                  <c:v>6.1</c:v>
                </c:pt>
                <c:pt idx="1744">
                  <c:v>5.8</c:v>
                </c:pt>
                <c:pt idx="1745">
                  <c:v>6.5</c:v>
                </c:pt>
                <c:pt idx="1746">
                  <c:v>7.2</c:v>
                </c:pt>
                <c:pt idx="1747">
                  <c:v>7.8</c:v>
                </c:pt>
                <c:pt idx="1748">
                  <c:v>4.7</c:v>
                </c:pt>
                <c:pt idx="1749">
                  <c:v>6.8</c:v>
                </c:pt>
                <c:pt idx="1750">
                  <c:v>5.9</c:v>
                </c:pt>
                <c:pt idx="1751">
                  <c:v>7.2</c:v>
                </c:pt>
                <c:pt idx="1752">
                  <c:v>8.6999999999999993</c:v>
                </c:pt>
                <c:pt idx="1753">
                  <c:v>5</c:v>
                </c:pt>
                <c:pt idx="1754">
                  <c:v>6.6</c:v>
                </c:pt>
                <c:pt idx="1755">
                  <c:v>8.3000000000000007</c:v>
                </c:pt>
                <c:pt idx="1756">
                  <c:v>6.7</c:v>
                </c:pt>
                <c:pt idx="1757">
                  <c:v>7.8</c:v>
                </c:pt>
                <c:pt idx="1758">
                  <c:v>6.5</c:v>
                </c:pt>
                <c:pt idx="1759">
                  <c:v>6.1</c:v>
                </c:pt>
                <c:pt idx="1760">
                  <c:v>8.1</c:v>
                </c:pt>
                <c:pt idx="1761">
                  <c:v>5.2</c:v>
                </c:pt>
                <c:pt idx="1762">
                  <c:v>5.6</c:v>
                </c:pt>
                <c:pt idx="1763">
                  <c:v>5.8</c:v>
                </c:pt>
                <c:pt idx="1764">
                  <c:v>6.6</c:v>
                </c:pt>
                <c:pt idx="1765">
                  <c:v>6.6</c:v>
                </c:pt>
                <c:pt idx="1766">
                  <c:v>5.5</c:v>
                </c:pt>
                <c:pt idx="1767">
                  <c:v>7</c:v>
                </c:pt>
                <c:pt idx="1768">
                  <c:v>6.5</c:v>
                </c:pt>
                <c:pt idx="1769">
                  <c:v>5.8</c:v>
                </c:pt>
                <c:pt idx="1770">
                  <c:v>5.6</c:v>
                </c:pt>
                <c:pt idx="1771">
                  <c:v>5.6</c:v>
                </c:pt>
                <c:pt idx="1772">
                  <c:v>5.8</c:v>
                </c:pt>
                <c:pt idx="1773">
                  <c:v>7.6</c:v>
                </c:pt>
                <c:pt idx="1774">
                  <c:v>6.4</c:v>
                </c:pt>
                <c:pt idx="1775">
                  <c:v>6.3</c:v>
                </c:pt>
                <c:pt idx="1776">
                  <c:v>4.5999999999999996</c:v>
                </c:pt>
                <c:pt idx="1777">
                  <c:v>6.5</c:v>
                </c:pt>
                <c:pt idx="1778">
                  <c:v>7.5</c:v>
                </c:pt>
                <c:pt idx="1779">
                  <c:v>7.5</c:v>
                </c:pt>
                <c:pt idx="1780">
                  <c:v>5.3</c:v>
                </c:pt>
                <c:pt idx="1781">
                  <c:v>7.5</c:v>
                </c:pt>
                <c:pt idx="1782">
                  <c:v>3.3</c:v>
                </c:pt>
                <c:pt idx="1783">
                  <c:v>3.5</c:v>
                </c:pt>
                <c:pt idx="1784">
                  <c:v>9.3000000000000007</c:v>
                </c:pt>
                <c:pt idx="1785">
                  <c:v>4.8</c:v>
                </c:pt>
                <c:pt idx="1786">
                  <c:v>6.9</c:v>
                </c:pt>
                <c:pt idx="1787">
                  <c:v>6</c:v>
                </c:pt>
                <c:pt idx="1788">
                  <c:v>7.3</c:v>
                </c:pt>
                <c:pt idx="1789">
                  <c:v>6.6</c:v>
                </c:pt>
                <c:pt idx="1790">
                  <c:v>7.5</c:v>
                </c:pt>
                <c:pt idx="1791">
                  <c:v>6.9</c:v>
                </c:pt>
                <c:pt idx="1792">
                  <c:v>6.8</c:v>
                </c:pt>
                <c:pt idx="1793">
                  <c:v>6.4</c:v>
                </c:pt>
                <c:pt idx="1794">
                  <c:v>5.6</c:v>
                </c:pt>
                <c:pt idx="1795">
                  <c:v>6.3</c:v>
                </c:pt>
                <c:pt idx="1796">
                  <c:v>7.3</c:v>
                </c:pt>
                <c:pt idx="1797">
                  <c:v>6.6</c:v>
                </c:pt>
                <c:pt idx="1798">
                  <c:v>4.5999999999999996</c:v>
                </c:pt>
                <c:pt idx="1799">
                  <c:v>5.0999999999999996</c:v>
                </c:pt>
                <c:pt idx="1800">
                  <c:v>5.6</c:v>
                </c:pt>
                <c:pt idx="1801">
                  <c:v>5.3</c:v>
                </c:pt>
                <c:pt idx="1802">
                  <c:v>5.6</c:v>
                </c:pt>
                <c:pt idx="1803">
                  <c:v>5.9</c:v>
                </c:pt>
                <c:pt idx="1804">
                  <c:v>4.7</c:v>
                </c:pt>
                <c:pt idx="1805">
                  <c:v>4.8</c:v>
                </c:pt>
                <c:pt idx="1806">
                  <c:v>6.8</c:v>
                </c:pt>
                <c:pt idx="1807">
                  <c:v>5.4</c:v>
                </c:pt>
                <c:pt idx="1808">
                  <c:v>5.0999999999999996</c:v>
                </c:pt>
                <c:pt idx="1809">
                  <c:v>7</c:v>
                </c:pt>
                <c:pt idx="1810">
                  <c:v>4</c:v>
                </c:pt>
                <c:pt idx="1811">
                  <c:v>7.3</c:v>
                </c:pt>
                <c:pt idx="1812">
                  <c:v>6.8</c:v>
                </c:pt>
                <c:pt idx="1813">
                  <c:v>7</c:v>
                </c:pt>
                <c:pt idx="1814">
                  <c:v>7.1</c:v>
                </c:pt>
                <c:pt idx="1815">
                  <c:v>6.9</c:v>
                </c:pt>
                <c:pt idx="1816">
                  <c:v>7.3</c:v>
                </c:pt>
                <c:pt idx="1817">
                  <c:v>8.1999999999999993</c:v>
                </c:pt>
                <c:pt idx="1818">
                  <c:v>7.1</c:v>
                </c:pt>
                <c:pt idx="1819">
                  <c:v>7.7</c:v>
                </c:pt>
                <c:pt idx="1820">
                  <c:v>6.5</c:v>
                </c:pt>
                <c:pt idx="1821">
                  <c:v>4.9000000000000004</c:v>
                </c:pt>
                <c:pt idx="1822">
                  <c:v>6.4</c:v>
                </c:pt>
                <c:pt idx="1823">
                  <c:v>5.9</c:v>
                </c:pt>
                <c:pt idx="1824">
                  <c:v>6.2</c:v>
                </c:pt>
                <c:pt idx="1825">
                  <c:v>5.8</c:v>
                </c:pt>
                <c:pt idx="1826">
                  <c:v>6.7</c:v>
                </c:pt>
                <c:pt idx="1827">
                  <c:v>5.9</c:v>
                </c:pt>
                <c:pt idx="1828">
                  <c:v>7.3</c:v>
                </c:pt>
                <c:pt idx="1829">
                  <c:v>4.0999999999999996</c:v>
                </c:pt>
                <c:pt idx="1830">
                  <c:v>4.9000000000000004</c:v>
                </c:pt>
                <c:pt idx="1831">
                  <c:v>7.9</c:v>
                </c:pt>
                <c:pt idx="1832">
                  <c:v>5.2</c:v>
                </c:pt>
                <c:pt idx="1833">
                  <c:v>4.0999999999999996</c:v>
                </c:pt>
                <c:pt idx="1834">
                  <c:v>6.6</c:v>
                </c:pt>
                <c:pt idx="1835">
                  <c:v>2.9</c:v>
                </c:pt>
                <c:pt idx="1836">
                  <c:v>6.5</c:v>
                </c:pt>
                <c:pt idx="1837">
                  <c:v>7.2</c:v>
                </c:pt>
                <c:pt idx="1838">
                  <c:v>6.8</c:v>
                </c:pt>
                <c:pt idx="1839">
                  <c:v>7.8</c:v>
                </c:pt>
                <c:pt idx="1840">
                  <c:v>6.7</c:v>
                </c:pt>
                <c:pt idx="1841">
                  <c:v>7.1</c:v>
                </c:pt>
                <c:pt idx="1842">
                  <c:v>5.7</c:v>
                </c:pt>
                <c:pt idx="1843">
                  <c:v>5.3</c:v>
                </c:pt>
                <c:pt idx="1844">
                  <c:v>7.7</c:v>
                </c:pt>
                <c:pt idx="1845">
                  <c:v>6.1</c:v>
                </c:pt>
                <c:pt idx="1846">
                  <c:v>7.3</c:v>
                </c:pt>
                <c:pt idx="1847">
                  <c:v>7.2</c:v>
                </c:pt>
                <c:pt idx="1848">
                  <c:v>6.1</c:v>
                </c:pt>
                <c:pt idx="1849">
                  <c:v>5.8</c:v>
                </c:pt>
                <c:pt idx="1850">
                  <c:v>5.7</c:v>
                </c:pt>
                <c:pt idx="1851">
                  <c:v>6.7</c:v>
                </c:pt>
                <c:pt idx="1852">
                  <c:v>6.5</c:v>
                </c:pt>
                <c:pt idx="1853">
                  <c:v>7.2</c:v>
                </c:pt>
                <c:pt idx="1854">
                  <c:v>7.6</c:v>
                </c:pt>
                <c:pt idx="1855">
                  <c:v>4.5999999999999996</c:v>
                </c:pt>
                <c:pt idx="1856">
                  <c:v>6.9</c:v>
                </c:pt>
                <c:pt idx="1857">
                  <c:v>6.6</c:v>
                </c:pt>
                <c:pt idx="1858">
                  <c:v>6.3</c:v>
                </c:pt>
                <c:pt idx="1859">
                  <c:v>6.2</c:v>
                </c:pt>
                <c:pt idx="1860">
                  <c:v>5.3</c:v>
                </c:pt>
                <c:pt idx="1861">
                  <c:v>7.3</c:v>
                </c:pt>
                <c:pt idx="1862">
                  <c:v>5.6</c:v>
                </c:pt>
                <c:pt idx="1863">
                  <c:v>6.2</c:v>
                </c:pt>
                <c:pt idx="1864">
                  <c:v>5.2</c:v>
                </c:pt>
                <c:pt idx="1865">
                  <c:v>5.3</c:v>
                </c:pt>
                <c:pt idx="1866">
                  <c:v>5.4</c:v>
                </c:pt>
                <c:pt idx="1867">
                  <c:v>4.9000000000000004</c:v>
                </c:pt>
                <c:pt idx="1868">
                  <c:v>5.5</c:v>
                </c:pt>
                <c:pt idx="1869">
                  <c:v>6.7</c:v>
                </c:pt>
                <c:pt idx="1870">
                  <c:v>7.2</c:v>
                </c:pt>
                <c:pt idx="1871">
                  <c:v>5.0999999999999996</c:v>
                </c:pt>
                <c:pt idx="1872">
                  <c:v>6.5</c:v>
                </c:pt>
                <c:pt idx="1873">
                  <c:v>8.1999999999999993</c:v>
                </c:pt>
                <c:pt idx="1874">
                  <c:v>7.7</c:v>
                </c:pt>
                <c:pt idx="1875">
                  <c:v>6.1</c:v>
                </c:pt>
                <c:pt idx="1876">
                  <c:v>8.8000000000000007</c:v>
                </c:pt>
                <c:pt idx="1877">
                  <c:v>6.8</c:v>
                </c:pt>
                <c:pt idx="1878">
                  <c:v>6.8</c:v>
                </c:pt>
                <c:pt idx="1879">
                  <c:v>6.7</c:v>
                </c:pt>
                <c:pt idx="1880">
                  <c:v>7.1</c:v>
                </c:pt>
                <c:pt idx="1881">
                  <c:v>7.1</c:v>
                </c:pt>
                <c:pt idx="1882">
                  <c:v>6.1</c:v>
                </c:pt>
                <c:pt idx="1883">
                  <c:v>8</c:v>
                </c:pt>
                <c:pt idx="1884">
                  <c:v>6.6</c:v>
                </c:pt>
                <c:pt idx="1885">
                  <c:v>5.4</c:v>
                </c:pt>
                <c:pt idx="1886">
                  <c:v>6.1</c:v>
                </c:pt>
                <c:pt idx="1887">
                  <c:v>5.6</c:v>
                </c:pt>
                <c:pt idx="1888">
                  <c:v>5.8</c:v>
                </c:pt>
                <c:pt idx="1889">
                  <c:v>2.8</c:v>
                </c:pt>
                <c:pt idx="1890">
                  <c:v>6.7</c:v>
                </c:pt>
                <c:pt idx="1891">
                  <c:v>5.0999999999999996</c:v>
                </c:pt>
                <c:pt idx="1892">
                  <c:v>7.2</c:v>
                </c:pt>
                <c:pt idx="1893">
                  <c:v>6</c:v>
                </c:pt>
                <c:pt idx="1894">
                  <c:v>6.7</c:v>
                </c:pt>
                <c:pt idx="1895">
                  <c:v>6.2</c:v>
                </c:pt>
                <c:pt idx="1896">
                  <c:v>6.2</c:v>
                </c:pt>
                <c:pt idx="1897">
                  <c:v>6.8</c:v>
                </c:pt>
                <c:pt idx="1898">
                  <c:v>7.1</c:v>
                </c:pt>
                <c:pt idx="1899">
                  <c:v>7.1</c:v>
                </c:pt>
                <c:pt idx="1900">
                  <c:v>7</c:v>
                </c:pt>
                <c:pt idx="1901">
                  <c:v>7.1</c:v>
                </c:pt>
                <c:pt idx="1902">
                  <c:v>6.4</c:v>
                </c:pt>
                <c:pt idx="1903">
                  <c:v>7</c:v>
                </c:pt>
                <c:pt idx="1904">
                  <c:v>6.2</c:v>
                </c:pt>
                <c:pt idx="1905">
                  <c:v>7.5</c:v>
                </c:pt>
                <c:pt idx="1906">
                  <c:v>4.8</c:v>
                </c:pt>
                <c:pt idx="1907">
                  <c:v>7.3</c:v>
                </c:pt>
                <c:pt idx="1908">
                  <c:v>5.8</c:v>
                </c:pt>
                <c:pt idx="1909">
                  <c:v>7.6</c:v>
                </c:pt>
                <c:pt idx="1910">
                  <c:v>5.6</c:v>
                </c:pt>
                <c:pt idx="1911">
                  <c:v>7</c:v>
                </c:pt>
                <c:pt idx="1912">
                  <c:v>6.6</c:v>
                </c:pt>
                <c:pt idx="1913">
                  <c:v>6.5</c:v>
                </c:pt>
                <c:pt idx="1914">
                  <c:v>7.4</c:v>
                </c:pt>
                <c:pt idx="1915">
                  <c:v>4.5999999999999996</c:v>
                </c:pt>
                <c:pt idx="1916">
                  <c:v>6.4</c:v>
                </c:pt>
                <c:pt idx="1917">
                  <c:v>5.9</c:v>
                </c:pt>
                <c:pt idx="1918">
                  <c:v>6.4</c:v>
                </c:pt>
                <c:pt idx="1919">
                  <c:v>6.6</c:v>
                </c:pt>
                <c:pt idx="1920">
                  <c:v>6.9</c:v>
                </c:pt>
                <c:pt idx="1921">
                  <c:v>5.8</c:v>
                </c:pt>
                <c:pt idx="1922">
                  <c:v>6.4</c:v>
                </c:pt>
                <c:pt idx="1923">
                  <c:v>5.3</c:v>
                </c:pt>
                <c:pt idx="1924">
                  <c:v>6.5</c:v>
                </c:pt>
                <c:pt idx="1925">
                  <c:v>5.7</c:v>
                </c:pt>
                <c:pt idx="1926">
                  <c:v>6.7</c:v>
                </c:pt>
                <c:pt idx="1927">
                  <c:v>3.9</c:v>
                </c:pt>
                <c:pt idx="1928">
                  <c:v>4.0999999999999996</c:v>
                </c:pt>
                <c:pt idx="1929">
                  <c:v>6.2</c:v>
                </c:pt>
                <c:pt idx="1930">
                  <c:v>3.8</c:v>
                </c:pt>
                <c:pt idx="1931">
                  <c:v>5.0999999999999996</c:v>
                </c:pt>
                <c:pt idx="1932">
                  <c:v>7.8</c:v>
                </c:pt>
                <c:pt idx="1933">
                  <c:v>7.8</c:v>
                </c:pt>
                <c:pt idx="1934">
                  <c:v>6.1</c:v>
                </c:pt>
                <c:pt idx="1935">
                  <c:v>5.8</c:v>
                </c:pt>
                <c:pt idx="1936">
                  <c:v>6.3</c:v>
                </c:pt>
                <c:pt idx="1937">
                  <c:v>5.4</c:v>
                </c:pt>
                <c:pt idx="1938">
                  <c:v>7.3</c:v>
                </c:pt>
                <c:pt idx="1939">
                  <c:v>6.8</c:v>
                </c:pt>
                <c:pt idx="1940">
                  <c:v>7.3</c:v>
                </c:pt>
                <c:pt idx="1941">
                  <c:v>6.5</c:v>
                </c:pt>
                <c:pt idx="1942">
                  <c:v>7.2</c:v>
                </c:pt>
                <c:pt idx="1943">
                  <c:v>6.3</c:v>
                </c:pt>
                <c:pt idx="1944">
                  <c:v>5.9</c:v>
                </c:pt>
                <c:pt idx="1945">
                  <c:v>7.8</c:v>
                </c:pt>
                <c:pt idx="1946">
                  <c:v>7.4</c:v>
                </c:pt>
                <c:pt idx="1947">
                  <c:v>4.8</c:v>
                </c:pt>
                <c:pt idx="1948">
                  <c:v>6.3</c:v>
                </c:pt>
                <c:pt idx="1949">
                  <c:v>7.8</c:v>
                </c:pt>
                <c:pt idx="1950">
                  <c:v>7.5</c:v>
                </c:pt>
                <c:pt idx="1951">
                  <c:v>6.8</c:v>
                </c:pt>
                <c:pt idx="1952">
                  <c:v>6.6</c:v>
                </c:pt>
                <c:pt idx="1953">
                  <c:v>4.5999999999999996</c:v>
                </c:pt>
                <c:pt idx="1954">
                  <c:v>7.1</c:v>
                </c:pt>
                <c:pt idx="1955">
                  <c:v>6.1</c:v>
                </c:pt>
                <c:pt idx="1956">
                  <c:v>6.7</c:v>
                </c:pt>
                <c:pt idx="1957">
                  <c:v>7.1</c:v>
                </c:pt>
                <c:pt idx="1958">
                  <c:v>5.8</c:v>
                </c:pt>
                <c:pt idx="1959">
                  <c:v>6.7</c:v>
                </c:pt>
                <c:pt idx="1960">
                  <c:v>5.8</c:v>
                </c:pt>
                <c:pt idx="1961">
                  <c:v>6.8</c:v>
                </c:pt>
                <c:pt idx="1962">
                  <c:v>8.5</c:v>
                </c:pt>
                <c:pt idx="1963">
                  <c:v>6.6</c:v>
                </c:pt>
                <c:pt idx="1964">
                  <c:v>7.7</c:v>
                </c:pt>
                <c:pt idx="1965">
                  <c:v>4.7</c:v>
                </c:pt>
                <c:pt idx="1966">
                  <c:v>6.4</c:v>
                </c:pt>
                <c:pt idx="1967">
                  <c:v>5.5</c:v>
                </c:pt>
                <c:pt idx="1968">
                  <c:v>8.6</c:v>
                </c:pt>
                <c:pt idx="1969">
                  <c:v>7</c:v>
                </c:pt>
                <c:pt idx="1970">
                  <c:v>7.1</c:v>
                </c:pt>
                <c:pt idx="1971">
                  <c:v>5.7</c:v>
                </c:pt>
                <c:pt idx="1972">
                  <c:v>3.7</c:v>
                </c:pt>
                <c:pt idx="1973">
                  <c:v>7.5</c:v>
                </c:pt>
                <c:pt idx="1974">
                  <c:v>4.5999999999999996</c:v>
                </c:pt>
                <c:pt idx="1975">
                  <c:v>4.9000000000000004</c:v>
                </c:pt>
                <c:pt idx="1976">
                  <c:v>7.1</c:v>
                </c:pt>
                <c:pt idx="1977">
                  <c:v>5.8</c:v>
                </c:pt>
                <c:pt idx="1978">
                  <c:v>5.4</c:v>
                </c:pt>
                <c:pt idx="1979">
                  <c:v>7.3</c:v>
                </c:pt>
                <c:pt idx="1980">
                  <c:v>7.1</c:v>
                </c:pt>
                <c:pt idx="1981">
                  <c:v>5.8</c:v>
                </c:pt>
                <c:pt idx="1982">
                  <c:v>8.1</c:v>
                </c:pt>
                <c:pt idx="1983">
                  <c:v>5.7</c:v>
                </c:pt>
                <c:pt idx="1984">
                  <c:v>4.4000000000000004</c:v>
                </c:pt>
                <c:pt idx="1985">
                  <c:v>7.9</c:v>
                </c:pt>
                <c:pt idx="1986">
                  <c:v>7.6</c:v>
                </c:pt>
                <c:pt idx="1987">
                  <c:v>4.8</c:v>
                </c:pt>
                <c:pt idx="1988">
                  <c:v>2.7</c:v>
                </c:pt>
                <c:pt idx="1989">
                  <c:v>5.8</c:v>
                </c:pt>
                <c:pt idx="1990">
                  <c:v>7.5</c:v>
                </c:pt>
                <c:pt idx="1991">
                  <c:v>5.4</c:v>
                </c:pt>
                <c:pt idx="1992">
                  <c:v>4.0999999999999996</c:v>
                </c:pt>
                <c:pt idx="1993">
                  <c:v>5.9</c:v>
                </c:pt>
                <c:pt idx="1994">
                  <c:v>6.3</c:v>
                </c:pt>
                <c:pt idx="1995">
                  <c:v>6.8</c:v>
                </c:pt>
                <c:pt idx="1996">
                  <c:v>2.2999999999999998</c:v>
                </c:pt>
                <c:pt idx="1997">
                  <c:v>8.1</c:v>
                </c:pt>
                <c:pt idx="1998">
                  <c:v>6.1</c:v>
                </c:pt>
                <c:pt idx="1999">
                  <c:v>5</c:v>
                </c:pt>
                <c:pt idx="2000">
                  <c:v>5.5</c:v>
                </c:pt>
                <c:pt idx="2001">
                  <c:v>6.2</c:v>
                </c:pt>
                <c:pt idx="2002">
                  <c:v>6.2</c:v>
                </c:pt>
                <c:pt idx="2003">
                  <c:v>6.3</c:v>
                </c:pt>
                <c:pt idx="2004">
                  <c:v>6.7</c:v>
                </c:pt>
                <c:pt idx="2005">
                  <c:v>3.5</c:v>
                </c:pt>
                <c:pt idx="2006">
                  <c:v>7.5</c:v>
                </c:pt>
                <c:pt idx="2007">
                  <c:v>6.6</c:v>
                </c:pt>
                <c:pt idx="2008">
                  <c:v>7.5</c:v>
                </c:pt>
                <c:pt idx="2009">
                  <c:v>7.2</c:v>
                </c:pt>
                <c:pt idx="2010">
                  <c:v>4.8</c:v>
                </c:pt>
                <c:pt idx="2011">
                  <c:v>6.6</c:v>
                </c:pt>
                <c:pt idx="2012">
                  <c:v>3.5</c:v>
                </c:pt>
                <c:pt idx="2013">
                  <c:v>7.6</c:v>
                </c:pt>
                <c:pt idx="2014">
                  <c:v>6.3</c:v>
                </c:pt>
                <c:pt idx="2015">
                  <c:v>5.5</c:v>
                </c:pt>
                <c:pt idx="2016">
                  <c:v>6.3</c:v>
                </c:pt>
                <c:pt idx="2017">
                  <c:v>6.5</c:v>
                </c:pt>
                <c:pt idx="2018">
                  <c:v>6.9</c:v>
                </c:pt>
                <c:pt idx="2019">
                  <c:v>7.6</c:v>
                </c:pt>
                <c:pt idx="2020">
                  <c:v>3.9</c:v>
                </c:pt>
                <c:pt idx="2021">
                  <c:v>6.1</c:v>
                </c:pt>
                <c:pt idx="2022">
                  <c:v>7.3</c:v>
                </c:pt>
                <c:pt idx="2023">
                  <c:v>8.3000000000000007</c:v>
                </c:pt>
                <c:pt idx="2024">
                  <c:v>5.8</c:v>
                </c:pt>
                <c:pt idx="2025">
                  <c:v>6.8</c:v>
                </c:pt>
                <c:pt idx="2026">
                  <c:v>7</c:v>
                </c:pt>
                <c:pt idx="2027">
                  <c:v>5.9</c:v>
                </c:pt>
                <c:pt idx="2028">
                  <c:v>6.5</c:v>
                </c:pt>
                <c:pt idx="2029">
                  <c:v>6.4</c:v>
                </c:pt>
                <c:pt idx="2030">
                  <c:v>5.8</c:v>
                </c:pt>
                <c:pt idx="2031">
                  <c:v>5.0999999999999996</c:v>
                </c:pt>
                <c:pt idx="2032">
                  <c:v>6.8</c:v>
                </c:pt>
                <c:pt idx="2033">
                  <c:v>5.3</c:v>
                </c:pt>
                <c:pt idx="2034">
                  <c:v>5.3</c:v>
                </c:pt>
                <c:pt idx="2035">
                  <c:v>4.9000000000000004</c:v>
                </c:pt>
                <c:pt idx="2036">
                  <c:v>6.8</c:v>
                </c:pt>
                <c:pt idx="2037">
                  <c:v>6.1</c:v>
                </c:pt>
                <c:pt idx="2038">
                  <c:v>8.5</c:v>
                </c:pt>
                <c:pt idx="2039">
                  <c:v>5.9</c:v>
                </c:pt>
                <c:pt idx="2040">
                  <c:v>6.3</c:v>
                </c:pt>
                <c:pt idx="2041">
                  <c:v>5.9</c:v>
                </c:pt>
                <c:pt idx="2042">
                  <c:v>5.4</c:v>
                </c:pt>
                <c:pt idx="2043">
                  <c:v>6.9</c:v>
                </c:pt>
                <c:pt idx="2044">
                  <c:v>7.5</c:v>
                </c:pt>
                <c:pt idx="2045">
                  <c:v>8.1999999999999993</c:v>
                </c:pt>
                <c:pt idx="2046">
                  <c:v>5.9</c:v>
                </c:pt>
                <c:pt idx="2047">
                  <c:v>5</c:v>
                </c:pt>
                <c:pt idx="2048">
                  <c:v>7.3</c:v>
                </c:pt>
                <c:pt idx="2049">
                  <c:v>6.4</c:v>
                </c:pt>
                <c:pt idx="2050">
                  <c:v>6.6</c:v>
                </c:pt>
                <c:pt idx="2051">
                  <c:v>7.8</c:v>
                </c:pt>
                <c:pt idx="2052">
                  <c:v>4</c:v>
                </c:pt>
                <c:pt idx="2053">
                  <c:v>7.6</c:v>
                </c:pt>
                <c:pt idx="2054">
                  <c:v>7.7</c:v>
                </c:pt>
                <c:pt idx="2055">
                  <c:v>5.8</c:v>
                </c:pt>
                <c:pt idx="2056">
                  <c:v>5.6</c:v>
                </c:pt>
                <c:pt idx="2057">
                  <c:v>5.3</c:v>
                </c:pt>
                <c:pt idx="2058">
                  <c:v>6.6</c:v>
                </c:pt>
                <c:pt idx="2059">
                  <c:v>1.9</c:v>
                </c:pt>
                <c:pt idx="2060">
                  <c:v>5.7</c:v>
                </c:pt>
                <c:pt idx="2061">
                  <c:v>6.6</c:v>
                </c:pt>
                <c:pt idx="2062">
                  <c:v>6</c:v>
                </c:pt>
                <c:pt idx="2063">
                  <c:v>6.1</c:v>
                </c:pt>
                <c:pt idx="2064">
                  <c:v>4.8</c:v>
                </c:pt>
                <c:pt idx="2065">
                  <c:v>6.2</c:v>
                </c:pt>
                <c:pt idx="2066">
                  <c:v>7.5</c:v>
                </c:pt>
                <c:pt idx="2067">
                  <c:v>6.3</c:v>
                </c:pt>
                <c:pt idx="2068">
                  <c:v>7.1</c:v>
                </c:pt>
                <c:pt idx="2069">
                  <c:v>6.6</c:v>
                </c:pt>
                <c:pt idx="2070">
                  <c:v>6.1</c:v>
                </c:pt>
                <c:pt idx="2071">
                  <c:v>6.7</c:v>
                </c:pt>
                <c:pt idx="2072">
                  <c:v>5.6</c:v>
                </c:pt>
                <c:pt idx="2073">
                  <c:v>7.2</c:v>
                </c:pt>
                <c:pt idx="2074">
                  <c:v>4.3</c:v>
                </c:pt>
                <c:pt idx="2075">
                  <c:v>6.4</c:v>
                </c:pt>
                <c:pt idx="2076">
                  <c:v>7.1</c:v>
                </c:pt>
                <c:pt idx="2077">
                  <c:v>6.3</c:v>
                </c:pt>
                <c:pt idx="2078">
                  <c:v>7.4</c:v>
                </c:pt>
                <c:pt idx="2079">
                  <c:v>6.1</c:v>
                </c:pt>
                <c:pt idx="2080">
                  <c:v>6.6</c:v>
                </c:pt>
                <c:pt idx="2081">
                  <c:v>6</c:v>
                </c:pt>
                <c:pt idx="2082">
                  <c:v>6.8</c:v>
                </c:pt>
                <c:pt idx="2083">
                  <c:v>6.8</c:v>
                </c:pt>
                <c:pt idx="2084">
                  <c:v>7.2</c:v>
                </c:pt>
                <c:pt idx="2085">
                  <c:v>1.9</c:v>
                </c:pt>
                <c:pt idx="2086">
                  <c:v>5.5</c:v>
                </c:pt>
                <c:pt idx="2087">
                  <c:v>4.5</c:v>
                </c:pt>
                <c:pt idx="2088">
                  <c:v>6.3</c:v>
                </c:pt>
                <c:pt idx="2089">
                  <c:v>6.7</c:v>
                </c:pt>
                <c:pt idx="2090">
                  <c:v>2.8</c:v>
                </c:pt>
                <c:pt idx="2091">
                  <c:v>5</c:v>
                </c:pt>
                <c:pt idx="2092">
                  <c:v>4.3</c:v>
                </c:pt>
                <c:pt idx="2093">
                  <c:v>5.6</c:v>
                </c:pt>
                <c:pt idx="2094">
                  <c:v>6.2</c:v>
                </c:pt>
                <c:pt idx="2095">
                  <c:v>5.3</c:v>
                </c:pt>
                <c:pt idx="2096">
                  <c:v>7.4</c:v>
                </c:pt>
                <c:pt idx="2097">
                  <c:v>6.5</c:v>
                </c:pt>
                <c:pt idx="2098">
                  <c:v>7.1</c:v>
                </c:pt>
                <c:pt idx="2099">
                  <c:v>7.2</c:v>
                </c:pt>
                <c:pt idx="2100">
                  <c:v>2.2999999999999998</c:v>
                </c:pt>
                <c:pt idx="2101">
                  <c:v>6.4</c:v>
                </c:pt>
                <c:pt idx="2102">
                  <c:v>6.1</c:v>
                </c:pt>
                <c:pt idx="2103">
                  <c:v>7</c:v>
                </c:pt>
                <c:pt idx="2104">
                  <c:v>7</c:v>
                </c:pt>
                <c:pt idx="2105">
                  <c:v>7</c:v>
                </c:pt>
                <c:pt idx="2106">
                  <c:v>4.9000000000000004</c:v>
                </c:pt>
                <c:pt idx="2107">
                  <c:v>6.9</c:v>
                </c:pt>
                <c:pt idx="2108">
                  <c:v>7.5</c:v>
                </c:pt>
                <c:pt idx="2109">
                  <c:v>8.4</c:v>
                </c:pt>
                <c:pt idx="2110">
                  <c:v>6.9</c:v>
                </c:pt>
                <c:pt idx="2111">
                  <c:v>4.5</c:v>
                </c:pt>
                <c:pt idx="2112">
                  <c:v>7.4</c:v>
                </c:pt>
                <c:pt idx="2113">
                  <c:v>7</c:v>
                </c:pt>
                <c:pt idx="2114">
                  <c:v>2.8</c:v>
                </c:pt>
                <c:pt idx="2115">
                  <c:v>7.5</c:v>
                </c:pt>
                <c:pt idx="2116">
                  <c:v>7.1</c:v>
                </c:pt>
                <c:pt idx="2117">
                  <c:v>6.4</c:v>
                </c:pt>
                <c:pt idx="2118">
                  <c:v>5.3</c:v>
                </c:pt>
                <c:pt idx="2119">
                  <c:v>6.9</c:v>
                </c:pt>
                <c:pt idx="2120">
                  <c:v>6.2</c:v>
                </c:pt>
                <c:pt idx="2121">
                  <c:v>6.4</c:v>
                </c:pt>
                <c:pt idx="2122">
                  <c:v>5.0999999999999996</c:v>
                </c:pt>
                <c:pt idx="2123">
                  <c:v>5.5</c:v>
                </c:pt>
                <c:pt idx="2124">
                  <c:v>5.4</c:v>
                </c:pt>
                <c:pt idx="2125">
                  <c:v>7.5</c:v>
                </c:pt>
                <c:pt idx="2126">
                  <c:v>7.4</c:v>
                </c:pt>
                <c:pt idx="2127">
                  <c:v>8</c:v>
                </c:pt>
                <c:pt idx="2128">
                  <c:v>5.7</c:v>
                </c:pt>
                <c:pt idx="2129">
                  <c:v>6.8</c:v>
                </c:pt>
                <c:pt idx="2130">
                  <c:v>5.9</c:v>
                </c:pt>
                <c:pt idx="2131">
                  <c:v>7.2</c:v>
                </c:pt>
                <c:pt idx="2132">
                  <c:v>5.5</c:v>
                </c:pt>
                <c:pt idx="2133">
                  <c:v>8.5</c:v>
                </c:pt>
                <c:pt idx="2134">
                  <c:v>5.6</c:v>
                </c:pt>
                <c:pt idx="2135">
                  <c:v>4.0999999999999996</c:v>
                </c:pt>
                <c:pt idx="2136">
                  <c:v>6.1</c:v>
                </c:pt>
                <c:pt idx="2137">
                  <c:v>5.4</c:v>
                </c:pt>
                <c:pt idx="2138">
                  <c:v>7.1</c:v>
                </c:pt>
                <c:pt idx="2139">
                  <c:v>3.6</c:v>
                </c:pt>
                <c:pt idx="2140">
                  <c:v>6.5</c:v>
                </c:pt>
                <c:pt idx="2141">
                  <c:v>8.6</c:v>
                </c:pt>
                <c:pt idx="2142">
                  <c:v>7</c:v>
                </c:pt>
                <c:pt idx="2143">
                  <c:v>7.6</c:v>
                </c:pt>
                <c:pt idx="2144">
                  <c:v>6.5</c:v>
                </c:pt>
                <c:pt idx="2145">
                  <c:v>6.4</c:v>
                </c:pt>
                <c:pt idx="2146">
                  <c:v>6.3</c:v>
                </c:pt>
                <c:pt idx="2147">
                  <c:v>5.7</c:v>
                </c:pt>
                <c:pt idx="2148">
                  <c:v>6.3</c:v>
                </c:pt>
                <c:pt idx="2149">
                  <c:v>6</c:v>
                </c:pt>
                <c:pt idx="2150">
                  <c:v>7.7</c:v>
                </c:pt>
                <c:pt idx="2151">
                  <c:v>6.2</c:v>
                </c:pt>
                <c:pt idx="2152">
                  <c:v>7.7</c:v>
                </c:pt>
                <c:pt idx="2153">
                  <c:v>6.4</c:v>
                </c:pt>
                <c:pt idx="2154">
                  <c:v>6.4</c:v>
                </c:pt>
                <c:pt idx="2155">
                  <c:v>6.9</c:v>
                </c:pt>
                <c:pt idx="2156">
                  <c:v>7.3</c:v>
                </c:pt>
                <c:pt idx="2157">
                  <c:v>7.3</c:v>
                </c:pt>
                <c:pt idx="2158">
                  <c:v>6.2</c:v>
                </c:pt>
                <c:pt idx="2159">
                  <c:v>6.6</c:v>
                </c:pt>
                <c:pt idx="2160">
                  <c:v>6.7</c:v>
                </c:pt>
                <c:pt idx="2161">
                  <c:v>5.7</c:v>
                </c:pt>
                <c:pt idx="2162">
                  <c:v>3.1</c:v>
                </c:pt>
                <c:pt idx="2163">
                  <c:v>6.3</c:v>
                </c:pt>
                <c:pt idx="2164">
                  <c:v>5.7</c:v>
                </c:pt>
                <c:pt idx="2165">
                  <c:v>7.1</c:v>
                </c:pt>
                <c:pt idx="2166">
                  <c:v>7</c:v>
                </c:pt>
                <c:pt idx="2167">
                  <c:v>6.1</c:v>
                </c:pt>
                <c:pt idx="2168">
                  <c:v>6.6</c:v>
                </c:pt>
                <c:pt idx="2169">
                  <c:v>7.8</c:v>
                </c:pt>
                <c:pt idx="2170">
                  <c:v>8.3000000000000007</c:v>
                </c:pt>
                <c:pt idx="2171">
                  <c:v>3.9</c:v>
                </c:pt>
                <c:pt idx="2172">
                  <c:v>7</c:v>
                </c:pt>
                <c:pt idx="2173">
                  <c:v>6.7</c:v>
                </c:pt>
                <c:pt idx="2174">
                  <c:v>7.3</c:v>
                </c:pt>
                <c:pt idx="2175">
                  <c:v>6.3</c:v>
                </c:pt>
                <c:pt idx="2176">
                  <c:v>7.8</c:v>
                </c:pt>
                <c:pt idx="2177">
                  <c:v>7.3</c:v>
                </c:pt>
                <c:pt idx="2178">
                  <c:v>7.6</c:v>
                </c:pt>
                <c:pt idx="2179">
                  <c:v>5.3</c:v>
                </c:pt>
                <c:pt idx="2180">
                  <c:v>5.3</c:v>
                </c:pt>
                <c:pt idx="2181">
                  <c:v>6.8</c:v>
                </c:pt>
                <c:pt idx="2182">
                  <c:v>7.1</c:v>
                </c:pt>
                <c:pt idx="2183">
                  <c:v>5.8</c:v>
                </c:pt>
                <c:pt idx="2184">
                  <c:v>5.8</c:v>
                </c:pt>
                <c:pt idx="2185">
                  <c:v>8.3000000000000007</c:v>
                </c:pt>
                <c:pt idx="2186">
                  <c:v>5.6</c:v>
                </c:pt>
                <c:pt idx="2187">
                  <c:v>6.8</c:v>
                </c:pt>
                <c:pt idx="2188">
                  <c:v>5</c:v>
                </c:pt>
                <c:pt idx="2189">
                  <c:v>7.6</c:v>
                </c:pt>
                <c:pt idx="2190">
                  <c:v>6.7</c:v>
                </c:pt>
                <c:pt idx="2191">
                  <c:v>6.7</c:v>
                </c:pt>
                <c:pt idx="2192">
                  <c:v>5.7</c:v>
                </c:pt>
                <c:pt idx="2193">
                  <c:v>5.2</c:v>
                </c:pt>
                <c:pt idx="2194">
                  <c:v>7.5</c:v>
                </c:pt>
                <c:pt idx="2195">
                  <c:v>7.2</c:v>
                </c:pt>
                <c:pt idx="2196">
                  <c:v>5.3</c:v>
                </c:pt>
                <c:pt idx="2197">
                  <c:v>6.5</c:v>
                </c:pt>
                <c:pt idx="2198">
                  <c:v>5</c:v>
                </c:pt>
                <c:pt idx="2199">
                  <c:v>6.1</c:v>
                </c:pt>
                <c:pt idx="2200">
                  <c:v>4.4000000000000004</c:v>
                </c:pt>
                <c:pt idx="2201">
                  <c:v>7.5</c:v>
                </c:pt>
                <c:pt idx="2202">
                  <c:v>5.7</c:v>
                </c:pt>
                <c:pt idx="2203">
                  <c:v>5.5</c:v>
                </c:pt>
                <c:pt idx="2204">
                  <c:v>7.1</c:v>
                </c:pt>
                <c:pt idx="2205">
                  <c:v>5.9</c:v>
                </c:pt>
                <c:pt idx="2206">
                  <c:v>6.7</c:v>
                </c:pt>
                <c:pt idx="2207">
                  <c:v>7</c:v>
                </c:pt>
                <c:pt idx="2208">
                  <c:v>7.9</c:v>
                </c:pt>
                <c:pt idx="2209">
                  <c:v>6.9</c:v>
                </c:pt>
                <c:pt idx="2210">
                  <c:v>7.3</c:v>
                </c:pt>
                <c:pt idx="2211">
                  <c:v>7.3</c:v>
                </c:pt>
                <c:pt idx="2212">
                  <c:v>3.5</c:v>
                </c:pt>
                <c:pt idx="2213">
                  <c:v>7.8</c:v>
                </c:pt>
                <c:pt idx="2214">
                  <c:v>6.7</c:v>
                </c:pt>
                <c:pt idx="2215">
                  <c:v>6.4</c:v>
                </c:pt>
                <c:pt idx="2216">
                  <c:v>7.1</c:v>
                </c:pt>
                <c:pt idx="2217">
                  <c:v>7.8</c:v>
                </c:pt>
                <c:pt idx="2218">
                  <c:v>5.9</c:v>
                </c:pt>
                <c:pt idx="2219">
                  <c:v>7.2</c:v>
                </c:pt>
                <c:pt idx="2220">
                  <c:v>6.2</c:v>
                </c:pt>
                <c:pt idx="2221">
                  <c:v>6.7</c:v>
                </c:pt>
                <c:pt idx="2222">
                  <c:v>7.6</c:v>
                </c:pt>
                <c:pt idx="2223">
                  <c:v>6.2</c:v>
                </c:pt>
                <c:pt idx="2224">
                  <c:v>6.5</c:v>
                </c:pt>
                <c:pt idx="2225">
                  <c:v>8.1</c:v>
                </c:pt>
                <c:pt idx="2226">
                  <c:v>6.3</c:v>
                </c:pt>
                <c:pt idx="2227">
                  <c:v>4.4000000000000004</c:v>
                </c:pt>
                <c:pt idx="2228">
                  <c:v>6</c:v>
                </c:pt>
                <c:pt idx="2229">
                  <c:v>7.6</c:v>
                </c:pt>
                <c:pt idx="2230">
                  <c:v>8.4</c:v>
                </c:pt>
                <c:pt idx="2231">
                  <c:v>7.9</c:v>
                </c:pt>
                <c:pt idx="2232">
                  <c:v>5.6</c:v>
                </c:pt>
                <c:pt idx="2233">
                  <c:v>6.5</c:v>
                </c:pt>
                <c:pt idx="2234">
                  <c:v>7.5</c:v>
                </c:pt>
                <c:pt idx="2235">
                  <c:v>6.3</c:v>
                </c:pt>
                <c:pt idx="2236">
                  <c:v>7.9</c:v>
                </c:pt>
                <c:pt idx="2237">
                  <c:v>5.0999999999999996</c:v>
                </c:pt>
                <c:pt idx="2238">
                  <c:v>6.7</c:v>
                </c:pt>
                <c:pt idx="2239">
                  <c:v>6.7</c:v>
                </c:pt>
                <c:pt idx="2240">
                  <c:v>5.6</c:v>
                </c:pt>
                <c:pt idx="2241">
                  <c:v>5.6</c:v>
                </c:pt>
                <c:pt idx="2242">
                  <c:v>6.2</c:v>
                </c:pt>
                <c:pt idx="2243">
                  <c:v>5.6</c:v>
                </c:pt>
                <c:pt idx="2244">
                  <c:v>6.4</c:v>
                </c:pt>
                <c:pt idx="2245">
                  <c:v>5.6</c:v>
                </c:pt>
                <c:pt idx="2246">
                  <c:v>7.4</c:v>
                </c:pt>
                <c:pt idx="2247">
                  <c:v>7.2</c:v>
                </c:pt>
                <c:pt idx="2248">
                  <c:v>4.9000000000000004</c:v>
                </c:pt>
                <c:pt idx="2249">
                  <c:v>7.5</c:v>
                </c:pt>
                <c:pt idx="2250">
                  <c:v>4.8</c:v>
                </c:pt>
                <c:pt idx="2251">
                  <c:v>3.1</c:v>
                </c:pt>
                <c:pt idx="2252">
                  <c:v>5.8</c:v>
                </c:pt>
                <c:pt idx="2253">
                  <c:v>6.7</c:v>
                </c:pt>
                <c:pt idx="2254">
                  <c:v>6.5</c:v>
                </c:pt>
                <c:pt idx="2255">
                  <c:v>5.9</c:v>
                </c:pt>
                <c:pt idx="2256">
                  <c:v>5.5</c:v>
                </c:pt>
                <c:pt idx="2257">
                  <c:v>3.6</c:v>
                </c:pt>
                <c:pt idx="2258">
                  <c:v>7.4</c:v>
                </c:pt>
                <c:pt idx="2259">
                  <c:v>3</c:v>
                </c:pt>
                <c:pt idx="2260">
                  <c:v>7.6</c:v>
                </c:pt>
                <c:pt idx="2261">
                  <c:v>6.4</c:v>
                </c:pt>
                <c:pt idx="2262">
                  <c:v>6.9</c:v>
                </c:pt>
                <c:pt idx="2263">
                  <c:v>5.5</c:v>
                </c:pt>
                <c:pt idx="2264">
                  <c:v>4.0999999999999996</c:v>
                </c:pt>
                <c:pt idx="2265">
                  <c:v>6.8</c:v>
                </c:pt>
                <c:pt idx="2266">
                  <c:v>6.5</c:v>
                </c:pt>
                <c:pt idx="2267">
                  <c:v>7.4</c:v>
                </c:pt>
                <c:pt idx="2268">
                  <c:v>7.7</c:v>
                </c:pt>
                <c:pt idx="2269">
                  <c:v>7.1</c:v>
                </c:pt>
                <c:pt idx="2270">
                  <c:v>6.3</c:v>
                </c:pt>
                <c:pt idx="2271">
                  <c:v>7.6</c:v>
                </c:pt>
                <c:pt idx="2272">
                  <c:v>8</c:v>
                </c:pt>
                <c:pt idx="2273">
                  <c:v>7.3</c:v>
                </c:pt>
                <c:pt idx="2274">
                  <c:v>7.6</c:v>
                </c:pt>
                <c:pt idx="2275">
                  <c:v>7.8</c:v>
                </c:pt>
                <c:pt idx="2276">
                  <c:v>6.5</c:v>
                </c:pt>
                <c:pt idx="2277">
                  <c:v>6.4</c:v>
                </c:pt>
                <c:pt idx="2278">
                  <c:v>8</c:v>
                </c:pt>
                <c:pt idx="2279">
                  <c:v>4.8</c:v>
                </c:pt>
                <c:pt idx="2280">
                  <c:v>7.8</c:v>
                </c:pt>
                <c:pt idx="2281">
                  <c:v>5.9</c:v>
                </c:pt>
                <c:pt idx="2282">
                  <c:v>5.4</c:v>
                </c:pt>
                <c:pt idx="2283">
                  <c:v>3.3</c:v>
                </c:pt>
                <c:pt idx="2284">
                  <c:v>8.1999999999999993</c:v>
                </c:pt>
                <c:pt idx="2285">
                  <c:v>5.4</c:v>
                </c:pt>
                <c:pt idx="2286">
                  <c:v>6.4</c:v>
                </c:pt>
                <c:pt idx="2287">
                  <c:v>4.8</c:v>
                </c:pt>
                <c:pt idx="2288">
                  <c:v>5.9</c:v>
                </c:pt>
                <c:pt idx="2289">
                  <c:v>5.5</c:v>
                </c:pt>
                <c:pt idx="2290">
                  <c:v>7.9</c:v>
                </c:pt>
                <c:pt idx="2291">
                  <c:v>4.9000000000000004</c:v>
                </c:pt>
                <c:pt idx="2292">
                  <c:v>7.2</c:v>
                </c:pt>
                <c:pt idx="2293">
                  <c:v>5.3</c:v>
                </c:pt>
                <c:pt idx="2294">
                  <c:v>7.2</c:v>
                </c:pt>
                <c:pt idx="2295">
                  <c:v>5.0999999999999996</c:v>
                </c:pt>
                <c:pt idx="2296">
                  <c:v>5.6</c:v>
                </c:pt>
                <c:pt idx="2297">
                  <c:v>7.6</c:v>
                </c:pt>
                <c:pt idx="2298">
                  <c:v>7.2</c:v>
                </c:pt>
                <c:pt idx="2299">
                  <c:v>5.7</c:v>
                </c:pt>
                <c:pt idx="2300">
                  <c:v>5.2</c:v>
                </c:pt>
                <c:pt idx="2301">
                  <c:v>7.7</c:v>
                </c:pt>
                <c:pt idx="2302">
                  <c:v>7</c:v>
                </c:pt>
                <c:pt idx="2303">
                  <c:v>6</c:v>
                </c:pt>
                <c:pt idx="2304">
                  <c:v>6.6</c:v>
                </c:pt>
                <c:pt idx="2305">
                  <c:v>6.8</c:v>
                </c:pt>
                <c:pt idx="2306">
                  <c:v>7.2</c:v>
                </c:pt>
                <c:pt idx="2307">
                  <c:v>7.2</c:v>
                </c:pt>
                <c:pt idx="2308">
                  <c:v>2.8</c:v>
                </c:pt>
                <c:pt idx="2309">
                  <c:v>6.6</c:v>
                </c:pt>
                <c:pt idx="2310">
                  <c:v>6.7</c:v>
                </c:pt>
                <c:pt idx="2311">
                  <c:v>7</c:v>
                </c:pt>
                <c:pt idx="2312">
                  <c:v>4.4000000000000004</c:v>
                </c:pt>
                <c:pt idx="2313">
                  <c:v>6.2</c:v>
                </c:pt>
                <c:pt idx="2314">
                  <c:v>7.3</c:v>
                </c:pt>
                <c:pt idx="2315">
                  <c:v>5.0999999999999996</c:v>
                </c:pt>
                <c:pt idx="2316">
                  <c:v>6.6</c:v>
                </c:pt>
                <c:pt idx="2317">
                  <c:v>4.5</c:v>
                </c:pt>
                <c:pt idx="2318">
                  <c:v>5.9</c:v>
                </c:pt>
                <c:pt idx="2319">
                  <c:v>6.6</c:v>
                </c:pt>
                <c:pt idx="2320">
                  <c:v>6.5</c:v>
                </c:pt>
                <c:pt idx="2321">
                  <c:v>7.3</c:v>
                </c:pt>
                <c:pt idx="2322">
                  <c:v>7.5</c:v>
                </c:pt>
                <c:pt idx="2323">
                  <c:v>5.9</c:v>
                </c:pt>
                <c:pt idx="2324">
                  <c:v>7.4</c:v>
                </c:pt>
                <c:pt idx="2325">
                  <c:v>6.9</c:v>
                </c:pt>
                <c:pt idx="2326">
                  <c:v>7.9</c:v>
                </c:pt>
                <c:pt idx="2327">
                  <c:v>8.4</c:v>
                </c:pt>
                <c:pt idx="2328">
                  <c:v>8</c:v>
                </c:pt>
                <c:pt idx="2329">
                  <c:v>6</c:v>
                </c:pt>
                <c:pt idx="2330">
                  <c:v>6.8</c:v>
                </c:pt>
                <c:pt idx="2331">
                  <c:v>7.8</c:v>
                </c:pt>
                <c:pt idx="2332">
                  <c:v>8.1</c:v>
                </c:pt>
                <c:pt idx="2333">
                  <c:v>6.1</c:v>
                </c:pt>
                <c:pt idx="2334">
                  <c:v>6.2</c:v>
                </c:pt>
                <c:pt idx="2335">
                  <c:v>6.2</c:v>
                </c:pt>
                <c:pt idx="2336">
                  <c:v>7.4</c:v>
                </c:pt>
                <c:pt idx="2337">
                  <c:v>6.6</c:v>
                </c:pt>
                <c:pt idx="2338">
                  <c:v>7.3</c:v>
                </c:pt>
                <c:pt idx="2339">
                  <c:v>7.5</c:v>
                </c:pt>
                <c:pt idx="2340">
                  <c:v>5.6</c:v>
                </c:pt>
                <c:pt idx="2341">
                  <c:v>7.3</c:v>
                </c:pt>
                <c:pt idx="2342">
                  <c:v>6.4</c:v>
                </c:pt>
                <c:pt idx="2343">
                  <c:v>5</c:v>
                </c:pt>
                <c:pt idx="2344">
                  <c:v>5.4</c:v>
                </c:pt>
                <c:pt idx="2345">
                  <c:v>7.1</c:v>
                </c:pt>
                <c:pt idx="2346">
                  <c:v>5.3</c:v>
                </c:pt>
                <c:pt idx="2347">
                  <c:v>6.5</c:v>
                </c:pt>
                <c:pt idx="2348">
                  <c:v>6.2</c:v>
                </c:pt>
                <c:pt idx="2349">
                  <c:v>6.4</c:v>
                </c:pt>
                <c:pt idx="2350">
                  <c:v>6.9</c:v>
                </c:pt>
                <c:pt idx="2351">
                  <c:v>5.7</c:v>
                </c:pt>
                <c:pt idx="2352">
                  <c:v>7.7</c:v>
                </c:pt>
                <c:pt idx="2353">
                  <c:v>5.6</c:v>
                </c:pt>
                <c:pt idx="2354">
                  <c:v>7.7</c:v>
                </c:pt>
                <c:pt idx="2355">
                  <c:v>5.0999999999999996</c:v>
                </c:pt>
                <c:pt idx="2356">
                  <c:v>6.8</c:v>
                </c:pt>
                <c:pt idx="2357">
                  <c:v>8.4</c:v>
                </c:pt>
                <c:pt idx="2358">
                  <c:v>4.9000000000000004</c:v>
                </c:pt>
                <c:pt idx="2359">
                  <c:v>7.1</c:v>
                </c:pt>
                <c:pt idx="2360">
                  <c:v>6.6</c:v>
                </c:pt>
                <c:pt idx="2361">
                  <c:v>6.1</c:v>
                </c:pt>
                <c:pt idx="2362">
                  <c:v>4.0999999999999996</c:v>
                </c:pt>
                <c:pt idx="2363">
                  <c:v>8.1</c:v>
                </c:pt>
                <c:pt idx="2364">
                  <c:v>7.6</c:v>
                </c:pt>
                <c:pt idx="2365">
                  <c:v>7.8</c:v>
                </c:pt>
                <c:pt idx="2366">
                  <c:v>4.5999999999999996</c:v>
                </c:pt>
                <c:pt idx="2367">
                  <c:v>6</c:v>
                </c:pt>
                <c:pt idx="2368">
                  <c:v>7</c:v>
                </c:pt>
                <c:pt idx="2369">
                  <c:v>6.7</c:v>
                </c:pt>
                <c:pt idx="2370">
                  <c:v>6.4</c:v>
                </c:pt>
                <c:pt idx="2371">
                  <c:v>7.2</c:v>
                </c:pt>
                <c:pt idx="2372">
                  <c:v>7.4</c:v>
                </c:pt>
                <c:pt idx="2373">
                  <c:v>4.8</c:v>
                </c:pt>
                <c:pt idx="2374">
                  <c:v>4</c:v>
                </c:pt>
                <c:pt idx="2375">
                  <c:v>6.2</c:v>
                </c:pt>
                <c:pt idx="2376">
                  <c:v>7.7</c:v>
                </c:pt>
                <c:pt idx="2377">
                  <c:v>6.7</c:v>
                </c:pt>
                <c:pt idx="2378">
                  <c:v>7.9</c:v>
                </c:pt>
                <c:pt idx="2379">
                  <c:v>7.9</c:v>
                </c:pt>
                <c:pt idx="2380">
                  <c:v>5.5</c:v>
                </c:pt>
                <c:pt idx="2381">
                  <c:v>6.2</c:v>
                </c:pt>
                <c:pt idx="2382">
                  <c:v>5.0999999999999996</c:v>
                </c:pt>
                <c:pt idx="2383">
                  <c:v>4.0999999999999996</c:v>
                </c:pt>
                <c:pt idx="2384">
                  <c:v>6.7</c:v>
                </c:pt>
                <c:pt idx="2385">
                  <c:v>4.7</c:v>
                </c:pt>
                <c:pt idx="2386">
                  <c:v>6.4</c:v>
                </c:pt>
                <c:pt idx="2387">
                  <c:v>6.3</c:v>
                </c:pt>
                <c:pt idx="2388">
                  <c:v>5.5</c:v>
                </c:pt>
                <c:pt idx="2389">
                  <c:v>7.3</c:v>
                </c:pt>
                <c:pt idx="2390">
                  <c:v>6.3</c:v>
                </c:pt>
                <c:pt idx="2391">
                  <c:v>4.9000000000000004</c:v>
                </c:pt>
                <c:pt idx="2392">
                  <c:v>7.6</c:v>
                </c:pt>
                <c:pt idx="2393">
                  <c:v>6</c:v>
                </c:pt>
                <c:pt idx="2394">
                  <c:v>6.2</c:v>
                </c:pt>
                <c:pt idx="2395">
                  <c:v>6.8</c:v>
                </c:pt>
                <c:pt idx="2396">
                  <c:v>4.5</c:v>
                </c:pt>
                <c:pt idx="2397">
                  <c:v>5.7</c:v>
                </c:pt>
                <c:pt idx="2398">
                  <c:v>4.5999999999999996</c:v>
                </c:pt>
                <c:pt idx="2399">
                  <c:v>6.2</c:v>
                </c:pt>
                <c:pt idx="2400">
                  <c:v>7</c:v>
                </c:pt>
                <c:pt idx="2401">
                  <c:v>6.9</c:v>
                </c:pt>
                <c:pt idx="2402">
                  <c:v>6.7</c:v>
                </c:pt>
                <c:pt idx="2403">
                  <c:v>5.6</c:v>
                </c:pt>
                <c:pt idx="2404">
                  <c:v>6.6</c:v>
                </c:pt>
                <c:pt idx="2405">
                  <c:v>6.4</c:v>
                </c:pt>
                <c:pt idx="2406">
                  <c:v>2.8</c:v>
                </c:pt>
                <c:pt idx="2407">
                  <c:v>5.4</c:v>
                </c:pt>
                <c:pt idx="2408">
                  <c:v>5</c:v>
                </c:pt>
                <c:pt idx="2409">
                  <c:v>5.0999999999999996</c:v>
                </c:pt>
                <c:pt idx="2410">
                  <c:v>8</c:v>
                </c:pt>
                <c:pt idx="2411">
                  <c:v>5.9</c:v>
                </c:pt>
                <c:pt idx="2412">
                  <c:v>8.1999999999999993</c:v>
                </c:pt>
                <c:pt idx="2413">
                  <c:v>7</c:v>
                </c:pt>
                <c:pt idx="2414">
                  <c:v>6.6</c:v>
                </c:pt>
                <c:pt idx="2415">
                  <c:v>6.7</c:v>
                </c:pt>
                <c:pt idx="2416">
                  <c:v>5.5</c:v>
                </c:pt>
                <c:pt idx="2417">
                  <c:v>4.9000000000000004</c:v>
                </c:pt>
                <c:pt idx="2418">
                  <c:v>6.9</c:v>
                </c:pt>
                <c:pt idx="2419">
                  <c:v>5.6</c:v>
                </c:pt>
                <c:pt idx="2420">
                  <c:v>8</c:v>
                </c:pt>
                <c:pt idx="2421">
                  <c:v>5.3</c:v>
                </c:pt>
                <c:pt idx="2422">
                  <c:v>6.2</c:v>
                </c:pt>
                <c:pt idx="2423">
                  <c:v>5.3</c:v>
                </c:pt>
                <c:pt idx="2424">
                  <c:v>6.6</c:v>
                </c:pt>
                <c:pt idx="2425">
                  <c:v>7.2</c:v>
                </c:pt>
                <c:pt idx="2426">
                  <c:v>4.5999999999999996</c:v>
                </c:pt>
                <c:pt idx="2427">
                  <c:v>7.5</c:v>
                </c:pt>
                <c:pt idx="2428">
                  <c:v>6.5</c:v>
                </c:pt>
                <c:pt idx="2429">
                  <c:v>7.6</c:v>
                </c:pt>
                <c:pt idx="2430">
                  <c:v>6.2</c:v>
                </c:pt>
                <c:pt idx="2431">
                  <c:v>8</c:v>
                </c:pt>
                <c:pt idx="2432">
                  <c:v>6.3</c:v>
                </c:pt>
                <c:pt idx="2433">
                  <c:v>7.2</c:v>
                </c:pt>
                <c:pt idx="2434">
                  <c:v>6.7</c:v>
                </c:pt>
                <c:pt idx="2435">
                  <c:v>5.3</c:v>
                </c:pt>
                <c:pt idx="2436">
                  <c:v>6.3</c:v>
                </c:pt>
                <c:pt idx="2437">
                  <c:v>6.5</c:v>
                </c:pt>
                <c:pt idx="2438">
                  <c:v>8.3000000000000007</c:v>
                </c:pt>
                <c:pt idx="2439">
                  <c:v>7.2</c:v>
                </c:pt>
                <c:pt idx="2440">
                  <c:v>6.8</c:v>
                </c:pt>
                <c:pt idx="2441">
                  <c:v>6.4</c:v>
                </c:pt>
                <c:pt idx="2442">
                  <c:v>6.9</c:v>
                </c:pt>
                <c:pt idx="2443">
                  <c:v>6.2</c:v>
                </c:pt>
                <c:pt idx="2444">
                  <c:v>6.1</c:v>
                </c:pt>
                <c:pt idx="2445">
                  <c:v>5.0999999999999996</c:v>
                </c:pt>
                <c:pt idx="2446">
                  <c:v>4.5</c:v>
                </c:pt>
                <c:pt idx="2447">
                  <c:v>5.9</c:v>
                </c:pt>
                <c:pt idx="2448">
                  <c:v>8.1</c:v>
                </c:pt>
                <c:pt idx="2449">
                  <c:v>5.7</c:v>
                </c:pt>
                <c:pt idx="2450">
                  <c:v>6.8</c:v>
                </c:pt>
                <c:pt idx="2451">
                  <c:v>7.5</c:v>
                </c:pt>
                <c:pt idx="2452">
                  <c:v>8.3000000000000007</c:v>
                </c:pt>
                <c:pt idx="2453">
                  <c:v>7.4</c:v>
                </c:pt>
                <c:pt idx="2454">
                  <c:v>8</c:v>
                </c:pt>
                <c:pt idx="2455">
                  <c:v>6.9</c:v>
                </c:pt>
                <c:pt idx="2456">
                  <c:v>6.9</c:v>
                </c:pt>
                <c:pt idx="2457">
                  <c:v>5.5</c:v>
                </c:pt>
                <c:pt idx="2458">
                  <c:v>7.2</c:v>
                </c:pt>
                <c:pt idx="2459">
                  <c:v>6.9</c:v>
                </c:pt>
                <c:pt idx="2460">
                  <c:v>5.5</c:v>
                </c:pt>
                <c:pt idx="2461">
                  <c:v>5.2</c:v>
                </c:pt>
                <c:pt idx="2462">
                  <c:v>7.1</c:v>
                </c:pt>
                <c:pt idx="2463">
                  <c:v>5.5</c:v>
                </c:pt>
                <c:pt idx="2464">
                  <c:v>6.7</c:v>
                </c:pt>
                <c:pt idx="2465">
                  <c:v>5</c:v>
                </c:pt>
                <c:pt idx="2466">
                  <c:v>6.4</c:v>
                </c:pt>
                <c:pt idx="2467">
                  <c:v>6.6</c:v>
                </c:pt>
                <c:pt idx="2468">
                  <c:v>5.9</c:v>
                </c:pt>
                <c:pt idx="2469">
                  <c:v>5.7</c:v>
                </c:pt>
                <c:pt idx="2470">
                  <c:v>4.5</c:v>
                </c:pt>
                <c:pt idx="2471">
                  <c:v>5</c:v>
                </c:pt>
                <c:pt idx="2472">
                  <c:v>4.5999999999999996</c:v>
                </c:pt>
                <c:pt idx="2473">
                  <c:v>6.5</c:v>
                </c:pt>
                <c:pt idx="2474">
                  <c:v>4.9000000000000004</c:v>
                </c:pt>
                <c:pt idx="2475">
                  <c:v>6</c:v>
                </c:pt>
                <c:pt idx="2476">
                  <c:v>6.9</c:v>
                </c:pt>
                <c:pt idx="2477">
                  <c:v>5.7</c:v>
                </c:pt>
                <c:pt idx="2478">
                  <c:v>6.9</c:v>
                </c:pt>
                <c:pt idx="2479">
                  <c:v>4.4000000000000004</c:v>
                </c:pt>
                <c:pt idx="2480">
                  <c:v>7</c:v>
                </c:pt>
                <c:pt idx="2481">
                  <c:v>5.4</c:v>
                </c:pt>
                <c:pt idx="2482">
                  <c:v>5.4</c:v>
                </c:pt>
                <c:pt idx="2483">
                  <c:v>7.6</c:v>
                </c:pt>
                <c:pt idx="2484">
                  <c:v>5.9</c:v>
                </c:pt>
                <c:pt idx="2485">
                  <c:v>6.6</c:v>
                </c:pt>
                <c:pt idx="2486">
                  <c:v>6.7</c:v>
                </c:pt>
                <c:pt idx="2487">
                  <c:v>3.9</c:v>
                </c:pt>
                <c:pt idx="2488">
                  <c:v>5.7</c:v>
                </c:pt>
                <c:pt idx="2489">
                  <c:v>6.5</c:v>
                </c:pt>
                <c:pt idx="2490">
                  <c:v>6.8</c:v>
                </c:pt>
                <c:pt idx="2491">
                  <c:v>7.3</c:v>
                </c:pt>
                <c:pt idx="2492">
                  <c:v>7</c:v>
                </c:pt>
                <c:pt idx="2493">
                  <c:v>6.5</c:v>
                </c:pt>
                <c:pt idx="2494">
                  <c:v>7.7</c:v>
                </c:pt>
                <c:pt idx="2495">
                  <c:v>7.7</c:v>
                </c:pt>
                <c:pt idx="2496">
                  <c:v>6.8</c:v>
                </c:pt>
                <c:pt idx="2497">
                  <c:v>7.4</c:v>
                </c:pt>
                <c:pt idx="2498">
                  <c:v>5.0999999999999996</c:v>
                </c:pt>
                <c:pt idx="2499">
                  <c:v>7.4</c:v>
                </c:pt>
                <c:pt idx="2500">
                  <c:v>7.2</c:v>
                </c:pt>
                <c:pt idx="2501">
                  <c:v>8.3000000000000007</c:v>
                </c:pt>
                <c:pt idx="2502">
                  <c:v>8.1</c:v>
                </c:pt>
                <c:pt idx="2503">
                  <c:v>7.3</c:v>
                </c:pt>
                <c:pt idx="2504">
                  <c:v>3.6</c:v>
                </c:pt>
                <c:pt idx="2505">
                  <c:v>1.6</c:v>
                </c:pt>
                <c:pt idx="2506">
                  <c:v>8</c:v>
                </c:pt>
                <c:pt idx="2507">
                  <c:v>9</c:v>
                </c:pt>
                <c:pt idx="2508">
                  <c:v>6.1</c:v>
                </c:pt>
                <c:pt idx="2509">
                  <c:v>5.7</c:v>
                </c:pt>
                <c:pt idx="2510">
                  <c:v>6.8</c:v>
                </c:pt>
                <c:pt idx="2511">
                  <c:v>5.5</c:v>
                </c:pt>
                <c:pt idx="2512">
                  <c:v>6.8</c:v>
                </c:pt>
                <c:pt idx="2513">
                  <c:v>7.3</c:v>
                </c:pt>
                <c:pt idx="2514">
                  <c:v>6.1</c:v>
                </c:pt>
                <c:pt idx="2515">
                  <c:v>7.2</c:v>
                </c:pt>
                <c:pt idx="2516">
                  <c:v>5.9</c:v>
                </c:pt>
                <c:pt idx="2517">
                  <c:v>6.1</c:v>
                </c:pt>
                <c:pt idx="2518">
                  <c:v>6.8</c:v>
                </c:pt>
                <c:pt idx="2519">
                  <c:v>7.7</c:v>
                </c:pt>
                <c:pt idx="2520">
                  <c:v>4.9000000000000004</c:v>
                </c:pt>
                <c:pt idx="2521">
                  <c:v>6.1</c:v>
                </c:pt>
                <c:pt idx="2522">
                  <c:v>2.5</c:v>
                </c:pt>
                <c:pt idx="2523">
                  <c:v>6.1</c:v>
                </c:pt>
                <c:pt idx="2524">
                  <c:v>5.9</c:v>
                </c:pt>
                <c:pt idx="2525">
                  <c:v>5.7</c:v>
                </c:pt>
                <c:pt idx="2526">
                  <c:v>5.6</c:v>
                </c:pt>
                <c:pt idx="2527">
                  <c:v>7.2</c:v>
                </c:pt>
                <c:pt idx="2528">
                  <c:v>7.7</c:v>
                </c:pt>
                <c:pt idx="2529">
                  <c:v>7.8</c:v>
                </c:pt>
                <c:pt idx="2530">
                  <c:v>6.1</c:v>
                </c:pt>
                <c:pt idx="2531">
                  <c:v>5.8</c:v>
                </c:pt>
                <c:pt idx="2532">
                  <c:v>6.5</c:v>
                </c:pt>
                <c:pt idx="2533">
                  <c:v>7.9</c:v>
                </c:pt>
                <c:pt idx="2534">
                  <c:v>6.3</c:v>
                </c:pt>
                <c:pt idx="2535">
                  <c:v>8.3000000000000007</c:v>
                </c:pt>
                <c:pt idx="2536">
                  <c:v>6.4</c:v>
                </c:pt>
                <c:pt idx="2537">
                  <c:v>6.7</c:v>
                </c:pt>
                <c:pt idx="2538">
                  <c:v>6.1</c:v>
                </c:pt>
                <c:pt idx="2539">
                  <c:v>6</c:v>
                </c:pt>
                <c:pt idx="2540">
                  <c:v>5.8</c:v>
                </c:pt>
                <c:pt idx="2541">
                  <c:v>5.6</c:v>
                </c:pt>
                <c:pt idx="2542">
                  <c:v>6.1</c:v>
                </c:pt>
                <c:pt idx="2543">
                  <c:v>5.9</c:v>
                </c:pt>
                <c:pt idx="2544">
                  <c:v>7.3</c:v>
                </c:pt>
                <c:pt idx="2545">
                  <c:v>6.8</c:v>
                </c:pt>
                <c:pt idx="2546">
                  <c:v>5.7</c:v>
                </c:pt>
                <c:pt idx="2547">
                  <c:v>7.3</c:v>
                </c:pt>
                <c:pt idx="2548">
                  <c:v>6.3</c:v>
                </c:pt>
                <c:pt idx="2549">
                  <c:v>5.9</c:v>
                </c:pt>
                <c:pt idx="2550">
                  <c:v>7.1</c:v>
                </c:pt>
                <c:pt idx="2551">
                  <c:v>8</c:v>
                </c:pt>
                <c:pt idx="2552">
                  <c:v>5.0999999999999996</c:v>
                </c:pt>
                <c:pt idx="2553">
                  <c:v>7.1</c:v>
                </c:pt>
                <c:pt idx="2554">
                  <c:v>6.5</c:v>
                </c:pt>
                <c:pt idx="2555">
                  <c:v>4.5</c:v>
                </c:pt>
                <c:pt idx="2556">
                  <c:v>6.6</c:v>
                </c:pt>
                <c:pt idx="2557">
                  <c:v>4.3</c:v>
                </c:pt>
                <c:pt idx="2558">
                  <c:v>6.7</c:v>
                </c:pt>
                <c:pt idx="2559">
                  <c:v>5.4</c:v>
                </c:pt>
                <c:pt idx="2560">
                  <c:v>6.6</c:v>
                </c:pt>
                <c:pt idx="2561">
                  <c:v>7.3</c:v>
                </c:pt>
                <c:pt idx="2562">
                  <c:v>6.9</c:v>
                </c:pt>
                <c:pt idx="2563">
                  <c:v>8</c:v>
                </c:pt>
                <c:pt idx="2564">
                  <c:v>7.8</c:v>
                </c:pt>
                <c:pt idx="2565">
                  <c:v>6.1</c:v>
                </c:pt>
                <c:pt idx="2566">
                  <c:v>5.0999999999999996</c:v>
                </c:pt>
                <c:pt idx="2567">
                  <c:v>7.4</c:v>
                </c:pt>
                <c:pt idx="2568">
                  <c:v>7.8</c:v>
                </c:pt>
                <c:pt idx="2569">
                  <c:v>8</c:v>
                </c:pt>
                <c:pt idx="2570">
                  <c:v>6.7</c:v>
                </c:pt>
                <c:pt idx="2571">
                  <c:v>6.6</c:v>
                </c:pt>
                <c:pt idx="2572">
                  <c:v>6.4</c:v>
                </c:pt>
                <c:pt idx="2573">
                  <c:v>6.7</c:v>
                </c:pt>
                <c:pt idx="2574">
                  <c:v>6.2</c:v>
                </c:pt>
                <c:pt idx="2575">
                  <c:v>7.3</c:v>
                </c:pt>
                <c:pt idx="2576">
                  <c:v>8.1</c:v>
                </c:pt>
                <c:pt idx="2577">
                  <c:v>7</c:v>
                </c:pt>
                <c:pt idx="2578">
                  <c:v>8</c:v>
                </c:pt>
                <c:pt idx="2579">
                  <c:v>8</c:v>
                </c:pt>
                <c:pt idx="2580">
                  <c:v>7</c:v>
                </c:pt>
                <c:pt idx="2581">
                  <c:v>7.9</c:v>
                </c:pt>
                <c:pt idx="2582">
                  <c:v>5.9</c:v>
                </c:pt>
                <c:pt idx="2583">
                  <c:v>6.6</c:v>
                </c:pt>
                <c:pt idx="2584">
                  <c:v>6.3</c:v>
                </c:pt>
                <c:pt idx="2585">
                  <c:v>7.7</c:v>
                </c:pt>
                <c:pt idx="2586">
                  <c:v>6.9</c:v>
                </c:pt>
                <c:pt idx="2587">
                  <c:v>7.1</c:v>
                </c:pt>
                <c:pt idx="2588">
                  <c:v>7.4</c:v>
                </c:pt>
                <c:pt idx="2589">
                  <c:v>6.5</c:v>
                </c:pt>
                <c:pt idx="2590">
                  <c:v>6.5</c:v>
                </c:pt>
                <c:pt idx="2591">
                  <c:v>6.8</c:v>
                </c:pt>
                <c:pt idx="2592">
                  <c:v>7.5</c:v>
                </c:pt>
                <c:pt idx="2593">
                  <c:v>6.6</c:v>
                </c:pt>
                <c:pt idx="2594">
                  <c:v>7.1</c:v>
                </c:pt>
                <c:pt idx="2595">
                  <c:v>6.6</c:v>
                </c:pt>
                <c:pt idx="2596">
                  <c:v>7</c:v>
                </c:pt>
                <c:pt idx="2597">
                  <c:v>3.3</c:v>
                </c:pt>
                <c:pt idx="2598">
                  <c:v>6.7</c:v>
                </c:pt>
                <c:pt idx="2599">
                  <c:v>6.8</c:v>
                </c:pt>
                <c:pt idx="2600">
                  <c:v>6</c:v>
                </c:pt>
                <c:pt idx="2601">
                  <c:v>5.4</c:v>
                </c:pt>
                <c:pt idx="2602">
                  <c:v>4.3</c:v>
                </c:pt>
                <c:pt idx="2603">
                  <c:v>6.2</c:v>
                </c:pt>
                <c:pt idx="2604">
                  <c:v>7.7</c:v>
                </c:pt>
                <c:pt idx="2605">
                  <c:v>7.4</c:v>
                </c:pt>
                <c:pt idx="2606">
                  <c:v>5.9</c:v>
                </c:pt>
                <c:pt idx="2607">
                  <c:v>7.8</c:v>
                </c:pt>
                <c:pt idx="2608">
                  <c:v>7.4</c:v>
                </c:pt>
                <c:pt idx="2609">
                  <c:v>6.5</c:v>
                </c:pt>
                <c:pt idx="2610">
                  <c:v>7</c:v>
                </c:pt>
                <c:pt idx="2611">
                  <c:v>7.6</c:v>
                </c:pt>
                <c:pt idx="2612">
                  <c:v>6.9</c:v>
                </c:pt>
                <c:pt idx="2613">
                  <c:v>5.3</c:v>
                </c:pt>
                <c:pt idx="2614">
                  <c:v>6.4</c:v>
                </c:pt>
                <c:pt idx="2615">
                  <c:v>7.8</c:v>
                </c:pt>
                <c:pt idx="2616">
                  <c:v>6.7</c:v>
                </c:pt>
                <c:pt idx="2617">
                  <c:v>5.3</c:v>
                </c:pt>
                <c:pt idx="2618">
                  <c:v>6.3</c:v>
                </c:pt>
                <c:pt idx="2619">
                  <c:v>7</c:v>
                </c:pt>
                <c:pt idx="2620">
                  <c:v>6.6</c:v>
                </c:pt>
                <c:pt idx="2621">
                  <c:v>8.4</c:v>
                </c:pt>
                <c:pt idx="2622">
                  <c:v>5.4</c:v>
                </c:pt>
                <c:pt idx="2623">
                  <c:v>7.8</c:v>
                </c:pt>
                <c:pt idx="2624">
                  <c:v>7.6</c:v>
                </c:pt>
                <c:pt idx="2625">
                  <c:v>6.6</c:v>
                </c:pt>
                <c:pt idx="2626">
                  <c:v>6.4</c:v>
                </c:pt>
                <c:pt idx="2627">
                  <c:v>7</c:v>
                </c:pt>
                <c:pt idx="2628">
                  <c:v>5.7</c:v>
                </c:pt>
                <c:pt idx="2629">
                  <c:v>5.9</c:v>
                </c:pt>
                <c:pt idx="2630">
                  <c:v>6.3</c:v>
                </c:pt>
                <c:pt idx="2631">
                  <c:v>6.3</c:v>
                </c:pt>
                <c:pt idx="2632">
                  <c:v>6.2</c:v>
                </c:pt>
                <c:pt idx="2633">
                  <c:v>2.1</c:v>
                </c:pt>
                <c:pt idx="2634">
                  <c:v>5</c:v>
                </c:pt>
                <c:pt idx="2635">
                  <c:v>5.3</c:v>
                </c:pt>
                <c:pt idx="2636">
                  <c:v>7.1</c:v>
                </c:pt>
                <c:pt idx="2637">
                  <c:v>7</c:v>
                </c:pt>
                <c:pt idx="2638">
                  <c:v>7</c:v>
                </c:pt>
                <c:pt idx="2639">
                  <c:v>7.1</c:v>
                </c:pt>
                <c:pt idx="2640">
                  <c:v>7</c:v>
                </c:pt>
                <c:pt idx="2641">
                  <c:v>7.7</c:v>
                </c:pt>
                <c:pt idx="2642">
                  <c:v>7.1</c:v>
                </c:pt>
                <c:pt idx="2643">
                  <c:v>6.8</c:v>
                </c:pt>
                <c:pt idx="2644">
                  <c:v>7.5</c:v>
                </c:pt>
                <c:pt idx="2645">
                  <c:v>6.3</c:v>
                </c:pt>
                <c:pt idx="2646">
                  <c:v>7.3</c:v>
                </c:pt>
                <c:pt idx="2647">
                  <c:v>6.8</c:v>
                </c:pt>
                <c:pt idx="2648">
                  <c:v>7.2</c:v>
                </c:pt>
                <c:pt idx="2649">
                  <c:v>6.4</c:v>
                </c:pt>
                <c:pt idx="2650">
                  <c:v>6</c:v>
                </c:pt>
                <c:pt idx="2651">
                  <c:v>6.4</c:v>
                </c:pt>
                <c:pt idx="2652">
                  <c:v>7.5</c:v>
                </c:pt>
                <c:pt idx="2653">
                  <c:v>7.1</c:v>
                </c:pt>
                <c:pt idx="2654">
                  <c:v>4.5999999999999996</c:v>
                </c:pt>
                <c:pt idx="2655">
                  <c:v>7.7</c:v>
                </c:pt>
                <c:pt idx="2656">
                  <c:v>5.6</c:v>
                </c:pt>
                <c:pt idx="2657">
                  <c:v>8.3000000000000007</c:v>
                </c:pt>
                <c:pt idx="2658">
                  <c:v>6.6</c:v>
                </c:pt>
                <c:pt idx="2659">
                  <c:v>7.2</c:v>
                </c:pt>
                <c:pt idx="2660">
                  <c:v>8.6999999999999993</c:v>
                </c:pt>
                <c:pt idx="2661">
                  <c:v>6</c:v>
                </c:pt>
                <c:pt idx="2662">
                  <c:v>8</c:v>
                </c:pt>
                <c:pt idx="2663">
                  <c:v>4.5</c:v>
                </c:pt>
                <c:pt idx="2664">
                  <c:v>7.9</c:v>
                </c:pt>
                <c:pt idx="2665">
                  <c:v>7.5</c:v>
                </c:pt>
                <c:pt idx="2666">
                  <c:v>6.8</c:v>
                </c:pt>
                <c:pt idx="2667">
                  <c:v>7.2</c:v>
                </c:pt>
                <c:pt idx="2668">
                  <c:v>7.1</c:v>
                </c:pt>
                <c:pt idx="2669">
                  <c:v>7.4</c:v>
                </c:pt>
                <c:pt idx="2670">
                  <c:v>7.6</c:v>
                </c:pt>
                <c:pt idx="2671">
                  <c:v>6.9</c:v>
                </c:pt>
                <c:pt idx="2672">
                  <c:v>6</c:v>
                </c:pt>
                <c:pt idx="2673">
                  <c:v>7.3</c:v>
                </c:pt>
                <c:pt idx="2674">
                  <c:v>4.5999999999999996</c:v>
                </c:pt>
                <c:pt idx="2675">
                  <c:v>6</c:v>
                </c:pt>
                <c:pt idx="2676">
                  <c:v>5.5</c:v>
                </c:pt>
                <c:pt idx="2677">
                  <c:v>7.5</c:v>
                </c:pt>
                <c:pt idx="2678">
                  <c:v>6.3</c:v>
                </c:pt>
                <c:pt idx="2679">
                  <c:v>5.0999999999999996</c:v>
                </c:pt>
                <c:pt idx="2680">
                  <c:v>6.8</c:v>
                </c:pt>
                <c:pt idx="2681">
                  <c:v>5.3</c:v>
                </c:pt>
                <c:pt idx="2682">
                  <c:v>7.3</c:v>
                </c:pt>
                <c:pt idx="2683">
                  <c:v>7.3</c:v>
                </c:pt>
                <c:pt idx="2684">
                  <c:v>7.1</c:v>
                </c:pt>
                <c:pt idx="2685">
                  <c:v>7.6</c:v>
                </c:pt>
                <c:pt idx="2686">
                  <c:v>5.3</c:v>
                </c:pt>
                <c:pt idx="2687">
                  <c:v>7.8</c:v>
                </c:pt>
                <c:pt idx="2688">
                  <c:v>7.7</c:v>
                </c:pt>
                <c:pt idx="2689">
                  <c:v>7.7</c:v>
                </c:pt>
                <c:pt idx="2690">
                  <c:v>5.4</c:v>
                </c:pt>
                <c:pt idx="2691">
                  <c:v>6.2</c:v>
                </c:pt>
                <c:pt idx="2692">
                  <c:v>7.4</c:v>
                </c:pt>
                <c:pt idx="2693">
                  <c:v>6.2</c:v>
                </c:pt>
                <c:pt idx="2694">
                  <c:v>5.0999999999999996</c:v>
                </c:pt>
                <c:pt idx="2695">
                  <c:v>6.8</c:v>
                </c:pt>
                <c:pt idx="2696">
                  <c:v>5.8</c:v>
                </c:pt>
                <c:pt idx="2697">
                  <c:v>6.4</c:v>
                </c:pt>
                <c:pt idx="2698">
                  <c:v>6</c:v>
                </c:pt>
                <c:pt idx="2699">
                  <c:v>6.9</c:v>
                </c:pt>
                <c:pt idx="2700">
                  <c:v>5.5</c:v>
                </c:pt>
                <c:pt idx="2701">
                  <c:v>5.4</c:v>
                </c:pt>
                <c:pt idx="2702">
                  <c:v>8.3000000000000007</c:v>
                </c:pt>
                <c:pt idx="2703">
                  <c:v>7.9</c:v>
                </c:pt>
                <c:pt idx="2704">
                  <c:v>6.5</c:v>
                </c:pt>
                <c:pt idx="2705">
                  <c:v>6.6</c:v>
                </c:pt>
                <c:pt idx="2706">
                  <c:v>8.3000000000000007</c:v>
                </c:pt>
                <c:pt idx="2707">
                  <c:v>6.2</c:v>
                </c:pt>
                <c:pt idx="2708">
                  <c:v>6.9</c:v>
                </c:pt>
                <c:pt idx="2709">
                  <c:v>5.9</c:v>
                </c:pt>
                <c:pt idx="2710">
                  <c:v>6.1</c:v>
                </c:pt>
                <c:pt idx="2711">
                  <c:v>5.8</c:v>
                </c:pt>
                <c:pt idx="2712">
                  <c:v>5.9</c:v>
                </c:pt>
                <c:pt idx="2713">
                  <c:v>5.5</c:v>
                </c:pt>
                <c:pt idx="2714">
                  <c:v>5</c:v>
                </c:pt>
                <c:pt idx="2715">
                  <c:v>7</c:v>
                </c:pt>
                <c:pt idx="2716">
                  <c:v>6.4</c:v>
                </c:pt>
                <c:pt idx="2717">
                  <c:v>5.9</c:v>
                </c:pt>
                <c:pt idx="2718">
                  <c:v>7</c:v>
                </c:pt>
                <c:pt idx="2719">
                  <c:v>6.1</c:v>
                </c:pt>
                <c:pt idx="2720">
                  <c:v>6.9</c:v>
                </c:pt>
                <c:pt idx="2721">
                  <c:v>7.5</c:v>
                </c:pt>
                <c:pt idx="2722">
                  <c:v>7.3</c:v>
                </c:pt>
                <c:pt idx="2723">
                  <c:v>6.5</c:v>
                </c:pt>
                <c:pt idx="2724">
                  <c:v>6.2</c:v>
                </c:pt>
                <c:pt idx="2725">
                  <c:v>6</c:v>
                </c:pt>
                <c:pt idx="2726">
                  <c:v>6.3</c:v>
                </c:pt>
                <c:pt idx="2727">
                  <c:v>5.8</c:v>
                </c:pt>
                <c:pt idx="2728">
                  <c:v>6.1</c:v>
                </c:pt>
                <c:pt idx="2729">
                  <c:v>6.9</c:v>
                </c:pt>
                <c:pt idx="2730">
                  <c:v>5.4</c:v>
                </c:pt>
                <c:pt idx="2731">
                  <c:v>6.7</c:v>
                </c:pt>
                <c:pt idx="2732">
                  <c:v>7.4</c:v>
                </c:pt>
                <c:pt idx="2733">
                  <c:v>5.6</c:v>
                </c:pt>
                <c:pt idx="2734">
                  <c:v>6.5</c:v>
                </c:pt>
                <c:pt idx="2735">
                  <c:v>6.5</c:v>
                </c:pt>
                <c:pt idx="2736">
                  <c:v>5.8</c:v>
                </c:pt>
                <c:pt idx="2737">
                  <c:v>5</c:v>
                </c:pt>
                <c:pt idx="2738">
                  <c:v>5.5</c:v>
                </c:pt>
                <c:pt idx="2739">
                  <c:v>6.5</c:v>
                </c:pt>
                <c:pt idx="2740">
                  <c:v>7.2</c:v>
                </c:pt>
                <c:pt idx="2741">
                  <c:v>5.2</c:v>
                </c:pt>
                <c:pt idx="2742">
                  <c:v>5.7</c:v>
                </c:pt>
                <c:pt idx="2743">
                  <c:v>4.7</c:v>
                </c:pt>
                <c:pt idx="2744">
                  <c:v>5.9</c:v>
                </c:pt>
                <c:pt idx="2745">
                  <c:v>6.8</c:v>
                </c:pt>
                <c:pt idx="2746">
                  <c:v>5.9</c:v>
                </c:pt>
                <c:pt idx="2747">
                  <c:v>7.7</c:v>
                </c:pt>
                <c:pt idx="2748">
                  <c:v>4.4000000000000004</c:v>
                </c:pt>
                <c:pt idx="2749">
                  <c:v>6.6</c:v>
                </c:pt>
                <c:pt idx="2750">
                  <c:v>6.7</c:v>
                </c:pt>
                <c:pt idx="2751">
                  <c:v>5.5</c:v>
                </c:pt>
                <c:pt idx="2752">
                  <c:v>6.5</c:v>
                </c:pt>
                <c:pt idx="2753">
                  <c:v>6.2</c:v>
                </c:pt>
                <c:pt idx="2754">
                  <c:v>7.1</c:v>
                </c:pt>
                <c:pt idx="2755">
                  <c:v>6.1</c:v>
                </c:pt>
                <c:pt idx="2756">
                  <c:v>6</c:v>
                </c:pt>
                <c:pt idx="2757">
                  <c:v>7.4</c:v>
                </c:pt>
                <c:pt idx="2758">
                  <c:v>5.9</c:v>
                </c:pt>
                <c:pt idx="2759">
                  <c:v>4.0999999999999996</c:v>
                </c:pt>
                <c:pt idx="2760">
                  <c:v>5.9</c:v>
                </c:pt>
                <c:pt idx="2761">
                  <c:v>7</c:v>
                </c:pt>
                <c:pt idx="2762">
                  <c:v>6.8</c:v>
                </c:pt>
                <c:pt idx="2763">
                  <c:v>7.4</c:v>
                </c:pt>
                <c:pt idx="2764">
                  <c:v>7.1</c:v>
                </c:pt>
                <c:pt idx="2765">
                  <c:v>7</c:v>
                </c:pt>
                <c:pt idx="2766">
                  <c:v>5.8</c:v>
                </c:pt>
                <c:pt idx="2767">
                  <c:v>7.8</c:v>
                </c:pt>
                <c:pt idx="2768">
                  <c:v>6.5</c:v>
                </c:pt>
                <c:pt idx="2769">
                  <c:v>7</c:v>
                </c:pt>
                <c:pt idx="2770">
                  <c:v>6.3</c:v>
                </c:pt>
                <c:pt idx="2771">
                  <c:v>5.3</c:v>
                </c:pt>
                <c:pt idx="2772">
                  <c:v>5.5</c:v>
                </c:pt>
                <c:pt idx="2773">
                  <c:v>7.4</c:v>
                </c:pt>
                <c:pt idx="2774">
                  <c:v>4.3</c:v>
                </c:pt>
                <c:pt idx="2775">
                  <c:v>5.2</c:v>
                </c:pt>
                <c:pt idx="2776">
                  <c:v>6.7</c:v>
                </c:pt>
                <c:pt idx="2777">
                  <c:v>8.6</c:v>
                </c:pt>
                <c:pt idx="2778">
                  <c:v>6.1</c:v>
                </c:pt>
                <c:pt idx="2779">
                  <c:v>5.8</c:v>
                </c:pt>
                <c:pt idx="2780">
                  <c:v>7.7</c:v>
                </c:pt>
                <c:pt idx="2781">
                  <c:v>8</c:v>
                </c:pt>
                <c:pt idx="2782">
                  <c:v>5.6</c:v>
                </c:pt>
                <c:pt idx="2783">
                  <c:v>6.7</c:v>
                </c:pt>
                <c:pt idx="2784">
                  <c:v>6.6</c:v>
                </c:pt>
                <c:pt idx="2785">
                  <c:v>4.0999999999999996</c:v>
                </c:pt>
                <c:pt idx="2786">
                  <c:v>7.3</c:v>
                </c:pt>
                <c:pt idx="2787">
                  <c:v>6.5</c:v>
                </c:pt>
                <c:pt idx="2788">
                  <c:v>7</c:v>
                </c:pt>
                <c:pt idx="2789">
                  <c:v>5.5</c:v>
                </c:pt>
                <c:pt idx="2790">
                  <c:v>6.6</c:v>
                </c:pt>
                <c:pt idx="2791">
                  <c:v>7.1</c:v>
                </c:pt>
                <c:pt idx="2792">
                  <c:v>7.9</c:v>
                </c:pt>
                <c:pt idx="2793">
                  <c:v>7.1</c:v>
                </c:pt>
                <c:pt idx="2794">
                  <c:v>5.6</c:v>
                </c:pt>
                <c:pt idx="2795">
                  <c:v>7.3</c:v>
                </c:pt>
                <c:pt idx="2796">
                  <c:v>3.3</c:v>
                </c:pt>
                <c:pt idx="2797">
                  <c:v>6.5</c:v>
                </c:pt>
                <c:pt idx="2798">
                  <c:v>4.8</c:v>
                </c:pt>
                <c:pt idx="2799">
                  <c:v>5.2</c:v>
                </c:pt>
                <c:pt idx="2800">
                  <c:v>6.3</c:v>
                </c:pt>
                <c:pt idx="2801">
                  <c:v>7.2</c:v>
                </c:pt>
                <c:pt idx="2802">
                  <c:v>6.8</c:v>
                </c:pt>
                <c:pt idx="2803">
                  <c:v>5.7</c:v>
                </c:pt>
                <c:pt idx="2804">
                  <c:v>7.2</c:v>
                </c:pt>
                <c:pt idx="2805">
                  <c:v>6.9</c:v>
                </c:pt>
                <c:pt idx="2806">
                  <c:v>6.2</c:v>
                </c:pt>
                <c:pt idx="2807">
                  <c:v>6.7</c:v>
                </c:pt>
                <c:pt idx="2808">
                  <c:v>6.5</c:v>
                </c:pt>
                <c:pt idx="2809">
                  <c:v>7.2</c:v>
                </c:pt>
                <c:pt idx="2810">
                  <c:v>5.3</c:v>
                </c:pt>
                <c:pt idx="2811">
                  <c:v>6.7</c:v>
                </c:pt>
                <c:pt idx="2812">
                  <c:v>3.6</c:v>
                </c:pt>
                <c:pt idx="2813">
                  <c:v>5.7</c:v>
                </c:pt>
                <c:pt idx="2814">
                  <c:v>7.3</c:v>
                </c:pt>
                <c:pt idx="2815">
                  <c:v>5</c:v>
                </c:pt>
                <c:pt idx="2816">
                  <c:v>6.6</c:v>
                </c:pt>
                <c:pt idx="2817">
                  <c:v>7.3</c:v>
                </c:pt>
                <c:pt idx="2818">
                  <c:v>6.2</c:v>
                </c:pt>
                <c:pt idx="2819">
                  <c:v>6.6</c:v>
                </c:pt>
                <c:pt idx="2820">
                  <c:v>6.3</c:v>
                </c:pt>
                <c:pt idx="2821">
                  <c:v>3.3</c:v>
                </c:pt>
                <c:pt idx="2822">
                  <c:v>3.5</c:v>
                </c:pt>
                <c:pt idx="2823">
                  <c:v>5.5</c:v>
                </c:pt>
                <c:pt idx="2824">
                  <c:v>5.9</c:v>
                </c:pt>
                <c:pt idx="2825">
                  <c:v>4.7</c:v>
                </c:pt>
                <c:pt idx="2826">
                  <c:v>3.9</c:v>
                </c:pt>
                <c:pt idx="2827">
                  <c:v>6.1</c:v>
                </c:pt>
                <c:pt idx="2828">
                  <c:v>6.7</c:v>
                </c:pt>
                <c:pt idx="2829">
                  <c:v>7.3</c:v>
                </c:pt>
                <c:pt idx="2830">
                  <c:v>6.7</c:v>
                </c:pt>
                <c:pt idx="2831">
                  <c:v>6.1</c:v>
                </c:pt>
                <c:pt idx="2832">
                  <c:v>6.9</c:v>
                </c:pt>
                <c:pt idx="2833">
                  <c:v>7.9</c:v>
                </c:pt>
                <c:pt idx="2834">
                  <c:v>4.5</c:v>
                </c:pt>
                <c:pt idx="2835">
                  <c:v>7.6</c:v>
                </c:pt>
                <c:pt idx="2836">
                  <c:v>7.5</c:v>
                </c:pt>
                <c:pt idx="2837">
                  <c:v>7.1</c:v>
                </c:pt>
                <c:pt idx="2838">
                  <c:v>6.9</c:v>
                </c:pt>
                <c:pt idx="2839">
                  <c:v>8.5</c:v>
                </c:pt>
                <c:pt idx="2840">
                  <c:v>7.5</c:v>
                </c:pt>
                <c:pt idx="2841">
                  <c:v>6.6</c:v>
                </c:pt>
                <c:pt idx="2842">
                  <c:v>8</c:v>
                </c:pt>
                <c:pt idx="2843">
                  <c:v>7</c:v>
                </c:pt>
                <c:pt idx="2844">
                  <c:v>6.8</c:v>
                </c:pt>
                <c:pt idx="2845">
                  <c:v>6.7</c:v>
                </c:pt>
                <c:pt idx="2846">
                  <c:v>6.5</c:v>
                </c:pt>
                <c:pt idx="2847">
                  <c:v>8</c:v>
                </c:pt>
                <c:pt idx="2848">
                  <c:v>6.5</c:v>
                </c:pt>
                <c:pt idx="2849">
                  <c:v>4.9000000000000004</c:v>
                </c:pt>
                <c:pt idx="2850">
                  <c:v>7.1</c:v>
                </c:pt>
                <c:pt idx="2851">
                  <c:v>7</c:v>
                </c:pt>
                <c:pt idx="2852">
                  <c:v>7</c:v>
                </c:pt>
                <c:pt idx="2853">
                  <c:v>4.5</c:v>
                </c:pt>
                <c:pt idx="2854">
                  <c:v>7.7</c:v>
                </c:pt>
                <c:pt idx="2855">
                  <c:v>6.7</c:v>
                </c:pt>
                <c:pt idx="2856">
                  <c:v>7</c:v>
                </c:pt>
                <c:pt idx="2857">
                  <c:v>6.5</c:v>
                </c:pt>
                <c:pt idx="2858">
                  <c:v>6.2</c:v>
                </c:pt>
                <c:pt idx="2859">
                  <c:v>5.7</c:v>
                </c:pt>
                <c:pt idx="2860">
                  <c:v>6.4</c:v>
                </c:pt>
                <c:pt idx="2861">
                  <c:v>5.4</c:v>
                </c:pt>
                <c:pt idx="2862">
                  <c:v>6.6</c:v>
                </c:pt>
                <c:pt idx="2863">
                  <c:v>6.1</c:v>
                </c:pt>
                <c:pt idx="2864">
                  <c:v>7.6</c:v>
                </c:pt>
                <c:pt idx="2865">
                  <c:v>6.2</c:v>
                </c:pt>
                <c:pt idx="2866">
                  <c:v>6.6</c:v>
                </c:pt>
                <c:pt idx="2867">
                  <c:v>7.3</c:v>
                </c:pt>
                <c:pt idx="2868">
                  <c:v>4.2</c:v>
                </c:pt>
                <c:pt idx="2869">
                  <c:v>6.5</c:v>
                </c:pt>
                <c:pt idx="2870">
                  <c:v>6.5</c:v>
                </c:pt>
                <c:pt idx="2871">
                  <c:v>5.7</c:v>
                </c:pt>
                <c:pt idx="2872">
                  <c:v>7.3</c:v>
                </c:pt>
                <c:pt idx="2873">
                  <c:v>6.9</c:v>
                </c:pt>
                <c:pt idx="2874">
                  <c:v>5</c:v>
                </c:pt>
                <c:pt idx="2875">
                  <c:v>7.3</c:v>
                </c:pt>
                <c:pt idx="2876">
                  <c:v>6.5</c:v>
                </c:pt>
                <c:pt idx="2877">
                  <c:v>2.1</c:v>
                </c:pt>
                <c:pt idx="2878">
                  <c:v>7</c:v>
                </c:pt>
                <c:pt idx="2879">
                  <c:v>8</c:v>
                </c:pt>
                <c:pt idx="2880">
                  <c:v>7.1</c:v>
                </c:pt>
                <c:pt idx="2881">
                  <c:v>6.7</c:v>
                </c:pt>
                <c:pt idx="2882">
                  <c:v>8.9</c:v>
                </c:pt>
                <c:pt idx="2883">
                  <c:v>7.9</c:v>
                </c:pt>
                <c:pt idx="2884">
                  <c:v>5.6</c:v>
                </c:pt>
                <c:pt idx="2885">
                  <c:v>8</c:v>
                </c:pt>
                <c:pt idx="2886">
                  <c:v>6.2</c:v>
                </c:pt>
                <c:pt idx="2887">
                  <c:v>7.9</c:v>
                </c:pt>
                <c:pt idx="2888">
                  <c:v>8.1</c:v>
                </c:pt>
                <c:pt idx="2889">
                  <c:v>7.6</c:v>
                </c:pt>
                <c:pt idx="2890">
                  <c:v>3.5</c:v>
                </c:pt>
                <c:pt idx="2891">
                  <c:v>7.6</c:v>
                </c:pt>
                <c:pt idx="2892">
                  <c:v>6.5</c:v>
                </c:pt>
                <c:pt idx="2893">
                  <c:v>5.6</c:v>
                </c:pt>
                <c:pt idx="2894">
                  <c:v>7.7</c:v>
                </c:pt>
                <c:pt idx="2895">
                  <c:v>5.2</c:v>
                </c:pt>
                <c:pt idx="2896">
                  <c:v>6.1</c:v>
                </c:pt>
                <c:pt idx="2897">
                  <c:v>7.4</c:v>
                </c:pt>
                <c:pt idx="2898">
                  <c:v>6.8</c:v>
                </c:pt>
                <c:pt idx="2899">
                  <c:v>6.4</c:v>
                </c:pt>
                <c:pt idx="2900">
                  <c:v>5.7</c:v>
                </c:pt>
                <c:pt idx="2901">
                  <c:v>6.7</c:v>
                </c:pt>
                <c:pt idx="2902">
                  <c:v>5.6</c:v>
                </c:pt>
                <c:pt idx="2903">
                  <c:v>7.6</c:v>
                </c:pt>
                <c:pt idx="2904">
                  <c:v>6.5</c:v>
                </c:pt>
                <c:pt idx="2905">
                  <c:v>6.3</c:v>
                </c:pt>
                <c:pt idx="2906">
                  <c:v>7.1</c:v>
                </c:pt>
                <c:pt idx="2907">
                  <c:v>7.1</c:v>
                </c:pt>
                <c:pt idx="2908">
                  <c:v>6.9</c:v>
                </c:pt>
                <c:pt idx="2909">
                  <c:v>5.4</c:v>
                </c:pt>
                <c:pt idx="2910">
                  <c:v>5.0999999999999996</c:v>
                </c:pt>
                <c:pt idx="2911">
                  <c:v>5.3</c:v>
                </c:pt>
                <c:pt idx="2912">
                  <c:v>7.3</c:v>
                </c:pt>
                <c:pt idx="2913">
                  <c:v>7.3</c:v>
                </c:pt>
                <c:pt idx="2914">
                  <c:v>7.1</c:v>
                </c:pt>
                <c:pt idx="2915">
                  <c:v>6</c:v>
                </c:pt>
                <c:pt idx="2916">
                  <c:v>6.6</c:v>
                </c:pt>
                <c:pt idx="2917">
                  <c:v>7.2</c:v>
                </c:pt>
                <c:pt idx="2918">
                  <c:v>7.2</c:v>
                </c:pt>
                <c:pt idx="2919">
                  <c:v>6.9</c:v>
                </c:pt>
                <c:pt idx="2920">
                  <c:v>6.8</c:v>
                </c:pt>
                <c:pt idx="2921">
                  <c:v>7.7</c:v>
                </c:pt>
                <c:pt idx="2922">
                  <c:v>7.4</c:v>
                </c:pt>
                <c:pt idx="2923">
                  <c:v>6.5</c:v>
                </c:pt>
                <c:pt idx="2924">
                  <c:v>6.4</c:v>
                </c:pt>
                <c:pt idx="2925">
                  <c:v>5.6</c:v>
                </c:pt>
                <c:pt idx="2926">
                  <c:v>6.8</c:v>
                </c:pt>
                <c:pt idx="2927">
                  <c:v>5.5</c:v>
                </c:pt>
                <c:pt idx="2928">
                  <c:v>6.9</c:v>
                </c:pt>
                <c:pt idx="2929">
                  <c:v>6</c:v>
                </c:pt>
                <c:pt idx="2930">
                  <c:v>6.4</c:v>
                </c:pt>
                <c:pt idx="2931">
                  <c:v>6.6</c:v>
                </c:pt>
                <c:pt idx="2932">
                  <c:v>8.1</c:v>
                </c:pt>
                <c:pt idx="2933">
                  <c:v>6.9</c:v>
                </c:pt>
                <c:pt idx="2934">
                  <c:v>6.5</c:v>
                </c:pt>
                <c:pt idx="2935">
                  <c:v>7.4</c:v>
                </c:pt>
                <c:pt idx="2936">
                  <c:v>6.9</c:v>
                </c:pt>
                <c:pt idx="2937">
                  <c:v>6.7</c:v>
                </c:pt>
                <c:pt idx="2938">
                  <c:v>7.6</c:v>
                </c:pt>
                <c:pt idx="2939">
                  <c:v>5.4</c:v>
                </c:pt>
                <c:pt idx="2940">
                  <c:v>7.3</c:v>
                </c:pt>
                <c:pt idx="2941">
                  <c:v>6</c:v>
                </c:pt>
                <c:pt idx="2942">
                  <c:v>7.2</c:v>
                </c:pt>
                <c:pt idx="2943">
                  <c:v>6</c:v>
                </c:pt>
                <c:pt idx="2944">
                  <c:v>3.1</c:v>
                </c:pt>
                <c:pt idx="2945">
                  <c:v>6.2</c:v>
                </c:pt>
                <c:pt idx="2946">
                  <c:v>6.3</c:v>
                </c:pt>
                <c:pt idx="2947">
                  <c:v>6.7</c:v>
                </c:pt>
                <c:pt idx="2948">
                  <c:v>8</c:v>
                </c:pt>
                <c:pt idx="2949">
                  <c:v>7</c:v>
                </c:pt>
                <c:pt idx="2950">
                  <c:v>7.2</c:v>
                </c:pt>
                <c:pt idx="2951">
                  <c:v>3.5</c:v>
                </c:pt>
                <c:pt idx="2952">
                  <c:v>7.5</c:v>
                </c:pt>
                <c:pt idx="2953">
                  <c:v>6.7</c:v>
                </c:pt>
                <c:pt idx="2954">
                  <c:v>9.1999999999999993</c:v>
                </c:pt>
                <c:pt idx="2955">
                  <c:v>6.1</c:v>
                </c:pt>
                <c:pt idx="2956">
                  <c:v>7.7</c:v>
                </c:pt>
                <c:pt idx="2957">
                  <c:v>7.6</c:v>
                </c:pt>
                <c:pt idx="2958">
                  <c:v>6.1</c:v>
                </c:pt>
                <c:pt idx="2959">
                  <c:v>4.9000000000000004</c:v>
                </c:pt>
                <c:pt idx="2960">
                  <c:v>6.8</c:v>
                </c:pt>
                <c:pt idx="2961">
                  <c:v>7</c:v>
                </c:pt>
                <c:pt idx="2962">
                  <c:v>5.7</c:v>
                </c:pt>
                <c:pt idx="2963">
                  <c:v>7.5</c:v>
                </c:pt>
                <c:pt idx="2964">
                  <c:v>7.4</c:v>
                </c:pt>
                <c:pt idx="2965">
                  <c:v>7.2</c:v>
                </c:pt>
                <c:pt idx="2966">
                  <c:v>6.8</c:v>
                </c:pt>
                <c:pt idx="2967">
                  <c:v>6.8</c:v>
                </c:pt>
                <c:pt idx="2968">
                  <c:v>5.2</c:v>
                </c:pt>
                <c:pt idx="2969">
                  <c:v>7.2</c:v>
                </c:pt>
                <c:pt idx="2970">
                  <c:v>4</c:v>
                </c:pt>
                <c:pt idx="2971">
                  <c:v>6.8</c:v>
                </c:pt>
                <c:pt idx="2972">
                  <c:v>6.9</c:v>
                </c:pt>
                <c:pt idx="2973">
                  <c:v>7.3</c:v>
                </c:pt>
                <c:pt idx="2974">
                  <c:v>6.1</c:v>
                </c:pt>
                <c:pt idx="2975">
                  <c:v>6</c:v>
                </c:pt>
                <c:pt idx="2976">
                  <c:v>7</c:v>
                </c:pt>
                <c:pt idx="2977">
                  <c:v>7.1</c:v>
                </c:pt>
                <c:pt idx="2978">
                  <c:v>6.2</c:v>
                </c:pt>
                <c:pt idx="2979">
                  <c:v>7.6</c:v>
                </c:pt>
                <c:pt idx="2980">
                  <c:v>7.6</c:v>
                </c:pt>
                <c:pt idx="2981">
                  <c:v>6.4</c:v>
                </c:pt>
                <c:pt idx="2982">
                  <c:v>6.2</c:v>
                </c:pt>
                <c:pt idx="2983">
                  <c:v>7.5</c:v>
                </c:pt>
                <c:pt idx="2984">
                  <c:v>2</c:v>
                </c:pt>
                <c:pt idx="2985">
                  <c:v>6.2</c:v>
                </c:pt>
                <c:pt idx="2986">
                  <c:v>6.5</c:v>
                </c:pt>
                <c:pt idx="2987">
                  <c:v>6.8</c:v>
                </c:pt>
                <c:pt idx="2988">
                  <c:v>6.3</c:v>
                </c:pt>
                <c:pt idx="2989">
                  <c:v>6.3</c:v>
                </c:pt>
                <c:pt idx="2990">
                  <c:v>6.6</c:v>
                </c:pt>
                <c:pt idx="2991">
                  <c:v>6.4</c:v>
                </c:pt>
                <c:pt idx="2992">
                  <c:v>7.5</c:v>
                </c:pt>
                <c:pt idx="2993">
                  <c:v>6.5</c:v>
                </c:pt>
                <c:pt idx="2994">
                  <c:v>7.2</c:v>
                </c:pt>
                <c:pt idx="2995">
                  <c:v>6.3</c:v>
                </c:pt>
                <c:pt idx="2996">
                  <c:v>7</c:v>
                </c:pt>
                <c:pt idx="2997">
                  <c:v>6.3</c:v>
                </c:pt>
                <c:pt idx="2998">
                  <c:v>2.2999999999999998</c:v>
                </c:pt>
                <c:pt idx="2999">
                  <c:v>7.1</c:v>
                </c:pt>
                <c:pt idx="3000">
                  <c:v>6.7</c:v>
                </c:pt>
                <c:pt idx="3001">
                  <c:v>6.5</c:v>
                </c:pt>
                <c:pt idx="3002">
                  <c:v>5.9</c:v>
                </c:pt>
                <c:pt idx="3003">
                  <c:v>6</c:v>
                </c:pt>
                <c:pt idx="3004">
                  <c:v>6.9</c:v>
                </c:pt>
                <c:pt idx="3005">
                  <c:v>7.3</c:v>
                </c:pt>
                <c:pt idx="3006">
                  <c:v>7.7</c:v>
                </c:pt>
                <c:pt idx="3007">
                  <c:v>7</c:v>
                </c:pt>
                <c:pt idx="3008">
                  <c:v>6.4</c:v>
                </c:pt>
                <c:pt idx="3009">
                  <c:v>5.6</c:v>
                </c:pt>
                <c:pt idx="3010">
                  <c:v>8.1999999999999993</c:v>
                </c:pt>
                <c:pt idx="3011">
                  <c:v>6.5</c:v>
                </c:pt>
                <c:pt idx="3012">
                  <c:v>8.1</c:v>
                </c:pt>
                <c:pt idx="3013">
                  <c:v>5.4</c:v>
                </c:pt>
                <c:pt idx="3014">
                  <c:v>6.3</c:v>
                </c:pt>
                <c:pt idx="3015">
                  <c:v>7.8</c:v>
                </c:pt>
                <c:pt idx="3016">
                  <c:v>6.8</c:v>
                </c:pt>
                <c:pt idx="3017">
                  <c:v>7.1</c:v>
                </c:pt>
                <c:pt idx="3018">
                  <c:v>6.2</c:v>
                </c:pt>
                <c:pt idx="3019">
                  <c:v>7.3</c:v>
                </c:pt>
                <c:pt idx="3020">
                  <c:v>5.9</c:v>
                </c:pt>
                <c:pt idx="3021">
                  <c:v>3.6</c:v>
                </c:pt>
                <c:pt idx="3022">
                  <c:v>7.7</c:v>
                </c:pt>
                <c:pt idx="3023">
                  <c:v>7.3</c:v>
                </c:pt>
                <c:pt idx="3024">
                  <c:v>7.4</c:v>
                </c:pt>
                <c:pt idx="3025">
                  <c:v>6.6</c:v>
                </c:pt>
                <c:pt idx="3026">
                  <c:v>6.9</c:v>
                </c:pt>
                <c:pt idx="3027">
                  <c:v>6.8</c:v>
                </c:pt>
                <c:pt idx="3028">
                  <c:v>7.2</c:v>
                </c:pt>
                <c:pt idx="3029">
                  <c:v>7.7</c:v>
                </c:pt>
                <c:pt idx="3030">
                  <c:v>8.1</c:v>
                </c:pt>
                <c:pt idx="3031">
                  <c:v>7.7</c:v>
                </c:pt>
                <c:pt idx="3032">
                  <c:v>7.6</c:v>
                </c:pt>
                <c:pt idx="3033">
                  <c:v>7.2</c:v>
                </c:pt>
                <c:pt idx="3034">
                  <c:v>7.2</c:v>
                </c:pt>
                <c:pt idx="3035">
                  <c:v>8.1</c:v>
                </c:pt>
                <c:pt idx="3036">
                  <c:v>7.5</c:v>
                </c:pt>
                <c:pt idx="3037">
                  <c:v>8.1</c:v>
                </c:pt>
                <c:pt idx="3038">
                  <c:v>7.8</c:v>
                </c:pt>
                <c:pt idx="3039">
                  <c:v>7.8</c:v>
                </c:pt>
                <c:pt idx="3040">
                  <c:v>7.6</c:v>
                </c:pt>
                <c:pt idx="3041">
                  <c:v>7.4</c:v>
                </c:pt>
                <c:pt idx="3042">
                  <c:v>6.3</c:v>
                </c:pt>
                <c:pt idx="3043">
                  <c:v>6.9</c:v>
                </c:pt>
                <c:pt idx="3044">
                  <c:v>8.6</c:v>
                </c:pt>
                <c:pt idx="3045">
                  <c:v>5.0999999999999996</c:v>
                </c:pt>
                <c:pt idx="3046">
                  <c:v>6.4</c:v>
                </c:pt>
                <c:pt idx="3047">
                  <c:v>7.9</c:v>
                </c:pt>
                <c:pt idx="3048">
                  <c:v>6.9</c:v>
                </c:pt>
                <c:pt idx="3049">
                  <c:v>7.5</c:v>
                </c:pt>
                <c:pt idx="3050">
                  <c:v>7.2</c:v>
                </c:pt>
                <c:pt idx="3051">
                  <c:v>5.8</c:v>
                </c:pt>
                <c:pt idx="3052">
                  <c:v>2.9</c:v>
                </c:pt>
                <c:pt idx="3053">
                  <c:v>6.2</c:v>
                </c:pt>
                <c:pt idx="3054">
                  <c:v>6.8</c:v>
                </c:pt>
                <c:pt idx="3055">
                  <c:v>6.1</c:v>
                </c:pt>
                <c:pt idx="3056">
                  <c:v>7.7</c:v>
                </c:pt>
                <c:pt idx="3057">
                  <c:v>5.2</c:v>
                </c:pt>
                <c:pt idx="3058">
                  <c:v>6.8</c:v>
                </c:pt>
                <c:pt idx="3059">
                  <c:v>7</c:v>
                </c:pt>
                <c:pt idx="3060">
                  <c:v>5.9</c:v>
                </c:pt>
                <c:pt idx="3061">
                  <c:v>7.1</c:v>
                </c:pt>
                <c:pt idx="3062">
                  <c:v>5.5</c:v>
                </c:pt>
                <c:pt idx="3063">
                  <c:v>7.4</c:v>
                </c:pt>
                <c:pt idx="3064">
                  <c:v>7.3</c:v>
                </c:pt>
                <c:pt idx="3065">
                  <c:v>4.5999999999999996</c:v>
                </c:pt>
                <c:pt idx="3066">
                  <c:v>7.2</c:v>
                </c:pt>
                <c:pt idx="3067">
                  <c:v>5.0999999999999996</c:v>
                </c:pt>
                <c:pt idx="3068">
                  <c:v>6.7</c:v>
                </c:pt>
                <c:pt idx="3069">
                  <c:v>5.3</c:v>
                </c:pt>
                <c:pt idx="3070">
                  <c:v>7.8</c:v>
                </c:pt>
                <c:pt idx="3071">
                  <c:v>6.7</c:v>
                </c:pt>
                <c:pt idx="3072">
                  <c:v>7.2</c:v>
                </c:pt>
                <c:pt idx="3073">
                  <c:v>5.8</c:v>
                </c:pt>
                <c:pt idx="3074">
                  <c:v>7</c:v>
                </c:pt>
                <c:pt idx="3075">
                  <c:v>3.8</c:v>
                </c:pt>
                <c:pt idx="3076">
                  <c:v>5.7</c:v>
                </c:pt>
                <c:pt idx="3077">
                  <c:v>6.7</c:v>
                </c:pt>
                <c:pt idx="3078">
                  <c:v>6.2</c:v>
                </c:pt>
                <c:pt idx="3079">
                  <c:v>6.2</c:v>
                </c:pt>
                <c:pt idx="3080">
                  <c:v>4.7</c:v>
                </c:pt>
                <c:pt idx="3081">
                  <c:v>6.3</c:v>
                </c:pt>
                <c:pt idx="3082">
                  <c:v>7.3</c:v>
                </c:pt>
                <c:pt idx="3083">
                  <c:v>7.1</c:v>
                </c:pt>
                <c:pt idx="3084">
                  <c:v>7.1</c:v>
                </c:pt>
                <c:pt idx="3085">
                  <c:v>6.7</c:v>
                </c:pt>
                <c:pt idx="3086">
                  <c:v>6.9</c:v>
                </c:pt>
                <c:pt idx="3087">
                  <c:v>2.1</c:v>
                </c:pt>
                <c:pt idx="3088">
                  <c:v>6.6</c:v>
                </c:pt>
                <c:pt idx="3089">
                  <c:v>8.3000000000000007</c:v>
                </c:pt>
                <c:pt idx="3090">
                  <c:v>7.2</c:v>
                </c:pt>
                <c:pt idx="3091">
                  <c:v>5.6</c:v>
                </c:pt>
                <c:pt idx="3092">
                  <c:v>7.7</c:v>
                </c:pt>
                <c:pt idx="3093">
                  <c:v>6.6</c:v>
                </c:pt>
                <c:pt idx="3094">
                  <c:v>7.4</c:v>
                </c:pt>
                <c:pt idx="3095">
                  <c:v>7.1</c:v>
                </c:pt>
                <c:pt idx="3096">
                  <c:v>7.9</c:v>
                </c:pt>
                <c:pt idx="3097">
                  <c:v>6.7</c:v>
                </c:pt>
                <c:pt idx="3098">
                  <c:v>6.6</c:v>
                </c:pt>
                <c:pt idx="3099">
                  <c:v>7.9</c:v>
                </c:pt>
                <c:pt idx="3100">
                  <c:v>4.9000000000000004</c:v>
                </c:pt>
                <c:pt idx="3101">
                  <c:v>7.2</c:v>
                </c:pt>
                <c:pt idx="3102">
                  <c:v>6.1</c:v>
                </c:pt>
                <c:pt idx="3103">
                  <c:v>5.3</c:v>
                </c:pt>
                <c:pt idx="3104">
                  <c:v>5</c:v>
                </c:pt>
                <c:pt idx="3105">
                  <c:v>7.6</c:v>
                </c:pt>
                <c:pt idx="3106">
                  <c:v>7.6</c:v>
                </c:pt>
                <c:pt idx="3107">
                  <c:v>6.6</c:v>
                </c:pt>
                <c:pt idx="3108">
                  <c:v>6.6</c:v>
                </c:pt>
                <c:pt idx="3109">
                  <c:v>7.3</c:v>
                </c:pt>
                <c:pt idx="3110">
                  <c:v>6.6</c:v>
                </c:pt>
                <c:pt idx="3111">
                  <c:v>6.9</c:v>
                </c:pt>
                <c:pt idx="3112">
                  <c:v>5.8</c:v>
                </c:pt>
                <c:pt idx="3113">
                  <c:v>4.4000000000000004</c:v>
                </c:pt>
                <c:pt idx="3114">
                  <c:v>6.6</c:v>
                </c:pt>
                <c:pt idx="3115">
                  <c:v>7.6</c:v>
                </c:pt>
                <c:pt idx="3116">
                  <c:v>4.5999999999999996</c:v>
                </c:pt>
                <c:pt idx="3117">
                  <c:v>6.8</c:v>
                </c:pt>
                <c:pt idx="3118">
                  <c:v>4.9000000000000004</c:v>
                </c:pt>
                <c:pt idx="3119">
                  <c:v>7.3</c:v>
                </c:pt>
                <c:pt idx="3120">
                  <c:v>5</c:v>
                </c:pt>
                <c:pt idx="3121">
                  <c:v>8</c:v>
                </c:pt>
                <c:pt idx="3122">
                  <c:v>5.2</c:v>
                </c:pt>
                <c:pt idx="3123">
                  <c:v>8.5</c:v>
                </c:pt>
                <c:pt idx="3124">
                  <c:v>6.5</c:v>
                </c:pt>
                <c:pt idx="3125">
                  <c:v>7.4</c:v>
                </c:pt>
                <c:pt idx="3126">
                  <c:v>7.7</c:v>
                </c:pt>
                <c:pt idx="3127">
                  <c:v>7.4</c:v>
                </c:pt>
                <c:pt idx="3128">
                  <c:v>5.0999999999999996</c:v>
                </c:pt>
                <c:pt idx="3129">
                  <c:v>5</c:v>
                </c:pt>
                <c:pt idx="3130">
                  <c:v>7.2</c:v>
                </c:pt>
                <c:pt idx="3131">
                  <c:v>6.4</c:v>
                </c:pt>
                <c:pt idx="3132">
                  <c:v>5.6</c:v>
                </c:pt>
                <c:pt idx="3133">
                  <c:v>6.1</c:v>
                </c:pt>
                <c:pt idx="3134">
                  <c:v>5.2</c:v>
                </c:pt>
                <c:pt idx="3135">
                  <c:v>7.3</c:v>
                </c:pt>
                <c:pt idx="3136">
                  <c:v>7.5</c:v>
                </c:pt>
                <c:pt idx="3137">
                  <c:v>4.5</c:v>
                </c:pt>
                <c:pt idx="3138">
                  <c:v>6.6</c:v>
                </c:pt>
                <c:pt idx="3139">
                  <c:v>5.3</c:v>
                </c:pt>
                <c:pt idx="3140">
                  <c:v>4.9000000000000004</c:v>
                </c:pt>
                <c:pt idx="3141">
                  <c:v>7.7</c:v>
                </c:pt>
                <c:pt idx="3142">
                  <c:v>8</c:v>
                </c:pt>
                <c:pt idx="3143">
                  <c:v>3.8</c:v>
                </c:pt>
                <c:pt idx="3144">
                  <c:v>7.6</c:v>
                </c:pt>
                <c:pt idx="3145">
                  <c:v>5.9</c:v>
                </c:pt>
                <c:pt idx="3146">
                  <c:v>6.2</c:v>
                </c:pt>
                <c:pt idx="3147">
                  <c:v>7.2</c:v>
                </c:pt>
                <c:pt idx="3148">
                  <c:v>6.3</c:v>
                </c:pt>
                <c:pt idx="3149">
                  <c:v>5.2</c:v>
                </c:pt>
                <c:pt idx="3150">
                  <c:v>6.9</c:v>
                </c:pt>
                <c:pt idx="3151">
                  <c:v>6.8</c:v>
                </c:pt>
                <c:pt idx="3152">
                  <c:v>6.1</c:v>
                </c:pt>
                <c:pt idx="3153">
                  <c:v>5.9</c:v>
                </c:pt>
                <c:pt idx="3154">
                  <c:v>6.9</c:v>
                </c:pt>
                <c:pt idx="3155">
                  <c:v>7.7</c:v>
                </c:pt>
                <c:pt idx="3156">
                  <c:v>5.3</c:v>
                </c:pt>
                <c:pt idx="3157">
                  <c:v>7</c:v>
                </c:pt>
                <c:pt idx="3158">
                  <c:v>6.6</c:v>
                </c:pt>
                <c:pt idx="3159">
                  <c:v>6.4</c:v>
                </c:pt>
                <c:pt idx="3160">
                  <c:v>7.9</c:v>
                </c:pt>
                <c:pt idx="3161">
                  <c:v>7.7</c:v>
                </c:pt>
                <c:pt idx="3162">
                  <c:v>7.2</c:v>
                </c:pt>
                <c:pt idx="3163">
                  <c:v>6.8</c:v>
                </c:pt>
                <c:pt idx="3164">
                  <c:v>7.4</c:v>
                </c:pt>
                <c:pt idx="3165">
                  <c:v>4.5999999999999996</c:v>
                </c:pt>
                <c:pt idx="3166">
                  <c:v>6.4</c:v>
                </c:pt>
                <c:pt idx="3167">
                  <c:v>7</c:v>
                </c:pt>
                <c:pt idx="3168">
                  <c:v>7.7</c:v>
                </c:pt>
                <c:pt idx="3169">
                  <c:v>6.8</c:v>
                </c:pt>
                <c:pt idx="3170">
                  <c:v>7</c:v>
                </c:pt>
                <c:pt idx="3171">
                  <c:v>7</c:v>
                </c:pt>
                <c:pt idx="3172">
                  <c:v>6.3</c:v>
                </c:pt>
                <c:pt idx="3173">
                  <c:v>7.1</c:v>
                </c:pt>
                <c:pt idx="3174">
                  <c:v>7.1</c:v>
                </c:pt>
                <c:pt idx="3175">
                  <c:v>6.1</c:v>
                </c:pt>
                <c:pt idx="3176">
                  <c:v>7.3</c:v>
                </c:pt>
                <c:pt idx="3177">
                  <c:v>6.2</c:v>
                </c:pt>
                <c:pt idx="3178">
                  <c:v>6.2</c:v>
                </c:pt>
                <c:pt idx="3179">
                  <c:v>3.3</c:v>
                </c:pt>
                <c:pt idx="3180">
                  <c:v>7.4</c:v>
                </c:pt>
                <c:pt idx="3181">
                  <c:v>8</c:v>
                </c:pt>
                <c:pt idx="3182">
                  <c:v>5.9</c:v>
                </c:pt>
                <c:pt idx="3183">
                  <c:v>6.8</c:v>
                </c:pt>
                <c:pt idx="3184">
                  <c:v>7.4</c:v>
                </c:pt>
                <c:pt idx="3185">
                  <c:v>6.7</c:v>
                </c:pt>
                <c:pt idx="3186">
                  <c:v>5.5</c:v>
                </c:pt>
                <c:pt idx="3187">
                  <c:v>5.7</c:v>
                </c:pt>
                <c:pt idx="3188">
                  <c:v>7.2</c:v>
                </c:pt>
                <c:pt idx="3189">
                  <c:v>5.9</c:v>
                </c:pt>
                <c:pt idx="3190">
                  <c:v>6.7</c:v>
                </c:pt>
                <c:pt idx="3191">
                  <c:v>7.1</c:v>
                </c:pt>
                <c:pt idx="3192">
                  <c:v>7.7</c:v>
                </c:pt>
                <c:pt idx="3193">
                  <c:v>7.4</c:v>
                </c:pt>
                <c:pt idx="3194">
                  <c:v>8.4</c:v>
                </c:pt>
                <c:pt idx="3195">
                  <c:v>7.2</c:v>
                </c:pt>
                <c:pt idx="3196">
                  <c:v>8.1</c:v>
                </c:pt>
                <c:pt idx="3197">
                  <c:v>7.8</c:v>
                </c:pt>
                <c:pt idx="3198">
                  <c:v>6.8</c:v>
                </c:pt>
                <c:pt idx="3199">
                  <c:v>7.7</c:v>
                </c:pt>
                <c:pt idx="3200">
                  <c:v>6.5</c:v>
                </c:pt>
                <c:pt idx="3201">
                  <c:v>7.3</c:v>
                </c:pt>
                <c:pt idx="3202">
                  <c:v>5.9</c:v>
                </c:pt>
                <c:pt idx="3203">
                  <c:v>8.6999999999999993</c:v>
                </c:pt>
                <c:pt idx="3204">
                  <c:v>6.1</c:v>
                </c:pt>
                <c:pt idx="3205">
                  <c:v>7.6</c:v>
                </c:pt>
                <c:pt idx="3206">
                  <c:v>6.5</c:v>
                </c:pt>
                <c:pt idx="3207">
                  <c:v>7.3</c:v>
                </c:pt>
                <c:pt idx="3208">
                  <c:v>6.2</c:v>
                </c:pt>
                <c:pt idx="3209">
                  <c:v>5</c:v>
                </c:pt>
                <c:pt idx="3210">
                  <c:v>7.8</c:v>
                </c:pt>
                <c:pt idx="3211">
                  <c:v>8.1</c:v>
                </c:pt>
                <c:pt idx="3212">
                  <c:v>6.7</c:v>
                </c:pt>
                <c:pt idx="3213">
                  <c:v>7.1</c:v>
                </c:pt>
                <c:pt idx="3214">
                  <c:v>5.6</c:v>
                </c:pt>
                <c:pt idx="3215">
                  <c:v>7.6</c:v>
                </c:pt>
                <c:pt idx="3216">
                  <c:v>4.5999999999999996</c:v>
                </c:pt>
                <c:pt idx="3217">
                  <c:v>7.1</c:v>
                </c:pt>
                <c:pt idx="3218">
                  <c:v>7.3</c:v>
                </c:pt>
                <c:pt idx="3219">
                  <c:v>4</c:v>
                </c:pt>
                <c:pt idx="3220">
                  <c:v>8</c:v>
                </c:pt>
                <c:pt idx="3221">
                  <c:v>6.7</c:v>
                </c:pt>
                <c:pt idx="3222">
                  <c:v>4.5999999999999996</c:v>
                </c:pt>
                <c:pt idx="3223">
                  <c:v>4</c:v>
                </c:pt>
                <c:pt idx="3224">
                  <c:v>7</c:v>
                </c:pt>
                <c:pt idx="3225">
                  <c:v>5.9</c:v>
                </c:pt>
                <c:pt idx="3226">
                  <c:v>7.5</c:v>
                </c:pt>
                <c:pt idx="3227">
                  <c:v>4.7</c:v>
                </c:pt>
                <c:pt idx="3228">
                  <c:v>6.7</c:v>
                </c:pt>
                <c:pt idx="3229">
                  <c:v>6.7</c:v>
                </c:pt>
                <c:pt idx="3230">
                  <c:v>7.1</c:v>
                </c:pt>
                <c:pt idx="3231">
                  <c:v>2.7</c:v>
                </c:pt>
                <c:pt idx="3232">
                  <c:v>7.3</c:v>
                </c:pt>
                <c:pt idx="3233">
                  <c:v>7.6</c:v>
                </c:pt>
                <c:pt idx="3234">
                  <c:v>5.8</c:v>
                </c:pt>
                <c:pt idx="3235">
                  <c:v>6.5</c:v>
                </c:pt>
                <c:pt idx="3236">
                  <c:v>6.6</c:v>
                </c:pt>
                <c:pt idx="3237">
                  <c:v>6.9</c:v>
                </c:pt>
                <c:pt idx="3238">
                  <c:v>8.5</c:v>
                </c:pt>
                <c:pt idx="3239">
                  <c:v>4.8</c:v>
                </c:pt>
                <c:pt idx="3240">
                  <c:v>7</c:v>
                </c:pt>
                <c:pt idx="3241">
                  <c:v>5.4</c:v>
                </c:pt>
                <c:pt idx="3242">
                  <c:v>6.9</c:v>
                </c:pt>
                <c:pt idx="3243">
                  <c:v>6.6</c:v>
                </c:pt>
                <c:pt idx="3244">
                  <c:v>5.9</c:v>
                </c:pt>
                <c:pt idx="3245">
                  <c:v>6.3</c:v>
                </c:pt>
                <c:pt idx="3246">
                  <c:v>6.3</c:v>
                </c:pt>
                <c:pt idx="3247">
                  <c:v>7</c:v>
                </c:pt>
                <c:pt idx="3248">
                  <c:v>6.3</c:v>
                </c:pt>
                <c:pt idx="3249">
                  <c:v>6.2</c:v>
                </c:pt>
                <c:pt idx="3250">
                  <c:v>7.7</c:v>
                </c:pt>
                <c:pt idx="3251">
                  <c:v>6.5</c:v>
                </c:pt>
                <c:pt idx="3252">
                  <c:v>5.8</c:v>
                </c:pt>
                <c:pt idx="3253">
                  <c:v>6.1</c:v>
                </c:pt>
                <c:pt idx="3254">
                  <c:v>8.1999999999999993</c:v>
                </c:pt>
                <c:pt idx="3255">
                  <c:v>6</c:v>
                </c:pt>
                <c:pt idx="3256">
                  <c:v>6.8</c:v>
                </c:pt>
                <c:pt idx="3257">
                  <c:v>7</c:v>
                </c:pt>
                <c:pt idx="3258">
                  <c:v>6.8</c:v>
                </c:pt>
                <c:pt idx="3259">
                  <c:v>7.1</c:v>
                </c:pt>
                <c:pt idx="3260">
                  <c:v>6.9</c:v>
                </c:pt>
                <c:pt idx="3261">
                  <c:v>6.9</c:v>
                </c:pt>
                <c:pt idx="3262">
                  <c:v>7.2</c:v>
                </c:pt>
                <c:pt idx="3263">
                  <c:v>7.8</c:v>
                </c:pt>
                <c:pt idx="3264">
                  <c:v>7.3</c:v>
                </c:pt>
                <c:pt idx="3265">
                  <c:v>7.5</c:v>
                </c:pt>
                <c:pt idx="3266">
                  <c:v>6</c:v>
                </c:pt>
                <c:pt idx="3267">
                  <c:v>6.8</c:v>
                </c:pt>
                <c:pt idx="3268">
                  <c:v>3.9</c:v>
                </c:pt>
                <c:pt idx="3269">
                  <c:v>6.1</c:v>
                </c:pt>
                <c:pt idx="3270">
                  <c:v>7.5</c:v>
                </c:pt>
                <c:pt idx="3271">
                  <c:v>8.1999999999999993</c:v>
                </c:pt>
                <c:pt idx="3272">
                  <c:v>7.8</c:v>
                </c:pt>
                <c:pt idx="3273">
                  <c:v>5.2</c:v>
                </c:pt>
                <c:pt idx="3274">
                  <c:v>6.8</c:v>
                </c:pt>
                <c:pt idx="3275">
                  <c:v>7</c:v>
                </c:pt>
                <c:pt idx="3276">
                  <c:v>6.5</c:v>
                </c:pt>
                <c:pt idx="3277">
                  <c:v>6.4</c:v>
                </c:pt>
                <c:pt idx="3278">
                  <c:v>5.3</c:v>
                </c:pt>
                <c:pt idx="3279">
                  <c:v>7.6</c:v>
                </c:pt>
                <c:pt idx="3280">
                  <c:v>7.1</c:v>
                </c:pt>
                <c:pt idx="3281">
                  <c:v>6.5</c:v>
                </c:pt>
                <c:pt idx="3282">
                  <c:v>8.5</c:v>
                </c:pt>
                <c:pt idx="3283">
                  <c:v>8.6999999999999993</c:v>
                </c:pt>
                <c:pt idx="3284">
                  <c:v>7.1</c:v>
                </c:pt>
                <c:pt idx="3285">
                  <c:v>8.3000000000000007</c:v>
                </c:pt>
                <c:pt idx="3286">
                  <c:v>7.4</c:v>
                </c:pt>
                <c:pt idx="3287">
                  <c:v>7.5</c:v>
                </c:pt>
                <c:pt idx="3288">
                  <c:v>7.2</c:v>
                </c:pt>
                <c:pt idx="3289">
                  <c:v>7.6</c:v>
                </c:pt>
                <c:pt idx="3290">
                  <c:v>7.8</c:v>
                </c:pt>
                <c:pt idx="3291">
                  <c:v>8.1999999999999993</c:v>
                </c:pt>
                <c:pt idx="3292">
                  <c:v>6.6</c:v>
                </c:pt>
                <c:pt idx="3293">
                  <c:v>5.7</c:v>
                </c:pt>
                <c:pt idx="3294">
                  <c:v>7.4</c:v>
                </c:pt>
                <c:pt idx="3295">
                  <c:v>8</c:v>
                </c:pt>
                <c:pt idx="3296">
                  <c:v>5.4</c:v>
                </c:pt>
                <c:pt idx="3297">
                  <c:v>7.4</c:v>
                </c:pt>
                <c:pt idx="3298">
                  <c:v>5.7</c:v>
                </c:pt>
                <c:pt idx="3299">
                  <c:v>6.8</c:v>
                </c:pt>
                <c:pt idx="3300">
                  <c:v>5.4</c:v>
                </c:pt>
                <c:pt idx="3301">
                  <c:v>5.0999999999999996</c:v>
                </c:pt>
                <c:pt idx="3302">
                  <c:v>5.9</c:v>
                </c:pt>
                <c:pt idx="3303">
                  <c:v>8.1999999999999993</c:v>
                </c:pt>
                <c:pt idx="3304">
                  <c:v>5.3</c:v>
                </c:pt>
                <c:pt idx="3305">
                  <c:v>4.3</c:v>
                </c:pt>
                <c:pt idx="3306">
                  <c:v>7.2</c:v>
                </c:pt>
                <c:pt idx="3307">
                  <c:v>5.9</c:v>
                </c:pt>
                <c:pt idx="3308">
                  <c:v>3</c:v>
                </c:pt>
                <c:pt idx="3309">
                  <c:v>7.9</c:v>
                </c:pt>
                <c:pt idx="3310">
                  <c:v>3.2</c:v>
                </c:pt>
                <c:pt idx="3311">
                  <c:v>6.5</c:v>
                </c:pt>
                <c:pt idx="3312">
                  <c:v>7</c:v>
                </c:pt>
                <c:pt idx="3313">
                  <c:v>6.9</c:v>
                </c:pt>
                <c:pt idx="3314">
                  <c:v>4.4000000000000004</c:v>
                </c:pt>
                <c:pt idx="3315">
                  <c:v>6</c:v>
                </c:pt>
                <c:pt idx="3316">
                  <c:v>5.3</c:v>
                </c:pt>
                <c:pt idx="3317">
                  <c:v>5.3</c:v>
                </c:pt>
                <c:pt idx="3318">
                  <c:v>7.1</c:v>
                </c:pt>
                <c:pt idx="3319">
                  <c:v>5.4</c:v>
                </c:pt>
                <c:pt idx="3320">
                  <c:v>6.9</c:v>
                </c:pt>
                <c:pt idx="3321">
                  <c:v>7.3</c:v>
                </c:pt>
                <c:pt idx="3322">
                  <c:v>6.6</c:v>
                </c:pt>
                <c:pt idx="3323">
                  <c:v>5.4</c:v>
                </c:pt>
                <c:pt idx="3324">
                  <c:v>8.4</c:v>
                </c:pt>
                <c:pt idx="3325">
                  <c:v>6.3</c:v>
                </c:pt>
                <c:pt idx="3326">
                  <c:v>6.1</c:v>
                </c:pt>
                <c:pt idx="3327">
                  <c:v>5.3</c:v>
                </c:pt>
                <c:pt idx="3328">
                  <c:v>5.3</c:v>
                </c:pt>
                <c:pt idx="3329">
                  <c:v>7.4</c:v>
                </c:pt>
                <c:pt idx="3330">
                  <c:v>4.0999999999999996</c:v>
                </c:pt>
                <c:pt idx="3331">
                  <c:v>6.7</c:v>
                </c:pt>
                <c:pt idx="3332">
                  <c:v>5.8</c:v>
                </c:pt>
                <c:pt idx="3333">
                  <c:v>8</c:v>
                </c:pt>
                <c:pt idx="3334">
                  <c:v>6.5</c:v>
                </c:pt>
                <c:pt idx="3335">
                  <c:v>6.8</c:v>
                </c:pt>
                <c:pt idx="3336">
                  <c:v>7.4</c:v>
                </c:pt>
                <c:pt idx="3337">
                  <c:v>8.3000000000000007</c:v>
                </c:pt>
                <c:pt idx="3338">
                  <c:v>5.3</c:v>
                </c:pt>
                <c:pt idx="3339">
                  <c:v>8.1</c:v>
                </c:pt>
                <c:pt idx="3340">
                  <c:v>8</c:v>
                </c:pt>
                <c:pt idx="3341">
                  <c:v>5.7</c:v>
                </c:pt>
                <c:pt idx="3342">
                  <c:v>7.1</c:v>
                </c:pt>
                <c:pt idx="3343">
                  <c:v>7.8</c:v>
                </c:pt>
                <c:pt idx="3344">
                  <c:v>5.9</c:v>
                </c:pt>
                <c:pt idx="3345">
                  <c:v>7.8</c:v>
                </c:pt>
                <c:pt idx="3346">
                  <c:v>7.2</c:v>
                </c:pt>
                <c:pt idx="3347">
                  <c:v>5.0999999999999996</c:v>
                </c:pt>
                <c:pt idx="3348">
                  <c:v>5.0999999999999996</c:v>
                </c:pt>
                <c:pt idx="3349">
                  <c:v>6.9</c:v>
                </c:pt>
                <c:pt idx="3350">
                  <c:v>4.5999999999999996</c:v>
                </c:pt>
                <c:pt idx="3351">
                  <c:v>6.7</c:v>
                </c:pt>
                <c:pt idx="3352">
                  <c:v>7.1</c:v>
                </c:pt>
                <c:pt idx="3353">
                  <c:v>7.6</c:v>
                </c:pt>
                <c:pt idx="3354">
                  <c:v>8.1</c:v>
                </c:pt>
                <c:pt idx="3355">
                  <c:v>7</c:v>
                </c:pt>
                <c:pt idx="3356">
                  <c:v>7.1</c:v>
                </c:pt>
                <c:pt idx="3357">
                  <c:v>7.6</c:v>
                </c:pt>
                <c:pt idx="3358">
                  <c:v>7.1</c:v>
                </c:pt>
                <c:pt idx="3359">
                  <c:v>7.7</c:v>
                </c:pt>
                <c:pt idx="3360">
                  <c:v>7.6</c:v>
                </c:pt>
                <c:pt idx="3361">
                  <c:v>5.7</c:v>
                </c:pt>
                <c:pt idx="3362">
                  <c:v>7.1</c:v>
                </c:pt>
                <c:pt idx="3363">
                  <c:v>6.2</c:v>
                </c:pt>
                <c:pt idx="3364">
                  <c:v>6.1</c:v>
                </c:pt>
                <c:pt idx="3365">
                  <c:v>5.9</c:v>
                </c:pt>
                <c:pt idx="3366">
                  <c:v>6.8</c:v>
                </c:pt>
                <c:pt idx="3367">
                  <c:v>6.8</c:v>
                </c:pt>
                <c:pt idx="3368">
                  <c:v>5.0999999999999996</c:v>
                </c:pt>
                <c:pt idx="3369">
                  <c:v>7.7</c:v>
                </c:pt>
                <c:pt idx="3370">
                  <c:v>3.9</c:v>
                </c:pt>
                <c:pt idx="3371">
                  <c:v>5.7</c:v>
                </c:pt>
                <c:pt idx="3372">
                  <c:v>4.7</c:v>
                </c:pt>
                <c:pt idx="3373">
                  <c:v>5.9</c:v>
                </c:pt>
                <c:pt idx="3374">
                  <c:v>8.1</c:v>
                </c:pt>
                <c:pt idx="3375">
                  <c:v>7.6</c:v>
                </c:pt>
                <c:pt idx="3376">
                  <c:v>7.5</c:v>
                </c:pt>
                <c:pt idx="3377">
                  <c:v>5.0999999999999996</c:v>
                </c:pt>
                <c:pt idx="3378">
                  <c:v>6.9</c:v>
                </c:pt>
                <c:pt idx="3379">
                  <c:v>7.6</c:v>
                </c:pt>
                <c:pt idx="3380">
                  <c:v>7.6</c:v>
                </c:pt>
                <c:pt idx="3381">
                  <c:v>7.6</c:v>
                </c:pt>
                <c:pt idx="3382">
                  <c:v>5.3</c:v>
                </c:pt>
                <c:pt idx="3383">
                  <c:v>8.5</c:v>
                </c:pt>
                <c:pt idx="3384">
                  <c:v>7</c:v>
                </c:pt>
                <c:pt idx="3385">
                  <c:v>7.8</c:v>
                </c:pt>
                <c:pt idx="3386">
                  <c:v>7.2</c:v>
                </c:pt>
                <c:pt idx="3387">
                  <c:v>8</c:v>
                </c:pt>
                <c:pt idx="3388">
                  <c:v>8.1</c:v>
                </c:pt>
                <c:pt idx="3389">
                  <c:v>6.8</c:v>
                </c:pt>
                <c:pt idx="3390">
                  <c:v>7.2</c:v>
                </c:pt>
                <c:pt idx="3391">
                  <c:v>7.4</c:v>
                </c:pt>
                <c:pt idx="3392">
                  <c:v>6.1</c:v>
                </c:pt>
                <c:pt idx="3393">
                  <c:v>7</c:v>
                </c:pt>
                <c:pt idx="3394">
                  <c:v>5.3</c:v>
                </c:pt>
                <c:pt idx="3395">
                  <c:v>4.7</c:v>
                </c:pt>
                <c:pt idx="3396">
                  <c:v>5.7</c:v>
                </c:pt>
                <c:pt idx="3397">
                  <c:v>6.5</c:v>
                </c:pt>
                <c:pt idx="3398">
                  <c:v>8</c:v>
                </c:pt>
                <c:pt idx="3399">
                  <c:v>3.3</c:v>
                </c:pt>
                <c:pt idx="3400">
                  <c:v>6.9</c:v>
                </c:pt>
                <c:pt idx="3401">
                  <c:v>8.1</c:v>
                </c:pt>
                <c:pt idx="3402">
                  <c:v>6.8</c:v>
                </c:pt>
                <c:pt idx="3403">
                  <c:v>4.5999999999999996</c:v>
                </c:pt>
                <c:pt idx="3404">
                  <c:v>7</c:v>
                </c:pt>
                <c:pt idx="3405">
                  <c:v>6.7</c:v>
                </c:pt>
                <c:pt idx="3406">
                  <c:v>5.8</c:v>
                </c:pt>
                <c:pt idx="3407">
                  <c:v>4.5</c:v>
                </c:pt>
                <c:pt idx="3408">
                  <c:v>6.6</c:v>
                </c:pt>
                <c:pt idx="3409">
                  <c:v>6.6</c:v>
                </c:pt>
                <c:pt idx="3410">
                  <c:v>7.8</c:v>
                </c:pt>
                <c:pt idx="3411">
                  <c:v>7.7</c:v>
                </c:pt>
                <c:pt idx="3412">
                  <c:v>5.7</c:v>
                </c:pt>
                <c:pt idx="3413">
                  <c:v>7.1</c:v>
                </c:pt>
                <c:pt idx="3414">
                  <c:v>6.4</c:v>
                </c:pt>
                <c:pt idx="3415">
                  <c:v>7</c:v>
                </c:pt>
                <c:pt idx="3416">
                  <c:v>5.8</c:v>
                </c:pt>
                <c:pt idx="3417">
                  <c:v>7.8</c:v>
                </c:pt>
                <c:pt idx="3418">
                  <c:v>7.2</c:v>
                </c:pt>
                <c:pt idx="3419">
                  <c:v>5.6</c:v>
                </c:pt>
                <c:pt idx="3420">
                  <c:v>6.8</c:v>
                </c:pt>
                <c:pt idx="3421">
                  <c:v>7.3</c:v>
                </c:pt>
                <c:pt idx="3422">
                  <c:v>7.3</c:v>
                </c:pt>
                <c:pt idx="3423">
                  <c:v>7.8</c:v>
                </c:pt>
                <c:pt idx="3424">
                  <c:v>6.7</c:v>
                </c:pt>
                <c:pt idx="3425">
                  <c:v>7.5</c:v>
                </c:pt>
                <c:pt idx="3426">
                  <c:v>6.3</c:v>
                </c:pt>
                <c:pt idx="3427">
                  <c:v>6.3</c:v>
                </c:pt>
                <c:pt idx="3428">
                  <c:v>6.8</c:v>
                </c:pt>
                <c:pt idx="3429">
                  <c:v>7.8</c:v>
                </c:pt>
                <c:pt idx="3430">
                  <c:v>6.9</c:v>
                </c:pt>
                <c:pt idx="3431">
                  <c:v>7.2</c:v>
                </c:pt>
                <c:pt idx="3432">
                  <c:v>7.2</c:v>
                </c:pt>
                <c:pt idx="3433">
                  <c:v>5.4</c:v>
                </c:pt>
                <c:pt idx="3434">
                  <c:v>7.1</c:v>
                </c:pt>
                <c:pt idx="3435">
                  <c:v>6.8</c:v>
                </c:pt>
                <c:pt idx="3436">
                  <c:v>7.4</c:v>
                </c:pt>
                <c:pt idx="3437">
                  <c:v>6.7</c:v>
                </c:pt>
                <c:pt idx="3438">
                  <c:v>7.2</c:v>
                </c:pt>
                <c:pt idx="3439">
                  <c:v>7.5</c:v>
                </c:pt>
                <c:pt idx="3440">
                  <c:v>6.8</c:v>
                </c:pt>
                <c:pt idx="3441">
                  <c:v>7.9</c:v>
                </c:pt>
                <c:pt idx="3442">
                  <c:v>6.7</c:v>
                </c:pt>
                <c:pt idx="3443">
                  <c:v>5.8</c:v>
                </c:pt>
                <c:pt idx="3444">
                  <c:v>6.5</c:v>
                </c:pt>
                <c:pt idx="3445">
                  <c:v>7.2</c:v>
                </c:pt>
                <c:pt idx="3446">
                  <c:v>6.5</c:v>
                </c:pt>
                <c:pt idx="3447">
                  <c:v>6.2</c:v>
                </c:pt>
                <c:pt idx="3448">
                  <c:v>8.6</c:v>
                </c:pt>
                <c:pt idx="3449">
                  <c:v>6.5</c:v>
                </c:pt>
                <c:pt idx="3450">
                  <c:v>6.3</c:v>
                </c:pt>
                <c:pt idx="3451">
                  <c:v>6.7</c:v>
                </c:pt>
                <c:pt idx="3452">
                  <c:v>6.7</c:v>
                </c:pt>
                <c:pt idx="3453">
                  <c:v>5.0999999999999996</c:v>
                </c:pt>
                <c:pt idx="3454">
                  <c:v>7.7</c:v>
                </c:pt>
                <c:pt idx="3455">
                  <c:v>6.7</c:v>
                </c:pt>
                <c:pt idx="3456">
                  <c:v>6.6</c:v>
                </c:pt>
                <c:pt idx="3457">
                  <c:v>8.1999999999999993</c:v>
                </c:pt>
                <c:pt idx="3458">
                  <c:v>8.1</c:v>
                </c:pt>
                <c:pt idx="3459">
                  <c:v>7.2</c:v>
                </c:pt>
                <c:pt idx="3460">
                  <c:v>7.4</c:v>
                </c:pt>
                <c:pt idx="3461">
                  <c:v>6.5</c:v>
                </c:pt>
                <c:pt idx="3462">
                  <c:v>6.2</c:v>
                </c:pt>
                <c:pt idx="3463">
                  <c:v>6.1</c:v>
                </c:pt>
                <c:pt idx="3464">
                  <c:v>7.2</c:v>
                </c:pt>
                <c:pt idx="3465">
                  <c:v>7.7</c:v>
                </c:pt>
                <c:pt idx="3466">
                  <c:v>7.1</c:v>
                </c:pt>
                <c:pt idx="3467">
                  <c:v>7.4</c:v>
                </c:pt>
                <c:pt idx="3468">
                  <c:v>7.7</c:v>
                </c:pt>
                <c:pt idx="3469">
                  <c:v>6.6</c:v>
                </c:pt>
                <c:pt idx="3470">
                  <c:v>6</c:v>
                </c:pt>
                <c:pt idx="3471">
                  <c:v>8.4</c:v>
                </c:pt>
                <c:pt idx="3472">
                  <c:v>8.9</c:v>
                </c:pt>
                <c:pt idx="3473">
                  <c:v>7.9</c:v>
                </c:pt>
                <c:pt idx="3474">
                  <c:v>6</c:v>
                </c:pt>
                <c:pt idx="3475">
                  <c:v>6.1</c:v>
                </c:pt>
                <c:pt idx="3476">
                  <c:v>6.2</c:v>
                </c:pt>
                <c:pt idx="3477">
                  <c:v>6.8</c:v>
                </c:pt>
                <c:pt idx="3478">
                  <c:v>5.9</c:v>
                </c:pt>
                <c:pt idx="3479">
                  <c:v>6.1</c:v>
                </c:pt>
                <c:pt idx="3480">
                  <c:v>7.6</c:v>
                </c:pt>
                <c:pt idx="3481">
                  <c:v>8.1</c:v>
                </c:pt>
                <c:pt idx="3482">
                  <c:v>5.7</c:v>
                </c:pt>
                <c:pt idx="3483">
                  <c:v>6.6</c:v>
                </c:pt>
                <c:pt idx="3484">
                  <c:v>7.3</c:v>
                </c:pt>
                <c:pt idx="3485">
                  <c:v>5</c:v>
                </c:pt>
                <c:pt idx="3486">
                  <c:v>7</c:v>
                </c:pt>
                <c:pt idx="3487">
                  <c:v>3.4</c:v>
                </c:pt>
                <c:pt idx="3488">
                  <c:v>5.9</c:v>
                </c:pt>
                <c:pt idx="3489">
                  <c:v>6</c:v>
                </c:pt>
                <c:pt idx="3490">
                  <c:v>7.4</c:v>
                </c:pt>
                <c:pt idx="3491">
                  <c:v>7.4</c:v>
                </c:pt>
                <c:pt idx="3492">
                  <c:v>4.2</c:v>
                </c:pt>
                <c:pt idx="3493">
                  <c:v>6.2</c:v>
                </c:pt>
                <c:pt idx="3494">
                  <c:v>5.4</c:v>
                </c:pt>
                <c:pt idx="3495">
                  <c:v>7.2</c:v>
                </c:pt>
                <c:pt idx="3496">
                  <c:v>6.7</c:v>
                </c:pt>
                <c:pt idx="3497">
                  <c:v>7.2</c:v>
                </c:pt>
                <c:pt idx="3498">
                  <c:v>7.4</c:v>
                </c:pt>
                <c:pt idx="3499">
                  <c:v>5.6</c:v>
                </c:pt>
                <c:pt idx="3500">
                  <c:v>6.8</c:v>
                </c:pt>
                <c:pt idx="3501">
                  <c:v>7.7</c:v>
                </c:pt>
                <c:pt idx="3502">
                  <c:v>7</c:v>
                </c:pt>
                <c:pt idx="3503">
                  <c:v>7.2</c:v>
                </c:pt>
                <c:pt idx="3504">
                  <c:v>7.2</c:v>
                </c:pt>
                <c:pt idx="3505">
                  <c:v>6.2</c:v>
                </c:pt>
                <c:pt idx="3506">
                  <c:v>6.9</c:v>
                </c:pt>
                <c:pt idx="3507">
                  <c:v>7</c:v>
                </c:pt>
                <c:pt idx="3508">
                  <c:v>6.7</c:v>
                </c:pt>
                <c:pt idx="3509">
                  <c:v>7.4</c:v>
                </c:pt>
                <c:pt idx="3510">
                  <c:v>6.1</c:v>
                </c:pt>
                <c:pt idx="3511">
                  <c:v>8.1999999999999993</c:v>
                </c:pt>
                <c:pt idx="3512">
                  <c:v>7.7</c:v>
                </c:pt>
                <c:pt idx="3513">
                  <c:v>7.3</c:v>
                </c:pt>
                <c:pt idx="3514">
                  <c:v>7.6</c:v>
                </c:pt>
                <c:pt idx="3515">
                  <c:v>5.6</c:v>
                </c:pt>
                <c:pt idx="3516">
                  <c:v>6.4</c:v>
                </c:pt>
                <c:pt idx="3517">
                  <c:v>6.8</c:v>
                </c:pt>
                <c:pt idx="3518">
                  <c:v>6.1</c:v>
                </c:pt>
                <c:pt idx="3519">
                  <c:v>6</c:v>
                </c:pt>
                <c:pt idx="3520">
                  <c:v>6.1</c:v>
                </c:pt>
                <c:pt idx="3521">
                  <c:v>5.5</c:v>
                </c:pt>
                <c:pt idx="3522">
                  <c:v>6.9</c:v>
                </c:pt>
                <c:pt idx="3523">
                  <c:v>4.0999999999999996</c:v>
                </c:pt>
                <c:pt idx="3524">
                  <c:v>5.4</c:v>
                </c:pt>
                <c:pt idx="3525">
                  <c:v>8.1999999999999993</c:v>
                </c:pt>
                <c:pt idx="3526">
                  <c:v>5.7</c:v>
                </c:pt>
                <c:pt idx="3527">
                  <c:v>7.9</c:v>
                </c:pt>
                <c:pt idx="3528">
                  <c:v>7.1</c:v>
                </c:pt>
                <c:pt idx="3529">
                  <c:v>6.4</c:v>
                </c:pt>
                <c:pt idx="3530">
                  <c:v>7.5</c:v>
                </c:pt>
                <c:pt idx="3531">
                  <c:v>6.4</c:v>
                </c:pt>
                <c:pt idx="3532">
                  <c:v>7.2</c:v>
                </c:pt>
                <c:pt idx="3533">
                  <c:v>6</c:v>
                </c:pt>
                <c:pt idx="3534">
                  <c:v>5.6</c:v>
                </c:pt>
                <c:pt idx="3535">
                  <c:v>8.4</c:v>
                </c:pt>
                <c:pt idx="3536">
                  <c:v>7.5</c:v>
                </c:pt>
                <c:pt idx="3537">
                  <c:v>7.2</c:v>
                </c:pt>
                <c:pt idx="3538">
                  <c:v>7.2</c:v>
                </c:pt>
                <c:pt idx="3539">
                  <c:v>6.5</c:v>
                </c:pt>
                <c:pt idx="3540">
                  <c:v>6.4</c:v>
                </c:pt>
                <c:pt idx="3541">
                  <c:v>7.5</c:v>
                </c:pt>
                <c:pt idx="3542">
                  <c:v>6.9</c:v>
                </c:pt>
                <c:pt idx="3543">
                  <c:v>7</c:v>
                </c:pt>
                <c:pt idx="3544">
                  <c:v>6.3</c:v>
                </c:pt>
                <c:pt idx="3545">
                  <c:v>5.5</c:v>
                </c:pt>
                <c:pt idx="3546">
                  <c:v>6.6</c:v>
                </c:pt>
                <c:pt idx="3547">
                  <c:v>5.2</c:v>
                </c:pt>
                <c:pt idx="3548">
                  <c:v>8.3000000000000007</c:v>
                </c:pt>
                <c:pt idx="3549">
                  <c:v>7.2</c:v>
                </c:pt>
                <c:pt idx="3550">
                  <c:v>7.2</c:v>
                </c:pt>
                <c:pt idx="3551">
                  <c:v>7.8</c:v>
                </c:pt>
                <c:pt idx="3552">
                  <c:v>6.4</c:v>
                </c:pt>
                <c:pt idx="3553">
                  <c:v>8.1</c:v>
                </c:pt>
                <c:pt idx="3554">
                  <c:v>5.6</c:v>
                </c:pt>
                <c:pt idx="3555">
                  <c:v>6.6</c:v>
                </c:pt>
                <c:pt idx="3556">
                  <c:v>7.7</c:v>
                </c:pt>
                <c:pt idx="3557">
                  <c:v>6.5</c:v>
                </c:pt>
                <c:pt idx="3558">
                  <c:v>6.1</c:v>
                </c:pt>
                <c:pt idx="3559">
                  <c:v>5.7</c:v>
                </c:pt>
                <c:pt idx="3560">
                  <c:v>5.9</c:v>
                </c:pt>
                <c:pt idx="3561">
                  <c:v>7.7</c:v>
                </c:pt>
                <c:pt idx="3562">
                  <c:v>7.1</c:v>
                </c:pt>
                <c:pt idx="3563">
                  <c:v>7.6</c:v>
                </c:pt>
                <c:pt idx="3564">
                  <c:v>7.4</c:v>
                </c:pt>
                <c:pt idx="3565">
                  <c:v>6.8</c:v>
                </c:pt>
                <c:pt idx="3566">
                  <c:v>6.5</c:v>
                </c:pt>
                <c:pt idx="3567">
                  <c:v>7.3</c:v>
                </c:pt>
                <c:pt idx="3568">
                  <c:v>7.3</c:v>
                </c:pt>
                <c:pt idx="3569">
                  <c:v>6.5</c:v>
                </c:pt>
                <c:pt idx="3570">
                  <c:v>6</c:v>
                </c:pt>
                <c:pt idx="3571">
                  <c:v>5.3</c:v>
                </c:pt>
                <c:pt idx="3572">
                  <c:v>6.6</c:v>
                </c:pt>
                <c:pt idx="3573">
                  <c:v>8.6999999999999993</c:v>
                </c:pt>
                <c:pt idx="3574">
                  <c:v>6.2</c:v>
                </c:pt>
                <c:pt idx="3575">
                  <c:v>5.8</c:v>
                </c:pt>
                <c:pt idx="3576">
                  <c:v>5.7</c:v>
                </c:pt>
                <c:pt idx="3577">
                  <c:v>6.1</c:v>
                </c:pt>
                <c:pt idx="3578">
                  <c:v>6.4</c:v>
                </c:pt>
                <c:pt idx="3579">
                  <c:v>4.5999999999999996</c:v>
                </c:pt>
                <c:pt idx="3580">
                  <c:v>5.9</c:v>
                </c:pt>
                <c:pt idx="3581">
                  <c:v>7.7</c:v>
                </c:pt>
                <c:pt idx="3582">
                  <c:v>7.1</c:v>
                </c:pt>
                <c:pt idx="3583">
                  <c:v>6.2</c:v>
                </c:pt>
                <c:pt idx="3584">
                  <c:v>7.7</c:v>
                </c:pt>
                <c:pt idx="3585">
                  <c:v>7.5</c:v>
                </c:pt>
                <c:pt idx="3586">
                  <c:v>6.9</c:v>
                </c:pt>
                <c:pt idx="3587">
                  <c:v>7.1</c:v>
                </c:pt>
                <c:pt idx="3588">
                  <c:v>6.3</c:v>
                </c:pt>
                <c:pt idx="3589">
                  <c:v>8.3000000000000007</c:v>
                </c:pt>
                <c:pt idx="3590">
                  <c:v>7.1</c:v>
                </c:pt>
                <c:pt idx="3591">
                  <c:v>7.2</c:v>
                </c:pt>
                <c:pt idx="3592">
                  <c:v>6.9</c:v>
                </c:pt>
                <c:pt idx="3593">
                  <c:v>6.1</c:v>
                </c:pt>
                <c:pt idx="3594">
                  <c:v>6.3</c:v>
                </c:pt>
                <c:pt idx="3595">
                  <c:v>6.1</c:v>
                </c:pt>
                <c:pt idx="3596">
                  <c:v>7.8</c:v>
                </c:pt>
                <c:pt idx="3597">
                  <c:v>4.7</c:v>
                </c:pt>
                <c:pt idx="3598">
                  <c:v>6.7</c:v>
                </c:pt>
                <c:pt idx="3599">
                  <c:v>6.6</c:v>
                </c:pt>
                <c:pt idx="3600">
                  <c:v>6.9</c:v>
                </c:pt>
                <c:pt idx="3601">
                  <c:v>7.1</c:v>
                </c:pt>
                <c:pt idx="3602">
                  <c:v>6.7</c:v>
                </c:pt>
                <c:pt idx="3603">
                  <c:v>7.1</c:v>
                </c:pt>
                <c:pt idx="3604">
                  <c:v>6.6</c:v>
                </c:pt>
                <c:pt idx="3605">
                  <c:v>4.8</c:v>
                </c:pt>
                <c:pt idx="3606">
                  <c:v>6.4</c:v>
                </c:pt>
                <c:pt idx="3607">
                  <c:v>7.3</c:v>
                </c:pt>
                <c:pt idx="3608">
                  <c:v>6.9</c:v>
                </c:pt>
                <c:pt idx="3609">
                  <c:v>7.2</c:v>
                </c:pt>
                <c:pt idx="3610">
                  <c:v>6.5</c:v>
                </c:pt>
                <c:pt idx="3611">
                  <c:v>6.6</c:v>
                </c:pt>
                <c:pt idx="3612">
                  <c:v>6.7</c:v>
                </c:pt>
                <c:pt idx="3613">
                  <c:v>7.3</c:v>
                </c:pt>
                <c:pt idx="3614">
                  <c:v>7</c:v>
                </c:pt>
                <c:pt idx="3615">
                  <c:v>5.5</c:v>
                </c:pt>
                <c:pt idx="3616">
                  <c:v>6.7</c:v>
                </c:pt>
                <c:pt idx="3617">
                  <c:v>3.9</c:v>
                </c:pt>
                <c:pt idx="3618">
                  <c:v>7.5</c:v>
                </c:pt>
                <c:pt idx="3619">
                  <c:v>7</c:v>
                </c:pt>
                <c:pt idx="3620">
                  <c:v>6.7</c:v>
                </c:pt>
                <c:pt idx="3621">
                  <c:v>7.4</c:v>
                </c:pt>
                <c:pt idx="3622">
                  <c:v>8</c:v>
                </c:pt>
                <c:pt idx="3623">
                  <c:v>7.7</c:v>
                </c:pt>
                <c:pt idx="3624">
                  <c:v>8.5</c:v>
                </c:pt>
                <c:pt idx="3625">
                  <c:v>7.7</c:v>
                </c:pt>
                <c:pt idx="3626">
                  <c:v>6.5</c:v>
                </c:pt>
                <c:pt idx="3627">
                  <c:v>7</c:v>
                </c:pt>
                <c:pt idx="3628">
                  <c:v>5.5</c:v>
                </c:pt>
                <c:pt idx="3629">
                  <c:v>6.3</c:v>
                </c:pt>
                <c:pt idx="3630">
                  <c:v>7.9</c:v>
                </c:pt>
                <c:pt idx="3631">
                  <c:v>7.4</c:v>
                </c:pt>
                <c:pt idx="3632">
                  <c:v>7.5</c:v>
                </c:pt>
                <c:pt idx="3633">
                  <c:v>6.7</c:v>
                </c:pt>
                <c:pt idx="3634">
                  <c:v>4.2</c:v>
                </c:pt>
                <c:pt idx="3635">
                  <c:v>7</c:v>
                </c:pt>
                <c:pt idx="3636">
                  <c:v>7</c:v>
                </c:pt>
                <c:pt idx="3637">
                  <c:v>6.8</c:v>
                </c:pt>
                <c:pt idx="3638">
                  <c:v>7.5</c:v>
                </c:pt>
                <c:pt idx="3639">
                  <c:v>5.3</c:v>
                </c:pt>
                <c:pt idx="3640">
                  <c:v>7.3</c:v>
                </c:pt>
                <c:pt idx="3641">
                  <c:v>5.6</c:v>
                </c:pt>
                <c:pt idx="3642">
                  <c:v>5.6</c:v>
                </c:pt>
                <c:pt idx="3643">
                  <c:v>6.6</c:v>
                </c:pt>
                <c:pt idx="3644">
                  <c:v>6.3</c:v>
                </c:pt>
                <c:pt idx="3645">
                  <c:v>7.5</c:v>
                </c:pt>
                <c:pt idx="3646">
                  <c:v>7.6</c:v>
                </c:pt>
                <c:pt idx="3647">
                  <c:v>7.8</c:v>
                </c:pt>
                <c:pt idx="3648">
                  <c:v>7.3</c:v>
                </c:pt>
                <c:pt idx="3649">
                  <c:v>7.1</c:v>
                </c:pt>
                <c:pt idx="3650">
                  <c:v>6.1</c:v>
                </c:pt>
                <c:pt idx="3651">
                  <c:v>6.9</c:v>
                </c:pt>
                <c:pt idx="3652">
                  <c:v>7.5</c:v>
                </c:pt>
                <c:pt idx="3653">
                  <c:v>7</c:v>
                </c:pt>
                <c:pt idx="3654">
                  <c:v>6.9</c:v>
                </c:pt>
                <c:pt idx="3655">
                  <c:v>6.6</c:v>
                </c:pt>
              </c:numCache>
            </c:numRef>
          </c:yVal>
          <c:smooth val="0"/>
          <c:extLst>
            <c:ext xmlns:c16="http://schemas.microsoft.com/office/drawing/2014/chart" uri="{C3380CC4-5D6E-409C-BE32-E72D297353CC}">
              <c16:uniqueId val="{00000001-1E15-4B09-BF20-B35C26A254AA}"/>
            </c:ext>
          </c:extLst>
        </c:ser>
        <c:dLbls>
          <c:showLegendKey val="0"/>
          <c:showVal val="0"/>
          <c:showCatName val="0"/>
          <c:showSerName val="0"/>
          <c:showPercent val="0"/>
          <c:showBubbleSize val="0"/>
        </c:dLbls>
        <c:axId val="1428280880"/>
        <c:axId val="1428282800"/>
      </c:scatterChart>
      <c:valAx>
        <c:axId val="1428280880"/>
        <c:scaling>
          <c:orientation val="minMax"/>
          <c:max val="35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tx1">
                <a:lumMod val="25000"/>
                <a:lumOff val="75000"/>
              </a:schemeClr>
            </a:solid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1428282800"/>
        <c:crosses val="autoZero"/>
        <c:crossBetween val="midCat"/>
      </c:valAx>
      <c:valAx>
        <c:axId val="1428282800"/>
        <c:scaling>
          <c:orientation val="minMax"/>
          <c:max val="14"/>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tx1">
                <a:lumMod val="25000"/>
                <a:lumOff val="75000"/>
              </a:schemeClr>
            </a:solid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142828088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b="1" dirty="0">
                <a:solidFill>
                  <a:schemeClr val="bg1"/>
                </a:solidFill>
              </a:rPr>
              <a:t>Top</a:t>
            </a:r>
            <a:r>
              <a:rPr lang="en-US" sz="2000" b="1" baseline="0" dirty="0">
                <a:solidFill>
                  <a:schemeClr val="bg1"/>
                </a:solidFill>
              </a:rPr>
              <a:t> 10 Profitable Movies</a:t>
            </a:r>
            <a:endParaRPr lang="en-US" sz="2000" b="1" dirty="0">
              <a:solidFill>
                <a:schemeClr val="bg1"/>
              </a:solidFill>
            </a:endParaRP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296524718625928"/>
          <c:y val="7.4020699572019386E-2"/>
          <c:w val="0.85703475281374075"/>
          <c:h val="0.48937286547546344"/>
        </c:manualLayout>
      </c:layout>
      <c:barChart>
        <c:barDir val="col"/>
        <c:grouping val="clustered"/>
        <c:varyColors val="0"/>
        <c:ser>
          <c:idx val="0"/>
          <c:order val="0"/>
          <c:tx>
            <c:strRef>
              <c:f>'Budget Analysis'!$H$2</c:f>
              <c:strCache>
                <c:ptCount val="1"/>
                <c:pt idx="0">
                  <c:v>profit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3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'Budget Analysis'!$G$3:$G$12</c:f>
              <c:strCache>
                <c:ptCount val="10"/>
                <c:pt idx="0">
                  <c:v>AvatarÂ </c:v>
                </c:pt>
                <c:pt idx="1">
                  <c:v>Jurassic WorldÂ </c:v>
                </c:pt>
                <c:pt idx="2">
                  <c:v>TitanicÂ </c:v>
                </c:pt>
                <c:pt idx="3">
                  <c:v>Star Wars: Episode IV - A New HopeÂ </c:v>
                </c:pt>
                <c:pt idx="4">
                  <c:v>E.T. the Extra-TerrestrialÂ </c:v>
                </c:pt>
                <c:pt idx="5">
                  <c:v>The AvengersÂ </c:v>
                </c:pt>
                <c:pt idx="6">
                  <c:v>377783777</c:v>
                </c:pt>
                <c:pt idx="7">
                  <c:v>Star Wars: Episode I - The Phantom MenaceÂ </c:v>
                </c:pt>
                <c:pt idx="8">
                  <c:v>The Dark KnightÂ </c:v>
                </c:pt>
                <c:pt idx="9">
                  <c:v>The Hunger GamesÂ </c:v>
                </c:pt>
              </c:strCache>
            </c:strRef>
          </c:cat>
          <c:val>
            <c:numRef>
              <c:f>'Budget Analysis'!$H$3:$H$12</c:f>
              <c:numCache>
                <c:formatCode>General</c:formatCode>
                <c:ptCount val="10"/>
                <c:pt idx="0">
                  <c:v>523505847</c:v>
                </c:pt>
                <c:pt idx="1">
                  <c:v>502177271</c:v>
                </c:pt>
                <c:pt idx="2">
                  <c:v>458672302</c:v>
                </c:pt>
                <c:pt idx="3">
                  <c:v>449935665</c:v>
                </c:pt>
                <c:pt idx="4">
                  <c:v>424449459</c:v>
                </c:pt>
                <c:pt idx="5">
                  <c:v>403279547</c:v>
                </c:pt>
                <c:pt idx="6">
                  <c:v>377783777</c:v>
                </c:pt>
                <c:pt idx="7">
                  <c:v>359544677</c:v>
                </c:pt>
                <c:pt idx="8">
                  <c:v>348316061</c:v>
                </c:pt>
                <c:pt idx="9">
                  <c:v>329999255</c:v>
                </c:pt>
              </c:numCache>
            </c:numRef>
          </c:val>
          <c:extLst>
            <c:ext xmlns:c16="http://schemas.microsoft.com/office/drawing/2014/chart" uri="{C3380CC4-5D6E-409C-BE32-E72D297353CC}">
              <c16:uniqueId val="{00000000-D954-40A2-8EA4-9B3B3D6F7391}"/>
            </c:ext>
          </c:extLst>
        </c:ser>
        <c:dLbls>
          <c:dLblPos val="outEnd"/>
          <c:showLegendKey val="0"/>
          <c:showVal val="1"/>
          <c:showCatName val="0"/>
          <c:showSerName val="0"/>
          <c:showPercent val="0"/>
          <c:showBubbleSize val="0"/>
        </c:dLbls>
        <c:gapWidth val="219"/>
        <c:overlap val="-27"/>
        <c:axId val="1900543583"/>
        <c:axId val="1900544543"/>
      </c:barChart>
      <c:catAx>
        <c:axId val="1900543583"/>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1900544543"/>
        <c:crosses val="autoZero"/>
        <c:auto val="1"/>
        <c:lblAlgn val="ctr"/>
        <c:lblOffset val="100"/>
        <c:noMultiLvlLbl val="0"/>
      </c:catAx>
      <c:valAx>
        <c:axId val="19005445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bg1"/>
                </a:solidFill>
                <a:latin typeface="+mn-lt"/>
                <a:ea typeface="+mn-ea"/>
                <a:cs typeface="+mn-cs"/>
              </a:defRPr>
            </a:pPr>
            <a:endParaRPr lang="en-US"/>
          </a:p>
        </c:txPr>
        <c:crossAx val="19005435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a:solidFill>
          <a:schemeClr val="tx1">
            <a:lumMod val="15000"/>
            <a:lumOff val="85000"/>
          </a:schemeClr>
        </a:solidFill>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19050" cap="rnd">
        <a:solidFill>
          <a:schemeClr val="phClr">
            <a:alpha val="60000"/>
          </a:schemeClr>
        </a:solidFill>
        <a:round/>
      </a:ln>
    </cs:spPr>
  </cs:dataPointLine>
  <cs:dataPointMarker>
    <cs:lnRef idx="0">
      <cs:styleClr val="auto"/>
    </cs:lnRef>
    <cs:fillRef idx="0">
      <cs:styleClr val="auto"/>
    </cs:fillRef>
    <cs:effectRef idx="0"/>
    <cs:fontRef idx="minor">
      <a:schemeClr val="dk1"/>
    </cs:fontRef>
    <cs:spPr>
      <a:solidFill>
        <a:schemeClr val="lt1"/>
      </a:solidFill>
      <a:ln w="38100">
        <a:solidFill>
          <a:schemeClr val="phClr">
            <a:alpha val="60000"/>
          </a:schemeClr>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15000"/>
            <a:lumOff val="8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a:solidFill>
          <a:schemeClr val="tx1">
            <a:lumMod val="15000"/>
            <a:lumOff val="85000"/>
          </a:schemeClr>
        </a:solidFill>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a:solidFill>
          <a:schemeClr val="tx1">
            <a:lumMod val="25000"/>
            <a:lumOff val="75000"/>
          </a:schemeClr>
        </a:solidFill>
      </a:ln>
    </cs:spPr>
    <cs:defRPr sz="1197" kern="1200" spc="20" baseline="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3/27/2025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3/27/2025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ro.wikipedia.org/wiki/Microsoft_Excel"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accesoinfohistoria.blogspot.com/" TargetMode="Externa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3F019-EE77-2EF1-3039-B3D6C262E5A6}"/>
              </a:ext>
            </a:extLst>
          </p:cNvPr>
          <p:cNvSpPr>
            <a:spLocks noGrp="1"/>
          </p:cNvSpPr>
          <p:nvPr>
            <p:ph type="ctrTitle"/>
          </p:nvPr>
        </p:nvSpPr>
        <p:spPr>
          <a:xfrm>
            <a:off x="1996345" y="1721969"/>
            <a:ext cx="8791575" cy="2387600"/>
          </a:xfrm>
          <a:effectLst>
            <a:glow rad="63500">
              <a:schemeClr val="accent5">
                <a:satMod val="175000"/>
                <a:alpha val="40000"/>
              </a:schemeClr>
            </a:glow>
          </a:effectLst>
        </p:spPr>
        <p:txBody>
          <a:bodyPr>
            <a:normAutofit/>
          </a:bodyPr>
          <a:lstStyle/>
          <a:p>
            <a:pPr algn="ctr"/>
            <a:r>
              <a:rPr lang="en-IN" sz="6000" b="1" i="0" dirty="0">
                <a:solidFill>
                  <a:srgbClr val="3C4858"/>
                </a:solidFill>
                <a:effectLst/>
                <a:latin typeface="Manrope"/>
              </a:rPr>
              <a:t>IMDB Movie Analysis</a:t>
            </a:r>
            <a:br>
              <a:rPr lang="en-IN" sz="6000" b="1" i="0" dirty="0">
                <a:solidFill>
                  <a:srgbClr val="3C4858"/>
                </a:solidFill>
                <a:effectLst/>
                <a:latin typeface="Manrope"/>
              </a:rPr>
            </a:br>
            <a:endParaRPr lang="en-IN" sz="6000" dirty="0"/>
          </a:p>
        </p:txBody>
      </p:sp>
      <p:sp>
        <p:nvSpPr>
          <p:cNvPr id="3" name="Subtitle 2">
            <a:extLst>
              <a:ext uri="{FF2B5EF4-FFF2-40B4-BE49-F238E27FC236}">
                <a16:creationId xmlns:a16="http://schemas.microsoft.com/office/drawing/2014/main" id="{2D85B086-97FC-970F-C835-651074383B0A}"/>
              </a:ext>
            </a:extLst>
          </p:cNvPr>
          <p:cNvSpPr>
            <a:spLocks noGrp="1"/>
          </p:cNvSpPr>
          <p:nvPr>
            <p:ph type="subTitle" idx="1"/>
          </p:nvPr>
        </p:nvSpPr>
        <p:spPr>
          <a:xfrm>
            <a:off x="2805814" y="4576398"/>
            <a:ext cx="8791575" cy="1655762"/>
          </a:xfrm>
        </p:spPr>
        <p:txBody>
          <a:bodyPr anchor="ctr">
            <a:normAutofit/>
          </a:bodyPr>
          <a:lstStyle/>
          <a:p>
            <a:pPr algn="r"/>
            <a:r>
              <a:rPr lang="en-US" sz="3000" dirty="0"/>
              <a:t>BY – ANIKET KUMAR</a:t>
            </a:r>
            <a:endParaRPr lang="en-IN" sz="3000" dirty="0"/>
          </a:p>
        </p:txBody>
      </p:sp>
    </p:spTree>
    <p:extLst>
      <p:ext uri="{BB962C8B-B14F-4D97-AF65-F5344CB8AC3E}">
        <p14:creationId xmlns:p14="http://schemas.microsoft.com/office/powerpoint/2010/main" val="1027206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4339F-30DB-12F9-0A0F-12673254E2FC}"/>
              </a:ext>
            </a:extLst>
          </p:cNvPr>
          <p:cNvSpPr>
            <a:spLocks noGrp="1"/>
          </p:cNvSpPr>
          <p:nvPr>
            <p:ph type="title"/>
          </p:nvPr>
        </p:nvSpPr>
        <p:spPr>
          <a:xfrm>
            <a:off x="974361" y="669559"/>
            <a:ext cx="10073050" cy="794479"/>
          </a:xfrm>
        </p:spPr>
        <p:txBody>
          <a:bodyPr>
            <a:normAutofit fontScale="90000"/>
          </a:bodyPr>
          <a:lstStyle/>
          <a:p>
            <a:pPr>
              <a:lnSpc>
                <a:spcPct val="100000"/>
              </a:lnSpc>
            </a:pPr>
            <a:r>
              <a:rPr lang="en-US" b="1" i="0" dirty="0">
                <a:solidFill>
                  <a:schemeClr val="bg1"/>
                </a:solidFill>
                <a:effectLst/>
                <a:latin typeface="Manrope"/>
              </a:rPr>
              <a:t>B. Movie Duration Analysis: </a:t>
            </a:r>
            <a:br>
              <a:rPr lang="en-US" b="0" i="0" dirty="0">
                <a:solidFill>
                  <a:schemeClr val="bg1"/>
                </a:solidFill>
                <a:effectLst/>
                <a:latin typeface="Manrope"/>
              </a:rPr>
            </a:br>
            <a:r>
              <a:rPr lang="en-US" sz="2700" b="0" i="0" cap="none" dirty="0">
                <a:solidFill>
                  <a:schemeClr val="bg1"/>
                </a:solidFill>
                <a:effectLst/>
                <a:latin typeface="Manrope"/>
              </a:rPr>
              <a:t>Task: Analyze The Distribution Of Movie Durations And Identify The Relationship Between Movie Duration And IMDB Score</a:t>
            </a:r>
            <a:r>
              <a:rPr lang="en-US" sz="2700" b="0" i="0" dirty="0">
                <a:solidFill>
                  <a:schemeClr val="bg1"/>
                </a:solidFill>
                <a:effectLst/>
                <a:latin typeface="Manrope"/>
              </a:rPr>
              <a:t>.</a:t>
            </a:r>
            <a:br>
              <a:rPr lang="en-US" b="0" i="0" dirty="0">
                <a:solidFill>
                  <a:schemeClr val="bg1"/>
                </a:solidFill>
                <a:effectLst/>
                <a:latin typeface="Manrope"/>
              </a:rPr>
            </a:br>
            <a:endParaRPr lang="en-IN" dirty="0">
              <a:solidFill>
                <a:schemeClr val="bg1"/>
              </a:solidFill>
            </a:endParaRPr>
          </a:p>
        </p:txBody>
      </p:sp>
      <p:graphicFrame>
        <p:nvGraphicFramePr>
          <p:cNvPr id="4" name="Content Placeholder 3">
            <a:extLst>
              <a:ext uri="{FF2B5EF4-FFF2-40B4-BE49-F238E27FC236}">
                <a16:creationId xmlns:a16="http://schemas.microsoft.com/office/drawing/2014/main" id="{CB9E188D-CF86-C108-E35F-57EC79C3786E}"/>
              </a:ext>
            </a:extLst>
          </p:cNvPr>
          <p:cNvGraphicFramePr>
            <a:graphicFrameLocks noGrp="1"/>
          </p:cNvGraphicFramePr>
          <p:nvPr>
            <p:ph idx="1"/>
            <p:extLst>
              <p:ext uri="{D42A27DB-BD31-4B8C-83A1-F6EECF244321}">
                <p14:modId xmlns:p14="http://schemas.microsoft.com/office/powerpoint/2010/main" val="4114935472"/>
              </p:ext>
            </p:extLst>
          </p:nvPr>
        </p:nvGraphicFramePr>
        <p:xfrm>
          <a:off x="464694" y="1918741"/>
          <a:ext cx="3147936" cy="2908090"/>
        </p:xfrm>
        <a:graphic>
          <a:graphicData uri="http://schemas.openxmlformats.org/drawingml/2006/table">
            <a:tbl>
              <a:tblPr firstRow="1" bandRow="1">
                <a:tableStyleId>{00A15C55-8517-42AA-B614-E9B94910E393}</a:tableStyleId>
              </a:tblPr>
              <a:tblGrid>
                <a:gridCol w="2091286">
                  <a:extLst>
                    <a:ext uri="{9D8B030D-6E8A-4147-A177-3AD203B41FA5}">
                      <a16:colId xmlns:a16="http://schemas.microsoft.com/office/drawing/2014/main" val="2824766443"/>
                    </a:ext>
                  </a:extLst>
                </a:gridCol>
                <a:gridCol w="1056650">
                  <a:extLst>
                    <a:ext uri="{9D8B030D-6E8A-4147-A177-3AD203B41FA5}">
                      <a16:colId xmlns:a16="http://schemas.microsoft.com/office/drawing/2014/main" val="3954144728"/>
                    </a:ext>
                  </a:extLst>
                </a:gridCol>
              </a:tblGrid>
              <a:tr h="448219">
                <a:tc>
                  <a:txBody>
                    <a:bodyPr/>
                    <a:lstStyle/>
                    <a:p>
                      <a:pPr algn="ctr" fontAlgn="b"/>
                      <a:r>
                        <a:rPr lang="en-IN" sz="2200" u="none" strike="noStrike" dirty="0">
                          <a:effectLst/>
                        </a:rPr>
                        <a:t>operations</a:t>
                      </a:r>
                      <a:endParaRPr lang="en-IN" sz="2200" b="1" i="0" u="none" strike="noStrike" dirty="0">
                        <a:solidFill>
                          <a:srgbClr val="FFFFFF"/>
                        </a:solidFill>
                        <a:effectLst/>
                        <a:latin typeface="Aptos Narrow" panose="020B00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200" u="none" strike="noStrike" dirty="0">
                          <a:effectLst/>
                        </a:rPr>
                        <a:t>values</a:t>
                      </a:r>
                      <a:endParaRPr lang="en-IN" sz="2200" b="1" i="0" u="none" strike="noStrike" dirty="0">
                        <a:solidFill>
                          <a:srgbClr val="FFFFFF"/>
                        </a:solidFill>
                        <a:effectLst/>
                        <a:latin typeface="Aptos Narrow" panose="020B00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2380323"/>
                  </a:ext>
                </a:extLst>
              </a:tr>
              <a:tr h="589623">
                <a:tc>
                  <a:txBody>
                    <a:bodyPr/>
                    <a:lstStyle/>
                    <a:p>
                      <a:pPr algn="ctr" fontAlgn="b"/>
                      <a:r>
                        <a:rPr lang="en-IN" sz="1900" u="none" strike="noStrike" dirty="0">
                          <a:effectLst/>
                        </a:rPr>
                        <a:t>Average</a:t>
                      </a:r>
                      <a:endParaRPr lang="en-IN" sz="1900" b="0" i="0" u="none" strike="noStrike" dirty="0">
                        <a:solidFill>
                          <a:srgbClr val="000000"/>
                        </a:solidFill>
                        <a:effectLst/>
                        <a:latin typeface="Aptos Narrow" panose="020B00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900" u="none" strike="noStrike">
                          <a:effectLst/>
                        </a:rPr>
                        <a:t>110.1682</a:t>
                      </a:r>
                      <a:endParaRPr lang="en-IN" sz="1900" b="0" i="0" u="none" strike="noStrike">
                        <a:solidFill>
                          <a:srgbClr val="000000"/>
                        </a:solidFill>
                        <a:effectLst/>
                        <a:latin typeface="Aptos Narrow" panose="020B00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3037387"/>
                  </a:ext>
                </a:extLst>
              </a:tr>
              <a:tr h="426875">
                <a:tc>
                  <a:txBody>
                    <a:bodyPr/>
                    <a:lstStyle/>
                    <a:p>
                      <a:pPr algn="ctr" fontAlgn="b"/>
                      <a:r>
                        <a:rPr lang="en-IN" sz="1900" u="none" strike="noStrike" dirty="0">
                          <a:effectLst/>
                        </a:rPr>
                        <a:t>Median</a:t>
                      </a:r>
                      <a:endParaRPr lang="en-IN" sz="1900" b="0" i="0" u="none" strike="noStrike" dirty="0">
                        <a:solidFill>
                          <a:srgbClr val="000000"/>
                        </a:solidFill>
                        <a:effectLst/>
                        <a:latin typeface="Aptos Narrow" panose="020B00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900" u="none" strike="noStrike">
                          <a:effectLst/>
                        </a:rPr>
                        <a:t>106</a:t>
                      </a:r>
                      <a:endParaRPr lang="en-IN" sz="1900" b="0" i="0" u="none" strike="noStrike">
                        <a:solidFill>
                          <a:srgbClr val="000000"/>
                        </a:solidFill>
                        <a:effectLst/>
                        <a:latin typeface="Aptos Narrow" panose="020B00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8986001"/>
                  </a:ext>
                </a:extLst>
              </a:tr>
              <a:tr h="426875">
                <a:tc>
                  <a:txBody>
                    <a:bodyPr/>
                    <a:lstStyle/>
                    <a:p>
                      <a:pPr algn="ctr" fontAlgn="b"/>
                      <a:r>
                        <a:rPr lang="en-IN" sz="1900" u="none" strike="noStrike" dirty="0">
                          <a:effectLst/>
                        </a:rPr>
                        <a:t>Mode</a:t>
                      </a:r>
                      <a:endParaRPr lang="en-IN" sz="1900" b="0" i="0" u="none" strike="noStrike" dirty="0">
                        <a:solidFill>
                          <a:srgbClr val="000000"/>
                        </a:solidFill>
                        <a:effectLst/>
                        <a:latin typeface="Aptos Narrow" panose="020B00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900" u="none" strike="noStrike" dirty="0">
                          <a:effectLst/>
                        </a:rPr>
                        <a:t>101</a:t>
                      </a:r>
                      <a:endParaRPr lang="en-IN" sz="1900" b="0" i="0" u="none" strike="noStrike" dirty="0">
                        <a:solidFill>
                          <a:srgbClr val="000000"/>
                        </a:solidFill>
                        <a:effectLst/>
                        <a:latin typeface="Aptos Narrow" panose="020B00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3803752"/>
                  </a:ext>
                </a:extLst>
              </a:tr>
              <a:tr h="426875">
                <a:tc>
                  <a:txBody>
                    <a:bodyPr/>
                    <a:lstStyle/>
                    <a:p>
                      <a:pPr algn="ctr" fontAlgn="b"/>
                      <a:r>
                        <a:rPr lang="en-IN" sz="1900" u="none" strike="noStrike">
                          <a:effectLst/>
                        </a:rPr>
                        <a:t>Standard Deviation</a:t>
                      </a:r>
                      <a:endParaRPr lang="en-IN" sz="1900" b="0" i="0" u="none" strike="noStrike">
                        <a:solidFill>
                          <a:srgbClr val="000000"/>
                        </a:solidFill>
                        <a:effectLst/>
                        <a:latin typeface="Aptos Narrow" panose="020B00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900" u="none" strike="noStrike" dirty="0">
                          <a:effectLst/>
                        </a:rPr>
                        <a:t>22.6965</a:t>
                      </a:r>
                      <a:endParaRPr lang="en-IN" sz="1900" b="0" i="0" u="none" strike="noStrike" dirty="0">
                        <a:solidFill>
                          <a:srgbClr val="000000"/>
                        </a:solidFill>
                        <a:effectLst/>
                        <a:latin typeface="Aptos Narrow" panose="020B00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1033727"/>
                  </a:ext>
                </a:extLst>
              </a:tr>
              <a:tr h="589623">
                <a:tc>
                  <a:txBody>
                    <a:bodyPr/>
                    <a:lstStyle/>
                    <a:p>
                      <a:pPr algn="ctr" fontAlgn="b"/>
                      <a:r>
                        <a:rPr lang="en-IN" sz="1900" u="none" strike="noStrike">
                          <a:effectLst/>
                        </a:rPr>
                        <a:t>variance</a:t>
                      </a:r>
                      <a:endParaRPr lang="en-IN" sz="1900" b="0" i="0" u="none" strike="noStrike">
                        <a:solidFill>
                          <a:srgbClr val="000000"/>
                        </a:solidFill>
                        <a:effectLst/>
                        <a:latin typeface="Aptos Narrow" panose="020B00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900" u="none" strike="noStrike" dirty="0">
                          <a:effectLst/>
                        </a:rPr>
                        <a:t>515.1309</a:t>
                      </a:r>
                      <a:endParaRPr lang="en-IN" sz="1900" b="0" i="0" u="none" strike="noStrike" dirty="0">
                        <a:solidFill>
                          <a:srgbClr val="000000"/>
                        </a:solidFill>
                        <a:effectLst/>
                        <a:latin typeface="Aptos Narrow" panose="020B00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654253"/>
                  </a:ext>
                </a:extLst>
              </a:tr>
            </a:tbl>
          </a:graphicData>
        </a:graphic>
      </p:graphicFrame>
      <p:graphicFrame>
        <p:nvGraphicFramePr>
          <p:cNvPr id="5" name="Chart 4">
            <a:extLst>
              <a:ext uri="{FF2B5EF4-FFF2-40B4-BE49-F238E27FC236}">
                <a16:creationId xmlns:a16="http://schemas.microsoft.com/office/drawing/2014/main" id="{C3F1C0A0-4F84-C0BD-2231-8967EFD4A6D8}"/>
              </a:ext>
            </a:extLst>
          </p:cNvPr>
          <p:cNvGraphicFramePr>
            <a:graphicFrameLocks/>
          </p:cNvGraphicFramePr>
          <p:nvPr>
            <p:extLst>
              <p:ext uri="{D42A27DB-BD31-4B8C-83A1-F6EECF244321}">
                <p14:modId xmlns:p14="http://schemas.microsoft.com/office/powerpoint/2010/main" val="3320801589"/>
              </p:ext>
            </p:extLst>
          </p:nvPr>
        </p:nvGraphicFramePr>
        <p:xfrm>
          <a:off x="3978041" y="1464038"/>
          <a:ext cx="7899399" cy="400389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D8567D20-D7E4-B97A-EA3E-FB2D15FE5B9A}"/>
              </a:ext>
            </a:extLst>
          </p:cNvPr>
          <p:cNvSpPr txBox="1"/>
          <p:nvPr/>
        </p:nvSpPr>
        <p:spPr>
          <a:xfrm>
            <a:off x="1154243" y="5467934"/>
            <a:ext cx="9893168" cy="769441"/>
          </a:xfrm>
          <a:prstGeom prst="rect">
            <a:avLst/>
          </a:prstGeom>
          <a:noFill/>
        </p:spPr>
        <p:txBody>
          <a:bodyPr wrap="square" rtlCol="0">
            <a:spAutoFit/>
          </a:bodyPr>
          <a:lstStyle/>
          <a:p>
            <a:r>
              <a:rPr lang="en-US" sz="2200" dirty="0">
                <a:highlight>
                  <a:srgbClr val="008000"/>
                </a:highlight>
              </a:rPr>
              <a:t>INSIGHTS - The Average duration of a Movie is 110 minutes. The trendline between the duration vs </a:t>
            </a:r>
            <a:r>
              <a:rPr lang="en-US" sz="2200" dirty="0" err="1">
                <a:highlight>
                  <a:srgbClr val="008000"/>
                </a:highlight>
              </a:rPr>
              <a:t>imdb_score</a:t>
            </a:r>
            <a:r>
              <a:rPr lang="en-US" sz="2200" dirty="0">
                <a:highlight>
                  <a:srgbClr val="008000"/>
                </a:highlight>
              </a:rPr>
              <a:t> is elevated upward with R^2 = 0.131</a:t>
            </a:r>
            <a:endParaRPr lang="en-IN" sz="2200" dirty="0">
              <a:highlight>
                <a:srgbClr val="008000"/>
              </a:highlight>
            </a:endParaRPr>
          </a:p>
        </p:txBody>
      </p:sp>
    </p:spTree>
    <p:extLst>
      <p:ext uri="{BB962C8B-B14F-4D97-AF65-F5344CB8AC3E}">
        <p14:creationId xmlns:p14="http://schemas.microsoft.com/office/powerpoint/2010/main" val="67067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3C671-E278-3B0D-F523-1297BCD9FFF4}"/>
              </a:ext>
            </a:extLst>
          </p:cNvPr>
          <p:cNvSpPr>
            <a:spLocks noGrp="1"/>
          </p:cNvSpPr>
          <p:nvPr>
            <p:ph type="title"/>
          </p:nvPr>
        </p:nvSpPr>
        <p:spPr>
          <a:xfrm>
            <a:off x="779490" y="0"/>
            <a:ext cx="10633020" cy="1647383"/>
          </a:xfrm>
        </p:spPr>
        <p:txBody>
          <a:bodyPr>
            <a:normAutofit fontScale="90000"/>
          </a:bodyPr>
          <a:lstStyle/>
          <a:p>
            <a:pPr>
              <a:lnSpc>
                <a:spcPct val="100000"/>
              </a:lnSpc>
            </a:pPr>
            <a:r>
              <a:rPr lang="en-US" b="1" i="0" dirty="0">
                <a:solidFill>
                  <a:schemeClr val="bg1"/>
                </a:solidFill>
                <a:effectLst/>
                <a:latin typeface="Manrope"/>
              </a:rPr>
              <a:t>C. Language Analysis: </a:t>
            </a:r>
            <a:br>
              <a:rPr lang="en-US" b="0" i="0" dirty="0">
                <a:solidFill>
                  <a:schemeClr val="bg1"/>
                </a:solidFill>
                <a:effectLst/>
                <a:latin typeface="Manrope"/>
              </a:rPr>
            </a:br>
            <a:r>
              <a:rPr lang="en-US" sz="2400" b="1" i="0" cap="none" dirty="0">
                <a:solidFill>
                  <a:schemeClr val="bg1"/>
                </a:solidFill>
                <a:effectLst/>
                <a:latin typeface="Manrope"/>
              </a:rPr>
              <a:t>Task:</a:t>
            </a:r>
            <a:r>
              <a:rPr lang="en-US" sz="2400" b="0" i="0" cap="none" dirty="0">
                <a:solidFill>
                  <a:schemeClr val="bg1"/>
                </a:solidFill>
                <a:effectLst/>
                <a:latin typeface="Manrope"/>
              </a:rPr>
              <a:t> Determine The Most Common Languages Used In Movies And Analyze Their Impact On The IMDB Score Using Descriptive Statistics.</a:t>
            </a:r>
            <a:br>
              <a:rPr lang="en-US" b="0" i="0" dirty="0">
                <a:solidFill>
                  <a:schemeClr val="bg1"/>
                </a:solidFill>
                <a:effectLst/>
                <a:latin typeface="Manrope"/>
              </a:rPr>
            </a:br>
            <a:endParaRPr lang="en-IN" dirty="0">
              <a:solidFill>
                <a:schemeClr val="bg1"/>
              </a:solidFill>
            </a:endParaRPr>
          </a:p>
        </p:txBody>
      </p:sp>
      <p:graphicFrame>
        <p:nvGraphicFramePr>
          <p:cNvPr id="16" name="Table 15">
            <a:extLst>
              <a:ext uri="{FF2B5EF4-FFF2-40B4-BE49-F238E27FC236}">
                <a16:creationId xmlns:a16="http://schemas.microsoft.com/office/drawing/2014/main" id="{6F2B7BE6-B47C-AFBD-2175-2437F1AD9BF0}"/>
              </a:ext>
            </a:extLst>
          </p:cNvPr>
          <p:cNvGraphicFramePr>
            <a:graphicFrameLocks noGrp="1"/>
          </p:cNvGraphicFramePr>
          <p:nvPr>
            <p:extLst>
              <p:ext uri="{D42A27DB-BD31-4B8C-83A1-F6EECF244321}">
                <p14:modId xmlns:p14="http://schemas.microsoft.com/office/powerpoint/2010/main" val="136456315"/>
              </p:ext>
            </p:extLst>
          </p:nvPr>
        </p:nvGraphicFramePr>
        <p:xfrm>
          <a:off x="779490" y="1214203"/>
          <a:ext cx="10633020" cy="4691920"/>
        </p:xfrm>
        <a:graphic>
          <a:graphicData uri="http://schemas.openxmlformats.org/drawingml/2006/table">
            <a:tbl>
              <a:tblPr firstRow="1" bandRow="1">
                <a:tableStyleId>{00A15C55-8517-42AA-B614-E9B94910E393}</a:tableStyleId>
              </a:tblPr>
              <a:tblGrid>
                <a:gridCol w="1928100">
                  <a:extLst>
                    <a:ext uri="{9D8B030D-6E8A-4147-A177-3AD203B41FA5}">
                      <a16:colId xmlns:a16="http://schemas.microsoft.com/office/drawing/2014/main" val="1357565360"/>
                    </a:ext>
                  </a:extLst>
                </a:gridCol>
                <a:gridCol w="2766050">
                  <a:extLst>
                    <a:ext uri="{9D8B030D-6E8A-4147-A177-3AD203B41FA5}">
                      <a16:colId xmlns:a16="http://schemas.microsoft.com/office/drawing/2014/main" val="1674656120"/>
                    </a:ext>
                  </a:extLst>
                </a:gridCol>
                <a:gridCol w="1342348">
                  <a:extLst>
                    <a:ext uri="{9D8B030D-6E8A-4147-A177-3AD203B41FA5}">
                      <a16:colId xmlns:a16="http://schemas.microsoft.com/office/drawing/2014/main" val="1497203567"/>
                    </a:ext>
                  </a:extLst>
                </a:gridCol>
                <a:gridCol w="1342348">
                  <a:extLst>
                    <a:ext uri="{9D8B030D-6E8A-4147-A177-3AD203B41FA5}">
                      <a16:colId xmlns:a16="http://schemas.microsoft.com/office/drawing/2014/main" val="3841112781"/>
                    </a:ext>
                  </a:extLst>
                </a:gridCol>
                <a:gridCol w="3254174">
                  <a:extLst>
                    <a:ext uri="{9D8B030D-6E8A-4147-A177-3AD203B41FA5}">
                      <a16:colId xmlns:a16="http://schemas.microsoft.com/office/drawing/2014/main" val="67870673"/>
                    </a:ext>
                  </a:extLst>
                </a:gridCol>
              </a:tblGrid>
              <a:tr h="234596">
                <a:tc>
                  <a:txBody>
                    <a:bodyPr/>
                    <a:lstStyle/>
                    <a:p>
                      <a:pPr algn="ctr" fontAlgn="b"/>
                      <a:r>
                        <a:rPr lang="en-IN" sz="1400" u="none" strike="noStrike" dirty="0">
                          <a:effectLst/>
                        </a:rPr>
                        <a:t>Language</a:t>
                      </a:r>
                      <a:endParaRPr lang="en-IN" sz="1400" b="1" i="0" u="none" strike="noStrike" dirty="0">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Count of movies</a:t>
                      </a:r>
                      <a:endParaRPr lang="en-IN" sz="1400" b="1" i="0" u="none" strike="noStrike">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Mean</a:t>
                      </a:r>
                      <a:endParaRPr lang="en-IN" sz="1400" b="1" i="0" u="none" strike="noStrike">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Median</a:t>
                      </a:r>
                      <a:endParaRPr lang="en-IN" sz="1400" b="1" i="0" u="none" strike="noStrike">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Standard Deviation</a:t>
                      </a:r>
                      <a:endParaRPr lang="en-IN" sz="1400" b="1" i="0" u="none" strike="noStrike">
                        <a:solidFill>
                          <a:srgbClr val="000000"/>
                        </a:solidFill>
                        <a:effectLst/>
                        <a:latin typeface="Aptos Narrow" panose="020B0004020202020204" pitchFamily="34" charset="0"/>
                      </a:endParaRPr>
                    </a:p>
                  </a:txBody>
                  <a:tcPr marL="5052" marR="5052" marT="5052" marB="0" anchor="ctr"/>
                </a:tc>
                <a:extLst>
                  <a:ext uri="{0D108BD9-81ED-4DB2-BD59-A6C34878D82A}">
                    <a16:rowId xmlns:a16="http://schemas.microsoft.com/office/drawing/2014/main" val="568537905"/>
                  </a:ext>
                </a:extLst>
              </a:tr>
              <a:tr h="234596">
                <a:tc>
                  <a:txBody>
                    <a:bodyPr/>
                    <a:lstStyle/>
                    <a:p>
                      <a:pPr algn="ctr" fontAlgn="b"/>
                      <a:r>
                        <a:rPr lang="en-IN" sz="1400" u="none" strike="noStrike">
                          <a:effectLst/>
                        </a:rPr>
                        <a:t>English</a:t>
                      </a:r>
                      <a:endParaRPr lang="en-IN" sz="1400" b="0" i="0" u="none" strike="noStrike">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3499</a:t>
                      </a:r>
                      <a:endParaRPr lang="en-IN" sz="1400" b="0" i="0" u="none" strike="noStrike">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6.42452</a:t>
                      </a:r>
                      <a:endParaRPr lang="en-IN" sz="1400" b="0" i="0" u="none" strike="noStrike">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6.5</a:t>
                      </a:r>
                      <a:endParaRPr lang="en-IN" sz="1400" b="0" i="0" u="none" strike="noStrike">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1.052003462</a:t>
                      </a:r>
                      <a:endParaRPr lang="en-IN" sz="1400" b="0" i="0" u="none" strike="noStrike">
                        <a:solidFill>
                          <a:srgbClr val="000000"/>
                        </a:solidFill>
                        <a:effectLst/>
                        <a:latin typeface="Aptos Narrow" panose="020B0004020202020204" pitchFamily="34" charset="0"/>
                      </a:endParaRPr>
                    </a:p>
                  </a:txBody>
                  <a:tcPr marL="5052" marR="5052" marT="5052" marB="0" anchor="ctr"/>
                </a:tc>
                <a:extLst>
                  <a:ext uri="{0D108BD9-81ED-4DB2-BD59-A6C34878D82A}">
                    <a16:rowId xmlns:a16="http://schemas.microsoft.com/office/drawing/2014/main" val="3735448261"/>
                  </a:ext>
                </a:extLst>
              </a:tr>
              <a:tr h="234596">
                <a:tc>
                  <a:txBody>
                    <a:bodyPr/>
                    <a:lstStyle/>
                    <a:p>
                      <a:pPr algn="ctr" fontAlgn="b"/>
                      <a:r>
                        <a:rPr lang="en-IN" sz="1400" u="none" strike="noStrike">
                          <a:effectLst/>
                        </a:rPr>
                        <a:t>Mandarin</a:t>
                      </a:r>
                      <a:endParaRPr lang="en-IN" sz="1400" b="0" i="0" u="none" strike="noStrike">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14</a:t>
                      </a:r>
                      <a:endParaRPr lang="en-IN" sz="1400" b="0" i="0" u="none" strike="noStrike">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7.02143</a:t>
                      </a:r>
                      <a:endParaRPr lang="en-IN" sz="1400" b="0" i="0" u="none" strike="noStrike">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7.25</a:t>
                      </a:r>
                      <a:endParaRPr lang="en-IN" sz="1400" b="0" i="0" u="none" strike="noStrike">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0.765786244</a:t>
                      </a:r>
                      <a:endParaRPr lang="en-IN" sz="1400" b="0" i="0" u="none" strike="noStrike">
                        <a:solidFill>
                          <a:srgbClr val="000000"/>
                        </a:solidFill>
                        <a:effectLst/>
                        <a:latin typeface="Aptos Narrow" panose="020B0004020202020204" pitchFamily="34" charset="0"/>
                      </a:endParaRPr>
                    </a:p>
                  </a:txBody>
                  <a:tcPr marL="5052" marR="5052" marT="5052" marB="0" anchor="ctr"/>
                </a:tc>
                <a:extLst>
                  <a:ext uri="{0D108BD9-81ED-4DB2-BD59-A6C34878D82A}">
                    <a16:rowId xmlns:a16="http://schemas.microsoft.com/office/drawing/2014/main" val="3742313097"/>
                  </a:ext>
                </a:extLst>
              </a:tr>
              <a:tr h="234596">
                <a:tc>
                  <a:txBody>
                    <a:bodyPr/>
                    <a:lstStyle/>
                    <a:p>
                      <a:pPr algn="ctr" fontAlgn="b"/>
                      <a:r>
                        <a:rPr lang="en-IN" sz="1400" u="none" strike="noStrike">
                          <a:effectLst/>
                        </a:rPr>
                        <a:t>Aboriginal</a:t>
                      </a:r>
                      <a:endParaRPr lang="en-IN" sz="1400" b="0" i="0" u="none" strike="noStrike">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2</a:t>
                      </a:r>
                      <a:endParaRPr lang="en-IN" sz="1400" b="0" i="0" u="none" strike="noStrike">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6.95</a:t>
                      </a:r>
                      <a:endParaRPr lang="en-IN" sz="1400" b="0" i="0" u="none" strike="noStrike">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6.95</a:t>
                      </a:r>
                      <a:endParaRPr lang="en-IN" sz="1400" b="0" i="0" u="none" strike="noStrike">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0.777817459</a:t>
                      </a:r>
                      <a:endParaRPr lang="en-IN" sz="1400" b="0" i="0" u="none" strike="noStrike">
                        <a:solidFill>
                          <a:srgbClr val="000000"/>
                        </a:solidFill>
                        <a:effectLst/>
                        <a:latin typeface="Aptos Narrow" panose="020B0004020202020204" pitchFamily="34" charset="0"/>
                      </a:endParaRPr>
                    </a:p>
                  </a:txBody>
                  <a:tcPr marL="5052" marR="5052" marT="5052" marB="0" anchor="ctr"/>
                </a:tc>
                <a:extLst>
                  <a:ext uri="{0D108BD9-81ED-4DB2-BD59-A6C34878D82A}">
                    <a16:rowId xmlns:a16="http://schemas.microsoft.com/office/drawing/2014/main" val="3645199925"/>
                  </a:ext>
                </a:extLst>
              </a:tr>
              <a:tr h="234596">
                <a:tc>
                  <a:txBody>
                    <a:bodyPr/>
                    <a:lstStyle/>
                    <a:p>
                      <a:pPr algn="ctr" fontAlgn="b"/>
                      <a:r>
                        <a:rPr lang="en-IN" sz="1400" u="none" strike="noStrike" dirty="0">
                          <a:effectLst/>
                        </a:rPr>
                        <a:t>Spanish</a:t>
                      </a:r>
                      <a:endParaRPr lang="en-IN" sz="1400" b="0" i="0" u="none" strike="noStrike" dirty="0">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23</a:t>
                      </a:r>
                      <a:endParaRPr lang="en-IN" sz="1400" b="0" i="0" u="none" strike="noStrike">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7.08261</a:t>
                      </a:r>
                      <a:endParaRPr lang="en-IN" sz="1400" b="0" i="0" u="none" strike="noStrike">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7.2</a:t>
                      </a:r>
                      <a:endParaRPr lang="en-IN" sz="1400" b="0" i="0" u="none" strike="noStrike">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0.860577065</a:t>
                      </a:r>
                      <a:endParaRPr lang="en-IN" sz="1400" b="0" i="0" u="none" strike="noStrike">
                        <a:solidFill>
                          <a:srgbClr val="000000"/>
                        </a:solidFill>
                        <a:effectLst/>
                        <a:latin typeface="Aptos Narrow" panose="020B0004020202020204" pitchFamily="34" charset="0"/>
                      </a:endParaRPr>
                    </a:p>
                  </a:txBody>
                  <a:tcPr marL="5052" marR="5052" marT="5052" marB="0" anchor="ctr"/>
                </a:tc>
                <a:extLst>
                  <a:ext uri="{0D108BD9-81ED-4DB2-BD59-A6C34878D82A}">
                    <a16:rowId xmlns:a16="http://schemas.microsoft.com/office/drawing/2014/main" val="295230846"/>
                  </a:ext>
                </a:extLst>
              </a:tr>
              <a:tr h="234596">
                <a:tc>
                  <a:txBody>
                    <a:bodyPr/>
                    <a:lstStyle/>
                    <a:p>
                      <a:pPr algn="ctr" fontAlgn="b"/>
                      <a:r>
                        <a:rPr lang="en-IN" sz="1400" u="none" strike="noStrike">
                          <a:effectLst/>
                        </a:rPr>
                        <a:t>French</a:t>
                      </a:r>
                      <a:endParaRPr lang="en-IN" sz="1400" b="0" i="0" u="none" strike="noStrike">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34</a:t>
                      </a:r>
                      <a:endParaRPr lang="en-IN" sz="1400" b="0" i="0" u="none" strike="noStrike">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7.35588</a:t>
                      </a:r>
                      <a:endParaRPr lang="en-IN" sz="1400" b="0" i="0" u="none" strike="noStrike">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7.3</a:t>
                      </a:r>
                      <a:endParaRPr lang="en-IN" sz="1400" b="0" i="0" u="none" strike="noStrike">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0.519435111</a:t>
                      </a:r>
                      <a:endParaRPr lang="en-IN" sz="1400" b="0" i="0" u="none" strike="noStrike">
                        <a:solidFill>
                          <a:srgbClr val="000000"/>
                        </a:solidFill>
                        <a:effectLst/>
                        <a:latin typeface="Aptos Narrow" panose="020B0004020202020204" pitchFamily="34" charset="0"/>
                      </a:endParaRPr>
                    </a:p>
                  </a:txBody>
                  <a:tcPr marL="5052" marR="5052" marT="5052" marB="0" anchor="ctr"/>
                </a:tc>
                <a:extLst>
                  <a:ext uri="{0D108BD9-81ED-4DB2-BD59-A6C34878D82A}">
                    <a16:rowId xmlns:a16="http://schemas.microsoft.com/office/drawing/2014/main" val="2582397639"/>
                  </a:ext>
                </a:extLst>
              </a:tr>
              <a:tr h="234596">
                <a:tc>
                  <a:txBody>
                    <a:bodyPr/>
                    <a:lstStyle/>
                    <a:p>
                      <a:pPr algn="ctr" fontAlgn="b"/>
                      <a:r>
                        <a:rPr lang="en-IN" sz="1400" u="none" strike="noStrike" dirty="0">
                          <a:effectLst/>
                        </a:rPr>
                        <a:t>Cantonese</a:t>
                      </a:r>
                      <a:endParaRPr lang="en-IN" sz="1400" b="0" i="0" u="none" strike="noStrike" dirty="0">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7</a:t>
                      </a:r>
                      <a:endParaRPr lang="en-IN" sz="1400" b="0" i="0" u="none" strike="noStrike">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7.34286</a:t>
                      </a:r>
                      <a:endParaRPr lang="en-IN" sz="1400" b="0" i="0" u="none" strike="noStrike">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7.3</a:t>
                      </a:r>
                      <a:endParaRPr lang="en-IN" sz="1400" b="0" i="0" u="none" strike="noStrike">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dirty="0">
                          <a:effectLst/>
                        </a:rPr>
                        <a:t>0.350509833</a:t>
                      </a:r>
                      <a:endParaRPr lang="en-IN" sz="1400" b="0" i="0" u="none" strike="noStrike" dirty="0">
                        <a:solidFill>
                          <a:srgbClr val="000000"/>
                        </a:solidFill>
                        <a:effectLst/>
                        <a:latin typeface="Aptos Narrow" panose="020B0004020202020204" pitchFamily="34" charset="0"/>
                      </a:endParaRPr>
                    </a:p>
                  </a:txBody>
                  <a:tcPr marL="5052" marR="5052" marT="5052" marB="0" anchor="ctr"/>
                </a:tc>
                <a:extLst>
                  <a:ext uri="{0D108BD9-81ED-4DB2-BD59-A6C34878D82A}">
                    <a16:rowId xmlns:a16="http://schemas.microsoft.com/office/drawing/2014/main" val="2381537583"/>
                  </a:ext>
                </a:extLst>
              </a:tr>
              <a:tr h="234596">
                <a:tc>
                  <a:txBody>
                    <a:bodyPr/>
                    <a:lstStyle/>
                    <a:p>
                      <a:pPr algn="ctr" fontAlgn="b"/>
                      <a:r>
                        <a:rPr lang="en-IN" sz="1400" u="none" strike="noStrike">
                          <a:effectLst/>
                        </a:rPr>
                        <a:t>Japanese</a:t>
                      </a:r>
                      <a:endParaRPr lang="en-IN" sz="1400" b="0" i="0" u="none" strike="noStrike">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10</a:t>
                      </a:r>
                      <a:endParaRPr lang="en-IN" sz="1400" b="0" i="0" u="none" strike="noStrike">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7.66</a:t>
                      </a:r>
                      <a:endParaRPr lang="en-IN" sz="1400" b="0" i="0" u="none" strike="noStrike">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8</a:t>
                      </a:r>
                      <a:endParaRPr lang="en-IN" sz="1400" b="0" i="0" u="none" strike="noStrike">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0.990173947</a:t>
                      </a:r>
                      <a:endParaRPr lang="en-IN" sz="1400" b="0" i="0" u="none" strike="noStrike">
                        <a:solidFill>
                          <a:srgbClr val="000000"/>
                        </a:solidFill>
                        <a:effectLst/>
                        <a:latin typeface="Aptos Narrow" panose="020B0004020202020204" pitchFamily="34" charset="0"/>
                      </a:endParaRPr>
                    </a:p>
                  </a:txBody>
                  <a:tcPr marL="5052" marR="5052" marT="5052" marB="0" anchor="ctr"/>
                </a:tc>
                <a:extLst>
                  <a:ext uri="{0D108BD9-81ED-4DB2-BD59-A6C34878D82A}">
                    <a16:rowId xmlns:a16="http://schemas.microsoft.com/office/drawing/2014/main" val="2220825722"/>
                  </a:ext>
                </a:extLst>
              </a:tr>
              <a:tr h="234596">
                <a:tc>
                  <a:txBody>
                    <a:bodyPr/>
                    <a:lstStyle/>
                    <a:p>
                      <a:pPr algn="ctr" fontAlgn="b"/>
                      <a:r>
                        <a:rPr lang="en-IN" sz="1400" u="none" strike="noStrike" dirty="0">
                          <a:effectLst/>
                        </a:rPr>
                        <a:t>Italian</a:t>
                      </a:r>
                      <a:endParaRPr lang="en-IN" sz="1400" b="0" i="0" u="none" strike="noStrike" dirty="0">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7</a:t>
                      </a:r>
                      <a:endParaRPr lang="en-IN" sz="1400" b="0" i="0" u="none" strike="noStrike">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7.18571</a:t>
                      </a:r>
                      <a:endParaRPr lang="en-IN" sz="1400" b="0" i="0" u="none" strike="noStrike">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7</a:t>
                      </a:r>
                      <a:endParaRPr lang="en-IN" sz="1400" b="0" i="0" u="none" strike="noStrike">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dirty="0">
                          <a:effectLst/>
                        </a:rPr>
                        <a:t>1.155318962</a:t>
                      </a:r>
                      <a:endParaRPr lang="en-IN" sz="1400" b="0" i="0" u="none" strike="noStrike" dirty="0">
                        <a:solidFill>
                          <a:srgbClr val="000000"/>
                        </a:solidFill>
                        <a:effectLst/>
                        <a:latin typeface="Aptos Narrow" panose="020B0004020202020204" pitchFamily="34" charset="0"/>
                      </a:endParaRPr>
                    </a:p>
                  </a:txBody>
                  <a:tcPr marL="5052" marR="5052" marT="5052" marB="0" anchor="ctr"/>
                </a:tc>
                <a:extLst>
                  <a:ext uri="{0D108BD9-81ED-4DB2-BD59-A6C34878D82A}">
                    <a16:rowId xmlns:a16="http://schemas.microsoft.com/office/drawing/2014/main" val="3950850032"/>
                  </a:ext>
                </a:extLst>
              </a:tr>
              <a:tr h="234596">
                <a:tc>
                  <a:txBody>
                    <a:bodyPr/>
                    <a:lstStyle/>
                    <a:p>
                      <a:pPr algn="ctr" fontAlgn="b"/>
                      <a:r>
                        <a:rPr lang="en-IN" sz="1400" u="none" strike="noStrike">
                          <a:effectLst/>
                        </a:rPr>
                        <a:t>Dutch</a:t>
                      </a:r>
                      <a:endParaRPr lang="en-IN" sz="1400" b="0" i="0" u="none" strike="noStrike">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3</a:t>
                      </a:r>
                      <a:endParaRPr lang="en-IN" sz="1400" b="0" i="0" u="none" strike="noStrike">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7.56667</a:t>
                      </a:r>
                      <a:endParaRPr lang="en-IN" sz="1400" b="0" i="0" u="none" strike="noStrike">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7.8</a:t>
                      </a:r>
                      <a:endParaRPr lang="en-IN" sz="1400" b="0" i="0" u="none" strike="noStrike">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0.404145188</a:t>
                      </a:r>
                      <a:endParaRPr lang="en-IN" sz="1400" b="0" i="0" u="none" strike="noStrike">
                        <a:solidFill>
                          <a:srgbClr val="000000"/>
                        </a:solidFill>
                        <a:effectLst/>
                        <a:latin typeface="Aptos Narrow" panose="020B0004020202020204" pitchFamily="34" charset="0"/>
                      </a:endParaRPr>
                    </a:p>
                  </a:txBody>
                  <a:tcPr marL="5052" marR="5052" marT="5052" marB="0" anchor="ctr"/>
                </a:tc>
                <a:extLst>
                  <a:ext uri="{0D108BD9-81ED-4DB2-BD59-A6C34878D82A}">
                    <a16:rowId xmlns:a16="http://schemas.microsoft.com/office/drawing/2014/main" val="1868270889"/>
                  </a:ext>
                </a:extLst>
              </a:tr>
              <a:tr h="234596">
                <a:tc>
                  <a:txBody>
                    <a:bodyPr/>
                    <a:lstStyle/>
                    <a:p>
                      <a:pPr algn="ctr" fontAlgn="b"/>
                      <a:r>
                        <a:rPr lang="en-IN" sz="1400" u="none" strike="noStrike">
                          <a:effectLst/>
                        </a:rPr>
                        <a:t>Dari</a:t>
                      </a:r>
                      <a:endParaRPr lang="en-IN" sz="1400" b="0" i="0" u="none" strike="noStrike">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2</a:t>
                      </a:r>
                      <a:endParaRPr lang="en-IN" sz="1400" b="0" i="0" u="none" strike="noStrike">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7.5</a:t>
                      </a:r>
                      <a:endParaRPr lang="en-IN" sz="1400" b="0" i="0" u="none" strike="noStrike">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7.4</a:t>
                      </a:r>
                      <a:endParaRPr lang="en-IN" sz="1400" b="0" i="0" u="none" strike="noStrike">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0.732319375</a:t>
                      </a:r>
                      <a:endParaRPr lang="en-IN" sz="1400" b="0" i="0" u="none" strike="noStrike">
                        <a:solidFill>
                          <a:srgbClr val="000000"/>
                        </a:solidFill>
                        <a:effectLst/>
                        <a:latin typeface="Aptos Narrow" panose="020B0004020202020204" pitchFamily="34" charset="0"/>
                      </a:endParaRPr>
                    </a:p>
                  </a:txBody>
                  <a:tcPr marL="5052" marR="5052" marT="5052" marB="0" anchor="ctr"/>
                </a:tc>
                <a:extLst>
                  <a:ext uri="{0D108BD9-81ED-4DB2-BD59-A6C34878D82A}">
                    <a16:rowId xmlns:a16="http://schemas.microsoft.com/office/drawing/2014/main" val="1445100131"/>
                  </a:ext>
                </a:extLst>
              </a:tr>
              <a:tr h="234596">
                <a:tc>
                  <a:txBody>
                    <a:bodyPr/>
                    <a:lstStyle/>
                    <a:p>
                      <a:pPr algn="ctr" fontAlgn="b"/>
                      <a:r>
                        <a:rPr lang="en-IN" sz="1400" u="none" strike="noStrike">
                          <a:effectLst/>
                        </a:rPr>
                        <a:t>German</a:t>
                      </a:r>
                      <a:endParaRPr lang="en-IN" sz="1400" b="0" i="0" u="none" strike="noStrike">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10</a:t>
                      </a:r>
                      <a:endParaRPr lang="en-IN" sz="1400" b="0" i="0" u="none" strike="noStrike">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7.77</a:t>
                      </a:r>
                      <a:endParaRPr lang="en-IN" sz="1400" b="0" i="0" u="none" strike="noStrike">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7.8</a:t>
                      </a:r>
                      <a:endParaRPr lang="en-IN" sz="1400" b="0" i="0" u="none" strike="noStrike">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0.711883261</a:t>
                      </a:r>
                      <a:endParaRPr lang="en-IN" sz="1400" b="0" i="0" u="none" strike="noStrike">
                        <a:solidFill>
                          <a:srgbClr val="000000"/>
                        </a:solidFill>
                        <a:effectLst/>
                        <a:latin typeface="Aptos Narrow" panose="020B0004020202020204" pitchFamily="34" charset="0"/>
                      </a:endParaRPr>
                    </a:p>
                  </a:txBody>
                  <a:tcPr marL="5052" marR="5052" marT="5052" marB="0" anchor="ctr"/>
                </a:tc>
                <a:extLst>
                  <a:ext uri="{0D108BD9-81ED-4DB2-BD59-A6C34878D82A}">
                    <a16:rowId xmlns:a16="http://schemas.microsoft.com/office/drawing/2014/main" val="1626151819"/>
                  </a:ext>
                </a:extLst>
              </a:tr>
              <a:tr h="234596">
                <a:tc>
                  <a:txBody>
                    <a:bodyPr/>
                    <a:lstStyle/>
                    <a:p>
                      <a:pPr algn="ctr" fontAlgn="b"/>
                      <a:r>
                        <a:rPr lang="en-IN" sz="1400" u="none" strike="noStrike" dirty="0">
                          <a:effectLst/>
                        </a:rPr>
                        <a:t>Thai</a:t>
                      </a:r>
                      <a:endParaRPr lang="en-IN" sz="1400" b="0" i="0" u="none" strike="noStrike" dirty="0">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dirty="0">
                          <a:effectLst/>
                        </a:rPr>
                        <a:t>3</a:t>
                      </a:r>
                      <a:endParaRPr lang="en-IN" sz="1400" b="0" i="0" u="none" strike="noStrike" dirty="0">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dirty="0">
                          <a:effectLst/>
                        </a:rPr>
                        <a:t>6.63333</a:t>
                      </a:r>
                      <a:endParaRPr lang="en-IN" sz="1400" b="0" i="0" u="none" strike="noStrike" dirty="0">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dirty="0">
                          <a:effectLst/>
                        </a:rPr>
                        <a:t>6.6</a:t>
                      </a:r>
                      <a:endParaRPr lang="en-IN" sz="1400" b="0" i="0" u="none" strike="noStrike" dirty="0">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dirty="0">
                          <a:effectLst/>
                        </a:rPr>
                        <a:t>0.450924975</a:t>
                      </a:r>
                      <a:endParaRPr lang="en-IN" sz="1400" b="0" i="0" u="none" strike="noStrike" dirty="0">
                        <a:solidFill>
                          <a:srgbClr val="000000"/>
                        </a:solidFill>
                        <a:effectLst/>
                        <a:latin typeface="Aptos Narrow" panose="020B0004020202020204" pitchFamily="34" charset="0"/>
                      </a:endParaRPr>
                    </a:p>
                  </a:txBody>
                  <a:tcPr marL="5052" marR="5052" marT="5052" marB="0" anchor="ctr"/>
                </a:tc>
                <a:extLst>
                  <a:ext uri="{0D108BD9-81ED-4DB2-BD59-A6C34878D82A}">
                    <a16:rowId xmlns:a16="http://schemas.microsoft.com/office/drawing/2014/main" val="10710538"/>
                  </a:ext>
                </a:extLst>
              </a:tr>
              <a:tr h="234596">
                <a:tc>
                  <a:txBody>
                    <a:bodyPr/>
                    <a:lstStyle/>
                    <a:p>
                      <a:pPr algn="ctr" fontAlgn="b"/>
                      <a:r>
                        <a:rPr lang="en-IN" sz="1400" u="none" strike="noStrike" dirty="0">
                          <a:effectLst/>
                        </a:rPr>
                        <a:t>Korean</a:t>
                      </a:r>
                      <a:endParaRPr lang="en-IN" sz="1400" b="0" i="0" u="none" strike="noStrike" dirty="0">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5</a:t>
                      </a:r>
                      <a:endParaRPr lang="en-IN" sz="1400" b="0" i="0" u="none" strike="noStrike">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7.7</a:t>
                      </a:r>
                      <a:endParaRPr lang="en-IN" sz="1400" b="0" i="0" u="none" strike="noStrike">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7.7</a:t>
                      </a:r>
                      <a:endParaRPr lang="en-IN" sz="1400" b="0" i="0" u="none" strike="noStrike">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dirty="0">
                          <a:effectLst/>
                        </a:rPr>
                        <a:t>0.570087713</a:t>
                      </a:r>
                      <a:endParaRPr lang="en-IN" sz="1400" b="0" i="0" u="none" strike="noStrike" dirty="0">
                        <a:solidFill>
                          <a:srgbClr val="000000"/>
                        </a:solidFill>
                        <a:effectLst/>
                        <a:latin typeface="Aptos Narrow" panose="020B0004020202020204" pitchFamily="34" charset="0"/>
                      </a:endParaRPr>
                    </a:p>
                  </a:txBody>
                  <a:tcPr marL="5052" marR="5052" marT="5052" marB="0" anchor="ctr"/>
                </a:tc>
                <a:extLst>
                  <a:ext uri="{0D108BD9-81ED-4DB2-BD59-A6C34878D82A}">
                    <a16:rowId xmlns:a16="http://schemas.microsoft.com/office/drawing/2014/main" val="1099978507"/>
                  </a:ext>
                </a:extLst>
              </a:tr>
              <a:tr h="234596">
                <a:tc>
                  <a:txBody>
                    <a:bodyPr/>
                    <a:lstStyle/>
                    <a:p>
                      <a:pPr algn="ctr" fontAlgn="b"/>
                      <a:r>
                        <a:rPr lang="en-IN" sz="1400" u="none" strike="noStrike" dirty="0">
                          <a:effectLst/>
                        </a:rPr>
                        <a:t>Hindi</a:t>
                      </a:r>
                      <a:endParaRPr lang="en-IN" sz="1400" b="0" i="0" u="none" strike="noStrike" dirty="0">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5</a:t>
                      </a:r>
                      <a:endParaRPr lang="en-IN" sz="1400" b="0" i="0" u="none" strike="noStrike">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7.22</a:t>
                      </a:r>
                      <a:endParaRPr lang="en-IN" sz="1400" b="0" i="0" u="none" strike="noStrike">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dirty="0">
                          <a:effectLst/>
                        </a:rPr>
                        <a:t>7.4</a:t>
                      </a:r>
                      <a:endParaRPr lang="en-IN" sz="1400" b="0" i="0" u="none" strike="noStrike" dirty="0">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dirty="0">
                          <a:effectLst/>
                        </a:rPr>
                        <a:t>0.801249025</a:t>
                      </a:r>
                      <a:endParaRPr lang="en-IN" sz="1400" b="0" i="0" u="none" strike="noStrike" dirty="0">
                        <a:solidFill>
                          <a:srgbClr val="000000"/>
                        </a:solidFill>
                        <a:effectLst/>
                        <a:latin typeface="Aptos Narrow" panose="020B0004020202020204" pitchFamily="34" charset="0"/>
                      </a:endParaRPr>
                    </a:p>
                  </a:txBody>
                  <a:tcPr marL="5052" marR="5052" marT="5052" marB="0" anchor="ctr"/>
                </a:tc>
                <a:extLst>
                  <a:ext uri="{0D108BD9-81ED-4DB2-BD59-A6C34878D82A}">
                    <a16:rowId xmlns:a16="http://schemas.microsoft.com/office/drawing/2014/main" val="11168236"/>
                  </a:ext>
                </a:extLst>
              </a:tr>
              <a:tr h="234596">
                <a:tc>
                  <a:txBody>
                    <a:bodyPr/>
                    <a:lstStyle/>
                    <a:p>
                      <a:pPr algn="ctr" fontAlgn="b"/>
                      <a:r>
                        <a:rPr lang="en-IN" sz="1400" u="none" strike="noStrike">
                          <a:effectLst/>
                        </a:rPr>
                        <a:t>Danish</a:t>
                      </a:r>
                      <a:endParaRPr lang="en-IN" sz="1400" b="0" i="0" u="none" strike="noStrike">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3</a:t>
                      </a:r>
                      <a:endParaRPr lang="en-IN" sz="1400" b="0" i="0" u="none" strike="noStrike">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7.9</a:t>
                      </a:r>
                      <a:endParaRPr lang="en-IN" sz="1400" b="0" i="0" u="none" strike="noStrike">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8.1</a:t>
                      </a:r>
                      <a:endParaRPr lang="en-IN" sz="1400" b="0" i="0" u="none" strike="noStrike">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0.529150262</a:t>
                      </a:r>
                      <a:endParaRPr lang="en-IN" sz="1400" b="0" i="0" u="none" strike="noStrike">
                        <a:solidFill>
                          <a:srgbClr val="000000"/>
                        </a:solidFill>
                        <a:effectLst/>
                        <a:latin typeface="Aptos Narrow" panose="020B0004020202020204" pitchFamily="34" charset="0"/>
                      </a:endParaRPr>
                    </a:p>
                  </a:txBody>
                  <a:tcPr marL="5052" marR="5052" marT="5052" marB="0" anchor="ctr"/>
                </a:tc>
                <a:extLst>
                  <a:ext uri="{0D108BD9-81ED-4DB2-BD59-A6C34878D82A}">
                    <a16:rowId xmlns:a16="http://schemas.microsoft.com/office/drawing/2014/main" val="4218201274"/>
                  </a:ext>
                </a:extLst>
              </a:tr>
              <a:tr h="234596">
                <a:tc>
                  <a:txBody>
                    <a:bodyPr/>
                    <a:lstStyle/>
                    <a:p>
                      <a:pPr algn="ctr" fontAlgn="b"/>
                      <a:r>
                        <a:rPr lang="en-IN" sz="1400" u="none" strike="noStrike">
                          <a:effectLst/>
                        </a:rPr>
                        <a:t>Portuguese</a:t>
                      </a:r>
                      <a:endParaRPr lang="en-IN" sz="1400" b="0" i="0" u="none" strike="noStrike">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5</a:t>
                      </a:r>
                      <a:endParaRPr lang="en-IN" sz="1400" b="0" i="0" u="none" strike="noStrike">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7.76</a:t>
                      </a:r>
                      <a:endParaRPr lang="en-IN" sz="1400" b="0" i="0" u="none" strike="noStrike">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8</a:t>
                      </a:r>
                      <a:endParaRPr lang="en-IN" sz="1400" b="0" i="0" u="none" strike="noStrike">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0.978774744</a:t>
                      </a:r>
                      <a:endParaRPr lang="en-IN" sz="1400" b="0" i="0" u="none" strike="noStrike">
                        <a:solidFill>
                          <a:srgbClr val="000000"/>
                        </a:solidFill>
                        <a:effectLst/>
                        <a:latin typeface="Aptos Narrow" panose="020B0004020202020204" pitchFamily="34" charset="0"/>
                      </a:endParaRPr>
                    </a:p>
                  </a:txBody>
                  <a:tcPr marL="5052" marR="5052" marT="5052" marB="0" anchor="ctr"/>
                </a:tc>
                <a:extLst>
                  <a:ext uri="{0D108BD9-81ED-4DB2-BD59-A6C34878D82A}">
                    <a16:rowId xmlns:a16="http://schemas.microsoft.com/office/drawing/2014/main" val="4041234771"/>
                  </a:ext>
                </a:extLst>
              </a:tr>
              <a:tr h="234596">
                <a:tc>
                  <a:txBody>
                    <a:bodyPr/>
                    <a:lstStyle/>
                    <a:p>
                      <a:pPr algn="ctr" fontAlgn="b"/>
                      <a:r>
                        <a:rPr lang="en-IN" sz="1400" u="none" strike="noStrike">
                          <a:effectLst/>
                        </a:rPr>
                        <a:t>Norwegian</a:t>
                      </a:r>
                      <a:endParaRPr lang="en-IN" sz="1400" b="0" i="0" u="none" strike="noStrike">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4</a:t>
                      </a:r>
                      <a:endParaRPr lang="en-IN" sz="1400" b="0" i="0" u="none" strike="noStrike">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7.15</a:t>
                      </a:r>
                      <a:endParaRPr lang="en-IN" sz="1400" b="0" i="0" u="none" strike="noStrike">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7.3</a:t>
                      </a:r>
                      <a:endParaRPr lang="en-IN" sz="1400" b="0" i="0" u="none" strike="noStrike">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0.574456265</a:t>
                      </a:r>
                      <a:endParaRPr lang="en-IN" sz="1400" b="0" i="0" u="none" strike="noStrike">
                        <a:solidFill>
                          <a:srgbClr val="000000"/>
                        </a:solidFill>
                        <a:effectLst/>
                        <a:latin typeface="Aptos Narrow" panose="020B0004020202020204" pitchFamily="34" charset="0"/>
                      </a:endParaRPr>
                    </a:p>
                  </a:txBody>
                  <a:tcPr marL="5052" marR="5052" marT="5052" marB="0" anchor="ctr"/>
                </a:tc>
                <a:extLst>
                  <a:ext uri="{0D108BD9-81ED-4DB2-BD59-A6C34878D82A}">
                    <a16:rowId xmlns:a16="http://schemas.microsoft.com/office/drawing/2014/main" val="4282277173"/>
                  </a:ext>
                </a:extLst>
              </a:tr>
              <a:tr h="234596">
                <a:tc>
                  <a:txBody>
                    <a:bodyPr/>
                    <a:lstStyle/>
                    <a:p>
                      <a:pPr algn="ctr" fontAlgn="b"/>
                      <a:r>
                        <a:rPr lang="en-IN" sz="1400" u="none" strike="noStrike" dirty="0">
                          <a:effectLst/>
                        </a:rPr>
                        <a:t>Indonesian</a:t>
                      </a:r>
                      <a:endParaRPr lang="en-IN" sz="1400" b="0" i="0" u="none" strike="noStrike" dirty="0">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2</a:t>
                      </a:r>
                      <a:endParaRPr lang="en-IN" sz="1400" b="0" i="0" u="none" strike="noStrike">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dirty="0">
                          <a:effectLst/>
                        </a:rPr>
                        <a:t>7.9</a:t>
                      </a:r>
                      <a:endParaRPr lang="en-IN" sz="1400" b="0" i="0" u="none" strike="noStrike" dirty="0">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dirty="0">
                          <a:effectLst/>
                        </a:rPr>
                        <a:t>7.9</a:t>
                      </a:r>
                      <a:endParaRPr lang="en-IN" sz="1400" b="0" i="0" u="none" strike="noStrike" dirty="0">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dirty="0">
                          <a:effectLst/>
                        </a:rPr>
                        <a:t>0.424264069</a:t>
                      </a:r>
                      <a:endParaRPr lang="en-IN" sz="1400" b="0" i="0" u="none" strike="noStrike" dirty="0">
                        <a:solidFill>
                          <a:srgbClr val="000000"/>
                        </a:solidFill>
                        <a:effectLst/>
                        <a:latin typeface="Aptos Narrow" panose="020B0004020202020204" pitchFamily="34" charset="0"/>
                      </a:endParaRPr>
                    </a:p>
                  </a:txBody>
                  <a:tcPr marL="5052" marR="5052" marT="5052" marB="0" anchor="ctr"/>
                </a:tc>
                <a:extLst>
                  <a:ext uri="{0D108BD9-81ED-4DB2-BD59-A6C34878D82A}">
                    <a16:rowId xmlns:a16="http://schemas.microsoft.com/office/drawing/2014/main" val="3376235064"/>
                  </a:ext>
                </a:extLst>
              </a:tr>
              <a:tr h="234596">
                <a:tc>
                  <a:txBody>
                    <a:bodyPr/>
                    <a:lstStyle/>
                    <a:p>
                      <a:pPr algn="ctr" fontAlgn="b"/>
                      <a:r>
                        <a:rPr lang="en-IN" sz="1400" u="none" strike="noStrike" dirty="0">
                          <a:effectLst/>
                        </a:rPr>
                        <a:t>Persian</a:t>
                      </a:r>
                      <a:endParaRPr lang="en-IN" sz="1400" b="0" i="0" u="none" strike="noStrike" dirty="0">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3</a:t>
                      </a:r>
                      <a:endParaRPr lang="en-IN" sz="1400" b="0" i="0" u="none" strike="noStrike">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8.13333</a:t>
                      </a:r>
                      <a:endParaRPr lang="en-IN" sz="1400" b="0" i="0" u="none" strike="noStrike">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a:effectLst/>
                        </a:rPr>
                        <a:t>8.4</a:t>
                      </a:r>
                      <a:endParaRPr lang="en-IN" sz="1400" b="0" i="0" u="none" strike="noStrike">
                        <a:solidFill>
                          <a:srgbClr val="000000"/>
                        </a:solidFill>
                        <a:effectLst/>
                        <a:latin typeface="Aptos Narrow" panose="020B0004020202020204" pitchFamily="34" charset="0"/>
                      </a:endParaRPr>
                    </a:p>
                  </a:txBody>
                  <a:tcPr marL="5052" marR="5052" marT="5052" marB="0" anchor="ctr"/>
                </a:tc>
                <a:tc>
                  <a:txBody>
                    <a:bodyPr/>
                    <a:lstStyle/>
                    <a:p>
                      <a:pPr algn="ctr" fontAlgn="b"/>
                      <a:r>
                        <a:rPr lang="en-IN" sz="1400" u="none" strike="noStrike" dirty="0">
                          <a:effectLst/>
                        </a:rPr>
                        <a:t>0.550757055</a:t>
                      </a:r>
                      <a:endParaRPr lang="en-IN" sz="1400" b="0" i="0" u="none" strike="noStrike" dirty="0">
                        <a:solidFill>
                          <a:srgbClr val="000000"/>
                        </a:solidFill>
                        <a:effectLst/>
                        <a:latin typeface="Aptos Narrow" panose="020B0004020202020204" pitchFamily="34" charset="0"/>
                      </a:endParaRPr>
                    </a:p>
                  </a:txBody>
                  <a:tcPr marL="5052" marR="5052" marT="5052" marB="0" anchor="ctr"/>
                </a:tc>
                <a:extLst>
                  <a:ext uri="{0D108BD9-81ED-4DB2-BD59-A6C34878D82A}">
                    <a16:rowId xmlns:a16="http://schemas.microsoft.com/office/drawing/2014/main" val="3068447021"/>
                  </a:ext>
                </a:extLst>
              </a:tr>
            </a:tbl>
          </a:graphicData>
        </a:graphic>
      </p:graphicFrame>
      <p:sp>
        <p:nvSpPr>
          <p:cNvPr id="17" name="TextBox 16">
            <a:extLst>
              <a:ext uri="{FF2B5EF4-FFF2-40B4-BE49-F238E27FC236}">
                <a16:creationId xmlns:a16="http://schemas.microsoft.com/office/drawing/2014/main" id="{6EFD7A34-06F7-08E3-D403-9DB3299F5D23}"/>
              </a:ext>
            </a:extLst>
          </p:cNvPr>
          <p:cNvSpPr txBox="1"/>
          <p:nvPr/>
        </p:nvSpPr>
        <p:spPr>
          <a:xfrm>
            <a:off x="899411" y="6059056"/>
            <a:ext cx="10643016" cy="723275"/>
          </a:xfrm>
          <a:prstGeom prst="rect">
            <a:avLst/>
          </a:prstGeom>
          <a:noFill/>
        </p:spPr>
        <p:txBody>
          <a:bodyPr wrap="square" rtlCol="0">
            <a:spAutoFit/>
          </a:bodyPr>
          <a:lstStyle/>
          <a:p>
            <a:r>
              <a:rPr lang="en-US" sz="2000" dirty="0">
                <a:highlight>
                  <a:srgbClr val="008000"/>
                </a:highlight>
              </a:rPr>
              <a:t>INSIGHTS - The Most common languages used in the movies are </a:t>
            </a:r>
            <a:r>
              <a:rPr lang="en-US" sz="2100" dirty="0">
                <a:highlight>
                  <a:srgbClr val="008000"/>
                </a:highlight>
              </a:rPr>
              <a:t>English</a:t>
            </a:r>
            <a:r>
              <a:rPr lang="en-US" sz="2000" dirty="0">
                <a:highlight>
                  <a:srgbClr val="008000"/>
                </a:highlight>
              </a:rPr>
              <a:t>, French, Spanish and Mandarin . </a:t>
            </a:r>
            <a:endParaRPr lang="en-IN" sz="2000" dirty="0">
              <a:highlight>
                <a:srgbClr val="008000"/>
              </a:highlight>
            </a:endParaRPr>
          </a:p>
        </p:txBody>
      </p:sp>
    </p:spTree>
    <p:extLst>
      <p:ext uri="{BB962C8B-B14F-4D97-AF65-F5344CB8AC3E}">
        <p14:creationId xmlns:p14="http://schemas.microsoft.com/office/powerpoint/2010/main" val="2123765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1D907-0C4C-0A27-FBCB-2CFD06A10136}"/>
              </a:ext>
            </a:extLst>
          </p:cNvPr>
          <p:cNvSpPr>
            <a:spLocks noGrp="1"/>
          </p:cNvSpPr>
          <p:nvPr>
            <p:ph type="title"/>
          </p:nvPr>
        </p:nvSpPr>
        <p:spPr>
          <a:xfrm>
            <a:off x="1261334" y="-12724"/>
            <a:ext cx="9905998" cy="1478570"/>
          </a:xfrm>
        </p:spPr>
        <p:txBody>
          <a:bodyPr>
            <a:normAutofit fontScale="90000"/>
          </a:bodyPr>
          <a:lstStyle/>
          <a:p>
            <a:r>
              <a:rPr lang="en-US" b="1" i="0" dirty="0">
                <a:solidFill>
                  <a:schemeClr val="bg1"/>
                </a:solidFill>
                <a:effectLst/>
                <a:latin typeface="Manrope"/>
              </a:rPr>
              <a:t>D. Director Analysis: </a:t>
            </a:r>
            <a:br>
              <a:rPr lang="en-US" b="0" i="0" dirty="0">
                <a:solidFill>
                  <a:schemeClr val="bg1"/>
                </a:solidFill>
                <a:effectLst/>
                <a:latin typeface="Manrope"/>
              </a:rPr>
            </a:br>
            <a:r>
              <a:rPr lang="en-US" sz="2400" b="0" i="0" cap="none" dirty="0">
                <a:solidFill>
                  <a:schemeClr val="bg1"/>
                </a:solidFill>
                <a:effectLst/>
                <a:latin typeface="Manrope"/>
              </a:rPr>
              <a:t>Task: Identify The Top Directors Based On Their Average IMDB Score And Analyze Their Contribution To The Success Of Movies Using Percentile Calculations.</a:t>
            </a:r>
            <a:br>
              <a:rPr lang="en-US" b="0" i="0" dirty="0">
                <a:solidFill>
                  <a:schemeClr val="bg1"/>
                </a:solidFill>
                <a:effectLst/>
                <a:latin typeface="Manrope"/>
              </a:rPr>
            </a:br>
            <a:endParaRPr lang="en-IN" dirty="0">
              <a:solidFill>
                <a:schemeClr val="bg1"/>
              </a:solidFill>
            </a:endParaRPr>
          </a:p>
        </p:txBody>
      </p:sp>
      <p:graphicFrame>
        <p:nvGraphicFramePr>
          <p:cNvPr id="5" name="Table 4">
            <a:extLst>
              <a:ext uri="{FF2B5EF4-FFF2-40B4-BE49-F238E27FC236}">
                <a16:creationId xmlns:a16="http://schemas.microsoft.com/office/drawing/2014/main" id="{93352524-8FE9-23F3-4550-5849A85F866F}"/>
              </a:ext>
            </a:extLst>
          </p:cNvPr>
          <p:cNvGraphicFramePr>
            <a:graphicFrameLocks noGrp="1"/>
          </p:cNvGraphicFramePr>
          <p:nvPr>
            <p:extLst>
              <p:ext uri="{D42A27DB-BD31-4B8C-83A1-F6EECF244321}">
                <p14:modId xmlns:p14="http://schemas.microsoft.com/office/powerpoint/2010/main" val="3372900230"/>
              </p:ext>
            </p:extLst>
          </p:nvPr>
        </p:nvGraphicFramePr>
        <p:xfrm>
          <a:off x="1446380" y="1244184"/>
          <a:ext cx="9039070" cy="4125245"/>
        </p:xfrm>
        <a:graphic>
          <a:graphicData uri="http://schemas.openxmlformats.org/drawingml/2006/table">
            <a:tbl>
              <a:tblPr firstRow="1" bandRow="1">
                <a:tableStyleId>{00A15C55-8517-42AA-B614-E9B94910E393}</a:tableStyleId>
              </a:tblPr>
              <a:tblGrid>
                <a:gridCol w="2379712">
                  <a:extLst>
                    <a:ext uri="{9D8B030D-6E8A-4147-A177-3AD203B41FA5}">
                      <a16:colId xmlns:a16="http://schemas.microsoft.com/office/drawing/2014/main" val="3544799561"/>
                    </a:ext>
                  </a:extLst>
                </a:gridCol>
                <a:gridCol w="2251771">
                  <a:extLst>
                    <a:ext uri="{9D8B030D-6E8A-4147-A177-3AD203B41FA5}">
                      <a16:colId xmlns:a16="http://schemas.microsoft.com/office/drawing/2014/main" val="1174516566"/>
                    </a:ext>
                  </a:extLst>
                </a:gridCol>
                <a:gridCol w="1823168">
                  <a:extLst>
                    <a:ext uri="{9D8B030D-6E8A-4147-A177-3AD203B41FA5}">
                      <a16:colId xmlns:a16="http://schemas.microsoft.com/office/drawing/2014/main" val="487053492"/>
                    </a:ext>
                  </a:extLst>
                </a:gridCol>
                <a:gridCol w="2584419">
                  <a:extLst>
                    <a:ext uri="{9D8B030D-6E8A-4147-A177-3AD203B41FA5}">
                      <a16:colId xmlns:a16="http://schemas.microsoft.com/office/drawing/2014/main" val="4224863222"/>
                    </a:ext>
                  </a:extLst>
                </a:gridCol>
              </a:tblGrid>
              <a:tr h="377327">
                <a:tc>
                  <a:txBody>
                    <a:bodyPr/>
                    <a:lstStyle/>
                    <a:p>
                      <a:pPr algn="ctr" fontAlgn="b"/>
                      <a:r>
                        <a:rPr lang="en-IN" sz="2200" u="none" strike="noStrike" dirty="0">
                          <a:effectLst/>
                        </a:rPr>
                        <a:t>Director Name</a:t>
                      </a:r>
                      <a:endParaRPr lang="en-IN" sz="2200" b="1" i="0" u="none" strike="noStrike" dirty="0">
                        <a:solidFill>
                          <a:srgbClr val="FFFFFF"/>
                        </a:solidFill>
                        <a:effectLst/>
                        <a:latin typeface="Aptos Narrow" panose="020B0004020202020204" pitchFamily="34" charset="0"/>
                      </a:endParaRPr>
                    </a:p>
                  </a:txBody>
                  <a:tcPr marL="9525" marR="9525" marT="9525" marB="0" anchor="ctr"/>
                </a:tc>
                <a:tc>
                  <a:txBody>
                    <a:bodyPr/>
                    <a:lstStyle/>
                    <a:p>
                      <a:pPr algn="ctr" fontAlgn="b"/>
                      <a:r>
                        <a:rPr lang="en-IN" sz="2200" u="none" strike="noStrike" dirty="0" err="1">
                          <a:effectLst/>
                        </a:rPr>
                        <a:t>Average_imdb</a:t>
                      </a:r>
                      <a:endParaRPr lang="en-IN" sz="2200" b="1" i="0" u="none" strike="noStrike" dirty="0">
                        <a:solidFill>
                          <a:srgbClr val="FFFFFF"/>
                        </a:solidFill>
                        <a:effectLst/>
                        <a:latin typeface="Aptos Narrow" panose="020B0004020202020204" pitchFamily="34" charset="0"/>
                      </a:endParaRPr>
                    </a:p>
                  </a:txBody>
                  <a:tcPr marL="9525" marR="9525" marT="9525" marB="0" anchor="ctr"/>
                </a:tc>
                <a:tc>
                  <a:txBody>
                    <a:bodyPr/>
                    <a:lstStyle/>
                    <a:p>
                      <a:pPr algn="ctr" fontAlgn="b"/>
                      <a:r>
                        <a:rPr lang="en-IN" sz="2200" u="none" strike="noStrike" dirty="0">
                          <a:effectLst/>
                        </a:rPr>
                        <a:t>Success Rate Percentile</a:t>
                      </a:r>
                      <a:endParaRPr lang="en-IN" sz="2200" b="1" i="0" u="none" strike="noStrike" dirty="0">
                        <a:solidFill>
                          <a:srgbClr val="FFFFFF"/>
                        </a:solidFill>
                        <a:effectLst/>
                        <a:latin typeface="Aptos Narrow" panose="020B0004020202020204" pitchFamily="34" charset="0"/>
                      </a:endParaRPr>
                    </a:p>
                  </a:txBody>
                  <a:tcPr marL="9525" marR="9525" marT="9525" marB="0" anchor="ctr"/>
                </a:tc>
                <a:tc>
                  <a:txBody>
                    <a:bodyPr/>
                    <a:lstStyle/>
                    <a:p>
                      <a:pPr algn="ctr" fontAlgn="b"/>
                      <a:r>
                        <a:rPr lang="en-IN" sz="2200" u="none" strike="noStrike" dirty="0">
                          <a:effectLst/>
                        </a:rPr>
                        <a:t>Count Of Movies</a:t>
                      </a:r>
                      <a:endParaRPr lang="en-IN" sz="2200" b="1" i="0" u="none" strike="noStrike" dirty="0">
                        <a:solidFill>
                          <a:srgbClr val="FFFFFF"/>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864243277"/>
                  </a:ext>
                </a:extLst>
              </a:tr>
              <a:tr h="344516">
                <a:tc>
                  <a:txBody>
                    <a:bodyPr/>
                    <a:lstStyle/>
                    <a:p>
                      <a:pPr algn="ctr" fontAlgn="b"/>
                      <a:r>
                        <a:rPr lang="en-IN" sz="1900" u="none" strike="noStrike" dirty="0">
                          <a:effectLst/>
                        </a:rPr>
                        <a:t>Akira Kurosawa</a:t>
                      </a:r>
                      <a:endParaRPr lang="en-IN" sz="19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900" u="none" strike="noStrike">
                          <a:effectLst/>
                        </a:rPr>
                        <a:t>8.7</a:t>
                      </a:r>
                      <a:endParaRPr lang="en-IN" sz="19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900" u="none" strike="noStrike" dirty="0">
                          <a:effectLst/>
                        </a:rPr>
                        <a:t>0.978</a:t>
                      </a:r>
                      <a:endParaRPr lang="en-IN" sz="19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900" u="none" strike="noStrike" dirty="0">
                          <a:effectLst/>
                        </a:rPr>
                        <a:t>1</a:t>
                      </a:r>
                      <a:endParaRPr lang="en-IN" sz="19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834394491"/>
                  </a:ext>
                </a:extLst>
              </a:tr>
              <a:tr h="344516">
                <a:tc>
                  <a:txBody>
                    <a:bodyPr/>
                    <a:lstStyle/>
                    <a:p>
                      <a:pPr algn="ctr" fontAlgn="b"/>
                      <a:r>
                        <a:rPr lang="en-IN" sz="1900" u="none" strike="noStrike" dirty="0">
                          <a:effectLst/>
                        </a:rPr>
                        <a:t>Tony Kaye</a:t>
                      </a:r>
                      <a:endParaRPr lang="en-IN" sz="19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900" u="none" strike="noStrike">
                          <a:effectLst/>
                        </a:rPr>
                        <a:t>8.6</a:t>
                      </a:r>
                      <a:endParaRPr lang="en-IN" sz="19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900" u="none" strike="noStrike">
                          <a:effectLst/>
                        </a:rPr>
                        <a:t>0.993</a:t>
                      </a:r>
                      <a:endParaRPr lang="en-IN" sz="19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900" u="none" strike="noStrike" dirty="0">
                          <a:effectLst/>
                        </a:rPr>
                        <a:t>1</a:t>
                      </a:r>
                      <a:endParaRPr lang="en-IN" sz="19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187108257"/>
                  </a:ext>
                </a:extLst>
              </a:tr>
              <a:tr h="344516">
                <a:tc>
                  <a:txBody>
                    <a:bodyPr/>
                    <a:lstStyle/>
                    <a:p>
                      <a:pPr algn="ctr" fontAlgn="b"/>
                      <a:r>
                        <a:rPr lang="en-IN" sz="1900" u="none" strike="noStrike" dirty="0">
                          <a:effectLst/>
                        </a:rPr>
                        <a:t>Alfred Hitchcock</a:t>
                      </a:r>
                      <a:endParaRPr lang="en-IN" sz="19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900" u="none" strike="noStrike">
                          <a:effectLst/>
                        </a:rPr>
                        <a:t>8.5</a:t>
                      </a:r>
                      <a:endParaRPr lang="en-IN" sz="19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900" u="none" strike="noStrike">
                          <a:effectLst/>
                        </a:rPr>
                        <a:t>0.991</a:t>
                      </a:r>
                      <a:endParaRPr lang="en-IN" sz="19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900" u="none" strike="noStrike">
                          <a:effectLst/>
                        </a:rPr>
                        <a:t>1</a:t>
                      </a:r>
                      <a:endParaRPr lang="en-IN" sz="19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323284027"/>
                  </a:ext>
                </a:extLst>
              </a:tr>
              <a:tr h="344516">
                <a:tc>
                  <a:txBody>
                    <a:bodyPr/>
                    <a:lstStyle/>
                    <a:p>
                      <a:pPr algn="ctr" fontAlgn="b"/>
                      <a:r>
                        <a:rPr lang="en-IN" sz="1900" u="none" strike="noStrike" dirty="0">
                          <a:effectLst/>
                        </a:rPr>
                        <a:t>Christopher Nolan</a:t>
                      </a:r>
                      <a:endParaRPr lang="en-IN" sz="19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900" u="none" strike="noStrike">
                          <a:effectLst/>
                        </a:rPr>
                        <a:t>8.43</a:t>
                      </a:r>
                      <a:endParaRPr lang="en-IN" sz="19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900" u="none" strike="noStrike">
                          <a:effectLst/>
                        </a:rPr>
                        <a:t>0.994</a:t>
                      </a:r>
                      <a:endParaRPr lang="en-IN" sz="19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900" u="none" strike="noStrike">
                          <a:effectLst/>
                        </a:rPr>
                        <a:t>8</a:t>
                      </a:r>
                      <a:endParaRPr lang="en-IN" sz="19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905943016"/>
                  </a:ext>
                </a:extLst>
              </a:tr>
              <a:tr h="344516">
                <a:tc>
                  <a:txBody>
                    <a:bodyPr/>
                    <a:lstStyle/>
                    <a:p>
                      <a:pPr algn="ctr" fontAlgn="b"/>
                      <a:r>
                        <a:rPr lang="en-IN" sz="1900" u="none" strike="noStrike" dirty="0">
                          <a:effectLst/>
                        </a:rPr>
                        <a:t>Richard Marquand</a:t>
                      </a:r>
                      <a:endParaRPr lang="en-IN" sz="19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900" u="none" strike="noStrike" dirty="0">
                          <a:effectLst/>
                        </a:rPr>
                        <a:t>8.4</a:t>
                      </a:r>
                      <a:endParaRPr lang="en-IN" sz="19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900" u="none" strike="noStrike">
                          <a:effectLst/>
                        </a:rPr>
                        <a:t>0.99</a:t>
                      </a:r>
                      <a:endParaRPr lang="en-IN" sz="19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900" u="none" strike="noStrike">
                          <a:effectLst/>
                        </a:rPr>
                        <a:t>1</a:t>
                      </a:r>
                      <a:endParaRPr lang="en-IN" sz="19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512982333"/>
                  </a:ext>
                </a:extLst>
              </a:tr>
              <a:tr h="344516">
                <a:tc>
                  <a:txBody>
                    <a:bodyPr/>
                    <a:lstStyle/>
                    <a:p>
                      <a:pPr algn="ctr" fontAlgn="b"/>
                      <a:r>
                        <a:rPr lang="en-IN" sz="1900" u="none" strike="noStrike" dirty="0">
                          <a:effectLst/>
                        </a:rPr>
                        <a:t>Lee Unkrich</a:t>
                      </a:r>
                      <a:endParaRPr lang="en-IN" sz="19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900" u="none" strike="noStrike" dirty="0">
                          <a:effectLst/>
                        </a:rPr>
                        <a:t>8.3</a:t>
                      </a:r>
                      <a:endParaRPr lang="en-IN" sz="19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900" u="none" strike="noStrike">
                          <a:effectLst/>
                        </a:rPr>
                        <a:t>0.991</a:t>
                      </a:r>
                      <a:endParaRPr lang="en-IN" sz="19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900" u="none" strike="noStrike">
                          <a:effectLst/>
                        </a:rPr>
                        <a:t>1</a:t>
                      </a:r>
                      <a:endParaRPr lang="en-IN" sz="19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005579058"/>
                  </a:ext>
                </a:extLst>
              </a:tr>
              <a:tr h="344516">
                <a:tc>
                  <a:txBody>
                    <a:bodyPr/>
                    <a:lstStyle/>
                    <a:p>
                      <a:pPr algn="ctr" fontAlgn="b"/>
                      <a:r>
                        <a:rPr lang="en-IN" sz="1900" u="none" strike="noStrike">
                          <a:effectLst/>
                        </a:rPr>
                        <a:t>Pete Docter</a:t>
                      </a:r>
                      <a:endParaRPr lang="en-IN" sz="19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900" u="none" strike="noStrike" dirty="0">
                          <a:effectLst/>
                        </a:rPr>
                        <a:t>8.23</a:t>
                      </a:r>
                      <a:endParaRPr lang="en-IN" sz="19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900" u="none" strike="noStrike">
                          <a:effectLst/>
                        </a:rPr>
                        <a:t>0.99</a:t>
                      </a:r>
                      <a:endParaRPr lang="en-IN" sz="19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900" u="none" strike="noStrike">
                          <a:effectLst/>
                        </a:rPr>
                        <a:t>3</a:t>
                      </a:r>
                      <a:endParaRPr lang="en-IN" sz="19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448468223"/>
                  </a:ext>
                </a:extLst>
              </a:tr>
              <a:tr h="344516">
                <a:tc>
                  <a:txBody>
                    <a:bodyPr/>
                    <a:lstStyle/>
                    <a:p>
                      <a:pPr algn="ctr" fontAlgn="b"/>
                      <a:r>
                        <a:rPr lang="en-IN" sz="1900" u="none" strike="noStrike">
                          <a:effectLst/>
                        </a:rPr>
                        <a:t>Quentin Tarantino</a:t>
                      </a:r>
                      <a:endParaRPr lang="en-IN" sz="19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900" u="none" strike="noStrike" dirty="0">
                          <a:effectLst/>
                        </a:rPr>
                        <a:t>8.2</a:t>
                      </a:r>
                      <a:endParaRPr lang="en-IN" sz="19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900" u="none" strike="noStrike">
                          <a:effectLst/>
                        </a:rPr>
                        <a:t>0.987</a:t>
                      </a:r>
                      <a:endParaRPr lang="en-IN" sz="19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900" u="none" strike="noStrike">
                          <a:effectLst/>
                        </a:rPr>
                        <a:t>8</a:t>
                      </a:r>
                      <a:endParaRPr lang="en-IN" sz="19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72798186"/>
                  </a:ext>
                </a:extLst>
              </a:tr>
              <a:tr h="344516">
                <a:tc>
                  <a:txBody>
                    <a:bodyPr/>
                    <a:lstStyle/>
                    <a:p>
                      <a:pPr algn="ctr" fontAlgn="b"/>
                      <a:r>
                        <a:rPr lang="en-IN" sz="1900" u="none" strike="noStrike">
                          <a:effectLst/>
                        </a:rPr>
                        <a:t>Victor Fleming</a:t>
                      </a:r>
                      <a:endParaRPr lang="en-IN" sz="19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900" u="none" strike="noStrike" dirty="0">
                          <a:effectLst/>
                        </a:rPr>
                        <a:t>8.15</a:t>
                      </a:r>
                      <a:endParaRPr lang="en-IN" sz="19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900" u="none" strike="noStrike" dirty="0">
                          <a:effectLst/>
                        </a:rPr>
                        <a:t>0.958</a:t>
                      </a:r>
                      <a:endParaRPr lang="en-IN" sz="19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900" u="none" strike="noStrike" dirty="0">
                          <a:effectLst/>
                        </a:rPr>
                        <a:t>2</a:t>
                      </a:r>
                      <a:endParaRPr lang="en-IN" sz="19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886816999"/>
                  </a:ext>
                </a:extLst>
              </a:tr>
              <a:tr h="344516">
                <a:tc>
                  <a:txBody>
                    <a:bodyPr/>
                    <a:lstStyle/>
                    <a:p>
                      <a:pPr algn="ctr" fontAlgn="b"/>
                      <a:r>
                        <a:rPr lang="en-IN" sz="1900" u="none" strike="noStrike">
                          <a:effectLst/>
                        </a:rPr>
                        <a:t>Milos Forman</a:t>
                      </a:r>
                      <a:endParaRPr lang="en-IN" sz="19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900" u="none" strike="noStrike">
                          <a:effectLst/>
                        </a:rPr>
                        <a:t>8.13</a:t>
                      </a:r>
                      <a:endParaRPr lang="en-IN" sz="19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900" u="none" strike="noStrike">
                          <a:effectLst/>
                        </a:rPr>
                        <a:t>0.984</a:t>
                      </a:r>
                      <a:endParaRPr lang="en-IN" sz="19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900" u="none" strike="noStrike" dirty="0">
                          <a:effectLst/>
                        </a:rPr>
                        <a:t>3</a:t>
                      </a:r>
                      <a:endParaRPr lang="en-IN" sz="19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495563275"/>
                  </a:ext>
                </a:extLst>
              </a:tr>
            </a:tbl>
          </a:graphicData>
        </a:graphic>
      </p:graphicFrame>
      <p:sp>
        <p:nvSpPr>
          <p:cNvPr id="8" name="TextBox 7">
            <a:extLst>
              <a:ext uri="{FF2B5EF4-FFF2-40B4-BE49-F238E27FC236}">
                <a16:creationId xmlns:a16="http://schemas.microsoft.com/office/drawing/2014/main" id="{7BFA02BE-AD0E-FDEA-5E35-2D26DCE7AF58}"/>
              </a:ext>
            </a:extLst>
          </p:cNvPr>
          <p:cNvSpPr txBox="1"/>
          <p:nvPr/>
        </p:nvSpPr>
        <p:spPr>
          <a:xfrm>
            <a:off x="886580" y="5613816"/>
            <a:ext cx="10158670" cy="1375905"/>
          </a:xfrm>
          <a:prstGeom prst="rect">
            <a:avLst/>
          </a:prstGeom>
          <a:noFill/>
        </p:spPr>
        <p:txBody>
          <a:bodyPr wrap="square" rtlCol="0">
            <a:spAutoFit/>
          </a:bodyPr>
          <a:lstStyle/>
          <a:p>
            <a:pPr marL="0" algn="ctr" rtl="0" eaLnBrk="1" fontAlgn="b" latinLnBrk="0" hangingPunct="1">
              <a:buNone/>
            </a:pPr>
            <a:r>
              <a:rPr lang="en-US" sz="2000" dirty="0">
                <a:highlight>
                  <a:srgbClr val="008000"/>
                </a:highlight>
              </a:rPr>
              <a:t>INSIGHTS – most successful directors are </a:t>
            </a:r>
            <a:r>
              <a:rPr lang="en-IN" sz="2000" b="1" i="0" u="none" strike="noStrike" kern="1200" dirty="0">
                <a:effectLst/>
                <a:highlight>
                  <a:srgbClr val="008000"/>
                </a:highlight>
                <a:latin typeface="Tw Cen MT" panose="020B0602020104020603" pitchFamily="34" charset="0"/>
              </a:rPr>
              <a:t>Akira Kurosawa </a:t>
            </a:r>
            <a:r>
              <a:rPr lang="en-IN" sz="2000" b="0" i="0" u="none" strike="noStrike" kern="1200" dirty="0">
                <a:effectLst/>
                <a:highlight>
                  <a:srgbClr val="008000"/>
                </a:highlight>
                <a:latin typeface="Tw Cen MT" panose="020B0602020104020603" pitchFamily="34" charset="0"/>
              </a:rPr>
              <a:t>, Tony Kaye </a:t>
            </a:r>
            <a:r>
              <a:rPr lang="en-IN" sz="2000" dirty="0">
                <a:highlight>
                  <a:srgbClr val="008000"/>
                </a:highlight>
                <a:latin typeface="Arial" panose="020B0604020202020204" pitchFamily="34" charset="0"/>
              </a:rPr>
              <a:t>, </a:t>
            </a:r>
            <a:r>
              <a:rPr lang="en-IN" sz="2000" b="0" i="0" u="none" strike="noStrike" kern="1200" dirty="0">
                <a:effectLst/>
                <a:highlight>
                  <a:srgbClr val="008000"/>
                </a:highlight>
                <a:latin typeface="Tw Cen MT" panose="020B0602020104020603" pitchFamily="34" charset="0"/>
              </a:rPr>
              <a:t>Alfred Hitchcock </a:t>
            </a:r>
            <a:r>
              <a:rPr lang="en-IN" sz="2000" dirty="0">
                <a:highlight>
                  <a:srgbClr val="008000"/>
                </a:highlight>
                <a:latin typeface="Arial" panose="020B0604020202020204" pitchFamily="34" charset="0"/>
              </a:rPr>
              <a:t>, </a:t>
            </a:r>
            <a:r>
              <a:rPr lang="en-IN" sz="2000" b="0" i="0" u="none" strike="noStrike" kern="1200" dirty="0">
                <a:effectLst/>
                <a:highlight>
                  <a:srgbClr val="008000"/>
                </a:highlight>
                <a:latin typeface="Tw Cen MT" panose="020B0602020104020603" pitchFamily="34" charset="0"/>
              </a:rPr>
              <a:t>Christopher Nolan</a:t>
            </a:r>
            <a:r>
              <a:rPr lang="en-IN" sz="2000" dirty="0">
                <a:highlight>
                  <a:srgbClr val="008000"/>
                </a:highlight>
                <a:latin typeface="Arial" panose="020B0604020202020204" pitchFamily="34" charset="0"/>
              </a:rPr>
              <a:t> </a:t>
            </a:r>
            <a:r>
              <a:rPr lang="en-IN" sz="2000" b="0" i="0" u="none" strike="noStrike" kern="1200" dirty="0">
                <a:effectLst/>
                <a:highlight>
                  <a:srgbClr val="008000"/>
                </a:highlight>
                <a:latin typeface="Tw Cen MT" panose="020B0602020104020603" pitchFamily="34" charset="0"/>
              </a:rPr>
              <a:t>,Richard Marquand and Lee Unkrich with </a:t>
            </a:r>
            <a:r>
              <a:rPr lang="en-IN" sz="2000" b="0" i="0" u="none" strike="noStrike" kern="1200" dirty="0" err="1">
                <a:effectLst/>
                <a:highlight>
                  <a:srgbClr val="008000"/>
                </a:highlight>
                <a:latin typeface="Tw Cen MT" panose="020B0602020104020603" pitchFamily="34" charset="0"/>
              </a:rPr>
              <a:t>average_imdb</a:t>
            </a:r>
            <a:r>
              <a:rPr lang="en-IN" sz="2000" b="0" i="0" u="none" strike="noStrike" kern="1200" dirty="0">
                <a:effectLst/>
                <a:highlight>
                  <a:srgbClr val="008000"/>
                </a:highlight>
                <a:latin typeface="Tw Cen MT" panose="020B0602020104020603" pitchFamily="34" charset="0"/>
              </a:rPr>
              <a:t> score&gt;8.3 and 99 percent success rate.</a:t>
            </a:r>
            <a:endParaRPr lang="en-IN" sz="2000" b="0" i="0" u="none" strike="noStrike" dirty="0">
              <a:effectLst/>
              <a:highlight>
                <a:srgbClr val="008000"/>
              </a:highlight>
              <a:latin typeface="Arial" panose="020B0604020202020204" pitchFamily="34" charset="0"/>
            </a:endParaRPr>
          </a:p>
          <a:p>
            <a:endParaRPr lang="en-IN" sz="2000" dirty="0">
              <a:highlight>
                <a:srgbClr val="008000"/>
              </a:highlight>
            </a:endParaRPr>
          </a:p>
        </p:txBody>
      </p:sp>
    </p:spTree>
    <p:extLst>
      <p:ext uri="{BB962C8B-B14F-4D97-AF65-F5344CB8AC3E}">
        <p14:creationId xmlns:p14="http://schemas.microsoft.com/office/powerpoint/2010/main" val="3198282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6"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38" name="Group 137">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39"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140"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41"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42"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143"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44"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45"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46"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47"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48"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49"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50"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51"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52"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53"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54"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55"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56"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57"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58"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59"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60"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61"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62"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63"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64"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65"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66"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67"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168"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69"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70"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71"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72"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73"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74"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75"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76"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77"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78"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79"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180"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81"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82"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83"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84"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85"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86"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87"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88"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89"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90"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91"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92"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grpSp>
      <p:sp>
        <p:nvSpPr>
          <p:cNvPr id="194" name="Rectangle 193">
            <a:extLst>
              <a:ext uri="{FF2B5EF4-FFF2-40B4-BE49-F238E27FC236}">
                <a16:creationId xmlns:a16="http://schemas.microsoft.com/office/drawing/2014/main" id="{CD614432-46FD-4B63-8194-64F233F941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96" name="Group 195">
            <a:extLst>
              <a:ext uri="{FF2B5EF4-FFF2-40B4-BE49-F238E27FC236}">
                <a16:creationId xmlns:a16="http://schemas.microsoft.com/office/drawing/2014/main" id="{57D43E06-E0E9-45FB-9DD8-4513BF040A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197" name="Rectangle 5">
              <a:extLst>
                <a:ext uri="{FF2B5EF4-FFF2-40B4-BE49-F238E27FC236}">
                  <a16:creationId xmlns:a16="http://schemas.microsoft.com/office/drawing/2014/main" id="{BC31D834-B127-4A66-A0A9-2956DB0766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198" name="Freeform 6">
              <a:extLst>
                <a:ext uri="{FF2B5EF4-FFF2-40B4-BE49-F238E27FC236}">
                  <a16:creationId xmlns:a16="http://schemas.microsoft.com/office/drawing/2014/main" id="{AEB45F0E-3639-41ED-99CC-CCA38D61D6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99" name="Freeform 7">
              <a:extLst>
                <a:ext uri="{FF2B5EF4-FFF2-40B4-BE49-F238E27FC236}">
                  <a16:creationId xmlns:a16="http://schemas.microsoft.com/office/drawing/2014/main" id="{5302B214-0D24-40CA-BFB4-CF38694B0D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00" name="Rectangle 8">
              <a:extLst>
                <a:ext uri="{FF2B5EF4-FFF2-40B4-BE49-F238E27FC236}">
                  <a16:creationId xmlns:a16="http://schemas.microsoft.com/office/drawing/2014/main" id="{BB18DCBD-D74A-40C8-B325-B49FC52BA28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201" name="Freeform 9">
              <a:extLst>
                <a:ext uri="{FF2B5EF4-FFF2-40B4-BE49-F238E27FC236}">
                  <a16:creationId xmlns:a16="http://schemas.microsoft.com/office/drawing/2014/main" id="{02CFFDAE-C576-45A9-8D6F-3FF8F2EAF5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02" name="Freeform 10">
              <a:extLst>
                <a:ext uri="{FF2B5EF4-FFF2-40B4-BE49-F238E27FC236}">
                  <a16:creationId xmlns:a16="http://schemas.microsoft.com/office/drawing/2014/main" id="{382510FF-8736-4655-A749-972F90D8B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03" name="Freeform 11">
              <a:extLst>
                <a:ext uri="{FF2B5EF4-FFF2-40B4-BE49-F238E27FC236}">
                  <a16:creationId xmlns:a16="http://schemas.microsoft.com/office/drawing/2014/main" id="{302B8B45-64D1-4E5D-BBCC-AB578EC646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04" name="Freeform 12">
              <a:extLst>
                <a:ext uri="{FF2B5EF4-FFF2-40B4-BE49-F238E27FC236}">
                  <a16:creationId xmlns:a16="http://schemas.microsoft.com/office/drawing/2014/main" id="{C63FCB23-1A4C-4B0E-991C-1E1AD04759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05" name="Freeform 13">
              <a:extLst>
                <a:ext uri="{FF2B5EF4-FFF2-40B4-BE49-F238E27FC236}">
                  <a16:creationId xmlns:a16="http://schemas.microsoft.com/office/drawing/2014/main" id="{49B472C6-502A-452F-857D-3007E7519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06" name="Freeform 14">
              <a:extLst>
                <a:ext uri="{FF2B5EF4-FFF2-40B4-BE49-F238E27FC236}">
                  <a16:creationId xmlns:a16="http://schemas.microsoft.com/office/drawing/2014/main" id="{1887487B-9617-48BB-BC6E-2E095DDB7A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07" name="Freeform 15">
              <a:extLst>
                <a:ext uri="{FF2B5EF4-FFF2-40B4-BE49-F238E27FC236}">
                  <a16:creationId xmlns:a16="http://schemas.microsoft.com/office/drawing/2014/main" id="{8CCC40D8-3574-4709-B597-0C9EB8AC97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08" name="Freeform 16">
              <a:extLst>
                <a:ext uri="{FF2B5EF4-FFF2-40B4-BE49-F238E27FC236}">
                  <a16:creationId xmlns:a16="http://schemas.microsoft.com/office/drawing/2014/main" id="{5C2DE696-C0F1-4470-AA20-1B185DFE05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09" name="Freeform 17">
              <a:extLst>
                <a:ext uri="{FF2B5EF4-FFF2-40B4-BE49-F238E27FC236}">
                  <a16:creationId xmlns:a16="http://schemas.microsoft.com/office/drawing/2014/main" id="{3044BF69-E88A-4FE6-A7C7-E6222C391B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10" name="Freeform 18">
              <a:extLst>
                <a:ext uri="{FF2B5EF4-FFF2-40B4-BE49-F238E27FC236}">
                  <a16:creationId xmlns:a16="http://schemas.microsoft.com/office/drawing/2014/main" id="{87F8C68F-552A-4831-87FC-D45485F782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11" name="Freeform 19">
              <a:extLst>
                <a:ext uri="{FF2B5EF4-FFF2-40B4-BE49-F238E27FC236}">
                  <a16:creationId xmlns:a16="http://schemas.microsoft.com/office/drawing/2014/main" id="{439F4E03-58CC-4C01-B28D-4B4B5A6CF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12" name="Freeform 20">
              <a:extLst>
                <a:ext uri="{FF2B5EF4-FFF2-40B4-BE49-F238E27FC236}">
                  <a16:creationId xmlns:a16="http://schemas.microsoft.com/office/drawing/2014/main" id="{638B9EF8-62E2-409B-A243-493F3008A0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13" name="Freeform 21">
              <a:extLst>
                <a:ext uri="{FF2B5EF4-FFF2-40B4-BE49-F238E27FC236}">
                  <a16:creationId xmlns:a16="http://schemas.microsoft.com/office/drawing/2014/main" id="{BF251EFD-0032-41FD-A617-D4F06953E0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14" name="Freeform 22">
              <a:extLst>
                <a:ext uri="{FF2B5EF4-FFF2-40B4-BE49-F238E27FC236}">
                  <a16:creationId xmlns:a16="http://schemas.microsoft.com/office/drawing/2014/main" id="{3DF212F4-57CD-4E08-BC1F-CA81C516C4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15" name="Freeform 23">
              <a:extLst>
                <a:ext uri="{FF2B5EF4-FFF2-40B4-BE49-F238E27FC236}">
                  <a16:creationId xmlns:a16="http://schemas.microsoft.com/office/drawing/2014/main" id="{6C8506A9-98D5-4346-BA53-7BE67D7D03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16" name="Freeform 24">
              <a:extLst>
                <a:ext uri="{FF2B5EF4-FFF2-40B4-BE49-F238E27FC236}">
                  <a16:creationId xmlns:a16="http://schemas.microsoft.com/office/drawing/2014/main" id="{7D36D3DC-4B56-4591-B3CB-20F2A8E08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17" name="Freeform 25">
              <a:extLst>
                <a:ext uri="{FF2B5EF4-FFF2-40B4-BE49-F238E27FC236}">
                  <a16:creationId xmlns:a16="http://schemas.microsoft.com/office/drawing/2014/main" id="{19C17C52-3CF4-4CB1-93B0-D71E838B5C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18" name="Freeform 26">
              <a:extLst>
                <a:ext uri="{FF2B5EF4-FFF2-40B4-BE49-F238E27FC236}">
                  <a16:creationId xmlns:a16="http://schemas.microsoft.com/office/drawing/2014/main" id="{F723AE18-264F-4AA7-88D7-83570E3268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19" name="Freeform 27">
              <a:extLst>
                <a:ext uri="{FF2B5EF4-FFF2-40B4-BE49-F238E27FC236}">
                  <a16:creationId xmlns:a16="http://schemas.microsoft.com/office/drawing/2014/main" id="{4CCF1D1F-3F13-4891-8139-ADA1CD8DD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20" name="Freeform 28">
              <a:extLst>
                <a:ext uri="{FF2B5EF4-FFF2-40B4-BE49-F238E27FC236}">
                  <a16:creationId xmlns:a16="http://schemas.microsoft.com/office/drawing/2014/main" id="{78BFA10C-74DF-41B4-8E08-50CC82B7A8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21" name="Freeform 29">
              <a:extLst>
                <a:ext uri="{FF2B5EF4-FFF2-40B4-BE49-F238E27FC236}">
                  <a16:creationId xmlns:a16="http://schemas.microsoft.com/office/drawing/2014/main" id="{DFCDD40B-D4BD-4091-9EE8-869FF64F0C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22" name="Freeform 30">
              <a:extLst>
                <a:ext uri="{FF2B5EF4-FFF2-40B4-BE49-F238E27FC236}">
                  <a16:creationId xmlns:a16="http://schemas.microsoft.com/office/drawing/2014/main" id="{C795EC66-071B-4C40-934A-C3AB55649B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23" name="Freeform 31">
              <a:extLst>
                <a:ext uri="{FF2B5EF4-FFF2-40B4-BE49-F238E27FC236}">
                  <a16:creationId xmlns:a16="http://schemas.microsoft.com/office/drawing/2014/main" id="{4DFDE558-A234-4BD5-A26C-99870882F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24" name="Freeform 32">
              <a:extLst>
                <a:ext uri="{FF2B5EF4-FFF2-40B4-BE49-F238E27FC236}">
                  <a16:creationId xmlns:a16="http://schemas.microsoft.com/office/drawing/2014/main" id="{0A007A33-7683-48EB-9714-ADEDDC1DB3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25" name="Rectangle 33">
              <a:extLst>
                <a:ext uri="{FF2B5EF4-FFF2-40B4-BE49-F238E27FC236}">
                  <a16:creationId xmlns:a16="http://schemas.microsoft.com/office/drawing/2014/main" id="{EC290698-D471-4505-B43E-87EEFB3619E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226" name="Freeform 34">
              <a:extLst>
                <a:ext uri="{FF2B5EF4-FFF2-40B4-BE49-F238E27FC236}">
                  <a16:creationId xmlns:a16="http://schemas.microsoft.com/office/drawing/2014/main" id="{8B75059B-DDB3-4BDF-9AE6-D9A4A5ED43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27" name="Freeform 35">
              <a:extLst>
                <a:ext uri="{FF2B5EF4-FFF2-40B4-BE49-F238E27FC236}">
                  <a16:creationId xmlns:a16="http://schemas.microsoft.com/office/drawing/2014/main" id="{81B849DB-E967-4042-B061-AD30AB053F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28" name="Freeform 36">
              <a:extLst>
                <a:ext uri="{FF2B5EF4-FFF2-40B4-BE49-F238E27FC236}">
                  <a16:creationId xmlns:a16="http://schemas.microsoft.com/office/drawing/2014/main" id="{E8E1D58B-C2EE-4DAC-BC7D-ABC55F5C3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29" name="Freeform 37">
              <a:extLst>
                <a:ext uri="{FF2B5EF4-FFF2-40B4-BE49-F238E27FC236}">
                  <a16:creationId xmlns:a16="http://schemas.microsoft.com/office/drawing/2014/main" id="{7D867EE2-CC64-459F-B1FD-5770B0C858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30" name="Freeform 38">
              <a:extLst>
                <a:ext uri="{FF2B5EF4-FFF2-40B4-BE49-F238E27FC236}">
                  <a16:creationId xmlns:a16="http://schemas.microsoft.com/office/drawing/2014/main" id="{96DBF1BF-0F1A-4646-B493-2C210BF919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31" name="Freeform 39">
              <a:extLst>
                <a:ext uri="{FF2B5EF4-FFF2-40B4-BE49-F238E27FC236}">
                  <a16:creationId xmlns:a16="http://schemas.microsoft.com/office/drawing/2014/main" id="{C14EBC57-DC59-4BAB-BFEF-5E2A172024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32" name="Freeform 40">
              <a:extLst>
                <a:ext uri="{FF2B5EF4-FFF2-40B4-BE49-F238E27FC236}">
                  <a16:creationId xmlns:a16="http://schemas.microsoft.com/office/drawing/2014/main" id="{05A2794A-7B60-4B1F-B43C-C08F51C667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33" name="Freeform 41">
              <a:extLst>
                <a:ext uri="{FF2B5EF4-FFF2-40B4-BE49-F238E27FC236}">
                  <a16:creationId xmlns:a16="http://schemas.microsoft.com/office/drawing/2014/main" id="{3394CF13-32C3-4BE9-AA6D-DF8F82534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34" name="Freeform 42">
              <a:extLst>
                <a:ext uri="{FF2B5EF4-FFF2-40B4-BE49-F238E27FC236}">
                  <a16:creationId xmlns:a16="http://schemas.microsoft.com/office/drawing/2014/main" id="{2E4C0BA3-1B29-4D8C-9E6E-CDAFF7C957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35" name="Freeform 43">
              <a:extLst>
                <a:ext uri="{FF2B5EF4-FFF2-40B4-BE49-F238E27FC236}">
                  <a16:creationId xmlns:a16="http://schemas.microsoft.com/office/drawing/2014/main" id="{A8623A34-11DB-4490-AF5D-26513AD50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36" name="Freeform 44">
              <a:extLst>
                <a:ext uri="{FF2B5EF4-FFF2-40B4-BE49-F238E27FC236}">
                  <a16:creationId xmlns:a16="http://schemas.microsoft.com/office/drawing/2014/main" id="{AA01C5BF-55D0-406B-9447-9E6323AB463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37" name="Rectangle 45">
              <a:extLst>
                <a:ext uri="{FF2B5EF4-FFF2-40B4-BE49-F238E27FC236}">
                  <a16:creationId xmlns:a16="http://schemas.microsoft.com/office/drawing/2014/main" id="{592233FB-D11D-40BB-B825-D67497779CF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238" name="Freeform 46">
              <a:extLst>
                <a:ext uri="{FF2B5EF4-FFF2-40B4-BE49-F238E27FC236}">
                  <a16:creationId xmlns:a16="http://schemas.microsoft.com/office/drawing/2014/main" id="{3FD97EB1-F159-4021-B498-18ED5AD95D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39" name="Freeform 47">
              <a:extLst>
                <a:ext uri="{FF2B5EF4-FFF2-40B4-BE49-F238E27FC236}">
                  <a16:creationId xmlns:a16="http://schemas.microsoft.com/office/drawing/2014/main" id="{663683DC-3029-493D-AC2E-B6475D4CAA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40" name="Freeform 48">
              <a:extLst>
                <a:ext uri="{FF2B5EF4-FFF2-40B4-BE49-F238E27FC236}">
                  <a16:creationId xmlns:a16="http://schemas.microsoft.com/office/drawing/2014/main" id="{B8D533F2-4DD0-47E4-B6F4-FE1DC5257F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41" name="Freeform 49">
              <a:extLst>
                <a:ext uri="{FF2B5EF4-FFF2-40B4-BE49-F238E27FC236}">
                  <a16:creationId xmlns:a16="http://schemas.microsoft.com/office/drawing/2014/main" id="{ECD96B65-7D14-4D80-A430-882ADD9B38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42" name="Freeform 50">
              <a:extLst>
                <a:ext uri="{FF2B5EF4-FFF2-40B4-BE49-F238E27FC236}">
                  <a16:creationId xmlns:a16="http://schemas.microsoft.com/office/drawing/2014/main" id="{7CF501C3-E940-4890-B417-54DB8EB62C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43" name="Freeform 51">
              <a:extLst>
                <a:ext uri="{FF2B5EF4-FFF2-40B4-BE49-F238E27FC236}">
                  <a16:creationId xmlns:a16="http://schemas.microsoft.com/office/drawing/2014/main" id="{DDDA19B3-D841-4B23-A0DA-8CDD36BFFB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44" name="Freeform 52">
              <a:extLst>
                <a:ext uri="{FF2B5EF4-FFF2-40B4-BE49-F238E27FC236}">
                  <a16:creationId xmlns:a16="http://schemas.microsoft.com/office/drawing/2014/main" id="{1AE5B2C0-5A75-4732-9DC8-EC0562E33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45" name="Freeform 53">
              <a:extLst>
                <a:ext uri="{FF2B5EF4-FFF2-40B4-BE49-F238E27FC236}">
                  <a16:creationId xmlns:a16="http://schemas.microsoft.com/office/drawing/2014/main" id="{BBDD5730-79D7-4521-BC7B-26C613C92A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46" name="Freeform 54">
              <a:extLst>
                <a:ext uri="{FF2B5EF4-FFF2-40B4-BE49-F238E27FC236}">
                  <a16:creationId xmlns:a16="http://schemas.microsoft.com/office/drawing/2014/main" id="{9A5C68A3-07A7-49FF-B29A-04E350105B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47" name="Freeform 55">
              <a:extLst>
                <a:ext uri="{FF2B5EF4-FFF2-40B4-BE49-F238E27FC236}">
                  <a16:creationId xmlns:a16="http://schemas.microsoft.com/office/drawing/2014/main" id="{E615EBAF-955F-4294-99EB-922C7A400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48" name="Freeform 56">
              <a:extLst>
                <a:ext uri="{FF2B5EF4-FFF2-40B4-BE49-F238E27FC236}">
                  <a16:creationId xmlns:a16="http://schemas.microsoft.com/office/drawing/2014/main" id="{B1592F83-EF32-4C0A-993A-2B6AC8186E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49" name="Freeform 57">
              <a:extLst>
                <a:ext uri="{FF2B5EF4-FFF2-40B4-BE49-F238E27FC236}">
                  <a16:creationId xmlns:a16="http://schemas.microsoft.com/office/drawing/2014/main" id="{F1C4D2B1-55D6-4040-AE4D-F7C5D326FC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50" name="Freeform 58">
              <a:extLst>
                <a:ext uri="{FF2B5EF4-FFF2-40B4-BE49-F238E27FC236}">
                  <a16:creationId xmlns:a16="http://schemas.microsoft.com/office/drawing/2014/main" id="{DC7DBDFF-6BF3-41F0-A002-44B913CDC9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grpSp>
      <p:pic>
        <p:nvPicPr>
          <p:cNvPr id="252" name="Picture 2">
            <a:extLst>
              <a:ext uri="{FF2B5EF4-FFF2-40B4-BE49-F238E27FC236}">
                <a16:creationId xmlns:a16="http://schemas.microsoft.com/office/drawing/2014/main" id="{0B0BC616-AF73-491B-AACB-A8C3A548B6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0170F602-36F5-B62D-FF92-D33EEFD52BB5}"/>
              </a:ext>
            </a:extLst>
          </p:cNvPr>
          <p:cNvSpPr>
            <a:spLocks noGrp="1"/>
          </p:cNvSpPr>
          <p:nvPr>
            <p:ph type="title"/>
          </p:nvPr>
        </p:nvSpPr>
        <p:spPr>
          <a:xfrm>
            <a:off x="4142964" y="7496"/>
            <a:ext cx="5930425" cy="1079292"/>
          </a:xfrm>
        </p:spPr>
        <p:txBody>
          <a:bodyPr vert="horz" lIns="91440" tIns="45720" rIns="91440" bIns="45720" rtlCol="0" anchor="t">
            <a:normAutofit fontScale="90000"/>
          </a:bodyPr>
          <a:lstStyle/>
          <a:p>
            <a:r>
              <a:rPr lang="en-US" sz="3900" b="1" i="0" dirty="0">
                <a:effectLst/>
              </a:rPr>
              <a:t>E. Budget Analysis: </a:t>
            </a:r>
            <a:br>
              <a:rPr lang="en-US" sz="3500" b="1" i="0" dirty="0">
                <a:effectLst/>
              </a:rPr>
            </a:br>
            <a:br>
              <a:rPr lang="en-US" sz="2600" b="0" i="0" dirty="0">
                <a:effectLst/>
              </a:rPr>
            </a:br>
            <a:endParaRPr lang="en-US" sz="2600" dirty="0"/>
          </a:p>
        </p:txBody>
      </p:sp>
      <p:sp useBgFill="1">
        <p:nvSpPr>
          <p:cNvPr id="254" name="Round Diagonal Corner Rectangle 6">
            <a:extLst>
              <a:ext uri="{FF2B5EF4-FFF2-40B4-BE49-F238E27FC236}">
                <a16:creationId xmlns:a16="http://schemas.microsoft.com/office/drawing/2014/main" id="{7C914900-562F-42A1-9E63-CD117E0CA0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a:extLst>
              <a:ext uri="{FF2B5EF4-FFF2-40B4-BE49-F238E27FC236}">
                <a16:creationId xmlns:a16="http://schemas.microsoft.com/office/drawing/2014/main" id="{B74602E9-E404-9D55-73F3-79ABE95463A3}"/>
              </a:ext>
            </a:extLst>
          </p:cNvPr>
          <p:cNvGraphicFramePr>
            <a:graphicFrameLocks noGrp="1"/>
          </p:cNvGraphicFramePr>
          <p:nvPr>
            <p:extLst>
              <p:ext uri="{D42A27DB-BD31-4B8C-83A1-F6EECF244321}">
                <p14:modId xmlns:p14="http://schemas.microsoft.com/office/powerpoint/2010/main" val="3519392818"/>
              </p:ext>
            </p:extLst>
          </p:nvPr>
        </p:nvGraphicFramePr>
        <p:xfrm>
          <a:off x="1124347" y="1228761"/>
          <a:ext cx="4635584" cy="4392997"/>
        </p:xfrm>
        <a:graphic>
          <a:graphicData uri="http://schemas.openxmlformats.org/drawingml/2006/table">
            <a:tbl>
              <a:tblPr firstRow="1" bandRow="1"/>
              <a:tblGrid>
                <a:gridCol w="3453864">
                  <a:extLst>
                    <a:ext uri="{9D8B030D-6E8A-4147-A177-3AD203B41FA5}">
                      <a16:colId xmlns:a16="http://schemas.microsoft.com/office/drawing/2014/main" val="3727787123"/>
                    </a:ext>
                  </a:extLst>
                </a:gridCol>
                <a:gridCol w="1181720">
                  <a:extLst>
                    <a:ext uri="{9D8B030D-6E8A-4147-A177-3AD203B41FA5}">
                      <a16:colId xmlns:a16="http://schemas.microsoft.com/office/drawing/2014/main" val="1831244271"/>
                    </a:ext>
                  </a:extLst>
                </a:gridCol>
              </a:tblGrid>
              <a:tr h="544358">
                <a:tc gridSpan="2">
                  <a:txBody>
                    <a:bodyPr/>
                    <a:lstStyle/>
                    <a:p>
                      <a:pPr algn="ctr" fontAlgn="b">
                        <a:buNone/>
                      </a:pPr>
                      <a:r>
                        <a:rPr lang="en-US" sz="2300" b="1" i="0" u="none" strike="noStrike">
                          <a:solidFill>
                            <a:srgbClr val="000000"/>
                          </a:solidFill>
                          <a:effectLst/>
                          <a:latin typeface="Aptos Narrow" panose="020B0004020202020204" pitchFamily="34" charset="0"/>
                        </a:rPr>
                        <a:t>Movies with highest profit margin</a:t>
                      </a:r>
                      <a:endParaRPr lang="en-US" sz="2900" b="0" i="0" u="none" strike="noStrike">
                        <a:effectLst/>
                        <a:latin typeface="Arial" panose="020B0604020202020204" pitchFamily="34" charset="0"/>
                      </a:endParaRPr>
                    </a:p>
                  </a:txBody>
                  <a:tcPr marL="150477" marR="150477" marT="75239" marB="75239">
                    <a:lnL>
                      <a:noFill/>
                    </a:lnL>
                    <a:lnR>
                      <a:noFill/>
                    </a:lnR>
                    <a:lnT>
                      <a:noFill/>
                    </a:lnT>
                    <a:lnB w="6350" cap="flat" cmpd="sng" algn="ctr">
                      <a:solidFill>
                        <a:srgbClr val="000000"/>
                      </a:solidFill>
                      <a:prstDash val="solid"/>
                      <a:round/>
                      <a:headEnd type="none" w="med" len="med"/>
                      <a:tailEnd type="none" w="med" len="med"/>
                    </a:lnB>
                    <a:noFill/>
                  </a:tcPr>
                </a:tc>
                <a:tc hMerge="1">
                  <a:txBody>
                    <a:bodyPr/>
                    <a:lstStyle/>
                    <a:p>
                      <a:endParaRPr lang="en-IN"/>
                    </a:p>
                  </a:txBody>
                  <a:tcPr/>
                </a:tc>
                <a:extLst>
                  <a:ext uri="{0D108BD9-81ED-4DB2-BD59-A6C34878D82A}">
                    <a16:rowId xmlns:a16="http://schemas.microsoft.com/office/drawing/2014/main" val="2150108038"/>
                  </a:ext>
                </a:extLst>
              </a:tr>
              <a:tr h="379715">
                <a:tc>
                  <a:txBody>
                    <a:bodyPr/>
                    <a:lstStyle/>
                    <a:p>
                      <a:pPr algn="ctr" fontAlgn="b">
                        <a:buNone/>
                      </a:pPr>
                      <a:r>
                        <a:rPr lang="en-IN" sz="2200" b="1" i="0" u="none" strike="noStrike">
                          <a:solidFill>
                            <a:srgbClr val="FFFFFF"/>
                          </a:solidFill>
                          <a:effectLst/>
                          <a:latin typeface="Aptos Narrow" panose="020B0004020202020204" pitchFamily="34" charset="0"/>
                        </a:rPr>
                        <a:t>movies</a:t>
                      </a:r>
                      <a:endParaRPr lang="en-IN" sz="2900" b="0" i="0" u="none" strike="noStrike">
                        <a:effectLst/>
                        <a:latin typeface="Arial" panose="020B0604020202020204" pitchFamily="34" charset="0"/>
                      </a:endParaRPr>
                    </a:p>
                  </a:txBody>
                  <a:tcPr marL="15674" marR="15674" marT="156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56082"/>
                    </a:solidFill>
                  </a:tcPr>
                </a:tc>
                <a:tc>
                  <a:txBody>
                    <a:bodyPr/>
                    <a:lstStyle/>
                    <a:p>
                      <a:pPr algn="ctr" fontAlgn="b">
                        <a:buNone/>
                      </a:pPr>
                      <a:r>
                        <a:rPr lang="en-IN" sz="2200" b="1" i="0" u="none" strike="noStrike">
                          <a:solidFill>
                            <a:srgbClr val="FFFFFF"/>
                          </a:solidFill>
                          <a:effectLst/>
                          <a:latin typeface="Aptos Narrow" panose="020B0004020202020204" pitchFamily="34" charset="0"/>
                        </a:rPr>
                        <a:t>profit</a:t>
                      </a:r>
                      <a:endParaRPr lang="en-IN" sz="2900" b="0" i="0" u="none" strike="noStrike">
                        <a:effectLst/>
                        <a:latin typeface="Arial" panose="020B0604020202020204" pitchFamily="34" charset="0"/>
                      </a:endParaRPr>
                    </a:p>
                  </a:txBody>
                  <a:tcPr marL="15674" marR="15674" marT="156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56082"/>
                    </a:solidFill>
                  </a:tcPr>
                </a:tc>
                <a:extLst>
                  <a:ext uri="{0D108BD9-81ED-4DB2-BD59-A6C34878D82A}">
                    <a16:rowId xmlns:a16="http://schemas.microsoft.com/office/drawing/2014/main" val="2110711816"/>
                  </a:ext>
                </a:extLst>
              </a:tr>
              <a:tr h="320037">
                <a:tc>
                  <a:txBody>
                    <a:bodyPr/>
                    <a:lstStyle/>
                    <a:p>
                      <a:pPr algn="ctr" fontAlgn="b">
                        <a:buNone/>
                      </a:pPr>
                      <a:r>
                        <a:rPr lang="en-IN" sz="1800" b="0" i="0" u="none" strike="noStrike">
                          <a:solidFill>
                            <a:srgbClr val="000000"/>
                          </a:solidFill>
                          <a:effectLst/>
                          <a:latin typeface="Aptos Narrow" panose="020B0004020202020204" pitchFamily="34" charset="0"/>
                        </a:rPr>
                        <a:t>AvatarÂ </a:t>
                      </a:r>
                      <a:endParaRPr lang="en-IN" sz="2900" b="0" i="0" u="none" strike="noStrike">
                        <a:effectLst/>
                        <a:latin typeface="Arial" panose="020B0604020202020204" pitchFamily="34" charset="0"/>
                      </a:endParaRPr>
                    </a:p>
                  </a:txBody>
                  <a:tcPr marL="15674" marR="15674" marT="156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b">
                        <a:buNone/>
                      </a:pPr>
                      <a:r>
                        <a:rPr lang="en-IN" sz="1800" b="0" i="0" u="none" strike="noStrike">
                          <a:solidFill>
                            <a:srgbClr val="000000"/>
                          </a:solidFill>
                          <a:effectLst/>
                          <a:latin typeface="Aptos Narrow" panose="020B0004020202020204" pitchFamily="34" charset="0"/>
                        </a:rPr>
                        <a:t>523505847</a:t>
                      </a:r>
                      <a:endParaRPr lang="en-IN" sz="2900" b="0" i="0" u="none" strike="noStrike">
                        <a:effectLst/>
                        <a:latin typeface="Arial" panose="020B0604020202020204" pitchFamily="34" charset="0"/>
                      </a:endParaRPr>
                    </a:p>
                  </a:txBody>
                  <a:tcPr marL="15674" marR="15674" marT="156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extLst>
                  <a:ext uri="{0D108BD9-81ED-4DB2-BD59-A6C34878D82A}">
                    <a16:rowId xmlns:a16="http://schemas.microsoft.com/office/drawing/2014/main" val="3217001507"/>
                  </a:ext>
                </a:extLst>
              </a:tr>
              <a:tr h="320037">
                <a:tc>
                  <a:txBody>
                    <a:bodyPr/>
                    <a:lstStyle/>
                    <a:p>
                      <a:pPr algn="ctr" fontAlgn="b">
                        <a:buNone/>
                      </a:pPr>
                      <a:r>
                        <a:rPr lang="en-IN" sz="1800" b="0" i="0" u="none" strike="noStrike">
                          <a:solidFill>
                            <a:srgbClr val="000000"/>
                          </a:solidFill>
                          <a:effectLst/>
                          <a:latin typeface="Aptos Narrow" panose="020B0004020202020204" pitchFamily="34" charset="0"/>
                        </a:rPr>
                        <a:t>Jurassic WorldÂ </a:t>
                      </a:r>
                      <a:endParaRPr lang="en-IN" sz="2900" b="0" i="0" u="none" strike="noStrike">
                        <a:effectLst/>
                        <a:latin typeface="Arial" panose="020B0604020202020204" pitchFamily="34" charset="0"/>
                      </a:endParaRPr>
                    </a:p>
                  </a:txBody>
                  <a:tcPr marL="15674" marR="15674" marT="1567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IN" sz="1800" b="0" i="0" u="none" strike="noStrike">
                          <a:solidFill>
                            <a:srgbClr val="000000"/>
                          </a:solidFill>
                          <a:effectLst/>
                          <a:latin typeface="Aptos Narrow" panose="020B0004020202020204" pitchFamily="34" charset="0"/>
                        </a:rPr>
                        <a:t>502177271</a:t>
                      </a:r>
                      <a:endParaRPr lang="en-IN" sz="2900" b="0" i="0" u="none" strike="noStrike">
                        <a:effectLst/>
                        <a:latin typeface="Arial" panose="020B0604020202020204" pitchFamily="34" charset="0"/>
                      </a:endParaRPr>
                    </a:p>
                  </a:txBody>
                  <a:tcPr marL="15674" marR="15674" marT="1567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5698825"/>
                  </a:ext>
                </a:extLst>
              </a:tr>
              <a:tr h="320037">
                <a:tc>
                  <a:txBody>
                    <a:bodyPr/>
                    <a:lstStyle/>
                    <a:p>
                      <a:pPr algn="ctr" fontAlgn="b">
                        <a:buNone/>
                      </a:pPr>
                      <a:r>
                        <a:rPr lang="en-IN" sz="1800" b="0" i="0" u="none" strike="noStrike">
                          <a:solidFill>
                            <a:srgbClr val="000000"/>
                          </a:solidFill>
                          <a:effectLst/>
                          <a:latin typeface="Aptos Narrow" panose="020B0004020202020204" pitchFamily="34" charset="0"/>
                        </a:rPr>
                        <a:t>TitanicÂ </a:t>
                      </a:r>
                      <a:endParaRPr lang="en-IN" sz="2900" b="0" i="0" u="none" strike="noStrike">
                        <a:effectLst/>
                        <a:latin typeface="Arial" panose="020B0604020202020204" pitchFamily="34" charset="0"/>
                      </a:endParaRPr>
                    </a:p>
                  </a:txBody>
                  <a:tcPr marL="15674" marR="15674" marT="1567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b">
                        <a:buNone/>
                      </a:pPr>
                      <a:r>
                        <a:rPr lang="en-IN" sz="1800" b="0" i="0" u="none" strike="noStrike">
                          <a:solidFill>
                            <a:srgbClr val="000000"/>
                          </a:solidFill>
                          <a:effectLst/>
                          <a:latin typeface="Aptos Narrow" panose="020B0004020202020204" pitchFamily="34" charset="0"/>
                        </a:rPr>
                        <a:t>458672302</a:t>
                      </a:r>
                      <a:endParaRPr lang="en-IN" sz="2900" b="0" i="0" u="none" strike="noStrike">
                        <a:effectLst/>
                        <a:latin typeface="Arial" panose="020B0604020202020204" pitchFamily="34" charset="0"/>
                      </a:endParaRPr>
                    </a:p>
                  </a:txBody>
                  <a:tcPr marL="15674" marR="15674" marT="1567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extLst>
                  <a:ext uri="{0D108BD9-81ED-4DB2-BD59-A6C34878D82A}">
                    <a16:rowId xmlns:a16="http://schemas.microsoft.com/office/drawing/2014/main" val="327387270"/>
                  </a:ext>
                </a:extLst>
              </a:tr>
              <a:tr h="320037">
                <a:tc>
                  <a:txBody>
                    <a:bodyPr/>
                    <a:lstStyle/>
                    <a:p>
                      <a:pPr algn="ctr" fontAlgn="b">
                        <a:buNone/>
                      </a:pPr>
                      <a:r>
                        <a:rPr lang="en-US" sz="1800" b="0" i="0" u="none" strike="noStrike">
                          <a:solidFill>
                            <a:srgbClr val="000000"/>
                          </a:solidFill>
                          <a:effectLst/>
                          <a:latin typeface="Aptos Narrow" panose="020B0004020202020204" pitchFamily="34" charset="0"/>
                        </a:rPr>
                        <a:t>Star Wars: Episode IV - A New HopeÂ </a:t>
                      </a:r>
                      <a:endParaRPr lang="en-US" sz="2900" b="0" i="0" u="none" strike="noStrike">
                        <a:effectLst/>
                        <a:latin typeface="Arial" panose="020B0604020202020204" pitchFamily="34" charset="0"/>
                      </a:endParaRPr>
                    </a:p>
                  </a:txBody>
                  <a:tcPr marL="15674" marR="15674" marT="1567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IN" sz="1800" b="0" i="0" u="none" strike="noStrike">
                          <a:solidFill>
                            <a:srgbClr val="000000"/>
                          </a:solidFill>
                          <a:effectLst/>
                          <a:latin typeface="Aptos Narrow" panose="020B0004020202020204" pitchFamily="34" charset="0"/>
                        </a:rPr>
                        <a:t>449935665</a:t>
                      </a:r>
                      <a:endParaRPr lang="en-IN" sz="2900" b="0" i="0" u="none" strike="noStrike">
                        <a:effectLst/>
                        <a:latin typeface="Arial" panose="020B0604020202020204" pitchFamily="34" charset="0"/>
                      </a:endParaRPr>
                    </a:p>
                  </a:txBody>
                  <a:tcPr marL="15674" marR="15674" marT="1567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8752292"/>
                  </a:ext>
                </a:extLst>
              </a:tr>
              <a:tr h="320037">
                <a:tc>
                  <a:txBody>
                    <a:bodyPr/>
                    <a:lstStyle/>
                    <a:p>
                      <a:pPr algn="ctr" fontAlgn="b">
                        <a:buNone/>
                      </a:pPr>
                      <a:r>
                        <a:rPr lang="en-IN" sz="1800" b="0" i="0" u="none" strike="noStrike">
                          <a:solidFill>
                            <a:srgbClr val="000000"/>
                          </a:solidFill>
                          <a:effectLst/>
                          <a:latin typeface="Aptos Narrow" panose="020B0004020202020204" pitchFamily="34" charset="0"/>
                        </a:rPr>
                        <a:t>E.T. the Extra-TerrestrialÂ </a:t>
                      </a:r>
                      <a:endParaRPr lang="en-IN" sz="2900" b="0" i="0" u="none" strike="noStrike">
                        <a:effectLst/>
                        <a:latin typeface="Arial" panose="020B0604020202020204" pitchFamily="34" charset="0"/>
                      </a:endParaRPr>
                    </a:p>
                  </a:txBody>
                  <a:tcPr marL="15674" marR="15674" marT="1567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b">
                        <a:buNone/>
                      </a:pPr>
                      <a:r>
                        <a:rPr lang="en-IN" sz="1800" b="0" i="0" u="none" strike="noStrike">
                          <a:solidFill>
                            <a:srgbClr val="000000"/>
                          </a:solidFill>
                          <a:effectLst/>
                          <a:latin typeface="Aptos Narrow" panose="020B0004020202020204" pitchFamily="34" charset="0"/>
                        </a:rPr>
                        <a:t>424449459</a:t>
                      </a:r>
                      <a:endParaRPr lang="en-IN" sz="2900" b="0" i="0" u="none" strike="noStrike">
                        <a:effectLst/>
                        <a:latin typeface="Arial" panose="020B0604020202020204" pitchFamily="34" charset="0"/>
                      </a:endParaRPr>
                    </a:p>
                  </a:txBody>
                  <a:tcPr marL="15674" marR="15674" marT="1567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extLst>
                  <a:ext uri="{0D108BD9-81ED-4DB2-BD59-A6C34878D82A}">
                    <a16:rowId xmlns:a16="http://schemas.microsoft.com/office/drawing/2014/main" val="1870157044"/>
                  </a:ext>
                </a:extLst>
              </a:tr>
              <a:tr h="320037">
                <a:tc>
                  <a:txBody>
                    <a:bodyPr/>
                    <a:lstStyle/>
                    <a:p>
                      <a:pPr algn="ctr" fontAlgn="b">
                        <a:buNone/>
                      </a:pPr>
                      <a:r>
                        <a:rPr lang="en-IN" sz="1800" b="0" i="0" u="none" strike="noStrike">
                          <a:solidFill>
                            <a:srgbClr val="000000"/>
                          </a:solidFill>
                          <a:effectLst/>
                          <a:latin typeface="Aptos Narrow" panose="020B0004020202020204" pitchFamily="34" charset="0"/>
                        </a:rPr>
                        <a:t>The AvengersÂ </a:t>
                      </a:r>
                      <a:endParaRPr lang="en-IN" sz="2900" b="0" i="0" u="none" strike="noStrike">
                        <a:effectLst/>
                        <a:latin typeface="Arial" panose="020B0604020202020204" pitchFamily="34" charset="0"/>
                      </a:endParaRPr>
                    </a:p>
                  </a:txBody>
                  <a:tcPr marL="15674" marR="15674" marT="1567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IN" sz="1800" b="0" i="0" u="none" strike="noStrike">
                          <a:solidFill>
                            <a:srgbClr val="000000"/>
                          </a:solidFill>
                          <a:effectLst/>
                          <a:latin typeface="Aptos Narrow" panose="020B0004020202020204" pitchFamily="34" charset="0"/>
                        </a:rPr>
                        <a:t>403279547</a:t>
                      </a:r>
                      <a:endParaRPr lang="en-IN" sz="2900" b="0" i="0" u="none" strike="noStrike">
                        <a:effectLst/>
                        <a:latin typeface="Arial" panose="020B0604020202020204" pitchFamily="34" charset="0"/>
                      </a:endParaRPr>
                    </a:p>
                  </a:txBody>
                  <a:tcPr marL="15674" marR="15674" marT="1567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98241788"/>
                  </a:ext>
                </a:extLst>
              </a:tr>
              <a:tr h="320037">
                <a:tc>
                  <a:txBody>
                    <a:bodyPr/>
                    <a:lstStyle/>
                    <a:p>
                      <a:pPr algn="ctr" fontAlgn="b">
                        <a:buNone/>
                      </a:pPr>
                      <a:r>
                        <a:rPr lang="en-IN" sz="1800" b="0" i="0" u="none" strike="noStrike">
                          <a:solidFill>
                            <a:srgbClr val="000000"/>
                          </a:solidFill>
                          <a:effectLst/>
                          <a:latin typeface="Aptos Narrow" panose="020B0004020202020204" pitchFamily="34" charset="0"/>
                        </a:rPr>
                        <a:t>377783777</a:t>
                      </a:r>
                      <a:endParaRPr lang="en-IN" sz="2900" b="0" i="0" u="none" strike="noStrike">
                        <a:effectLst/>
                        <a:latin typeface="Arial" panose="020B0604020202020204" pitchFamily="34" charset="0"/>
                      </a:endParaRPr>
                    </a:p>
                  </a:txBody>
                  <a:tcPr marL="15674" marR="15674" marT="1567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b">
                        <a:buNone/>
                      </a:pPr>
                      <a:r>
                        <a:rPr lang="en-IN" sz="1800" b="0" i="0" u="none" strike="noStrike">
                          <a:solidFill>
                            <a:srgbClr val="000000"/>
                          </a:solidFill>
                          <a:effectLst/>
                          <a:latin typeface="Aptos Narrow" panose="020B0004020202020204" pitchFamily="34" charset="0"/>
                        </a:rPr>
                        <a:t>377783777</a:t>
                      </a:r>
                      <a:endParaRPr lang="en-IN" sz="2900" b="0" i="0" u="none" strike="noStrike">
                        <a:effectLst/>
                        <a:latin typeface="Arial" panose="020B0604020202020204" pitchFamily="34" charset="0"/>
                      </a:endParaRPr>
                    </a:p>
                  </a:txBody>
                  <a:tcPr marL="15674" marR="15674" marT="1567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extLst>
                  <a:ext uri="{0D108BD9-81ED-4DB2-BD59-A6C34878D82A}">
                    <a16:rowId xmlns:a16="http://schemas.microsoft.com/office/drawing/2014/main" val="2890164245"/>
                  </a:ext>
                </a:extLst>
              </a:tr>
              <a:tr h="588591">
                <a:tc>
                  <a:txBody>
                    <a:bodyPr/>
                    <a:lstStyle/>
                    <a:p>
                      <a:pPr algn="ctr" fontAlgn="b">
                        <a:buNone/>
                      </a:pPr>
                      <a:r>
                        <a:rPr lang="en-US" sz="1800" b="0" i="0" u="none" strike="noStrike">
                          <a:solidFill>
                            <a:srgbClr val="000000"/>
                          </a:solidFill>
                          <a:effectLst/>
                          <a:latin typeface="Aptos Narrow" panose="020B0004020202020204" pitchFamily="34" charset="0"/>
                        </a:rPr>
                        <a:t>Star Wars: Episode I - The Phantom MenaceÂ </a:t>
                      </a:r>
                      <a:endParaRPr lang="en-US" sz="2900" b="0" i="0" u="none" strike="noStrike">
                        <a:effectLst/>
                        <a:latin typeface="Arial" panose="020B0604020202020204" pitchFamily="34" charset="0"/>
                      </a:endParaRPr>
                    </a:p>
                  </a:txBody>
                  <a:tcPr marL="15674" marR="15674" marT="1567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IN" sz="1800" b="0" i="0" u="none" strike="noStrike">
                          <a:solidFill>
                            <a:srgbClr val="000000"/>
                          </a:solidFill>
                          <a:effectLst/>
                          <a:latin typeface="Aptos Narrow" panose="020B0004020202020204" pitchFamily="34" charset="0"/>
                        </a:rPr>
                        <a:t>359544677</a:t>
                      </a:r>
                      <a:endParaRPr lang="en-IN" sz="2900" b="0" i="0" u="none" strike="noStrike">
                        <a:effectLst/>
                        <a:latin typeface="Arial" panose="020B0604020202020204" pitchFamily="34" charset="0"/>
                      </a:endParaRPr>
                    </a:p>
                  </a:txBody>
                  <a:tcPr marL="15674" marR="15674" marT="1567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18699969"/>
                  </a:ext>
                </a:extLst>
              </a:tr>
              <a:tr h="320037">
                <a:tc>
                  <a:txBody>
                    <a:bodyPr/>
                    <a:lstStyle/>
                    <a:p>
                      <a:pPr algn="ctr" fontAlgn="b">
                        <a:buNone/>
                      </a:pPr>
                      <a:r>
                        <a:rPr lang="en-IN" sz="1800" b="0" i="0" u="none" strike="noStrike">
                          <a:solidFill>
                            <a:srgbClr val="000000"/>
                          </a:solidFill>
                          <a:effectLst/>
                          <a:latin typeface="Aptos Narrow" panose="020B0004020202020204" pitchFamily="34" charset="0"/>
                        </a:rPr>
                        <a:t>The Dark KnightÂ </a:t>
                      </a:r>
                      <a:endParaRPr lang="en-IN" sz="2900" b="0" i="0" u="none" strike="noStrike">
                        <a:effectLst/>
                        <a:latin typeface="Arial" panose="020B0604020202020204" pitchFamily="34" charset="0"/>
                      </a:endParaRPr>
                    </a:p>
                  </a:txBody>
                  <a:tcPr marL="15674" marR="15674" marT="1567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b">
                        <a:buNone/>
                      </a:pPr>
                      <a:r>
                        <a:rPr lang="en-IN" sz="1800" b="0" i="0" u="none" strike="noStrike">
                          <a:solidFill>
                            <a:srgbClr val="000000"/>
                          </a:solidFill>
                          <a:effectLst/>
                          <a:latin typeface="Aptos Narrow" panose="020B0004020202020204" pitchFamily="34" charset="0"/>
                        </a:rPr>
                        <a:t>348316061</a:t>
                      </a:r>
                      <a:endParaRPr lang="en-IN" sz="2900" b="0" i="0" u="none" strike="noStrike">
                        <a:effectLst/>
                        <a:latin typeface="Arial" panose="020B0604020202020204" pitchFamily="34" charset="0"/>
                      </a:endParaRPr>
                    </a:p>
                  </a:txBody>
                  <a:tcPr marL="15674" marR="15674" marT="1567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extLst>
                  <a:ext uri="{0D108BD9-81ED-4DB2-BD59-A6C34878D82A}">
                    <a16:rowId xmlns:a16="http://schemas.microsoft.com/office/drawing/2014/main" val="650920305"/>
                  </a:ext>
                </a:extLst>
              </a:tr>
              <a:tr h="320037">
                <a:tc>
                  <a:txBody>
                    <a:bodyPr/>
                    <a:lstStyle/>
                    <a:p>
                      <a:pPr algn="ctr" fontAlgn="b">
                        <a:buNone/>
                      </a:pPr>
                      <a:r>
                        <a:rPr lang="en-IN" sz="1800" b="0" i="0" u="none" strike="noStrike">
                          <a:solidFill>
                            <a:srgbClr val="000000"/>
                          </a:solidFill>
                          <a:effectLst/>
                          <a:latin typeface="Aptos Narrow" panose="020B0004020202020204" pitchFamily="34" charset="0"/>
                        </a:rPr>
                        <a:t>The Hunger GamesÂ </a:t>
                      </a:r>
                      <a:endParaRPr lang="en-IN" sz="2900" b="0" i="0" u="none" strike="noStrike">
                        <a:effectLst/>
                        <a:latin typeface="Arial" panose="020B0604020202020204" pitchFamily="34" charset="0"/>
                      </a:endParaRPr>
                    </a:p>
                  </a:txBody>
                  <a:tcPr marL="15674" marR="15674" marT="1567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IN" sz="1800" b="0" i="0" u="none" strike="noStrike">
                          <a:solidFill>
                            <a:srgbClr val="000000"/>
                          </a:solidFill>
                          <a:effectLst/>
                          <a:latin typeface="Aptos Narrow" panose="020B0004020202020204" pitchFamily="34" charset="0"/>
                        </a:rPr>
                        <a:t>329999255</a:t>
                      </a:r>
                      <a:endParaRPr lang="en-IN" sz="2900" b="0" i="0" u="none" strike="noStrike">
                        <a:effectLst/>
                        <a:latin typeface="Arial" panose="020B0604020202020204" pitchFamily="34" charset="0"/>
                      </a:endParaRPr>
                    </a:p>
                  </a:txBody>
                  <a:tcPr marL="15674" marR="15674" marT="1567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7641860"/>
                  </a:ext>
                </a:extLst>
              </a:tr>
            </a:tbl>
          </a:graphicData>
        </a:graphic>
      </p:graphicFrame>
      <p:sp>
        <p:nvSpPr>
          <p:cNvPr id="9" name="TextBox 8">
            <a:extLst>
              <a:ext uri="{FF2B5EF4-FFF2-40B4-BE49-F238E27FC236}">
                <a16:creationId xmlns:a16="http://schemas.microsoft.com/office/drawing/2014/main" id="{DA1A182E-9105-E5E9-1A80-7E2AD2AD03B2}"/>
              </a:ext>
            </a:extLst>
          </p:cNvPr>
          <p:cNvSpPr txBox="1"/>
          <p:nvPr/>
        </p:nvSpPr>
        <p:spPr>
          <a:xfrm>
            <a:off x="6345156" y="914399"/>
            <a:ext cx="5846844" cy="1200329"/>
          </a:xfrm>
          <a:prstGeom prst="rect">
            <a:avLst/>
          </a:prstGeom>
          <a:noFill/>
        </p:spPr>
        <p:txBody>
          <a:bodyPr wrap="square" rtlCol="0">
            <a:spAutoFit/>
          </a:bodyPr>
          <a:lstStyle/>
          <a:p>
            <a:r>
              <a:rPr lang="en-US" sz="2200" i="0" cap="none" dirty="0">
                <a:effectLst/>
              </a:rPr>
              <a:t>T</a:t>
            </a:r>
            <a:r>
              <a:rPr lang="en-US" sz="2400" i="0" cap="none" dirty="0">
                <a:effectLst/>
              </a:rPr>
              <a:t>ask: Analyze The Correlation Between Movie Budgets And Gross Earnings , And Identify The Movies With The Highest Profit Margin</a:t>
            </a:r>
            <a:r>
              <a:rPr lang="en-US" sz="2400" b="0" i="0" cap="none" dirty="0">
                <a:effectLst/>
              </a:rPr>
              <a:t>.</a:t>
            </a:r>
            <a:endParaRPr lang="en-IN" sz="2400" dirty="0"/>
          </a:p>
        </p:txBody>
      </p:sp>
      <p:sp>
        <p:nvSpPr>
          <p:cNvPr id="10" name="TextBox 9">
            <a:extLst>
              <a:ext uri="{FF2B5EF4-FFF2-40B4-BE49-F238E27FC236}">
                <a16:creationId xmlns:a16="http://schemas.microsoft.com/office/drawing/2014/main" id="{A090CFAB-F9CF-E211-A194-F86755E468EC}"/>
              </a:ext>
            </a:extLst>
          </p:cNvPr>
          <p:cNvSpPr txBox="1"/>
          <p:nvPr/>
        </p:nvSpPr>
        <p:spPr>
          <a:xfrm>
            <a:off x="7884826" y="3429000"/>
            <a:ext cx="3747540" cy="861774"/>
          </a:xfrm>
          <a:prstGeom prst="rect">
            <a:avLst/>
          </a:prstGeom>
          <a:noFill/>
        </p:spPr>
        <p:txBody>
          <a:bodyPr wrap="square" rtlCol="0">
            <a:spAutoFit/>
          </a:bodyPr>
          <a:lstStyle/>
          <a:p>
            <a:r>
              <a:rPr lang="en-US" sz="2500" b="1" dirty="0">
                <a:solidFill>
                  <a:schemeClr val="bg1"/>
                </a:solidFill>
              </a:rPr>
              <a:t>Top 10 Movies With     	Highest Profit</a:t>
            </a:r>
            <a:endParaRPr lang="en-IN" sz="2500" b="1" dirty="0">
              <a:solidFill>
                <a:schemeClr val="bg1"/>
              </a:solidFill>
            </a:endParaRPr>
          </a:p>
        </p:txBody>
      </p:sp>
      <p:sp>
        <p:nvSpPr>
          <p:cNvPr id="11" name="Arrow: Left 10">
            <a:extLst>
              <a:ext uri="{FF2B5EF4-FFF2-40B4-BE49-F238E27FC236}">
                <a16:creationId xmlns:a16="http://schemas.microsoft.com/office/drawing/2014/main" id="{B2C4C03F-C820-87EE-CFF4-BE37AE8312C2}"/>
              </a:ext>
            </a:extLst>
          </p:cNvPr>
          <p:cNvSpPr/>
          <p:nvPr/>
        </p:nvSpPr>
        <p:spPr>
          <a:xfrm>
            <a:off x="6345156" y="3747541"/>
            <a:ext cx="1374778" cy="434715"/>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40507149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DE8F7D8A-2ABB-5D3D-4D6E-8A229EE81E40}"/>
              </a:ext>
            </a:extLst>
          </p:cNvPr>
          <p:cNvGraphicFramePr>
            <a:graphicFrameLocks/>
          </p:cNvGraphicFramePr>
          <p:nvPr>
            <p:extLst>
              <p:ext uri="{D42A27DB-BD31-4B8C-83A1-F6EECF244321}">
                <p14:modId xmlns:p14="http://schemas.microsoft.com/office/powerpoint/2010/main" val="166589845"/>
              </p:ext>
            </p:extLst>
          </p:nvPr>
        </p:nvGraphicFramePr>
        <p:xfrm>
          <a:off x="674557" y="284814"/>
          <a:ext cx="10957810" cy="569626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F8078234-1543-F256-2753-F30CFFAF822E}"/>
              </a:ext>
            </a:extLst>
          </p:cNvPr>
          <p:cNvSpPr txBox="1"/>
          <p:nvPr/>
        </p:nvSpPr>
        <p:spPr>
          <a:xfrm>
            <a:off x="1079292" y="5801194"/>
            <a:ext cx="10658006" cy="769441"/>
          </a:xfrm>
          <a:prstGeom prst="rect">
            <a:avLst/>
          </a:prstGeom>
          <a:noFill/>
        </p:spPr>
        <p:txBody>
          <a:bodyPr wrap="square" rtlCol="0">
            <a:spAutoFit/>
          </a:bodyPr>
          <a:lstStyle/>
          <a:p>
            <a:r>
              <a:rPr lang="en-US" sz="2200" dirty="0">
                <a:highlight>
                  <a:srgbClr val="008000"/>
                </a:highlight>
              </a:rPr>
              <a:t>INSIGHT – Some of the most profitable movies are </a:t>
            </a:r>
            <a:r>
              <a:rPr lang="en-US" sz="2200" dirty="0" err="1">
                <a:highlight>
                  <a:srgbClr val="008000"/>
                </a:highlight>
              </a:rPr>
              <a:t>Avantara</a:t>
            </a:r>
            <a:r>
              <a:rPr lang="en-US" sz="2200" dirty="0">
                <a:highlight>
                  <a:srgbClr val="008000"/>
                </a:highlight>
              </a:rPr>
              <a:t> , </a:t>
            </a:r>
            <a:r>
              <a:rPr lang="en-US" sz="2200" dirty="0" err="1">
                <a:highlight>
                  <a:srgbClr val="008000"/>
                </a:highlight>
              </a:rPr>
              <a:t>Jurasic</a:t>
            </a:r>
            <a:r>
              <a:rPr lang="en-US" sz="2200" dirty="0">
                <a:highlight>
                  <a:srgbClr val="008000"/>
                </a:highlight>
              </a:rPr>
              <a:t> World , Titanic, Star wars , E.T. Extra, and The Avengers.</a:t>
            </a:r>
            <a:endParaRPr lang="en-IN" sz="2200" dirty="0">
              <a:highlight>
                <a:srgbClr val="008000"/>
              </a:highlight>
            </a:endParaRPr>
          </a:p>
        </p:txBody>
      </p:sp>
    </p:spTree>
    <p:extLst>
      <p:ext uri="{BB962C8B-B14F-4D97-AF65-F5344CB8AC3E}">
        <p14:creationId xmlns:p14="http://schemas.microsoft.com/office/powerpoint/2010/main" val="3194423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67B9D-C722-CDE7-0592-18B606C499FE}"/>
              </a:ext>
            </a:extLst>
          </p:cNvPr>
          <p:cNvSpPr>
            <a:spLocks noGrp="1"/>
          </p:cNvSpPr>
          <p:nvPr>
            <p:ph type="title"/>
          </p:nvPr>
        </p:nvSpPr>
        <p:spPr>
          <a:xfrm>
            <a:off x="1006502" y="-160970"/>
            <a:ext cx="9905998" cy="1478570"/>
          </a:xfrm>
        </p:spPr>
        <p:txBody>
          <a:bodyPr>
            <a:normAutofit/>
          </a:bodyPr>
          <a:lstStyle/>
          <a:p>
            <a:r>
              <a:rPr lang="en-US" sz="4400" dirty="0"/>
              <a:t>Conclusion</a:t>
            </a:r>
            <a:endParaRPr lang="en-IN" sz="4400" dirty="0"/>
          </a:p>
        </p:txBody>
      </p:sp>
      <p:sp>
        <p:nvSpPr>
          <p:cNvPr id="3" name="Content Placeholder 2">
            <a:extLst>
              <a:ext uri="{FF2B5EF4-FFF2-40B4-BE49-F238E27FC236}">
                <a16:creationId xmlns:a16="http://schemas.microsoft.com/office/drawing/2014/main" id="{9AB28651-3AA2-4E67-4F47-AD9594D58577}"/>
              </a:ext>
            </a:extLst>
          </p:cNvPr>
          <p:cNvSpPr>
            <a:spLocks noGrp="1"/>
          </p:cNvSpPr>
          <p:nvPr>
            <p:ph idx="1"/>
          </p:nvPr>
        </p:nvSpPr>
        <p:spPr>
          <a:xfrm>
            <a:off x="884420" y="1094282"/>
            <a:ext cx="10687987" cy="5201587"/>
          </a:xfrm>
        </p:spPr>
        <p:txBody>
          <a:bodyPr>
            <a:normAutofit lnSpcReduction="10000"/>
          </a:bodyPr>
          <a:lstStyle/>
          <a:p>
            <a:pPr marL="457200" indent="-457200">
              <a:buFont typeface="+mj-lt"/>
              <a:buAutoNum type="arabicPeriod"/>
            </a:pPr>
            <a:r>
              <a:rPr lang="en-US" sz="2400" dirty="0">
                <a:highlight>
                  <a:srgbClr val="008000"/>
                </a:highlight>
              </a:rPr>
              <a:t>INSIGHTS - The Most common movie genres from the dataset are Drama, Comedy, Romance and Action.</a:t>
            </a:r>
            <a:endParaRPr lang="en-IN" sz="2400" dirty="0">
              <a:highlight>
                <a:srgbClr val="008000"/>
              </a:highlight>
            </a:endParaRPr>
          </a:p>
          <a:p>
            <a:pPr marL="457200" indent="-457200">
              <a:buFont typeface="+mj-lt"/>
              <a:buAutoNum type="arabicPeriod"/>
            </a:pPr>
            <a:r>
              <a:rPr lang="en-US" sz="2400" dirty="0">
                <a:highlight>
                  <a:srgbClr val="008000"/>
                </a:highlight>
              </a:rPr>
              <a:t>INSIGHTS - The Average duration of a Movie is 110 minutes. The trendline between the duration vs </a:t>
            </a:r>
            <a:r>
              <a:rPr lang="en-US" sz="2400" dirty="0" err="1">
                <a:highlight>
                  <a:srgbClr val="008000"/>
                </a:highlight>
              </a:rPr>
              <a:t>imdb_score</a:t>
            </a:r>
            <a:r>
              <a:rPr lang="en-US" sz="2400" dirty="0">
                <a:highlight>
                  <a:srgbClr val="008000"/>
                </a:highlight>
              </a:rPr>
              <a:t> is elevated upward with R^2 = 0.131.</a:t>
            </a:r>
            <a:endParaRPr lang="en-IN" sz="2400" dirty="0">
              <a:highlight>
                <a:srgbClr val="008000"/>
              </a:highlight>
            </a:endParaRPr>
          </a:p>
          <a:p>
            <a:pPr marL="457200" indent="-457200">
              <a:buFont typeface="+mj-lt"/>
              <a:buAutoNum type="arabicPeriod"/>
            </a:pPr>
            <a:r>
              <a:rPr lang="en-US" sz="2400" dirty="0">
                <a:highlight>
                  <a:srgbClr val="008000"/>
                </a:highlight>
              </a:rPr>
              <a:t>INSIGHTS - The Most common languages used in the movies are </a:t>
            </a:r>
            <a:r>
              <a:rPr lang="en-US" sz="2800" dirty="0">
                <a:highlight>
                  <a:srgbClr val="008000"/>
                </a:highlight>
              </a:rPr>
              <a:t>English</a:t>
            </a:r>
            <a:r>
              <a:rPr lang="en-US" sz="2400" dirty="0">
                <a:highlight>
                  <a:srgbClr val="008000"/>
                </a:highlight>
              </a:rPr>
              <a:t>, French, Spanish and Mandarin . </a:t>
            </a:r>
            <a:endParaRPr lang="en-IN" dirty="0">
              <a:highlight>
                <a:srgbClr val="008000"/>
              </a:highlight>
            </a:endParaRPr>
          </a:p>
          <a:p>
            <a:pPr marL="457200" indent="-457200">
              <a:buFont typeface="+mj-lt"/>
              <a:buAutoNum type="arabicPeriod"/>
            </a:pPr>
            <a:r>
              <a:rPr lang="en-US" sz="2400" dirty="0">
                <a:highlight>
                  <a:srgbClr val="008000"/>
                </a:highlight>
              </a:rPr>
              <a:t>INSIGHTS – most successful directors are </a:t>
            </a:r>
            <a:r>
              <a:rPr lang="en-IN" sz="2400" b="1" i="0" u="none" strike="noStrike" kern="1200" dirty="0">
                <a:effectLst/>
                <a:highlight>
                  <a:srgbClr val="008000"/>
                </a:highlight>
                <a:latin typeface="Tw Cen MT" panose="020B0602020104020603" pitchFamily="34" charset="0"/>
              </a:rPr>
              <a:t>Akira Kurosawa </a:t>
            </a:r>
            <a:r>
              <a:rPr lang="en-IN" sz="2400" b="0" i="0" u="none" strike="noStrike" kern="1200" dirty="0">
                <a:effectLst/>
                <a:highlight>
                  <a:srgbClr val="008000"/>
                </a:highlight>
                <a:latin typeface="Tw Cen MT" panose="020B0602020104020603" pitchFamily="34" charset="0"/>
              </a:rPr>
              <a:t>, Tony Kaye </a:t>
            </a:r>
            <a:r>
              <a:rPr lang="en-IN" sz="2400" dirty="0">
                <a:highlight>
                  <a:srgbClr val="008000"/>
                </a:highlight>
                <a:latin typeface="Arial" panose="020B0604020202020204" pitchFamily="34" charset="0"/>
              </a:rPr>
              <a:t>, </a:t>
            </a:r>
            <a:r>
              <a:rPr lang="en-IN" sz="2400" b="0" i="0" u="none" strike="noStrike" kern="1200" dirty="0">
                <a:effectLst/>
                <a:highlight>
                  <a:srgbClr val="008000"/>
                </a:highlight>
                <a:latin typeface="Tw Cen MT" panose="020B0602020104020603" pitchFamily="34" charset="0"/>
              </a:rPr>
              <a:t>Alfred  Hitchcock </a:t>
            </a:r>
            <a:r>
              <a:rPr lang="en-IN" sz="2400" dirty="0">
                <a:highlight>
                  <a:srgbClr val="008000"/>
                </a:highlight>
                <a:latin typeface="Arial" panose="020B0604020202020204" pitchFamily="34" charset="0"/>
              </a:rPr>
              <a:t>, </a:t>
            </a:r>
            <a:r>
              <a:rPr lang="en-IN" sz="2400" b="0" i="0" u="none" strike="noStrike" kern="1200" dirty="0">
                <a:effectLst/>
                <a:highlight>
                  <a:srgbClr val="008000"/>
                </a:highlight>
                <a:latin typeface="Tw Cen MT" panose="020B0602020104020603" pitchFamily="34" charset="0"/>
              </a:rPr>
              <a:t>Christopher Nolan</a:t>
            </a:r>
            <a:r>
              <a:rPr lang="en-IN" sz="2400" dirty="0">
                <a:highlight>
                  <a:srgbClr val="008000"/>
                </a:highlight>
                <a:latin typeface="Arial" panose="020B0604020202020204" pitchFamily="34" charset="0"/>
              </a:rPr>
              <a:t> </a:t>
            </a:r>
            <a:r>
              <a:rPr lang="en-IN" sz="2400" b="0" i="0" u="none" strike="noStrike" kern="1200" dirty="0">
                <a:effectLst/>
                <a:highlight>
                  <a:srgbClr val="008000"/>
                </a:highlight>
                <a:latin typeface="Tw Cen MT" panose="020B0602020104020603" pitchFamily="34" charset="0"/>
              </a:rPr>
              <a:t>,Richard Marquand and Lee Unkrich with </a:t>
            </a:r>
            <a:r>
              <a:rPr lang="en-IN" sz="2400" b="0" i="0" u="none" strike="noStrike" kern="1200" dirty="0" err="1">
                <a:effectLst/>
                <a:highlight>
                  <a:srgbClr val="008000"/>
                </a:highlight>
                <a:latin typeface="Tw Cen MT" panose="020B0602020104020603" pitchFamily="34" charset="0"/>
              </a:rPr>
              <a:t>average_imdb</a:t>
            </a:r>
            <a:r>
              <a:rPr lang="en-IN" sz="2400" b="0" i="0" u="none" strike="noStrike" kern="1200" dirty="0">
                <a:effectLst/>
                <a:highlight>
                  <a:srgbClr val="008000"/>
                </a:highlight>
                <a:latin typeface="Tw Cen MT" panose="020B0602020104020603" pitchFamily="34" charset="0"/>
              </a:rPr>
              <a:t> score&gt;8.3 and 99 percent success rate.</a:t>
            </a:r>
          </a:p>
          <a:p>
            <a:pPr marL="457200" indent="-457200">
              <a:buFont typeface="+mj-lt"/>
              <a:buAutoNum type="arabicPeriod"/>
            </a:pPr>
            <a:r>
              <a:rPr lang="en-IN" dirty="0">
                <a:highlight>
                  <a:srgbClr val="008000"/>
                </a:highlight>
                <a:latin typeface="Tw Cen MT" panose="020B0602020104020603" pitchFamily="34" charset="0"/>
              </a:rPr>
              <a:t> </a:t>
            </a:r>
            <a:r>
              <a:rPr lang="en-US" sz="2400" dirty="0">
                <a:highlight>
                  <a:srgbClr val="008000"/>
                </a:highlight>
              </a:rPr>
              <a:t>INSIGHT – Some of the most profitable movies are </a:t>
            </a:r>
            <a:r>
              <a:rPr lang="en-US" sz="2400" dirty="0" err="1">
                <a:highlight>
                  <a:srgbClr val="008000"/>
                </a:highlight>
              </a:rPr>
              <a:t>Avantara</a:t>
            </a:r>
            <a:r>
              <a:rPr lang="en-US" sz="2400" dirty="0">
                <a:highlight>
                  <a:srgbClr val="008000"/>
                </a:highlight>
              </a:rPr>
              <a:t> , </a:t>
            </a:r>
            <a:r>
              <a:rPr lang="en-US" sz="2400" dirty="0" err="1">
                <a:highlight>
                  <a:srgbClr val="008000"/>
                </a:highlight>
              </a:rPr>
              <a:t>Jurasic</a:t>
            </a:r>
            <a:r>
              <a:rPr lang="en-US" sz="2400" dirty="0">
                <a:highlight>
                  <a:srgbClr val="008000"/>
                </a:highlight>
              </a:rPr>
              <a:t> World , Titanic, Star wars , E.T. Extra, and The Avengers.</a:t>
            </a:r>
            <a:endParaRPr lang="en-IN" sz="2400" dirty="0">
              <a:highlight>
                <a:srgbClr val="008000"/>
              </a:highlight>
            </a:endParaRPr>
          </a:p>
          <a:p>
            <a:pPr marL="457200" indent="-457200">
              <a:buFont typeface="+mj-lt"/>
              <a:buAutoNum type="arabicPeriod"/>
            </a:pPr>
            <a:endParaRPr lang="en-IN" sz="2400" b="0" i="0" u="none" strike="noStrike" dirty="0">
              <a:effectLst/>
              <a:highlight>
                <a:srgbClr val="008000"/>
              </a:highlight>
              <a:latin typeface="Arial" panose="020B0604020202020204" pitchFamily="34" charset="0"/>
            </a:endParaRPr>
          </a:p>
          <a:p>
            <a:endParaRPr lang="en-IN" sz="2400" dirty="0">
              <a:highlight>
                <a:srgbClr val="008000"/>
              </a:highlight>
            </a:endParaRPr>
          </a:p>
          <a:p>
            <a:pPr marL="457200" indent="-457200">
              <a:buFont typeface="+mj-lt"/>
              <a:buAutoNum type="arabicPeriod"/>
            </a:pPr>
            <a:endParaRPr lang="en-IN" dirty="0"/>
          </a:p>
        </p:txBody>
      </p:sp>
    </p:spTree>
    <p:extLst>
      <p:ext uri="{BB962C8B-B14F-4D97-AF65-F5344CB8AC3E}">
        <p14:creationId xmlns:p14="http://schemas.microsoft.com/office/powerpoint/2010/main" val="3404671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02EB5-0F5F-EB77-911D-8872A045927A}"/>
              </a:ext>
            </a:extLst>
          </p:cNvPr>
          <p:cNvSpPr>
            <a:spLocks noGrp="1"/>
          </p:cNvSpPr>
          <p:nvPr>
            <p:ph type="title"/>
          </p:nvPr>
        </p:nvSpPr>
        <p:spPr>
          <a:xfrm>
            <a:off x="1141413" y="0"/>
            <a:ext cx="9905998" cy="1478570"/>
          </a:xfrm>
        </p:spPr>
        <p:txBody>
          <a:bodyPr>
            <a:normAutofit/>
          </a:bodyPr>
          <a:lstStyle/>
          <a:p>
            <a:r>
              <a:rPr lang="en-US" sz="5500" dirty="0"/>
              <a:t>RESULT</a:t>
            </a:r>
            <a:endParaRPr lang="en-IN" sz="5500" dirty="0"/>
          </a:p>
        </p:txBody>
      </p:sp>
      <p:sp>
        <p:nvSpPr>
          <p:cNvPr id="3" name="Content Placeholder 2">
            <a:extLst>
              <a:ext uri="{FF2B5EF4-FFF2-40B4-BE49-F238E27FC236}">
                <a16:creationId xmlns:a16="http://schemas.microsoft.com/office/drawing/2014/main" id="{3B4AB53C-E5D0-8072-53F6-20701AD79414}"/>
              </a:ext>
            </a:extLst>
          </p:cNvPr>
          <p:cNvSpPr>
            <a:spLocks noGrp="1"/>
          </p:cNvSpPr>
          <p:nvPr>
            <p:ph idx="1"/>
          </p:nvPr>
        </p:nvSpPr>
        <p:spPr>
          <a:xfrm>
            <a:off x="1141413" y="1073836"/>
            <a:ext cx="10341053" cy="4312631"/>
          </a:xfrm>
        </p:spPr>
        <p:txBody>
          <a:bodyPr>
            <a:noAutofit/>
          </a:bodyPr>
          <a:lstStyle/>
          <a:p>
            <a:r>
              <a:rPr lang="en-US" dirty="0"/>
              <a:t>While working on this project, I have achieved several accomplishments. I successfully analyzed the Movie Genres , Movie Duration, language, budget , and directors. This project help to enhance my skills in excels and PowerPoint applications where I’m successfully draw insights using Excels functions and formulas and  visualize the data using charts  and make the appealing presentation. This project has enhanced my skills in data analysis, statistical calculations, and data visualization techniques. It has also provided me with valuable experience in deriving insights from real-world datasets, which will further strengthen my capabilities as a data analyst.</a:t>
            </a:r>
            <a:endParaRPr lang="en-IN" dirty="0"/>
          </a:p>
        </p:txBody>
      </p:sp>
    </p:spTree>
    <p:extLst>
      <p:ext uri="{BB962C8B-B14F-4D97-AF65-F5344CB8AC3E}">
        <p14:creationId xmlns:p14="http://schemas.microsoft.com/office/powerpoint/2010/main" val="2188496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AEE6D-A8CC-211C-DFB2-977EB1C36024}"/>
              </a:ext>
            </a:extLst>
          </p:cNvPr>
          <p:cNvSpPr>
            <a:spLocks noGrp="1"/>
          </p:cNvSpPr>
          <p:nvPr>
            <p:ph type="title"/>
          </p:nvPr>
        </p:nvSpPr>
        <p:spPr/>
        <p:txBody>
          <a:bodyPr>
            <a:normAutofit/>
          </a:bodyPr>
          <a:lstStyle/>
          <a:p>
            <a:r>
              <a:rPr lang="en-US" sz="5500" dirty="0"/>
              <a:t>LINKS</a:t>
            </a:r>
            <a:endParaRPr lang="en-IN" sz="5500" dirty="0"/>
          </a:p>
        </p:txBody>
      </p:sp>
      <p:sp>
        <p:nvSpPr>
          <p:cNvPr id="3" name="Content Placeholder 2">
            <a:extLst>
              <a:ext uri="{FF2B5EF4-FFF2-40B4-BE49-F238E27FC236}">
                <a16:creationId xmlns:a16="http://schemas.microsoft.com/office/drawing/2014/main" id="{08F9FC70-1556-5334-1EC0-92AB4C53B424}"/>
              </a:ext>
            </a:extLst>
          </p:cNvPr>
          <p:cNvSpPr>
            <a:spLocks noGrp="1"/>
          </p:cNvSpPr>
          <p:nvPr>
            <p:ph idx="1"/>
          </p:nvPr>
        </p:nvSpPr>
        <p:spPr/>
        <p:txBody>
          <a:bodyPr/>
          <a:lstStyle/>
          <a:p>
            <a:r>
              <a:rPr lang="en-US" dirty="0"/>
              <a:t>Link of cleaned dataset with solution - https://docs.google.com/spreadsheets/d/113VY6ekxQz-tQ5ur0dfXHeCTsErMHav-/edit?usp=sharing&amp;ouid=110794987615226963103&amp;rtpof=true&amp;sd=true</a:t>
            </a:r>
          </a:p>
          <a:p>
            <a:r>
              <a:rPr lang="en-US" dirty="0"/>
              <a:t>Link of presentation </a:t>
            </a:r>
            <a:r>
              <a:rPr lang="en-US"/>
              <a:t>video- https://drive.google.com/file/d/1kNRrkEL7OJpbtPf0C6KntiIQ5cMn4toP/view?usp=sharing</a:t>
            </a:r>
            <a:endParaRPr lang="en-IN" dirty="0"/>
          </a:p>
          <a:p>
            <a:endParaRPr lang="en-IN" dirty="0"/>
          </a:p>
        </p:txBody>
      </p:sp>
    </p:spTree>
    <p:extLst>
      <p:ext uri="{BB962C8B-B14F-4D97-AF65-F5344CB8AC3E}">
        <p14:creationId xmlns:p14="http://schemas.microsoft.com/office/powerpoint/2010/main" val="771907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1D7BF-854E-4174-F0D6-1E2B7DB562C9}"/>
              </a:ext>
            </a:extLst>
          </p:cNvPr>
          <p:cNvSpPr>
            <a:spLocks noGrp="1"/>
          </p:cNvSpPr>
          <p:nvPr>
            <p:ph type="title"/>
          </p:nvPr>
        </p:nvSpPr>
        <p:spPr>
          <a:xfrm>
            <a:off x="1143001" y="1532917"/>
            <a:ext cx="9905998" cy="3308905"/>
          </a:xfrm>
        </p:spPr>
        <p:txBody>
          <a:bodyPr>
            <a:normAutofit/>
          </a:bodyPr>
          <a:lstStyle/>
          <a:p>
            <a:pPr algn="ctr"/>
            <a:r>
              <a:rPr lang="en-US" sz="8000" dirty="0"/>
              <a:t>Thank You</a:t>
            </a:r>
            <a:endParaRPr lang="en-IN" sz="8000" dirty="0"/>
          </a:p>
        </p:txBody>
      </p:sp>
    </p:spTree>
    <p:extLst>
      <p:ext uri="{BB962C8B-B14F-4D97-AF65-F5344CB8AC3E}">
        <p14:creationId xmlns:p14="http://schemas.microsoft.com/office/powerpoint/2010/main" val="1123173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32128-A0E4-DB88-8294-2B119913B443}"/>
              </a:ext>
            </a:extLst>
          </p:cNvPr>
          <p:cNvSpPr>
            <a:spLocks noGrp="1"/>
          </p:cNvSpPr>
          <p:nvPr>
            <p:ph type="title"/>
          </p:nvPr>
        </p:nvSpPr>
        <p:spPr>
          <a:xfrm>
            <a:off x="1141412" y="618518"/>
            <a:ext cx="9905999" cy="895489"/>
          </a:xfrm>
        </p:spPr>
        <p:txBody>
          <a:bodyPr>
            <a:normAutofit/>
          </a:bodyPr>
          <a:lstStyle/>
          <a:p>
            <a:r>
              <a:rPr lang="en-US" sz="4400" dirty="0"/>
              <a:t>CONTENT</a:t>
            </a:r>
            <a:endParaRPr lang="en-IN" sz="4400" dirty="0"/>
          </a:p>
        </p:txBody>
      </p:sp>
      <p:sp>
        <p:nvSpPr>
          <p:cNvPr id="3" name="Content Placeholder 2">
            <a:extLst>
              <a:ext uri="{FF2B5EF4-FFF2-40B4-BE49-F238E27FC236}">
                <a16:creationId xmlns:a16="http://schemas.microsoft.com/office/drawing/2014/main" id="{DDF2BCEB-DD0B-960B-09FB-0FCB4C4FF76A}"/>
              </a:ext>
            </a:extLst>
          </p:cNvPr>
          <p:cNvSpPr>
            <a:spLocks noGrp="1"/>
          </p:cNvSpPr>
          <p:nvPr>
            <p:ph idx="1"/>
          </p:nvPr>
        </p:nvSpPr>
        <p:spPr>
          <a:xfrm>
            <a:off x="1141412" y="1799782"/>
            <a:ext cx="9905999" cy="4439700"/>
          </a:xfrm>
        </p:spPr>
        <p:txBody>
          <a:bodyPr>
            <a:normAutofit/>
          </a:bodyPr>
          <a:lstStyle/>
          <a:p>
            <a:r>
              <a:rPr lang="en-US" sz="3000" dirty="0"/>
              <a:t>Project Description</a:t>
            </a:r>
          </a:p>
          <a:p>
            <a:r>
              <a:rPr lang="en-US" sz="3000" dirty="0"/>
              <a:t>Approach</a:t>
            </a:r>
          </a:p>
          <a:p>
            <a:r>
              <a:rPr lang="en-US" sz="3000" dirty="0"/>
              <a:t>Tech Stack Used</a:t>
            </a:r>
          </a:p>
          <a:p>
            <a:r>
              <a:rPr lang="en-US" sz="3000" dirty="0"/>
              <a:t>Insights</a:t>
            </a:r>
          </a:p>
          <a:p>
            <a:r>
              <a:rPr lang="en-US" sz="3000" dirty="0"/>
              <a:t>Results</a:t>
            </a:r>
          </a:p>
          <a:p>
            <a:r>
              <a:rPr lang="en-US" sz="3000" dirty="0"/>
              <a:t>links</a:t>
            </a:r>
            <a:endParaRPr lang="en-IN" sz="3000" dirty="0"/>
          </a:p>
        </p:txBody>
      </p:sp>
    </p:spTree>
    <p:extLst>
      <p:ext uri="{BB962C8B-B14F-4D97-AF65-F5344CB8AC3E}">
        <p14:creationId xmlns:p14="http://schemas.microsoft.com/office/powerpoint/2010/main" val="3593178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6CA64A40-AC94-BB77-FD1E-20307D7126C4}"/>
              </a:ext>
            </a:extLst>
          </p:cNvPr>
          <p:cNvSpPr>
            <a:spLocks noGrp="1"/>
          </p:cNvSpPr>
          <p:nvPr>
            <p:ph type="title"/>
          </p:nvPr>
        </p:nvSpPr>
        <p:spPr>
          <a:xfrm>
            <a:off x="4731421" y="266093"/>
            <a:ext cx="6050713" cy="1478570"/>
          </a:xfrm>
        </p:spPr>
        <p:txBody>
          <a:bodyPr>
            <a:normAutofit/>
          </a:bodyPr>
          <a:lstStyle/>
          <a:p>
            <a:r>
              <a:rPr lang="en-US" sz="4400" dirty="0"/>
              <a:t>PROJECT DESCRIPTION</a:t>
            </a:r>
            <a:endParaRPr lang="en-IN" sz="4400" dirty="0"/>
          </a:p>
        </p:txBody>
      </p:sp>
      <p:pic>
        <p:nvPicPr>
          <p:cNvPr id="5" name="Picture 4" descr="Film reel and slate">
            <a:extLst>
              <a:ext uri="{FF2B5EF4-FFF2-40B4-BE49-F238E27FC236}">
                <a16:creationId xmlns:a16="http://schemas.microsoft.com/office/drawing/2014/main" id="{2525D3B7-D6D9-90DE-45CB-8A41D17B974A}"/>
              </a:ext>
            </a:extLst>
          </p:cNvPr>
          <p:cNvPicPr>
            <a:picLocks noChangeAspect="1"/>
          </p:cNvPicPr>
          <p:nvPr/>
        </p:nvPicPr>
        <p:blipFill>
          <a:blip r:embed="rId4"/>
          <a:srcRect l="17613" r="37267" b="-1"/>
          <a:stretch/>
        </p:blipFill>
        <p:spPr>
          <a:xfrm>
            <a:off x="-5596" y="19050"/>
            <a:ext cx="4327442" cy="6838950"/>
          </a:xfrm>
          <a:prstGeom prst="rect">
            <a:avLst/>
          </a:prstGeom>
        </p:spPr>
      </p:pic>
      <p:grpSp>
        <p:nvGrpSpPr>
          <p:cNvPr id="13" name="Group 12">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IN"/>
            </a:p>
          </p:txBody>
        </p:sp>
        <p:sp>
          <p:nvSpPr>
            <p:cNvPr id="15"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16"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17" name="Rectangle 16">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IN"/>
            </a:p>
          </p:txBody>
        </p:sp>
        <p:sp>
          <p:nvSpPr>
            <p:cNvPr id="18"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19"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20"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21"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22"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23"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24"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25"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26"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27"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28"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29"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30"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31"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32"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33"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34"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35"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36"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37"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38"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39"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40"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41"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42" name="Rectangle 41">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IN"/>
            </a:p>
          </p:txBody>
        </p:sp>
        <p:sp>
          <p:nvSpPr>
            <p:cNvPr id="43"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44"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45"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46"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47"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48"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49"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50"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51"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52"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53"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54" name="Rectangle 53">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IN"/>
            </a:p>
          </p:txBody>
        </p:sp>
        <p:sp>
          <p:nvSpPr>
            <p:cNvPr id="55"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56"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57"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58"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59"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60"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61"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62"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63"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64"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65"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66"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sp>
          <p:nvSpPr>
            <p:cNvPr id="67"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N"/>
            </a:p>
          </p:txBody>
        </p:sp>
      </p:grpSp>
      <p:sp>
        <p:nvSpPr>
          <p:cNvPr id="3" name="Content Placeholder 2">
            <a:extLst>
              <a:ext uri="{FF2B5EF4-FFF2-40B4-BE49-F238E27FC236}">
                <a16:creationId xmlns:a16="http://schemas.microsoft.com/office/drawing/2014/main" id="{4582A13F-B857-A0D5-58A1-66C17A206002}"/>
              </a:ext>
            </a:extLst>
          </p:cNvPr>
          <p:cNvSpPr>
            <a:spLocks noGrp="1"/>
          </p:cNvSpPr>
          <p:nvPr>
            <p:ph idx="1"/>
          </p:nvPr>
        </p:nvSpPr>
        <p:spPr>
          <a:xfrm>
            <a:off x="4598071" y="1896269"/>
            <a:ext cx="7284367" cy="4795838"/>
          </a:xfrm>
        </p:spPr>
        <p:txBody>
          <a:bodyPr>
            <a:normAutofit/>
          </a:bodyPr>
          <a:lstStyle/>
          <a:p>
            <a:pPr>
              <a:lnSpc>
                <a:spcPct val="110000"/>
              </a:lnSpc>
            </a:pPr>
            <a:r>
              <a:rPr lang="en-US" dirty="0"/>
              <a:t>The IMDb Movie Analysis project aims to explore and analyze a comprehensive dataset of movies available on the IMDb platform. </a:t>
            </a:r>
          </a:p>
          <a:p>
            <a:pPr>
              <a:lnSpc>
                <a:spcPct val="110000"/>
              </a:lnSpc>
            </a:pPr>
            <a:r>
              <a:rPr lang="en-US" dirty="0"/>
              <a:t>This dataset contains essential information about movies, including director names, movie titles, duration, genre, budget, gross earnings, IMDb ratings, and more. </a:t>
            </a:r>
          </a:p>
          <a:p>
            <a:pPr>
              <a:lnSpc>
                <a:spcPct val="110000"/>
              </a:lnSpc>
            </a:pPr>
            <a:r>
              <a:rPr lang="en-US" dirty="0"/>
              <a:t> Through in-depth data analysis using Excel, Data Visualization and Statistics techniques this project seeks to extract valuable insights and trends that contribute to a movie's success.</a:t>
            </a:r>
            <a:endParaRPr lang="en-IN" dirty="0"/>
          </a:p>
        </p:txBody>
      </p:sp>
    </p:spTree>
    <p:extLst>
      <p:ext uri="{BB962C8B-B14F-4D97-AF65-F5344CB8AC3E}">
        <p14:creationId xmlns:p14="http://schemas.microsoft.com/office/powerpoint/2010/main" val="40226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0ABCF-0BDA-CD08-29B3-2CE395AD2F90}"/>
              </a:ext>
            </a:extLst>
          </p:cNvPr>
          <p:cNvSpPr>
            <a:spLocks noGrp="1"/>
          </p:cNvSpPr>
          <p:nvPr>
            <p:ph type="title"/>
          </p:nvPr>
        </p:nvSpPr>
        <p:spPr>
          <a:xfrm>
            <a:off x="1411234" y="153823"/>
            <a:ext cx="9905999" cy="912976"/>
          </a:xfrm>
        </p:spPr>
        <p:txBody>
          <a:bodyPr>
            <a:normAutofit/>
          </a:bodyPr>
          <a:lstStyle/>
          <a:p>
            <a:r>
              <a:rPr lang="en-US" sz="4400" dirty="0"/>
              <a:t>Approach</a:t>
            </a:r>
            <a:endParaRPr lang="en-IN" sz="4400" dirty="0"/>
          </a:p>
        </p:txBody>
      </p:sp>
      <p:sp>
        <p:nvSpPr>
          <p:cNvPr id="3" name="Content Placeholder 2">
            <a:extLst>
              <a:ext uri="{FF2B5EF4-FFF2-40B4-BE49-F238E27FC236}">
                <a16:creationId xmlns:a16="http://schemas.microsoft.com/office/drawing/2014/main" id="{D3C09966-A9E4-9750-33F5-6406440A0CB6}"/>
              </a:ext>
            </a:extLst>
          </p:cNvPr>
          <p:cNvSpPr>
            <a:spLocks noGrp="1"/>
          </p:cNvSpPr>
          <p:nvPr>
            <p:ph idx="1"/>
          </p:nvPr>
        </p:nvSpPr>
        <p:spPr>
          <a:xfrm>
            <a:off x="899410" y="1066799"/>
            <a:ext cx="10598046" cy="5637378"/>
          </a:xfrm>
        </p:spPr>
        <p:txBody>
          <a:bodyPr>
            <a:normAutofit/>
          </a:bodyPr>
          <a:lstStyle/>
          <a:p>
            <a:r>
              <a:rPr lang="en-US" sz="2600" dirty="0"/>
              <a:t>I have gone through the dataset and understood all the given columns. There are  28 Columns and 5043 Rows present. This dataset consists of unwanted columns, Null values and Blank rows. So, our first task is to Clean this dataset thoroughly.</a:t>
            </a:r>
          </a:p>
          <a:p>
            <a:r>
              <a:rPr lang="en-US" sz="2600" dirty="0"/>
              <a:t>Removed the columns which have no relation with project and not provide any valuable insights. </a:t>
            </a:r>
          </a:p>
          <a:p>
            <a:r>
              <a:rPr lang="en-US" sz="2600" dirty="0"/>
              <a:t>Next step is Detection and removal of  duplicates and null values from the dataset.</a:t>
            </a:r>
          </a:p>
          <a:p>
            <a:r>
              <a:rPr lang="en-US" sz="2600" dirty="0"/>
              <a:t>After cleaning the dataset using excel functions and formulas  to prepare tables and charts which help to gain insights for our project.</a:t>
            </a:r>
            <a:endParaRPr lang="en-IN" sz="2600" dirty="0"/>
          </a:p>
        </p:txBody>
      </p:sp>
    </p:spTree>
    <p:extLst>
      <p:ext uri="{BB962C8B-B14F-4D97-AF65-F5344CB8AC3E}">
        <p14:creationId xmlns:p14="http://schemas.microsoft.com/office/powerpoint/2010/main" val="3914157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A9D24-9299-4F35-2015-E691675C7C96}"/>
              </a:ext>
            </a:extLst>
          </p:cNvPr>
          <p:cNvSpPr>
            <a:spLocks noGrp="1"/>
          </p:cNvSpPr>
          <p:nvPr>
            <p:ph type="title"/>
          </p:nvPr>
        </p:nvSpPr>
        <p:spPr>
          <a:xfrm>
            <a:off x="1141413" y="138833"/>
            <a:ext cx="9905998" cy="1478570"/>
          </a:xfrm>
        </p:spPr>
        <p:txBody>
          <a:bodyPr>
            <a:normAutofit/>
          </a:bodyPr>
          <a:lstStyle/>
          <a:p>
            <a:r>
              <a:rPr lang="en-US" sz="4400" dirty="0"/>
              <a:t>TECH STACK USED</a:t>
            </a:r>
            <a:endParaRPr lang="en-IN" sz="4400" dirty="0"/>
          </a:p>
        </p:txBody>
      </p:sp>
      <p:sp>
        <p:nvSpPr>
          <p:cNvPr id="3" name="Content Placeholder 2">
            <a:extLst>
              <a:ext uri="{FF2B5EF4-FFF2-40B4-BE49-F238E27FC236}">
                <a16:creationId xmlns:a16="http://schemas.microsoft.com/office/drawing/2014/main" id="{67A8081B-A279-AB0F-E41A-29192A40D104}"/>
              </a:ext>
            </a:extLst>
          </p:cNvPr>
          <p:cNvSpPr>
            <a:spLocks noGrp="1"/>
          </p:cNvSpPr>
          <p:nvPr>
            <p:ph idx="1"/>
          </p:nvPr>
        </p:nvSpPr>
        <p:spPr/>
        <p:txBody>
          <a:bodyPr>
            <a:normAutofit/>
          </a:bodyPr>
          <a:lstStyle/>
          <a:p>
            <a:r>
              <a:rPr lang="en-US" sz="2600" dirty="0"/>
              <a:t>Microsoft excel- Used for cleaning  and finding insights using functions and formulas.</a:t>
            </a:r>
          </a:p>
          <a:p>
            <a:pPr marL="0" indent="0">
              <a:buNone/>
            </a:pPr>
            <a:endParaRPr lang="en-US" sz="2600" dirty="0"/>
          </a:p>
          <a:p>
            <a:r>
              <a:rPr lang="en-US" sz="2600" dirty="0"/>
              <a:t>Microsoft power point- used for  presentation .</a:t>
            </a:r>
          </a:p>
          <a:p>
            <a:pPr marL="0" indent="0">
              <a:buNone/>
            </a:pPr>
            <a:endParaRPr lang="en-IN" sz="2600" dirty="0"/>
          </a:p>
        </p:txBody>
      </p:sp>
      <p:pic>
        <p:nvPicPr>
          <p:cNvPr id="5" name="Picture 4" descr="A green box with a white x on it&#10;&#10;AI-generated content may be incorrect.">
            <a:extLst>
              <a:ext uri="{FF2B5EF4-FFF2-40B4-BE49-F238E27FC236}">
                <a16:creationId xmlns:a16="http://schemas.microsoft.com/office/drawing/2014/main" id="{FD47B666-051A-045C-DDCE-EBF5580856C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0844509" y="2249487"/>
            <a:ext cx="937761" cy="885403"/>
          </a:xfrm>
          <a:prstGeom prst="rect">
            <a:avLst/>
          </a:prstGeom>
        </p:spPr>
      </p:pic>
      <p:pic>
        <p:nvPicPr>
          <p:cNvPr id="8" name="Picture 7" descr="A red folder with a white letter and a pie chart&#10;&#10;AI-generated content may be incorrect.">
            <a:extLst>
              <a:ext uri="{FF2B5EF4-FFF2-40B4-BE49-F238E27FC236}">
                <a16:creationId xmlns:a16="http://schemas.microsoft.com/office/drawing/2014/main" id="{01027D00-C53D-5607-BEBA-E48A92F1583E}"/>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7865694" y="3837481"/>
            <a:ext cx="1243411" cy="1221029"/>
          </a:xfrm>
          <a:prstGeom prst="rect">
            <a:avLst/>
          </a:prstGeom>
        </p:spPr>
      </p:pic>
    </p:spTree>
    <p:extLst>
      <p:ext uri="{BB962C8B-B14F-4D97-AF65-F5344CB8AC3E}">
        <p14:creationId xmlns:p14="http://schemas.microsoft.com/office/powerpoint/2010/main" val="924433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B5F0-0716-3FDF-F934-340585AB7109}"/>
              </a:ext>
            </a:extLst>
          </p:cNvPr>
          <p:cNvSpPr>
            <a:spLocks noGrp="1"/>
          </p:cNvSpPr>
          <p:nvPr>
            <p:ph type="title"/>
          </p:nvPr>
        </p:nvSpPr>
        <p:spPr>
          <a:xfrm>
            <a:off x="2320047" y="1648918"/>
            <a:ext cx="7072222" cy="2946967"/>
          </a:xfrm>
        </p:spPr>
        <p:txBody>
          <a:bodyPr>
            <a:normAutofit/>
          </a:bodyPr>
          <a:lstStyle/>
          <a:p>
            <a:pPr algn="ctr"/>
            <a:r>
              <a:rPr lang="en-US" sz="7000" dirty="0"/>
              <a:t>INSIGHTS</a:t>
            </a:r>
            <a:endParaRPr lang="en-IN" sz="7000" dirty="0"/>
          </a:p>
        </p:txBody>
      </p:sp>
    </p:spTree>
    <p:extLst>
      <p:ext uri="{BB962C8B-B14F-4D97-AF65-F5344CB8AC3E}">
        <p14:creationId xmlns:p14="http://schemas.microsoft.com/office/powerpoint/2010/main" val="1267998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F87BC-8E5E-4BC4-C1A0-9416DD4B9D20}"/>
              </a:ext>
            </a:extLst>
          </p:cNvPr>
          <p:cNvSpPr>
            <a:spLocks noGrp="1"/>
          </p:cNvSpPr>
          <p:nvPr>
            <p:ph type="title"/>
          </p:nvPr>
        </p:nvSpPr>
        <p:spPr>
          <a:xfrm>
            <a:off x="869430" y="0"/>
            <a:ext cx="10177981" cy="1806084"/>
          </a:xfrm>
        </p:spPr>
        <p:txBody>
          <a:bodyPr>
            <a:normAutofit/>
          </a:bodyPr>
          <a:lstStyle/>
          <a:p>
            <a:r>
              <a:rPr lang="en-US" sz="4400" dirty="0"/>
              <a:t>DATA CLEANING</a:t>
            </a:r>
            <a:endParaRPr lang="en-IN" sz="4400" dirty="0"/>
          </a:p>
        </p:txBody>
      </p:sp>
      <p:sp>
        <p:nvSpPr>
          <p:cNvPr id="3" name="Content Placeholder 2">
            <a:extLst>
              <a:ext uri="{FF2B5EF4-FFF2-40B4-BE49-F238E27FC236}">
                <a16:creationId xmlns:a16="http://schemas.microsoft.com/office/drawing/2014/main" id="{09AB7D7B-75CB-8EB9-8A02-ECFA75D9E3ED}"/>
              </a:ext>
            </a:extLst>
          </p:cNvPr>
          <p:cNvSpPr>
            <a:spLocks noGrp="1"/>
          </p:cNvSpPr>
          <p:nvPr>
            <p:ph idx="1"/>
          </p:nvPr>
        </p:nvSpPr>
        <p:spPr>
          <a:xfrm>
            <a:off x="869430" y="1948721"/>
            <a:ext cx="11322569" cy="4909278"/>
          </a:xfrm>
        </p:spPr>
        <p:txBody>
          <a:bodyPr/>
          <a:lstStyle/>
          <a:p>
            <a:pPr marL="457200" indent="-457200">
              <a:buAutoNum type="arabicPeriod"/>
            </a:pPr>
            <a:r>
              <a:rPr lang="en-US" dirty="0"/>
              <a:t>Removal of duplicate data</a:t>
            </a:r>
          </a:p>
          <a:p>
            <a:pPr marL="457200" indent="-457200">
              <a:buAutoNum type="arabicPeriod"/>
            </a:pPr>
            <a:r>
              <a:rPr lang="en-US" dirty="0"/>
              <a:t>Finding missing value</a:t>
            </a:r>
          </a:p>
          <a:p>
            <a:pPr marL="457200" indent="-457200">
              <a:buAutoNum type="arabicPeriod"/>
            </a:pPr>
            <a:r>
              <a:rPr lang="en-US" dirty="0"/>
              <a:t>Handling data type error</a:t>
            </a:r>
          </a:p>
          <a:p>
            <a:pPr marL="457200" indent="-457200">
              <a:buAutoNum type="arabicPeriod"/>
            </a:pPr>
            <a:r>
              <a:rPr lang="en-US" dirty="0"/>
              <a:t>Removal of unnecessary  data</a:t>
            </a:r>
          </a:p>
          <a:p>
            <a:r>
              <a:rPr lang="en-US" dirty="0"/>
              <a:t>After performing data cleaning operations, we left with 9 columns and 3657 rows.</a:t>
            </a:r>
          </a:p>
          <a:p>
            <a:r>
              <a:rPr lang="en-US" dirty="0"/>
              <a:t>We added three columns </a:t>
            </a:r>
            <a:r>
              <a:rPr lang="en-US" dirty="0" err="1"/>
              <a:t>separated_genre</a:t>
            </a:r>
            <a:r>
              <a:rPr lang="en-US" dirty="0"/>
              <a:t> , profit  and correlation for finding valuable information.</a:t>
            </a:r>
          </a:p>
          <a:p>
            <a:pPr marL="0" indent="0">
              <a:buNone/>
            </a:pPr>
            <a:r>
              <a:rPr lang="en-US" dirty="0"/>
              <a:t>  </a:t>
            </a:r>
            <a:endParaRPr lang="en-IN" dirty="0"/>
          </a:p>
        </p:txBody>
      </p:sp>
    </p:spTree>
    <p:extLst>
      <p:ext uri="{BB962C8B-B14F-4D97-AF65-F5344CB8AC3E}">
        <p14:creationId xmlns:p14="http://schemas.microsoft.com/office/powerpoint/2010/main" val="1542743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D2195-6460-BC36-2413-CFBEE7EEE644}"/>
              </a:ext>
            </a:extLst>
          </p:cNvPr>
          <p:cNvSpPr>
            <a:spLocks noGrp="1"/>
          </p:cNvSpPr>
          <p:nvPr>
            <p:ph type="title"/>
          </p:nvPr>
        </p:nvSpPr>
        <p:spPr>
          <a:xfrm>
            <a:off x="899410" y="164891"/>
            <a:ext cx="10882860" cy="1499017"/>
          </a:xfrm>
        </p:spPr>
        <p:txBody>
          <a:bodyPr anchor="t">
            <a:normAutofit fontScale="90000"/>
          </a:bodyPr>
          <a:lstStyle/>
          <a:p>
            <a:pPr>
              <a:lnSpc>
                <a:spcPct val="100000"/>
              </a:lnSpc>
            </a:pPr>
            <a:r>
              <a:rPr lang="en-US" sz="4000" b="0" i="0" dirty="0">
                <a:solidFill>
                  <a:schemeClr val="bg1"/>
                </a:solidFill>
                <a:effectLst/>
                <a:latin typeface="Manrope"/>
              </a:rPr>
              <a:t>A. </a:t>
            </a:r>
            <a:r>
              <a:rPr lang="en-US" sz="4000" b="1" i="0" dirty="0">
                <a:solidFill>
                  <a:schemeClr val="bg1"/>
                </a:solidFill>
                <a:effectLst/>
                <a:latin typeface="Manrope"/>
              </a:rPr>
              <a:t>Movie Genre Analysis:</a:t>
            </a:r>
            <a:br>
              <a:rPr lang="en-US" b="0" i="0" dirty="0">
                <a:effectLst/>
                <a:latin typeface="Manrope"/>
              </a:rPr>
            </a:br>
            <a:r>
              <a:rPr lang="en-US" sz="2400" b="1" i="0" dirty="0">
                <a:solidFill>
                  <a:schemeClr val="bg1"/>
                </a:solidFill>
                <a:effectLst/>
                <a:latin typeface="Manrope"/>
              </a:rPr>
              <a:t>Task:</a:t>
            </a:r>
            <a:r>
              <a:rPr lang="en-US" sz="2400" b="0" i="0" dirty="0">
                <a:solidFill>
                  <a:schemeClr val="bg1"/>
                </a:solidFill>
                <a:effectLst/>
                <a:latin typeface="Manrope"/>
              </a:rPr>
              <a:t> </a:t>
            </a:r>
            <a:r>
              <a:rPr lang="en-US" sz="2400" b="0" i="0" cap="none" dirty="0">
                <a:solidFill>
                  <a:schemeClr val="bg1"/>
                </a:solidFill>
                <a:effectLst/>
                <a:latin typeface="Manrope"/>
              </a:rPr>
              <a:t>Determine The Most Common Genres Of Movies In The Dataset . And Calculate Descriptive Statistics(mean , Median , Mode , Stdev , Var , Max, Min  ).</a:t>
            </a:r>
            <a:br>
              <a:rPr lang="en-US" b="0" i="0" cap="none" dirty="0">
                <a:effectLst/>
                <a:latin typeface="Manrope"/>
              </a:rPr>
            </a:br>
            <a:endParaRPr lang="en-IN" dirty="0"/>
          </a:p>
        </p:txBody>
      </p:sp>
      <p:graphicFrame>
        <p:nvGraphicFramePr>
          <p:cNvPr id="4" name="Table 3">
            <a:extLst>
              <a:ext uri="{FF2B5EF4-FFF2-40B4-BE49-F238E27FC236}">
                <a16:creationId xmlns:a16="http://schemas.microsoft.com/office/drawing/2014/main" id="{49FABD1D-5865-DE78-3DA8-2929E7672922}"/>
              </a:ext>
            </a:extLst>
          </p:cNvPr>
          <p:cNvGraphicFramePr>
            <a:graphicFrameLocks noGrp="1"/>
          </p:cNvGraphicFramePr>
          <p:nvPr>
            <p:extLst>
              <p:ext uri="{D42A27DB-BD31-4B8C-83A1-F6EECF244321}">
                <p14:modId xmlns:p14="http://schemas.microsoft.com/office/powerpoint/2010/main" val="2225435356"/>
              </p:ext>
            </p:extLst>
          </p:nvPr>
        </p:nvGraphicFramePr>
        <p:xfrm>
          <a:off x="169890" y="1663908"/>
          <a:ext cx="11822242" cy="5194102"/>
        </p:xfrm>
        <a:graphic>
          <a:graphicData uri="http://schemas.openxmlformats.org/drawingml/2006/table">
            <a:tbl>
              <a:tblPr firstRow="1" bandRow="1">
                <a:tableStyleId>{00A15C55-8517-42AA-B614-E9B94910E393}</a:tableStyleId>
              </a:tblPr>
              <a:tblGrid>
                <a:gridCol w="1190665">
                  <a:extLst>
                    <a:ext uri="{9D8B030D-6E8A-4147-A177-3AD203B41FA5}">
                      <a16:colId xmlns:a16="http://schemas.microsoft.com/office/drawing/2014/main" val="211446140"/>
                    </a:ext>
                  </a:extLst>
                </a:gridCol>
                <a:gridCol w="1348546">
                  <a:extLst>
                    <a:ext uri="{9D8B030D-6E8A-4147-A177-3AD203B41FA5}">
                      <a16:colId xmlns:a16="http://schemas.microsoft.com/office/drawing/2014/main" val="4031242382"/>
                    </a:ext>
                  </a:extLst>
                </a:gridCol>
                <a:gridCol w="1480351">
                  <a:extLst>
                    <a:ext uri="{9D8B030D-6E8A-4147-A177-3AD203B41FA5}">
                      <a16:colId xmlns:a16="http://schemas.microsoft.com/office/drawing/2014/main" val="917326113"/>
                    </a:ext>
                  </a:extLst>
                </a:gridCol>
                <a:gridCol w="1434089">
                  <a:extLst>
                    <a:ext uri="{9D8B030D-6E8A-4147-A177-3AD203B41FA5}">
                      <a16:colId xmlns:a16="http://schemas.microsoft.com/office/drawing/2014/main" val="3168260239"/>
                    </a:ext>
                  </a:extLst>
                </a:gridCol>
                <a:gridCol w="1264466">
                  <a:extLst>
                    <a:ext uri="{9D8B030D-6E8A-4147-A177-3AD203B41FA5}">
                      <a16:colId xmlns:a16="http://schemas.microsoft.com/office/drawing/2014/main" val="878375118"/>
                    </a:ext>
                  </a:extLst>
                </a:gridCol>
                <a:gridCol w="1464931">
                  <a:extLst>
                    <a:ext uri="{9D8B030D-6E8A-4147-A177-3AD203B41FA5}">
                      <a16:colId xmlns:a16="http://schemas.microsoft.com/office/drawing/2014/main" val="790271236"/>
                    </a:ext>
                  </a:extLst>
                </a:gridCol>
                <a:gridCol w="1125683">
                  <a:extLst>
                    <a:ext uri="{9D8B030D-6E8A-4147-A177-3AD203B41FA5}">
                      <a16:colId xmlns:a16="http://schemas.microsoft.com/office/drawing/2014/main" val="1999461014"/>
                    </a:ext>
                  </a:extLst>
                </a:gridCol>
                <a:gridCol w="1094842">
                  <a:extLst>
                    <a:ext uri="{9D8B030D-6E8A-4147-A177-3AD203B41FA5}">
                      <a16:colId xmlns:a16="http://schemas.microsoft.com/office/drawing/2014/main" val="2620853240"/>
                    </a:ext>
                  </a:extLst>
                </a:gridCol>
                <a:gridCol w="1418669">
                  <a:extLst>
                    <a:ext uri="{9D8B030D-6E8A-4147-A177-3AD203B41FA5}">
                      <a16:colId xmlns:a16="http://schemas.microsoft.com/office/drawing/2014/main" val="3375410997"/>
                    </a:ext>
                  </a:extLst>
                </a:gridCol>
              </a:tblGrid>
              <a:tr h="665152">
                <a:tc>
                  <a:txBody>
                    <a:bodyPr/>
                    <a:lstStyle/>
                    <a:p>
                      <a:pPr algn="ctr" fontAlgn="b"/>
                      <a:r>
                        <a:rPr lang="en-IN" sz="1800" u="none" strike="noStrike" dirty="0">
                          <a:effectLst/>
                        </a:rPr>
                        <a:t>Genres</a:t>
                      </a:r>
                      <a:endParaRPr lang="en-IN" sz="1800" b="1" i="0" u="none" strike="noStrike" dirty="0">
                        <a:solidFill>
                          <a:srgbClr val="FFFFFF"/>
                        </a:solidFill>
                        <a:effectLst/>
                        <a:latin typeface="Aptos Narrow" panose="020B0004020202020204" pitchFamily="34" charset="0"/>
                      </a:endParaRPr>
                    </a:p>
                  </a:txBody>
                  <a:tcPr marL="9525" marR="9525" marT="9525" marB="0" anchor="ctr"/>
                </a:tc>
                <a:tc>
                  <a:txBody>
                    <a:bodyPr/>
                    <a:lstStyle/>
                    <a:p>
                      <a:pPr algn="ctr" fontAlgn="b"/>
                      <a:r>
                        <a:rPr lang="en-IN" sz="1800" u="none" strike="noStrike" dirty="0">
                          <a:effectLst/>
                        </a:rPr>
                        <a:t>Count of Movies</a:t>
                      </a:r>
                      <a:endParaRPr lang="en-IN" sz="1800" b="1" i="0" u="none" strike="noStrike" dirty="0">
                        <a:solidFill>
                          <a:srgbClr val="FFFFFF"/>
                        </a:solidFill>
                        <a:effectLst/>
                        <a:latin typeface="Aptos Narrow" panose="020B0004020202020204" pitchFamily="34" charset="0"/>
                      </a:endParaRPr>
                    </a:p>
                  </a:txBody>
                  <a:tcPr marL="9525" marR="9525" marT="9525" marB="0" anchor="ctr"/>
                </a:tc>
                <a:tc>
                  <a:txBody>
                    <a:bodyPr/>
                    <a:lstStyle/>
                    <a:p>
                      <a:pPr algn="ctr" fontAlgn="b"/>
                      <a:r>
                        <a:rPr lang="en-IN" sz="1800" u="none" strike="noStrike" dirty="0" err="1">
                          <a:effectLst/>
                        </a:rPr>
                        <a:t>mean_imdb</a:t>
                      </a:r>
                      <a:endParaRPr lang="en-IN" sz="1800" b="1" i="0" u="none" strike="noStrike" dirty="0">
                        <a:solidFill>
                          <a:srgbClr val="FFFFFF"/>
                        </a:solidFill>
                        <a:effectLst/>
                        <a:latin typeface="Aptos Narrow" panose="020B0004020202020204" pitchFamily="34" charset="0"/>
                      </a:endParaRPr>
                    </a:p>
                  </a:txBody>
                  <a:tcPr marL="9525" marR="9525" marT="9525" marB="0" anchor="ctr"/>
                </a:tc>
                <a:tc>
                  <a:txBody>
                    <a:bodyPr/>
                    <a:lstStyle/>
                    <a:p>
                      <a:pPr algn="ctr" fontAlgn="b"/>
                      <a:r>
                        <a:rPr lang="en-IN" sz="1800" u="none" strike="noStrike" dirty="0" err="1">
                          <a:effectLst/>
                        </a:rPr>
                        <a:t>median_imdb</a:t>
                      </a:r>
                      <a:endParaRPr lang="en-IN" sz="1800" b="1" i="0" u="none" strike="noStrike" dirty="0">
                        <a:solidFill>
                          <a:srgbClr val="FFFFFF"/>
                        </a:solidFill>
                        <a:effectLst/>
                        <a:latin typeface="Aptos Narrow" panose="020B0004020202020204" pitchFamily="34" charset="0"/>
                      </a:endParaRPr>
                    </a:p>
                  </a:txBody>
                  <a:tcPr marL="9525" marR="9525" marT="9525" marB="0" anchor="ctr"/>
                </a:tc>
                <a:tc>
                  <a:txBody>
                    <a:bodyPr/>
                    <a:lstStyle/>
                    <a:p>
                      <a:pPr algn="ctr" fontAlgn="b"/>
                      <a:r>
                        <a:rPr lang="en-IN" sz="1800" u="none" strike="noStrike" dirty="0" err="1">
                          <a:effectLst/>
                        </a:rPr>
                        <a:t>mode_imdb</a:t>
                      </a:r>
                      <a:endParaRPr lang="en-IN" sz="1800" b="1" i="0" u="none" strike="noStrike" dirty="0">
                        <a:solidFill>
                          <a:srgbClr val="FFFFFF"/>
                        </a:solidFill>
                        <a:effectLst/>
                        <a:latin typeface="Aptos Narrow" panose="020B0004020202020204" pitchFamily="34" charset="0"/>
                      </a:endParaRPr>
                    </a:p>
                  </a:txBody>
                  <a:tcPr marL="9525" marR="9525" marT="9525" marB="0" anchor="ctr"/>
                </a:tc>
                <a:tc>
                  <a:txBody>
                    <a:bodyPr/>
                    <a:lstStyle/>
                    <a:p>
                      <a:pPr algn="ctr" fontAlgn="b"/>
                      <a:r>
                        <a:rPr lang="en-IN" sz="1800" u="none" strike="noStrike" dirty="0">
                          <a:effectLst/>
                        </a:rPr>
                        <a:t>std </a:t>
                      </a:r>
                      <a:r>
                        <a:rPr lang="en-IN" sz="1800" u="none" strike="noStrike" dirty="0" err="1">
                          <a:effectLst/>
                        </a:rPr>
                        <a:t>div_imdb</a:t>
                      </a:r>
                      <a:endParaRPr lang="en-IN" sz="1800" b="1" i="0" u="none" strike="noStrike" dirty="0">
                        <a:solidFill>
                          <a:srgbClr val="FFFFFF"/>
                        </a:solidFill>
                        <a:effectLst/>
                        <a:latin typeface="Aptos Narrow" panose="020B0004020202020204" pitchFamily="34" charset="0"/>
                      </a:endParaRPr>
                    </a:p>
                  </a:txBody>
                  <a:tcPr marL="9525" marR="9525" marT="9525" marB="0" anchor="ctr"/>
                </a:tc>
                <a:tc>
                  <a:txBody>
                    <a:bodyPr/>
                    <a:lstStyle/>
                    <a:p>
                      <a:pPr algn="ctr" fontAlgn="b"/>
                      <a:r>
                        <a:rPr lang="en-IN" sz="1800" u="none" strike="noStrike" dirty="0" err="1">
                          <a:effectLst/>
                        </a:rPr>
                        <a:t>max_imdb</a:t>
                      </a:r>
                      <a:endParaRPr lang="en-IN" sz="1800" b="1" i="0" u="none" strike="noStrike" dirty="0">
                        <a:solidFill>
                          <a:srgbClr val="FFFFFF"/>
                        </a:solidFill>
                        <a:effectLst/>
                        <a:latin typeface="Aptos Narrow" panose="020B0004020202020204" pitchFamily="34" charset="0"/>
                      </a:endParaRPr>
                    </a:p>
                  </a:txBody>
                  <a:tcPr marL="9525" marR="9525" marT="9525" marB="0" anchor="ctr"/>
                </a:tc>
                <a:tc>
                  <a:txBody>
                    <a:bodyPr/>
                    <a:lstStyle/>
                    <a:p>
                      <a:pPr algn="ctr" fontAlgn="b"/>
                      <a:r>
                        <a:rPr lang="en-IN" sz="1800" u="none" strike="noStrike" dirty="0" err="1">
                          <a:effectLst/>
                        </a:rPr>
                        <a:t>min_imdb</a:t>
                      </a:r>
                      <a:endParaRPr lang="en-IN" sz="1800" b="1" i="0" u="none" strike="noStrike" dirty="0">
                        <a:solidFill>
                          <a:srgbClr val="FFFFFF"/>
                        </a:solidFill>
                        <a:effectLst/>
                        <a:latin typeface="Aptos Narrow" panose="020B0004020202020204" pitchFamily="34" charset="0"/>
                      </a:endParaRPr>
                    </a:p>
                  </a:txBody>
                  <a:tcPr marL="9525" marR="9525" marT="9525" marB="0" anchor="ctr"/>
                </a:tc>
                <a:tc>
                  <a:txBody>
                    <a:bodyPr/>
                    <a:lstStyle/>
                    <a:p>
                      <a:pPr algn="ctr" fontAlgn="b"/>
                      <a:r>
                        <a:rPr lang="en-IN" sz="1800" u="none" strike="noStrike" dirty="0" err="1">
                          <a:effectLst/>
                        </a:rPr>
                        <a:t>var_imdb</a:t>
                      </a:r>
                      <a:endParaRPr lang="en-IN" sz="1800" b="1" i="0" u="none" strike="noStrike" dirty="0">
                        <a:solidFill>
                          <a:srgbClr val="FFFFFF"/>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826210936"/>
                  </a:ext>
                </a:extLst>
              </a:tr>
              <a:tr h="301930">
                <a:tc>
                  <a:txBody>
                    <a:bodyPr/>
                    <a:lstStyle/>
                    <a:p>
                      <a:pPr algn="ctr" fontAlgn="b"/>
                      <a:r>
                        <a:rPr lang="en-IN" sz="1600" u="none" strike="noStrike">
                          <a:effectLst/>
                        </a:rPr>
                        <a:t>Action</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924</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6.285064935</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6.3</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6.6</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1.039237728</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9</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2.1</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dirty="0">
                          <a:effectLst/>
                        </a:rPr>
                        <a:t>1.080015055</a:t>
                      </a:r>
                      <a:endParaRPr lang="en-IN" sz="16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68853298"/>
                  </a:ext>
                </a:extLst>
              </a:tr>
              <a:tr h="301930">
                <a:tc>
                  <a:txBody>
                    <a:bodyPr/>
                    <a:lstStyle/>
                    <a:p>
                      <a:pPr algn="ctr" fontAlgn="b"/>
                      <a:r>
                        <a:rPr lang="en-IN" sz="1600" u="none" strike="noStrike">
                          <a:effectLst/>
                        </a:rPr>
                        <a:t>Adventure</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752</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6.448803191</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6.6</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6.6</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1.121748993</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8.9</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2.3</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dirty="0">
                          <a:effectLst/>
                        </a:rPr>
                        <a:t>1.258320803</a:t>
                      </a:r>
                      <a:endParaRPr lang="en-IN" sz="16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408105418"/>
                  </a:ext>
                </a:extLst>
              </a:tr>
              <a:tr h="301930">
                <a:tc>
                  <a:txBody>
                    <a:bodyPr/>
                    <a:lstStyle/>
                    <a:p>
                      <a:pPr algn="ctr" fontAlgn="b"/>
                      <a:r>
                        <a:rPr lang="en-IN" sz="1600" u="none" strike="noStrike">
                          <a:effectLst/>
                        </a:rPr>
                        <a:t>Drama</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1846</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dirty="0">
                          <a:effectLst/>
                        </a:rPr>
                        <a:t>6.795666306</a:t>
                      </a:r>
                      <a:endParaRPr lang="en-IN" sz="16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6.9</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6.7</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0.890749001</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9.3</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2.1</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dirty="0">
                          <a:effectLst/>
                        </a:rPr>
                        <a:t>0.793433783</a:t>
                      </a:r>
                      <a:endParaRPr lang="en-IN" sz="16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742582313"/>
                  </a:ext>
                </a:extLst>
              </a:tr>
              <a:tr h="301930">
                <a:tc>
                  <a:txBody>
                    <a:bodyPr/>
                    <a:lstStyle/>
                    <a:p>
                      <a:pPr algn="ctr" fontAlgn="b"/>
                      <a:r>
                        <a:rPr lang="en-IN" sz="1600" u="none" strike="noStrike">
                          <a:effectLst/>
                        </a:rPr>
                        <a:t>Animation</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194</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6.70257732</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6.8</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7.3</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0.994619492</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8.6</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2.8</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dirty="0">
                          <a:effectLst/>
                        </a:rPr>
                        <a:t>0.989267934</a:t>
                      </a:r>
                      <a:endParaRPr lang="en-IN" sz="16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633898709"/>
                  </a:ext>
                </a:extLst>
              </a:tr>
              <a:tr h="301930">
                <a:tc>
                  <a:txBody>
                    <a:bodyPr/>
                    <a:lstStyle/>
                    <a:p>
                      <a:pPr algn="ctr" fontAlgn="b"/>
                      <a:r>
                        <a:rPr lang="en-IN" sz="1600" u="none" strike="noStrike">
                          <a:effectLst/>
                        </a:rPr>
                        <a:t>Comedy</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1443</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6.186971587</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6.3</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6.3</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1.034775052</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8.8</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1.9</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dirty="0">
                          <a:effectLst/>
                        </a:rPr>
                        <a:t>1.070759408</a:t>
                      </a:r>
                      <a:endParaRPr lang="en-IN" sz="16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164935025"/>
                  </a:ext>
                </a:extLst>
              </a:tr>
              <a:tr h="301930">
                <a:tc>
                  <a:txBody>
                    <a:bodyPr/>
                    <a:lstStyle/>
                    <a:p>
                      <a:pPr algn="ctr" fontAlgn="b"/>
                      <a:r>
                        <a:rPr lang="en-IN" sz="1600" u="none" strike="noStrike">
                          <a:effectLst/>
                        </a:rPr>
                        <a:t>Mystery</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371</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6.477358491</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6.5</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6.6</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1.004812489</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8.6</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3.1</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dirty="0">
                          <a:effectLst/>
                        </a:rPr>
                        <a:t>1.009648139</a:t>
                      </a:r>
                      <a:endParaRPr lang="en-IN" sz="16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527379558"/>
                  </a:ext>
                </a:extLst>
              </a:tr>
              <a:tr h="301930">
                <a:tc>
                  <a:txBody>
                    <a:bodyPr/>
                    <a:lstStyle/>
                    <a:p>
                      <a:pPr algn="ctr" fontAlgn="b"/>
                      <a:r>
                        <a:rPr lang="en-IN" sz="1600" u="none" strike="noStrike">
                          <a:effectLst/>
                        </a:rPr>
                        <a:t>Crime</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692</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6.545231214</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6.6</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6.6</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0.985931621</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9.3</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2.4</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dirty="0">
                          <a:effectLst/>
                        </a:rPr>
                        <a:t>0.972061162</a:t>
                      </a:r>
                      <a:endParaRPr lang="en-IN" sz="16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433617396"/>
                  </a:ext>
                </a:extLst>
              </a:tr>
              <a:tr h="301930">
                <a:tc>
                  <a:txBody>
                    <a:bodyPr/>
                    <a:lstStyle/>
                    <a:p>
                      <a:pPr algn="ctr" fontAlgn="b"/>
                      <a:r>
                        <a:rPr lang="en-IN" sz="1600" u="none" strike="noStrike">
                          <a:effectLst/>
                        </a:rPr>
                        <a:t>Biography</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237</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7.156118143</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7.2</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7</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0.693626031</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8.9</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4.5</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dirty="0">
                          <a:effectLst/>
                        </a:rPr>
                        <a:t>0.481117071</a:t>
                      </a:r>
                      <a:endParaRPr lang="en-IN" sz="16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396263823"/>
                  </a:ext>
                </a:extLst>
              </a:tr>
              <a:tr h="301930">
                <a:tc>
                  <a:txBody>
                    <a:bodyPr/>
                    <a:lstStyle/>
                    <a:p>
                      <a:pPr algn="ctr" fontAlgn="b"/>
                      <a:r>
                        <a:rPr lang="en-IN" sz="1600" u="none" strike="noStrike">
                          <a:effectLst/>
                        </a:rPr>
                        <a:t>Fantasy</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486</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6.281069959</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6.4</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6.7</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1.138334689</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dirty="0">
                          <a:effectLst/>
                        </a:rPr>
                        <a:t>8.9</a:t>
                      </a:r>
                      <a:endParaRPr lang="en-IN" sz="16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dirty="0">
                          <a:effectLst/>
                        </a:rPr>
                        <a:t>2.2</a:t>
                      </a:r>
                      <a:endParaRPr lang="en-IN" sz="16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dirty="0">
                          <a:effectLst/>
                        </a:rPr>
                        <a:t>1.295805863</a:t>
                      </a:r>
                      <a:endParaRPr lang="en-IN" sz="16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479318765"/>
                  </a:ext>
                </a:extLst>
              </a:tr>
              <a:tr h="301930">
                <a:tc>
                  <a:txBody>
                    <a:bodyPr/>
                    <a:lstStyle/>
                    <a:p>
                      <a:pPr algn="ctr" fontAlgn="b"/>
                      <a:r>
                        <a:rPr lang="en-IN" sz="1600" u="none" strike="noStrike">
                          <a:effectLst/>
                        </a:rPr>
                        <a:t>Documentary</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45</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6.988888889</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7.4</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6.6</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dirty="0">
                          <a:effectLst/>
                        </a:rPr>
                        <a:t>1.384692651</a:t>
                      </a:r>
                      <a:endParaRPr lang="en-IN" sz="16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8.5</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1.6</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1.917373737</a:t>
                      </a:r>
                      <a:endParaRPr lang="en-IN" sz="16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571237916"/>
                  </a:ext>
                </a:extLst>
              </a:tr>
              <a:tr h="301930">
                <a:tc>
                  <a:txBody>
                    <a:bodyPr/>
                    <a:lstStyle/>
                    <a:p>
                      <a:pPr algn="ctr" fontAlgn="b"/>
                      <a:r>
                        <a:rPr lang="en-IN" sz="1600" u="none" strike="noStrike">
                          <a:effectLst/>
                        </a:rPr>
                        <a:t>Sci-Fi</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479</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6.330480167</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6.4</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7</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1.16932104</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8.8</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1.9</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1.367311694</a:t>
                      </a:r>
                      <a:endParaRPr lang="en-IN" sz="16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333874915"/>
                  </a:ext>
                </a:extLst>
              </a:tr>
              <a:tr h="301930">
                <a:tc>
                  <a:txBody>
                    <a:bodyPr/>
                    <a:lstStyle/>
                    <a:p>
                      <a:pPr algn="ctr" fontAlgn="b"/>
                      <a:r>
                        <a:rPr lang="en-IN" sz="1600" u="none" strike="noStrike">
                          <a:effectLst/>
                        </a:rPr>
                        <a:t>Horror</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374</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5.9</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5.9</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5.9</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0.990869848</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8.6</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2.3</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0.981823056</a:t>
                      </a:r>
                      <a:endParaRPr lang="en-IN" sz="16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656561525"/>
                  </a:ext>
                </a:extLst>
              </a:tr>
              <a:tr h="301930">
                <a:tc>
                  <a:txBody>
                    <a:bodyPr/>
                    <a:lstStyle/>
                    <a:p>
                      <a:pPr algn="ctr" fontAlgn="b"/>
                      <a:r>
                        <a:rPr lang="en-IN" sz="1600" u="none" strike="noStrike">
                          <a:effectLst/>
                        </a:rPr>
                        <a:t>Romance</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839</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6.433253874</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6.5</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6.5</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0.958545423</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8.5</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2.1</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0.918809328</a:t>
                      </a:r>
                      <a:endParaRPr lang="en-IN" sz="16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900579877"/>
                  </a:ext>
                </a:extLst>
              </a:tr>
              <a:tr h="301930">
                <a:tc>
                  <a:txBody>
                    <a:bodyPr/>
                    <a:lstStyle/>
                    <a:p>
                      <a:pPr algn="ctr" fontAlgn="b"/>
                      <a:r>
                        <a:rPr lang="en-IN" sz="1600" u="none" strike="noStrike">
                          <a:effectLst/>
                        </a:rPr>
                        <a:t>Family</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431</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6.205800464</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6.3</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6.1</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1.170981996</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8.6</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1.9</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1.371198835</a:t>
                      </a:r>
                      <a:endParaRPr lang="en-IN" sz="16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253971261"/>
                  </a:ext>
                </a:extLst>
              </a:tr>
              <a:tr h="301930">
                <a:tc>
                  <a:txBody>
                    <a:bodyPr/>
                    <a:lstStyle/>
                    <a:p>
                      <a:pPr algn="ctr" fontAlgn="b"/>
                      <a:r>
                        <a:rPr lang="en-IN" sz="1600" u="none" strike="noStrike">
                          <a:effectLst/>
                        </a:rPr>
                        <a:t>Musical</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95</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6.588421053</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6.7</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dirty="0">
                          <a:effectLst/>
                        </a:rPr>
                        <a:t>7.1</a:t>
                      </a:r>
                      <a:endParaRPr lang="en-IN" sz="16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dirty="0">
                          <a:effectLst/>
                        </a:rPr>
                        <a:t>1.104619233</a:t>
                      </a:r>
                      <a:endParaRPr lang="en-IN" sz="16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8.5</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a:effectLst/>
                        </a:rPr>
                        <a:t>2.1</a:t>
                      </a:r>
                      <a:endParaRPr lang="en-IN"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IN" sz="1600" u="none" strike="noStrike" dirty="0">
                          <a:effectLst/>
                        </a:rPr>
                        <a:t>1.220183651</a:t>
                      </a:r>
                      <a:endParaRPr lang="en-IN" sz="16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917631465"/>
                  </a:ext>
                </a:extLst>
              </a:tr>
            </a:tbl>
          </a:graphicData>
        </a:graphic>
      </p:graphicFrame>
    </p:spTree>
    <p:extLst>
      <p:ext uri="{BB962C8B-B14F-4D97-AF65-F5344CB8AC3E}">
        <p14:creationId xmlns:p14="http://schemas.microsoft.com/office/powerpoint/2010/main" val="1198853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377AC-A1C1-57FD-B058-9D5E232C0EE2}"/>
              </a:ext>
            </a:extLst>
          </p:cNvPr>
          <p:cNvSpPr>
            <a:spLocks noGrp="1"/>
          </p:cNvSpPr>
          <p:nvPr>
            <p:ph type="title"/>
          </p:nvPr>
        </p:nvSpPr>
        <p:spPr>
          <a:xfrm>
            <a:off x="779489" y="0"/>
            <a:ext cx="11167671" cy="781197"/>
          </a:xfrm>
        </p:spPr>
        <p:txBody>
          <a:bodyPr/>
          <a:lstStyle/>
          <a:p>
            <a:r>
              <a:rPr lang="en-US" sz="3600" b="0" i="0" dirty="0">
                <a:solidFill>
                  <a:schemeClr val="bg1"/>
                </a:solidFill>
                <a:effectLst/>
                <a:latin typeface="Manrope"/>
              </a:rPr>
              <a:t>A. </a:t>
            </a:r>
            <a:r>
              <a:rPr lang="en-US" sz="3600" b="1" i="0" dirty="0">
                <a:solidFill>
                  <a:schemeClr val="bg1"/>
                </a:solidFill>
                <a:effectLst/>
                <a:latin typeface="Manrope"/>
              </a:rPr>
              <a:t>Movie Genre Analysis:</a:t>
            </a:r>
            <a:endParaRPr lang="en-IN" dirty="0"/>
          </a:p>
        </p:txBody>
      </p:sp>
      <p:graphicFrame>
        <p:nvGraphicFramePr>
          <p:cNvPr id="4" name="Chart 3">
            <a:extLst>
              <a:ext uri="{FF2B5EF4-FFF2-40B4-BE49-F238E27FC236}">
                <a16:creationId xmlns:a16="http://schemas.microsoft.com/office/drawing/2014/main" id="{032069CB-8C93-70A4-F0C9-9012CCDD14B1}"/>
              </a:ext>
            </a:extLst>
          </p:cNvPr>
          <p:cNvGraphicFramePr>
            <a:graphicFrameLocks/>
          </p:cNvGraphicFramePr>
          <p:nvPr>
            <p:extLst>
              <p:ext uri="{D42A27DB-BD31-4B8C-83A1-F6EECF244321}">
                <p14:modId xmlns:p14="http://schemas.microsoft.com/office/powerpoint/2010/main" val="1762785447"/>
              </p:ext>
            </p:extLst>
          </p:nvPr>
        </p:nvGraphicFramePr>
        <p:xfrm>
          <a:off x="1784909" y="893953"/>
          <a:ext cx="7959777" cy="459823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301820E4-04EA-5455-4C45-4B1B642B275A}"/>
              </a:ext>
            </a:extLst>
          </p:cNvPr>
          <p:cNvSpPr txBox="1"/>
          <p:nvPr/>
        </p:nvSpPr>
        <p:spPr>
          <a:xfrm>
            <a:off x="1199213" y="5492186"/>
            <a:ext cx="10133351" cy="769441"/>
          </a:xfrm>
          <a:prstGeom prst="rect">
            <a:avLst/>
          </a:prstGeom>
          <a:noFill/>
        </p:spPr>
        <p:txBody>
          <a:bodyPr wrap="square" rtlCol="0">
            <a:spAutoFit/>
          </a:bodyPr>
          <a:lstStyle/>
          <a:p>
            <a:r>
              <a:rPr lang="en-US" sz="2200" dirty="0">
                <a:highlight>
                  <a:srgbClr val="008000"/>
                </a:highlight>
              </a:rPr>
              <a:t>INSIGHTS - The Most common movie genres from the dataset are Drama, Comedy, Romance and Action.</a:t>
            </a:r>
            <a:endParaRPr lang="en-IN" sz="2200" dirty="0">
              <a:highlight>
                <a:srgbClr val="008000"/>
              </a:highlight>
            </a:endParaRPr>
          </a:p>
        </p:txBody>
      </p:sp>
    </p:spTree>
    <p:extLst>
      <p:ext uri="{BB962C8B-B14F-4D97-AF65-F5344CB8AC3E}">
        <p14:creationId xmlns:p14="http://schemas.microsoft.com/office/powerpoint/2010/main" val="344679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279</TotalTime>
  <Words>1288</Words>
  <Application>Microsoft Office PowerPoint</Application>
  <PresentationFormat>Widescreen</PresentationFormat>
  <Paragraphs>383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 Narrow</vt:lpstr>
      <vt:lpstr>Arial</vt:lpstr>
      <vt:lpstr>Manrope</vt:lpstr>
      <vt:lpstr>Tw Cen MT</vt:lpstr>
      <vt:lpstr>Circuit</vt:lpstr>
      <vt:lpstr>IMDB Movie Analysis </vt:lpstr>
      <vt:lpstr>CONTENT</vt:lpstr>
      <vt:lpstr>PROJECT DESCRIPTION</vt:lpstr>
      <vt:lpstr>Approach</vt:lpstr>
      <vt:lpstr>TECH STACK USED</vt:lpstr>
      <vt:lpstr>INSIGHTS</vt:lpstr>
      <vt:lpstr>DATA CLEANING</vt:lpstr>
      <vt:lpstr>A. Movie Genre Analysis: Task: Determine The Most Common Genres Of Movies In The Dataset . And Calculate Descriptive Statistics(mean , Median , Mode , Stdev , Var , Max, Min  ). </vt:lpstr>
      <vt:lpstr>A. Movie Genre Analysis:</vt:lpstr>
      <vt:lpstr>B. Movie Duration Analysis:  Task: Analyze The Distribution Of Movie Durations And Identify The Relationship Between Movie Duration And IMDB Score. </vt:lpstr>
      <vt:lpstr>C. Language Analysis:  Task: Determine The Most Common Languages Used In Movies And Analyze Their Impact On The IMDB Score Using Descriptive Statistics. </vt:lpstr>
      <vt:lpstr>D. Director Analysis:  Task: Identify The Top Directors Based On Their Average IMDB Score And Analyze Their Contribution To The Success Of Movies Using Percentile Calculations. </vt:lpstr>
      <vt:lpstr>E. Budget Analysis:   </vt:lpstr>
      <vt:lpstr>PowerPoint Presentation</vt:lpstr>
      <vt:lpstr>Conclusion</vt:lpstr>
      <vt:lpstr>RESULT</vt:lpstr>
      <vt:lpstr>LINKS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Aniket Kumar</dc:creator>
  <cp:lastModifiedBy>Aniket Kumar</cp:lastModifiedBy>
  <cp:revision>1</cp:revision>
  <dcterms:created xsi:type="dcterms:W3CDTF">2025-03-26T17:38:34Z</dcterms:created>
  <dcterms:modified xsi:type="dcterms:W3CDTF">2025-03-27T13:25:52Z</dcterms:modified>
</cp:coreProperties>
</file>