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B21A-070F-2E24-4F7F-60E47530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E707F-B48F-A1FD-4EF8-5D415539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C6E0-B15B-462D-99B3-3CEB2C52333E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8BE77-CEB7-9BED-8A1B-CAE71790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6E1DC-383B-F566-99E8-CD8CB7CD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6FD8-CB28-4989-AC18-ADA783B86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3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06E07-6EF4-4568-DF1B-9B332107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8206B-1FB0-08A1-5CF6-899E296F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ACB26-1430-3656-352A-148798D53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AC6E0-B15B-462D-99B3-3CEB2C52333E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D26B-F781-A35F-46B5-5DAD22C35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94920-10D9-3C34-B391-DBB428D21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ED6FD8-CB28-4989-AC18-ADA783B86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08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B743E23-1965-FE71-DFA5-801E9F23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Instagram  User </a:t>
            </a:r>
            <a:br>
              <a:rPr lang="en-US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Analytics</a:t>
            </a:r>
            <a:endParaRPr lang="en-IN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0000" endA="300" endPos="50000" dist="29997" dir="5400000" sy="-100000" algn="bl" rotWithShape="0"/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429EF-521E-9CA0-BFBE-BCA14A5F85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9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15676B2-36F3-5F35-8004-F262FDEE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32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Hashtag Research</a:t>
            </a:r>
            <a:br>
              <a:rPr lang="en-IN" sz="26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6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suggest the top five most commonly used hashtags on the platform:</a:t>
            </a: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EE291D-0596-D0D7-1E35-E973E848E2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0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B71CE26-0BDD-F8DA-84A3-C590945A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32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 Campaign Launch:</a:t>
            </a:r>
            <a:br>
              <a:rPr lang="en-IN" sz="26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6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day of the week when most users register on Instagram. Provide insights on when to schedule an ad campaign:</a:t>
            </a: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1CC19-6EEA-7D5D-DD41-9219469B8C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5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024221-2CF3-B53F-162E-9E9A75E9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IN" sz="32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Engagement</a:t>
            </a:r>
            <a:br>
              <a:rPr lang="en-IN" sz="26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6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average number of posts per user on Instagram. Also, provide the total    number of photos on Instagram divided by the total number of users:</a:t>
            </a: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090E1-EB61-4877-0C9E-D0BEE7987B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6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9627991-C5F3-153C-04E2-6B423FB1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sz="32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Bots &amp; Fake Accounts</a:t>
            </a:r>
            <a:br>
              <a:rPr lang="en-IN" sz="26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6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users (potential bots) who have liked every single photo on the site, as this is not typically possible for a normal user:</a:t>
            </a:r>
            <a:br>
              <a:rPr lang="en-IN" sz="26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FF375-2CD5-840D-2046-629AE743CC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6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891A8F-D435-6C6F-C1B2-D8FAE9CD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5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94A662-FC26-EA3F-1507-E5F0FCF2D9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2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871C4AA-3A03-583C-E65B-8E5BE6D8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0AF3DC-207A-C969-C137-D55224FDAF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118E4D8-CB66-1B7B-E0FD-DE1B715B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Arial Regular" pitchFamily="34" charset="-122"/>
                <a:cs typeface="Times New Roman" panose="02020603050405020304" pitchFamily="18" charset="0"/>
              </a:rPr>
              <a:t>AGENDA</a:t>
            </a:r>
            <a:endParaRPr lang="en-IN" sz="5400" dirty="0">
              <a:ln w="0">
                <a:solidFill>
                  <a:schemeClr val="tx2"/>
                </a:solidFill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BCB017-FD08-5A82-E9BC-5F7402752F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0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8FFC161-1334-7827-1D95-19738D8D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IN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53C5E-CBB3-89A8-D3A9-A6772043BB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9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BE721F-FE5B-0AFC-E623-F03ECCEA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IN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FBC39-9137-0249-F4E9-91A23E312F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7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D040230-767C-7D37-86FA-566F08CE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TECH-STACK USED </a:t>
            </a:r>
            <a:endParaRPr lang="en-IN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786D6-3A9D-E186-5973-D17A84A7AB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5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1E0C8BD-B3FC-7E96-57CD-B5CFD1EA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9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24A0A-94B2-FB44-5F56-83D91F85AF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1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F6E192D-B559-26D6-37E0-8C938B99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600" b="1"/>
            </a:br>
            <a:r>
              <a:rPr lang="en-US" sz="2600" b="1"/>
              <a:t>1. </a:t>
            </a:r>
            <a:r>
              <a:rPr lang="en-US" sz="3000" b="1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Rewarding Most Loyal Users</a:t>
            </a:r>
            <a:br>
              <a:rPr lang="en-US" sz="3000" b="1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5 oldest users are given below:</a:t>
            </a:r>
            <a:br>
              <a:rPr lang="en-US" sz="2600"/>
            </a:br>
            <a:endParaRPr lang="en-I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B1ED87-D0D7-204D-EA2A-D63D7F65A6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4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E22D3D-5B39-3C3D-E124-11712B56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Remind Inactive Users to Start Posting</a:t>
            </a:r>
            <a:br>
              <a:rPr lang="en-US" sz="27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users who have never posted a single photo on Instagram:</a:t>
            </a:r>
            <a:endParaRPr lang="en-IN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7D148-D530-70F9-F309-3DE8426C2D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1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DE96E9-64A8-A6B1-2019-6AE54C2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Declaring contest winner</a:t>
            </a:r>
            <a:br>
              <a:rPr lang="en-US" sz="30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winner of the contest and provide their details to the team:</a:t>
            </a:r>
            <a:endParaRPr lang="en-IN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1BA76-C2F7-75EE-5044-89DD19184E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8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Arial Black</vt:lpstr>
      <vt:lpstr>Times New Roman</vt:lpstr>
      <vt:lpstr>Office Theme</vt:lpstr>
      <vt:lpstr>Instagram  User  Analytics</vt:lpstr>
      <vt:lpstr>AGENDA</vt:lpstr>
      <vt:lpstr>PROJECT DESCRIPTION</vt:lpstr>
      <vt:lpstr>APPROACH</vt:lpstr>
      <vt:lpstr>TECH-STACK USED </vt:lpstr>
      <vt:lpstr>INSIGHTS</vt:lpstr>
      <vt:lpstr> 1. Rewarding Most Loyal Users  Name of the 5 oldest users are given below: </vt:lpstr>
      <vt:lpstr>2. Remind Inactive Users to Start Posting  Identify users who have never posted a single photo on Instagram:</vt:lpstr>
      <vt:lpstr> 3. Declaring contest winner  Determine the winner of the contest and provide their details to the team:</vt:lpstr>
      <vt:lpstr>4. Hashtag Research  Identify and suggest the top five most commonly used hashtags on the platform:</vt:lpstr>
      <vt:lpstr>5. Ad Campaign Launch:  Determine the day of the week when most users register on Instagram. Provide insights on when to schedule an ad campaign:</vt:lpstr>
      <vt:lpstr>6. User Engagement  Calculate the average number of posts per user on Instagram. Also, provide the total    number of photos on Instagram divided by the total number of users:</vt:lpstr>
      <vt:lpstr>7. Bots &amp; Fake Accounts  Identify users (potential bots) who have liked every single photo on the site, as this is not typically possible for a normal user: </vt:lpstr>
      <vt:lpstr>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Aniket Kumar</dc:creator>
  <cp:lastModifiedBy>Aniket Kumar</cp:lastModifiedBy>
  <cp:revision>1</cp:revision>
  <dcterms:created xsi:type="dcterms:W3CDTF">2025-02-19T17:30:55Z</dcterms:created>
  <dcterms:modified xsi:type="dcterms:W3CDTF">2025-02-19T17:30:55Z</dcterms:modified>
</cp:coreProperties>
</file>