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6" r:id="rId3"/>
    <p:sldId id="258" r:id="rId4"/>
    <p:sldId id="259" r:id="rId5"/>
    <p:sldId id="260" r:id="rId6"/>
    <p:sldId id="267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16" autoAdjust="0"/>
  </p:normalViewPr>
  <p:slideViewPr>
    <p:cSldViewPr snapToGrid="0">
      <p:cViewPr>
        <p:scale>
          <a:sx n="100" d="100"/>
          <a:sy n="100" d="100"/>
        </p:scale>
        <p:origin x="264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3C6C6-E1BA-4BEA-AB9A-20203EC1957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D0020-A33E-4ADB-9A5F-70A9312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4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23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7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38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2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9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4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2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9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3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8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626E4A-7B23-4D01-9510-6F99324CA0E4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D95936-642D-4F39-B18C-B2725F60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9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OHBdKM7s5V4?feature=oembed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83A7-0AE1-55DA-A037-BC8FF4DA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9E9B-CB4C-A84D-B20D-47235F6DBE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SSH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SSH?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use SSH?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Why does it exist?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50467-C628-7381-9641-9BC044AA70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SSH Keys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are SSH keys?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can SSH keys become a problem?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Why are SSH keys a vulnerability?</a:t>
            </a:r>
          </a:p>
        </p:txBody>
      </p:sp>
      <p:pic>
        <p:nvPicPr>
          <p:cNvPr id="6" name="Picture 2" descr="SSH Logo – Doug's Home On The Web">
            <a:extLst>
              <a:ext uri="{FF2B5EF4-FFF2-40B4-BE49-F238E27FC236}">
                <a16:creationId xmlns:a16="http://schemas.microsoft.com/office/drawing/2014/main" id="{86C52758-A707-10FC-A42B-88AE05CB6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5" y="743233"/>
            <a:ext cx="781359" cy="78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ow to List SSH Keys Across All Mac and Linux Devices">
            <a:extLst>
              <a:ext uri="{FF2B5EF4-FFF2-40B4-BE49-F238E27FC236}">
                <a16:creationId xmlns:a16="http://schemas.microsoft.com/office/drawing/2014/main" id="{BC2D02E4-3E45-27E6-AD60-5584F0805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92" y="742818"/>
            <a:ext cx="913432" cy="9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45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SH Logo – Doug's Home On The Web">
            <a:extLst>
              <a:ext uri="{FF2B5EF4-FFF2-40B4-BE49-F238E27FC236}">
                <a16:creationId xmlns:a16="http://schemas.microsoft.com/office/drawing/2014/main" id="{9F3CFC67-CAC8-9CF7-8D42-2EC5B061B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7" y="2014537"/>
            <a:ext cx="28289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37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CFE3-ED5D-380C-2423-A79EA5E4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What is SSH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C73D3-7D69-729C-A70B-E50833BB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3068" y="629257"/>
            <a:ext cx="3515907" cy="518041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Secure Shell Protocol (SSH) is a cryptographic network protocol for securely operating network services over an unsecured network.</a:t>
            </a:r>
          </a:p>
          <a:p>
            <a:endParaRPr lang="en-US" sz="1800" dirty="0"/>
          </a:p>
          <a:p>
            <a:r>
              <a:rPr lang="en-US" sz="1800" dirty="0"/>
              <a:t> Its most notable applications are remote login and command-line execution.</a:t>
            </a:r>
          </a:p>
          <a:p>
            <a:endParaRPr lang="en-US" sz="1800" dirty="0"/>
          </a:p>
          <a:p>
            <a:r>
              <a:rPr lang="en-US" sz="1800" dirty="0"/>
              <a:t>Every major corporation uses it, in every data center.</a:t>
            </a:r>
          </a:p>
        </p:txBody>
      </p:sp>
      <p:pic>
        <p:nvPicPr>
          <p:cNvPr id="1028" name="Picture 4" descr="Connect to SSH at Kinsta">
            <a:extLst>
              <a:ext uri="{FF2B5EF4-FFF2-40B4-BE49-F238E27FC236}">
                <a16:creationId xmlns:a16="http://schemas.microsoft.com/office/drawing/2014/main" id="{003001C4-CEE8-912C-B15D-665571D9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77" y="1981200"/>
            <a:ext cx="7656945" cy="3828473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SH Logo – Doug's Home On The Web">
            <a:extLst>
              <a:ext uri="{FF2B5EF4-FFF2-40B4-BE49-F238E27FC236}">
                <a16:creationId xmlns:a16="http://schemas.microsoft.com/office/drawing/2014/main" id="{D5E62356-AFCF-7378-8F24-44C354B2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5" y="743233"/>
            <a:ext cx="781359" cy="78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F27391-E15E-F601-E0AC-07F393580DCA}"/>
              </a:ext>
            </a:extLst>
          </p:cNvPr>
          <p:cNvSpPr txBox="1"/>
          <p:nvPr/>
        </p:nvSpPr>
        <p:spPr>
          <a:xfrm>
            <a:off x="9048750" y="6604084"/>
            <a:ext cx="3190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https://en.wikipedia.org/wiki/Secure_Shell</a:t>
            </a:r>
          </a:p>
        </p:txBody>
      </p:sp>
    </p:spTree>
    <p:extLst>
      <p:ext uri="{BB962C8B-B14F-4D97-AF65-F5344CB8AC3E}">
        <p14:creationId xmlns:p14="http://schemas.microsoft.com/office/powerpoint/2010/main" val="114250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CFE3-ED5D-380C-2423-A79EA5E4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How to use SSH?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C73D3-7D69-729C-A70B-E50833BB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3068" y="629257"/>
            <a:ext cx="3515907" cy="518041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SSH protocol uses encryption to secure the connection between a client and a server. </a:t>
            </a:r>
          </a:p>
          <a:p>
            <a:endParaRPr lang="en-US" sz="1800" dirty="0"/>
          </a:p>
          <a:p>
            <a:r>
              <a:rPr lang="en-US" sz="1800" dirty="0"/>
              <a:t>All user authentication, commands, output, and file transfers are encrypted to protect against attacks in the network. </a:t>
            </a:r>
          </a:p>
        </p:txBody>
      </p:sp>
      <p:pic>
        <p:nvPicPr>
          <p:cNvPr id="2054" name="Picture 6" descr="What Is SSH? A Beginner's Guide To Secure Shell - IPXO">
            <a:extLst>
              <a:ext uri="{FF2B5EF4-FFF2-40B4-BE49-F238E27FC236}">
                <a16:creationId xmlns:a16="http://schemas.microsoft.com/office/drawing/2014/main" id="{1DB4E821-A620-6AE5-A62D-9413AF3F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332" y="1790377"/>
            <a:ext cx="7391400" cy="4457700"/>
          </a:xfrm>
          <a:prstGeom prst="rect">
            <a:avLst/>
          </a:prstGeom>
          <a:noFill/>
          <a:effectLst>
            <a:softEdge rad="736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SH Logo – Doug's Home On The Web">
            <a:extLst>
              <a:ext uri="{FF2B5EF4-FFF2-40B4-BE49-F238E27FC236}">
                <a16:creationId xmlns:a16="http://schemas.microsoft.com/office/drawing/2014/main" id="{33A5D150-4DF4-4FF5-408A-81DA7EF8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5" y="743233"/>
            <a:ext cx="781359" cy="78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9EE406-5C08-6E24-7C3B-504CE92F2015}"/>
              </a:ext>
            </a:extLst>
          </p:cNvPr>
          <p:cNvSpPr txBox="1"/>
          <p:nvPr/>
        </p:nvSpPr>
        <p:spPr>
          <a:xfrm>
            <a:off x="9458325" y="6604084"/>
            <a:ext cx="2781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https://www.ssh.com/academy/ssh</a:t>
            </a:r>
          </a:p>
        </p:txBody>
      </p:sp>
    </p:spTree>
    <p:extLst>
      <p:ext uri="{BB962C8B-B14F-4D97-AF65-F5344CB8AC3E}">
        <p14:creationId xmlns:p14="http://schemas.microsoft.com/office/powerpoint/2010/main" val="304572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CFE3-ED5D-380C-2423-A79EA5E4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Why does it exist?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C73D3-7D69-729C-A70B-E50833BB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3068" y="629257"/>
            <a:ext cx="3515907" cy="5180416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The Secure Shell protocol was originally developed by a researcher at Helsinki University of Technology, Finland, in 1995 in response to a hacking incident in the university network.</a:t>
            </a:r>
          </a:p>
          <a:p>
            <a:endParaRPr lang="en-US" sz="1800" dirty="0"/>
          </a:p>
          <a:p>
            <a:r>
              <a:rPr lang="en-US" sz="1800" dirty="0"/>
              <a:t>A password sniffer had been installed on one of the servers.</a:t>
            </a:r>
          </a:p>
          <a:p>
            <a:r>
              <a:rPr lang="en-US" sz="1800" dirty="0"/>
              <a:t>When it was discovered, it had thousands of usernames and passwords in its database.</a:t>
            </a:r>
          </a:p>
          <a:p>
            <a:endParaRPr lang="en-US" sz="1800" dirty="0"/>
          </a:p>
          <a:p>
            <a:r>
              <a:rPr lang="en-US" sz="1800" dirty="0"/>
              <a:t>That incident triggered Tatu </a:t>
            </a:r>
            <a:r>
              <a:rPr lang="en-US" sz="1800" dirty="0" err="1"/>
              <a:t>Ylonen</a:t>
            </a:r>
            <a:r>
              <a:rPr lang="en-US" sz="1800" dirty="0"/>
              <a:t> to study cryptography and develop a solution for remote login over the Internet safely.</a:t>
            </a:r>
          </a:p>
        </p:txBody>
      </p:sp>
      <p:pic>
        <p:nvPicPr>
          <p:cNvPr id="3" name="Online Media 2" title="SSH History with Tatu Ylonen">
            <a:hlinkClick r:id="" action="ppaction://media"/>
            <a:extLst>
              <a:ext uri="{FF2B5EF4-FFF2-40B4-BE49-F238E27FC236}">
                <a16:creationId xmlns:a16="http://schemas.microsoft.com/office/drawing/2014/main" id="{FDB5FAFC-529B-5521-02A4-0AC2EDE4B96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01080" y="2092325"/>
            <a:ext cx="6579377" cy="3717348"/>
          </a:xfrm>
          <a:prstGeom prst="rect">
            <a:avLst/>
          </a:prstGeom>
          <a:effectLst>
            <a:softEdge rad="355600"/>
          </a:effectLst>
        </p:spPr>
      </p:pic>
      <p:pic>
        <p:nvPicPr>
          <p:cNvPr id="5" name="Picture 2" descr="SSH Logo – Doug's Home On The Web">
            <a:extLst>
              <a:ext uri="{FF2B5EF4-FFF2-40B4-BE49-F238E27FC236}">
                <a16:creationId xmlns:a16="http://schemas.microsoft.com/office/drawing/2014/main" id="{1A59FF9F-454B-6594-BF09-5F480B383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5" y="743233"/>
            <a:ext cx="781359" cy="78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E78BE-A9C9-B397-D79B-235D832B1F99}"/>
              </a:ext>
            </a:extLst>
          </p:cNvPr>
          <p:cNvSpPr txBox="1"/>
          <p:nvPr/>
        </p:nvSpPr>
        <p:spPr>
          <a:xfrm>
            <a:off x="9458325" y="6604084"/>
            <a:ext cx="2781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https://www.ssh.com/academy/ssh</a:t>
            </a:r>
          </a:p>
        </p:txBody>
      </p:sp>
    </p:spTree>
    <p:extLst>
      <p:ext uri="{BB962C8B-B14F-4D97-AF65-F5344CB8AC3E}">
        <p14:creationId xmlns:p14="http://schemas.microsoft.com/office/powerpoint/2010/main" val="11490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ow to List SSH Keys Across All Mac and Linux Devices">
            <a:extLst>
              <a:ext uri="{FF2B5EF4-FFF2-40B4-BE49-F238E27FC236}">
                <a16:creationId xmlns:a16="http://schemas.microsoft.com/office/drawing/2014/main" id="{7DEACA15-B9A1-C006-ECEC-19E2E65F6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29" y="2110029"/>
            <a:ext cx="2637941" cy="263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56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CFE3-ED5D-380C-2423-A79EA5E4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What are SSH keys?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C73D3-7D69-729C-A70B-E50833BB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3068" y="629257"/>
            <a:ext cx="3515907" cy="518041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SSH keys are authentication credentials. </a:t>
            </a:r>
          </a:p>
          <a:p>
            <a:endParaRPr lang="en-US" sz="1800" dirty="0"/>
          </a:p>
          <a:p>
            <a:r>
              <a:rPr lang="en-US" sz="1800" dirty="0"/>
              <a:t>Functionally SSH keys resemble passwords. </a:t>
            </a:r>
          </a:p>
          <a:p>
            <a:endParaRPr lang="en-US" sz="1800" dirty="0"/>
          </a:p>
          <a:p>
            <a:r>
              <a:rPr lang="en-US" sz="1800" dirty="0"/>
              <a:t>They grant access and control who can access what. </a:t>
            </a:r>
          </a:p>
        </p:txBody>
      </p:sp>
      <p:pic>
        <p:nvPicPr>
          <p:cNvPr id="3074" name="Picture 2" descr="Learn SSH Keys in Minutes">
            <a:extLst>
              <a:ext uri="{FF2B5EF4-FFF2-40B4-BE49-F238E27FC236}">
                <a16:creationId xmlns:a16="http://schemas.microsoft.com/office/drawing/2014/main" id="{AACC1D36-EEC4-8B07-B747-E43C13C96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958943"/>
            <a:ext cx="6704013" cy="3850730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w to List SSH Keys Across All Mac and Linux Devices">
            <a:extLst>
              <a:ext uri="{FF2B5EF4-FFF2-40B4-BE49-F238E27FC236}">
                <a16:creationId xmlns:a16="http://schemas.microsoft.com/office/drawing/2014/main" id="{47C23DC6-3857-8556-667D-3805258B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045511"/>
            <a:ext cx="913432" cy="9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FE159-441E-D0E2-B62E-26B2D5241AAC}"/>
              </a:ext>
            </a:extLst>
          </p:cNvPr>
          <p:cNvSpPr txBox="1"/>
          <p:nvPr/>
        </p:nvSpPr>
        <p:spPr>
          <a:xfrm>
            <a:off x="9458325" y="6604084"/>
            <a:ext cx="2781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https://www.ssh.com/academy/ssh</a:t>
            </a:r>
          </a:p>
        </p:txBody>
      </p:sp>
    </p:spTree>
    <p:extLst>
      <p:ext uri="{BB962C8B-B14F-4D97-AF65-F5344CB8AC3E}">
        <p14:creationId xmlns:p14="http://schemas.microsoft.com/office/powerpoint/2010/main" val="38979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CFE3-ED5D-380C-2423-A79EA5E4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How can SSH keys become a problem?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C73D3-7D69-729C-A70B-E50833BB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3068" y="629257"/>
            <a:ext cx="3515907" cy="518041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SSH keys are used by the client and server to exchange private information in public.</a:t>
            </a:r>
          </a:p>
          <a:p>
            <a:endParaRPr lang="en-US" sz="1800" dirty="0"/>
          </a:p>
          <a:p>
            <a:r>
              <a:rPr lang="en-US" sz="1800" dirty="0"/>
              <a:t>So you can imagine that unmanaged access exposes organizations to significant risks that could bring down critical systems for months. </a:t>
            </a:r>
          </a:p>
          <a:p>
            <a:endParaRPr lang="en-US" sz="1800" dirty="0"/>
          </a:p>
          <a:p>
            <a:r>
              <a:rPr lang="en-US" sz="1800" dirty="0"/>
              <a:t>Unmanaged keys risk systemic failure of critical infrastructure, especially in a </a:t>
            </a:r>
            <a:r>
              <a:rPr lang="en-US" sz="1800" dirty="0" err="1"/>
              <a:t>cyberwarefare</a:t>
            </a:r>
            <a:r>
              <a:rPr lang="en-US" sz="1800" dirty="0"/>
              <a:t> scenarios.</a:t>
            </a:r>
          </a:p>
        </p:txBody>
      </p:sp>
      <p:pic>
        <p:nvPicPr>
          <p:cNvPr id="5122" name="Picture 2" descr="What is an SSH Key? Its Features, Types, Uses and Importance">
            <a:extLst>
              <a:ext uri="{FF2B5EF4-FFF2-40B4-BE49-F238E27FC236}">
                <a16:creationId xmlns:a16="http://schemas.microsoft.com/office/drawing/2014/main" id="{8D5D783C-9046-46FC-FE55-243125840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7310316" cy="3818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  <a:softEdge rad="241300"/>
          </a:effectLst>
        </p:spPr>
      </p:pic>
      <p:pic>
        <p:nvPicPr>
          <p:cNvPr id="3" name="Picture 2" descr="How to List SSH Keys Across All Mac and Linux Devices">
            <a:extLst>
              <a:ext uri="{FF2B5EF4-FFF2-40B4-BE49-F238E27FC236}">
                <a16:creationId xmlns:a16="http://schemas.microsoft.com/office/drawing/2014/main" id="{2C405B6D-5CDD-2A29-5F57-620E1B14B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045511"/>
            <a:ext cx="913432" cy="9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E4BF30-6226-847E-34E8-92650DFCAEFB}"/>
              </a:ext>
            </a:extLst>
          </p:cNvPr>
          <p:cNvSpPr txBox="1"/>
          <p:nvPr/>
        </p:nvSpPr>
        <p:spPr>
          <a:xfrm>
            <a:off x="9458325" y="6604084"/>
            <a:ext cx="2781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https://www.ssh.com/academy/ssh</a:t>
            </a:r>
          </a:p>
        </p:txBody>
      </p:sp>
    </p:spTree>
    <p:extLst>
      <p:ext uri="{BB962C8B-B14F-4D97-AF65-F5344CB8AC3E}">
        <p14:creationId xmlns:p14="http://schemas.microsoft.com/office/powerpoint/2010/main" val="134285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CFE3-ED5D-380C-2423-A79EA5E4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Why are SSH keys a vulnerability?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C73D3-7D69-729C-A70B-E50833BB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3068" y="629257"/>
            <a:ext cx="3515907" cy="518041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dirty="0"/>
              <a:t>There are far more SSH keys in circulation than anyone seems to believe.</a:t>
            </a:r>
          </a:p>
          <a:p>
            <a:endParaRPr lang="en-US" sz="1800" dirty="0"/>
          </a:p>
          <a:p>
            <a:r>
              <a:rPr lang="en-US" sz="1800" dirty="0"/>
              <a:t>It’s not that uncommon to encounter around 3 million keys from around 15,000 servers or even 4.5 million authorized keys from 100,000 servers.</a:t>
            </a:r>
          </a:p>
          <a:p>
            <a:endParaRPr lang="en-US" sz="1800" dirty="0"/>
          </a:p>
          <a:p>
            <a:r>
              <a:rPr lang="en-US" sz="1800" dirty="0"/>
              <a:t>With so many unmanaged keys the likelihood of keys being misused, stolen, or used as part of an attack is high. </a:t>
            </a:r>
          </a:p>
          <a:p>
            <a:endParaRPr lang="en-US" sz="1800" dirty="0"/>
          </a:p>
          <a:p>
            <a:r>
              <a:rPr lang="en-US" sz="1800" dirty="0"/>
              <a:t>Remember: one single key can be enough to gain undetected access to critical systems and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D025B-83CF-2E1B-D80E-92CE6F0A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2" y="2027574"/>
            <a:ext cx="6922264" cy="4220503"/>
          </a:xfrm>
          <a:prstGeom prst="rect">
            <a:avLst/>
          </a:prstGeom>
          <a:effectLst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F60578-50D3-6473-9AA8-17E5DDD4BF4A}"/>
              </a:ext>
            </a:extLst>
          </p:cNvPr>
          <p:cNvSpPr txBox="1"/>
          <p:nvPr/>
        </p:nvSpPr>
        <p:spPr>
          <a:xfrm>
            <a:off x="9458325" y="6604084"/>
            <a:ext cx="2781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https://www.ssh.com/academy/ssh</a:t>
            </a:r>
          </a:p>
        </p:txBody>
      </p:sp>
    </p:spTree>
    <p:extLst>
      <p:ext uri="{BB962C8B-B14F-4D97-AF65-F5344CB8AC3E}">
        <p14:creationId xmlns:p14="http://schemas.microsoft.com/office/powerpoint/2010/main" val="392963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61</TotalTime>
  <Words>467</Words>
  <Application>Microsoft Office PowerPoint</Application>
  <PresentationFormat>Widescreen</PresentationFormat>
  <Paragraphs>54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Calisto MT</vt:lpstr>
      <vt:lpstr>Wingdings</vt:lpstr>
      <vt:lpstr>Wingdings 2</vt:lpstr>
      <vt:lpstr>Slate</vt:lpstr>
      <vt:lpstr> </vt:lpstr>
      <vt:lpstr>PowerPoint Presentation</vt:lpstr>
      <vt:lpstr>What is SSH ?</vt:lpstr>
      <vt:lpstr>How to use SSH?</vt:lpstr>
      <vt:lpstr>Why does it exist?</vt:lpstr>
      <vt:lpstr>PowerPoint Presentation</vt:lpstr>
      <vt:lpstr>What are SSH keys?</vt:lpstr>
      <vt:lpstr>How can SSH keys become a problem?</vt:lpstr>
      <vt:lpstr>Why are SSH keys a vulnerability?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Dragos Bobu</dc:creator>
  <cp:lastModifiedBy>Dragos Bobu</cp:lastModifiedBy>
  <cp:revision>7</cp:revision>
  <dcterms:created xsi:type="dcterms:W3CDTF">2023-01-14T04:36:47Z</dcterms:created>
  <dcterms:modified xsi:type="dcterms:W3CDTF">2023-01-14T05:38:37Z</dcterms:modified>
</cp:coreProperties>
</file>