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masis MT Pro Black" panose="020B0604020202020204" charset="0"/>
      <p:bold r:id="rId20"/>
      <p:boldItalic r:id="rId21"/>
    </p:embeddedFont>
    <p:embeddedFont>
      <p:font typeface="Calibri" panose="020F0502020204030204" pitchFamily="34" charset="0"/>
      <p:regular r:id="rId22"/>
      <p:bold r:id="rId23"/>
      <p:italic r:id="rId24"/>
      <p:boldItalic r:id="rId25"/>
    </p:embeddedFont>
    <p:embeddedFont>
      <p:font typeface="Poppins" panose="020B0604020202020204" charset="0"/>
      <p:regular r:id="rId26"/>
      <p:bold r:id="rId27"/>
      <p:italic r:id="rId28"/>
      <p:boldItalic r:id="rId29"/>
    </p:embeddedFont>
    <p:embeddedFont>
      <p:font typeface="Quicksand"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DA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D01079-DA22-4972-B7E5-D0FA10F8A72A}">
  <a:tblStyle styleId="{2ED01079-DA22-4972-B7E5-D0FA10F8A72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51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EE4030-9500-48CA-947E-CCC40716D8FA}"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29DA9185-F6E5-4E23-A2E9-49909BCF82C8}">
      <dgm:prSet phldrT="[Text]"/>
      <dgm:spPr/>
      <dgm:t>
        <a:bodyPr/>
        <a:lstStyle/>
        <a:p>
          <a:r>
            <a:rPr lang="en-US" dirty="0"/>
            <a:t> </a:t>
          </a:r>
        </a:p>
      </dgm:t>
    </dgm:pt>
    <dgm:pt modelId="{0A66FDB5-E9CE-4609-9F7E-B712AC9633ED}" type="parTrans" cxnId="{6BC14DB0-9B13-4DA8-BF2A-73EEA7DAC248}">
      <dgm:prSet/>
      <dgm:spPr/>
      <dgm:t>
        <a:bodyPr/>
        <a:lstStyle/>
        <a:p>
          <a:endParaRPr lang="en-US"/>
        </a:p>
      </dgm:t>
    </dgm:pt>
    <dgm:pt modelId="{D535E589-7B0B-4DD6-8E6B-A002A6C79305}" type="sibTrans" cxnId="{6BC14DB0-9B13-4DA8-BF2A-73EEA7DAC248}">
      <dgm:prSet/>
      <dgm:spPr/>
      <dgm:t>
        <a:bodyPr/>
        <a:lstStyle/>
        <a:p>
          <a:endParaRPr lang="en-US"/>
        </a:p>
      </dgm:t>
    </dgm:pt>
    <dgm:pt modelId="{FA59D08B-50CE-4ECA-B532-95449EF45806}">
      <dgm:prSet phldrT="[Text]"/>
      <dgm:spPr/>
      <dgm:t>
        <a:bodyPr/>
        <a:lstStyle/>
        <a:p>
          <a:r>
            <a:rPr lang="en-US" dirty="0"/>
            <a:t> </a:t>
          </a:r>
        </a:p>
      </dgm:t>
    </dgm:pt>
    <dgm:pt modelId="{F8EF2EFD-7D7F-4A17-B46C-27A27AF5DA0E}" type="parTrans" cxnId="{EE6DA0C0-90D2-4D29-BE6E-73E70AA53C27}">
      <dgm:prSet/>
      <dgm:spPr/>
      <dgm:t>
        <a:bodyPr/>
        <a:lstStyle/>
        <a:p>
          <a:endParaRPr lang="en-US"/>
        </a:p>
      </dgm:t>
    </dgm:pt>
    <dgm:pt modelId="{7082359C-8218-41B7-BCFC-0D2CFBEE9DF3}" type="sibTrans" cxnId="{EE6DA0C0-90D2-4D29-BE6E-73E70AA53C27}">
      <dgm:prSet/>
      <dgm:spPr/>
      <dgm:t>
        <a:bodyPr/>
        <a:lstStyle/>
        <a:p>
          <a:endParaRPr lang="en-US"/>
        </a:p>
      </dgm:t>
    </dgm:pt>
    <dgm:pt modelId="{77228DA5-0478-4FE5-8804-12D83B86795E}">
      <dgm:prSet phldrT="[Text]"/>
      <dgm:spPr/>
      <dgm:t>
        <a:bodyPr/>
        <a:lstStyle/>
        <a:p>
          <a:r>
            <a:rPr lang="en-US" dirty="0"/>
            <a:t> </a:t>
          </a:r>
        </a:p>
      </dgm:t>
    </dgm:pt>
    <dgm:pt modelId="{DC41A9D6-9076-47BB-90A8-DA2DBEC104EE}" type="sibTrans" cxnId="{D64B51A9-4C54-4020-9F5B-344FFC1510A4}">
      <dgm:prSet/>
      <dgm:spPr/>
      <dgm:t>
        <a:bodyPr/>
        <a:lstStyle/>
        <a:p>
          <a:endParaRPr lang="en-US"/>
        </a:p>
      </dgm:t>
    </dgm:pt>
    <dgm:pt modelId="{2A414AF5-3035-4F4B-BFF7-7635995A744B}" type="parTrans" cxnId="{D64B51A9-4C54-4020-9F5B-344FFC1510A4}">
      <dgm:prSet/>
      <dgm:spPr/>
      <dgm:t>
        <a:bodyPr/>
        <a:lstStyle/>
        <a:p>
          <a:endParaRPr lang="en-US"/>
        </a:p>
      </dgm:t>
    </dgm:pt>
    <dgm:pt modelId="{03040D0B-31BF-4D46-AB1D-55B65375FC55}" type="pres">
      <dgm:prSet presAssocID="{31EE4030-9500-48CA-947E-CCC40716D8FA}" presName="CompostProcess" presStyleCnt="0">
        <dgm:presLayoutVars>
          <dgm:dir/>
          <dgm:resizeHandles val="exact"/>
        </dgm:presLayoutVars>
      </dgm:prSet>
      <dgm:spPr/>
    </dgm:pt>
    <dgm:pt modelId="{5756101D-419A-4605-8A31-57F8E2B3A3B9}" type="pres">
      <dgm:prSet presAssocID="{31EE4030-9500-48CA-947E-CCC40716D8FA}" presName="arrow" presStyleLbl="bgShp" presStyleIdx="0" presStyleCnt="1"/>
      <dgm:spPr/>
    </dgm:pt>
    <dgm:pt modelId="{59700484-A933-4AB9-99EA-D0DD53C8A322}" type="pres">
      <dgm:prSet presAssocID="{31EE4030-9500-48CA-947E-CCC40716D8FA}" presName="linearProcess" presStyleCnt="0"/>
      <dgm:spPr/>
    </dgm:pt>
    <dgm:pt modelId="{054CDBC9-A784-4A8A-BD73-BBEEBB56580D}" type="pres">
      <dgm:prSet presAssocID="{29DA9185-F6E5-4E23-A2E9-49909BCF82C8}" presName="textNode" presStyleLbl="node1" presStyleIdx="0" presStyleCnt="3" custScaleX="122406" custScaleY="213000">
        <dgm:presLayoutVars>
          <dgm:bulletEnabled val="1"/>
        </dgm:presLayoutVars>
      </dgm:prSet>
      <dgm:spPr/>
    </dgm:pt>
    <dgm:pt modelId="{049EAC43-87B0-46D8-AB51-0D1E432ACD27}" type="pres">
      <dgm:prSet presAssocID="{D535E589-7B0B-4DD6-8E6B-A002A6C79305}" presName="sibTrans" presStyleCnt="0"/>
      <dgm:spPr/>
    </dgm:pt>
    <dgm:pt modelId="{530730F2-4556-4A33-BCA2-58FB0621F942}" type="pres">
      <dgm:prSet presAssocID="{77228DA5-0478-4FE5-8804-12D83B86795E}" presName="textNode" presStyleLbl="node1" presStyleIdx="1" presStyleCnt="3" custScaleX="122406" custScaleY="213000">
        <dgm:presLayoutVars>
          <dgm:bulletEnabled val="1"/>
        </dgm:presLayoutVars>
      </dgm:prSet>
      <dgm:spPr/>
    </dgm:pt>
    <dgm:pt modelId="{6091A7A8-40AD-495C-81E0-867D875AA3E7}" type="pres">
      <dgm:prSet presAssocID="{DC41A9D6-9076-47BB-90A8-DA2DBEC104EE}" presName="sibTrans" presStyleCnt="0"/>
      <dgm:spPr/>
    </dgm:pt>
    <dgm:pt modelId="{070F964A-048A-4D33-B13F-5BCA589BEFCD}" type="pres">
      <dgm:prSet presAssocID="{FA59D08B-50CE-4ECA-B532-95449EF45806}" presName="textNode" presStyleLbl="node1" presStyleIdx="2" presStyleCnt="3" custScaleX="122406" custScaleY="213000">
        <dgm:presLayoutVars>
          <dgm:bulletEnabled val="1"/>
        </dgm:presLayoutVars>
      </dgm:prSet>
      <dgm:spPr/>
    </dgm:pt>
  </dgm:ptLst>
  <dgm:cxnLst>
    <dgm:cxn modelId="{98869B19-4C8D-45CB-8831-CDA9F479330C}" type="presOf" srcId="{29DA9185-F6E5-4E23-A2E9-49909BCF82C8}" destId="{054CDBC9-A784-4A8A-BD73-BBEEBB56580D}" srcOrd="0" destOrd="0" presId="urn:microsoft.com/office/officeart/2005/8/layout/hProcess9"/>
    <dgm:cxn modelId="{69616A67-0B5B-4AEE-9BAE-31B1B18B5BFA}" type="presOf" srcId="{77228DA5-0478-4FE5-8804-12D83B86795E}" destId="{530730F2-4556-4A33-BCA2-58FB0621F942}" srcOrd="0" destOrd="0" presId="urn:microsoft.com/office/officeart/2005/8/layout/hProcess9"/>
    <dgm:cxn modelId="{C51E514D-FE64-4BE0-86F2-86DDFEF08A66}" type="presOf" srcId="{FA59D08B-50CE-4ECA-B532-95449EF45806}" destId="{070F964A-048A-4D33-B13F-5BCA589BEFCD}" srcOrd="0" destOrd="0" presId="urn:microsoft.com/office/officeart/2005/8/layout/hProcess9"/>
    <dgm:cxn modelId="{D64B51A9-4C54-4020-9F5B-344FFC1510A4}" srcId="{31EE4030-9500-48CA-947E-CCC40716D8FA}" destId="{77228DA5-0478-4FE5-8804-12D83B86795E}" srcOrd="1" destOrd="0" parTransId="{2A414AF5-3035-4F4B-BFF7-7635995A744B}" sibTransId="{DC41A9D6-9076-47BB-90A8-DA2DBEC104EE}"/>
    <dgm:cxn modelId="{6BC14DB0-9B13-4DA8-BF2A-73EEA7DAC248}" srcId="{31EE4030-9500-48CA-947E-CCC40716D8FA}" destId="{29DA9185-F6E5-4E23-A2E9-49909BCF82C8}" srcOrd="0" destOrd="0" parTransId="{0A66FDB5-E9CE-4609-9F7E-B712AC9633ED}" sibTransId="{D535E589-7B0B-4DD6-8E6B-A002A6C79305}"/>
    <dgm:cxn modelId="{EE6DA0C0-90D2-4D29-BE6E-73E70AA53C27}" srcId="{31EE4030-9500-48CA-947E-CCC40716D8FA}" destId="{FA59D08B-50CE-4ECA-B532-95449EF45806}" srcOrd="2" destOrd="0" parTransId="{F8EF2EFD-7D7F-4A17-B46C-27A27AF5DA0E}" sibTransId="{7082359C-8218-41B7-BCFC-0D2CFBEE9DF3}"/>
    <dgm:cxn modelId="{8C2B2FD7-4D96-4F78-B5FB-AE18E08BF025}" type="presOf" srcId="{31EE4030-9500-48CA-947E-CCC40716D8FA}" destId="{03040D0B-31BF-4D46-AB1D-55B65375FC55}" srcOrd="0" destOrd="0" presId="urn:microsoft.com/office/officeart/2005/8/layout/hProcess9"/>
    <dgm:cxn modelId="{AB1C4350-EC89-4387-9273-3EC5CC719BDC}" type="presParOf" srcId="{03040D0B-31BF-4D46-AB1D-55B65375FC55}" destId="{5756101D-419A-4605-8A31-57F8E2B3A3B9}" srcOrd="0" destOrd="0" presId="urn:microsoft.com/office/officeart/2005/8/layout/hProcess9"/>
    <dgm:cxn modelId="{DDA0B66D-463D-4272-86C7-FEE09F184A4C}" type="presParOf" srcId="{03040D0B-31BF-4D46-AB1D-55B65375FC55}" destId="{59700484-A933-4AB9-99EA-D0DD53C8A322}" srcOrd="1" destOrd="0" presId="urn:microsoft.com/office/officeart/2005/8/layout/hProcess9"/>
    <dgm:cxn modelId="{812B3D34-14BE-4C91-BE00-9A649F79B3C4}" type="presParOf" srcId="{59700484-A933-4AB9-99EA-D0DD53C8A322}" destId="{054CDBC9-A784-4A8A-BD73-BBEEBB56580D}" srcOrd="0" destOrd="0" presId="urn:microsoft.com/office/officeart/2005/8/layout/hProcess9"/>
    <dgm:cxn modelId="{7E78180C-CA2F-4EBB-91DD-A0EA072EB32F}" type="presParOf" srcId="{59700484-A933-4AB9-99EA-D0DD53C8A322}" destId="{049EAC43-87B0-46D8-AB51-0D1E432ACD27}" srcOrd="1" destOrd="0" presId="urn:microsoft.com/office/officeart/2005/8/layout/hProcess9"/>
    <dgm:cxn modelId="{38BD2CF1-FA3B-4B1C-B2CC-2E5FB31BDBFF}" type="presParOf" srcId="{59700484-A933-4AB9-99EA-D0DD53C8A322}" destId="{530730F2-4556-4A33-BCA2-58FB0621F942}" srcOrd="2" destOrd="0" presId="urn:microsoft.com/office/officeart/2005/8/layout/hProcess9"/>
    <dgm:cxn modelId="{96FCC00F-4A88-42D6-8E69-244CD9E0DC1F}" type="presParOf" srcId="{59700484-A933-4AB9-99EA-D0DD53C8A322}" destId="{6091A7A8-40AD-495C-81E0-867D875AA3E7}" srcOrd="3" destOrd="0" presId="urn:microsoft.com/office/officeart/2005/8/layout/hProcess9"/>
    <dgm:cxn modelId="{F709118E-F870-46C7-8518-F33E2E40BA10}" type="presParOf" srcId="{59700484-A933-4AB9-99EA-D0DD53C8A322}" destId="{070F964A-048A-4D33-B13F-5BCA589BEFC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591AD7-B7F8-4673-B6E1-23CBEB00561A}" type="doc">
      <dgm:prSet loTypeId="urn:microsoft.com/office/officeart/2005/8/layout/pyramid2" loCatId="pyramid" qsTypeId="urn:microsoft.com/office/officeart/2005/8/quickstyle/simple1" qsCatId="simple" csTypeId="urn:microsoft.com/office/officeart/2005/8/colors/accent1_2" csCatId="accent1" phldr="1"/>
      <dgm:spPr/>
    </dgm:pt>
    <dgm:pt modelId="{AF9D8908-2D16-44D8-BF4A-993E0D400D02}">
      <dgm:prSet phldrT="[Text]"/>
      <dgm:spPr/>
      <dgm:t>
        <a:bodyPr/>
        <a:lstStyle/>
        <a:p>
          <a:r>
            <a:rPr lang="en-US" dirty="0"/>
            <a:t> </a:t>
          </a:r>
        </a:p>
      </dgm:t>
    </dgm:pt>
    <dgm:pt modelId="{23F94BD1-D0D1-435C-AA2C-E6C462C2450E}" type="parTrans" cxnId="{7990B3E6-3CD6-44E0-96EB-22F74D0474F5}">
      <dgm:prSet/>
      <dgm:spPr/>
      <dgm:t>
        <a:bodyPr/>
        <a:lstStyle/>
        <a:p>
          <a:endParaRPr lang="en-US"/>
        </a:p>
      </dgm:t>
    </dgm:pt>
    <dgm:pt modelId="{E8F0796B-1223-4F2B-92D8-81A11F8E9E41}" type="sibTrans" cxnId="{7990B3E6-3CD6-44E0-96EB-22F74D0474F5}">
      <dgm:prSet/>
      <dgm:spPr/>
      <dgm:t>
        <a:bodyPr/>
        <a:lstStyle/>
        <a:p>
          <a:endParaRPr lang="en-US"/>
        </a:p>
      </dgm:t>
    </dgm:pt>
    <dgm:pt modelId="{6DEAF6E6-4F40-4A11-A543-11D3EA91BA10}">
      <dgm:prSet phldrT="[Text]"/>
      <dgm:spPr/>
      <dgm:t>
        <a:bodyPr/>
        <a:lstStyle/>
        <a:p>
          <a:r>
            <a:rPr lang="en-US" dirty="0"/>
            <a:t> </a:t>
          </a:r>
        </a:p>
      </dgm:t>
    </dgm:pt>
    <dgm:pt modelId="{DD749A11-9C7A-4316-B957-C5160FC6D2AE}" type="parTrans" cxnId="{4B794756-449D-4F09-9403-54FBC97E835E}">
      <dgm:prSet/>
      <dgm:spPr/>
      <dgm:t>
        <a:bodyPr/>
        <a:lstStyle/>
        <a:p>
          <a:endParaRPr lang="en-US"/>
        </a:p>
      </dgm:t>
    </dgm:pt>
    <dgm:pt modelId="{1D4AA38F-7B81-4FC1-A562-77328D5431EA}" type="sibTrans" cxnId="{4B794756-449D-4F09-9403-54FBC97E835E}">
      <dgm:prSet/>
      <dgm:spPr/>
      <dgm:t>
        <a:bodyPr/>
        <a:lstStyle/>
        <a:p>
          <a:endParaRPr lang="en-US"/>
        </a:p>
      </dgm:t>
    </dgm:pt>
    <dgm:pt modelId="{1E3D19CC-4738-4B29-94F9-4A47D254C89D}">
      <dgm:prSet phldrT="[Text]"/>
      <dgm:spPr/>
      <dgm:t>
        <a:bodyPr/>
        <a:lstStyle/>
        <a:p>
          <a:r>
            <a:rPr lang="en-US" dirty="0"/>
            <a:t> </a:t>
          </a:r>
        </a:p>
      </dgm:t>
    </dgm:pt>
    <dgm:pt modelId="{C7EFE94C-ECE7-4D15-9563-F258A68069CD}" type="parTrans" cxnId="{35BAC525-AC95-4BB9-BF69-6735A449AA3C}">
      <dgm:prSet/>
      <dgm:spPr/>
      <dgm:t>
        <a:bodyPr/>
        <a:lstStyle/>
        <a:p>
          <a:endParaRPr lang="en-US"/>
        </a:p>
      </dgm:t>
    </dgm:pt>
    <dgm:pt modelId="{8C89A892-F60D-4267-A275-F1B71EC9E1A2}" type="sibTrans" cxnId="{35BAC525-AC95-4BB9-BF69-6735A449AA3C}">
      <dgm:prSet/>
      <dgm:spPr/>
      <dgm:t>
        <a:bodyPr/>
        <a:lstStyle/>
        <a:p>
          <a:endParaRPr lang="en-US"/>
        </a:p>
      </dgm:t>
    </dgm:pt>
    <dgm:pt modelId="{4DFA5E09-F4E9-4A33-972B-E7EE4B7B25F8}" type="pres">
      <dgm:prSet presAssocID="{43591AD7-B7F8-4673-B6E1-23CBEB00561A}" presName="compositeShape" presStyleCnt="0">
        <dgm:presLayoutVars>
          <dgm:dir/>
          <dgm:resizeHandles/>
        </dgm:presLayoutVars>
      </dgm:prSet>
      <dgm:spPr/>
    </dgm:pt>
    <dgm:pt modelId="{88F82B2D-B788-4888-988A-D6C143D6ECD9}" type="pres">
      <dgm:prSet presAssocID="{43591AD7-B7F8-4673-B6E1-23CBEB00561A}" presName="pyramid" presStyleLbl="node1" presStyleIdx="0" presStyleCnt="1" custScaleX="132388" custLinFactNeighborX="6944"/>
      <dgm:spPr/>
    </dgm:pt>
    <dgm:pt modelId="{2134AAAD-850A-4D62-B440-4ECC971D365E}" type="pres">
      <dgm:prSet presAssocID="{43591AD7-B7F8-4673-B6E1-23CBEB00561A}" presName="theList" presStyleCnt="0"/>
      <dgm:spPr/>
    </dgm:pt>
    <dgm:pt modelId="{AB0AD59A-A258-4EE1-9A2A-6D1AE54E82F1}" type="pres">
      <dgm:prSet presAssocID="{AF9D8908-2D16-44D8-BF4A-993E0D400D02}" presName="aNode" presStyleLbl="fgAcc1" presStyleIdx="0" presStyleCnt="3" custScaleX="267207" custLinFactY="4953" custLinFactNeighborX="68485" custLinFactNeighborY="100000">
        <dgm:presLayoutVars>
          <dgm:bulletEnabled val="1"/>
        </dgm:presLayoutVars>
      </dgm:prSet>
      <dgm:spPr/>
    </dgm:pt>
    <dgm:pt modelId="{BCD1FA29-CC7B-4DF6-B538-052EA7F513E2}" type="pres">
      <dgm:prSet presAssocID="{AF9D8908-2D16-44D8-BF4A-993E0D400D02}" presName="aSpace" presStyleCnt="0"/>
      <dgm:spPr/>
    </dgm:pt>
    <dgm:pt modelId="{2822244F-2C65-4AA5-954B-8F99E3F68121}" type="pres">
      <dgm:prSet presAssocID="{6DEAF6E6-4F40-4A11-A543-11D3EA91BA10}" presName="aNode" presStyleLbl="fgAcc1" presStyleIdx="1" presStyleCnt="3" custScaleX="267207" custLinFactY="4953" custLinFactNeighborX="74287" custLinFactNeighborY="100000">
        <dgm:presLayoutVars>
          <dgm:bulletEnabled val="1"/>
        </dgm:presLayoutVars>
      </dgm:prSet>
      <dgm:spPr/>
    </dgm:pt>
    <dgm:pt modelId="{A0B0F03A-CF3C-4AFB-8B27-D791CB0C600E}" type="pres">
      <dgm:prSet presAssocID="{6DEAF6E6-4F40-4A11-A543-11D3EA91BA10}" presName="aSpace" presStyleCnt="0"/>
      <dgm:spPr/>
    </dgm:pt>
    <dgm:pt modelId="{DB2CC279-AF69-421B-BB4F-9749D1F8B3BF}" type="pres">
      <dgm:prSet presAssocID="{1E3D19CC-4738-4B29-94F9-4A47D254C89D}" presName="aNode" presStyleLbl="fgAcc1" presStyleIdx="2" presStyleCnt="3" custScaleX="267207" custLinFactY="4953" custLinFactNeighborX="74287" custLinFactNeighborY="100000">
        <dgm:presLayoutVars>
          <dgm:bulletEnabled val="1"/>
        </dgm:presLayoutVars>
      </dgm:prSet>
      <dgm:spPr/>
    </dgm:pt>
    <dgm:pt modelId="{322502C0-E7AF-4639-860E-A493D54C3DEC}" type="pres">
      <dgm:prSet presAssocID="{1E3D19CC-4738-4B29-94F9-4A47D254C89D}" presName="aSpace" presStyleCnt="0"/>
      <dgm:spPr/>
    </dgm:pt>
  </dgm:ptLst>
  <dgm:cxnLst>
    <dgm:cxn modelId="{C520A707-A56C-4BAA-8F9C-B53D62280990}" type="presOf" srcId="{43591AD7-B7F8-4673-B6E1-23CBEB00561A}" destId="{4DFA5E09-F4E9-4A33-972B-E7EE4B7B25F8}" srcOrd="0" destOrd="0" presId="urn:microsoft.com/office/officeart/2005/8/layout/pyramid2"/>
    <dgm:cxn modelId="{35BAC525-AC95-4BB9-BF69-6735A449AA3C}" srcId="{43591AD7-B7F8-4673-B6E1-23CBEB00561A}" destId="{1E3D19CC-4738-4B29-94F9-4A47D254C89D}" srcOrd="2" destOrd="0" parTransId="{C7EFE94C-ECE7-4D15-9563-F258A68069CD}" sibTransId="{8C89A892-F60D-4267-A275-F1B71EC9E1A2}"/>
    <dgm:cxn modelId="{5A899252-BBDA-4703-85CB-C71AE54D37EC}" type="presOf" srcId="{AF9D8908-2D16-44D8-BF4A-993E0D400D02}" destId="{AB0AD59A-A258-4EE1-9A2A-6D1AE54E82F1}" srcOrd="0" destOrd="0" presId="urn:microsoft.com/office/officeart/2005/8/layout/pyramid2"/>
    <dgm:cxn modelId="{4B794756-449D-4F09-9403-54FBC97E835E}" srcId="{43591AD7-B7F8-4673-B6E1-23CBEB00561A}" destId="{6DEAF6E6-4F40-4A11-A543-11D3EA91BA10}" srcOrd="1" destOrd="0" parTransId="{DD749A11-9C7A-4316-B957-C5160FC6D2AE}" sibTransId="{1D4AA38F-7B81-4FC1-A562-77328D5431EA}"/>
    <dgm:cxn modelId="{211B25A5-8F2C-4E7C-8BF3-2A9D5A188D5A}" type="presOf" srcId="{1E3D19CC-4738-4B29-94F9-4A47D254C89D}" destId="{DB2CC279-AF69-421B-BB4F-9749D1F8B3BF}" srcOrd="0" destOrd="0" presId="urn:microsoft.com/office/officeart/2005/8/layout/pyramid2"/>
    <dgm:cxn modelId="{D18604C4-1AFA-4889-8159-5C943558513A}" type="presOf" srcId="{6DEAF6E6-4F40-4A11-A543-11D3EA91BA10}" destId="{2822244F-2C65-4AA5-954B-8F99E3F68121}" srcOrd="0" destOrd="0" presId="urn:microsoft.com/office/officeart/2005/8/layout/pyramid2"/>
    <dgm:cxn modelId="{7990B3E6-3CD6-44E0-96EB-22F74D0474F5}" srcId="{43591AD7-B7F8-4673-B6E1-23CBEB00561A}" destId="{AF9D8908-2D16-44D8-BF4A-993E0D400D02}" srcOrd="0" destOrd="0" parTransId="{23F94BD1-D0D1-435C-AA2C-E6C462C2450E}" sibTransId="{E8F0796B-1223-4F2B-92D8-81A11F8E9E41}"/>
    <dgm:cxn modelId="{8DF6C25A-A736-400E-A2EF-37209C6B4F60}" type="presParOf" srcId="{4DFA5E09-F4E9-4A33-972B-E7EE4B7B25F8}" destId="{88F82B2D-B788-4888-988A-D6C143D6ECD9}" srcOrd="0" destOrd="0" presId="urn:microsoft.com/office/officeart/2005/8/layout/pyramid2"/>
    <dgm:cxn modelId="{C2174E24-B260-47B0-BCA3-19B2F521109C}" type="presParOf" srcId="{4DFA5E09-F4E9-4A33-972B-E7EE4B7B25F8}" destId="{2134AAAD-850A-4D62-B440-4ECC971D365E}" srcOrd="1" destOrd="0" presId="urn:microsoft.com/office/officeart/2005/8/layout/pyramid2"/>
    <dgm:cxn modelId="{EDBCBC8B-50D4-4270-828D-4CC10185E087}" type="presParOf" srcId="{2134AAAD-850A-4D62-B440-4ECC971D365E}" destId="{AB0AD59A-A258-4EE1-9A2A-6D1AE54E82F1}" srcOrd="0" destOrd="0" presId="urn:microsoft.com/office/officeart/2005/8/layout/pyramid2"/>
    <dgm:cxn modelId="{2F8E6028-6B08-44AC-9238-8260167B17BB}" type="presParOf" srcId="{2134AAAD-850A-4D62-B440-4ECC971D365E}" destId="{BCD1FA29-CC7B-4DF6-B538-052EA7F513E2}" srcOrd="1" destOrd="0" presId="urn:microsoft.com/office/officeart/2005/8/layout/pyramid2"/>
    <dgm:cxn modelId="{9C2F9FC4-9918-4FDB-9643-16C015B14210}" type="presParOf" srcId="{2134AAAD-850A-4D62-B440-4ECC971D365E}" destId="{2822244F-2C65-4AA5-954B-8F99E3F68121}" srcOrd="2" destOrd="0" presId="urn:microsoft.com/office/officeart/2005/8/layout/pyramid2"/>
    <dgm:cxn modelId="{0A782A86-29CC-4FBA-99E0-8A890217786D}" type="presParOf" srcId="{2134AAAD-850A-4D62-B440-4ECC971D365E}" destId="{A0B0F03A-CF3C-4AFB-8B27-D791CB0C600E}" srcOrd="3" destOrd="0" presId="urn:microsoft.com/office/officeart/2005/8/layout/pyramid2"/>
    <dgm:cxn modelId="{0D465ED7-AD14-41F5-A1A2-33E7CAE61050}" type="presParOf" srcId="{2134AAAD-850A-4D62-B440-4ECC971D365E}" destId="{DB2CC279-AF69-421B-BB4F-9749D1F8B3BF}" srcOrd="4" destOrd="0" presId="urn:microsoft.com/office/officeart/2005/8/layout/pyramid2"/>
    <dgm:cxn modelId="{27BDE818-A675-4C26-84FE-9E752B432BA8}" type="presParOf" srcId="{2134AAAD-850A-4D62-B440-4ECC971D365E}" destId="{322502C0-E7AF-4639-860E-A493D54C3DEC}"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D128EC7-56D3-4BE7-91C8-8B0710E489B7}"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A61D14CC-514B-4394-8C3A-E1DEB6DE5778}">
      <dgm:prSet phldrT="[Text]"/>
      <dgm:spPr/>
      <dgm:t>
        <a:bodyPr/>
        <a:lstStyle/>
        <a:p>
          <a:r>
            <a:rPr lang="en-US" dirty="0"/>
            <a:t> </a:t>
          </a:r>
        </a:p>
      </dgm:t>
    </dgm:pt>
    <dgm:pt modelId="{65163766-D32A-4A2E-B04D-ACB9746679C0}" type="parTrans" cxnId="{E154698B-C26C-4414-B3BC-1E331AB67C5B}">
      <dgm:prSet/>
      <dgm:spPr/>
      <dgm:t>
        <a:bodyPr/>
        <a:lstStyle/>
        <a:p>
          <a:endParaRPr lang="en-US"/>
        </a:p>
      </dgm:t>
    </dgm:pt>
    <dgm:pt modelId="{04290EC1-EC40-4932-B484-CAD31B3160EF}" type="sibTrans" cxnId="{E154698B-C26C-4414-B3BC-1E331AB67C5B}">
      <dgm:prSet/>
      <dgm:spPr/>
      <dgm:t>
        <a:bodyPr/>
        <a:lstStyle/>
        <a:p>
          <a:endParaRPr lang="en-US"/>
        </a:p>
      </dgm:t>
    </dgm:pt>
    <dgm:pt modelId="{A95BCD25-5F4A-4294-A8F9-4039057D0C92}">
      <dgm:prSet phldrT="[Text]"/>
      <dgm:spPr/>
      <dgm:t>
        <a:bodyPr/>
        <a:lstStyle/>
        <a:p>
          <a:r>
            <a:rPr lang="en-US" dirty="0"/>
            <a:t> </a:t>
          </a:r>
        </a:p>
      </dgm:t>
    </dgm:pt>
    <dgm:pt modelId="{4C0E1D94-6736-442B-AE53-94244052E87A}" type="parTrans" cxnId="{F6E19179-8000-446F-B682-6403E2EDC0C9}">
      <dgm:prSet/>
      <dgm:spPr/>
      <dgm:t>
        <a:bodyPr/>
        <a:lstStyle/>
        <a:p>
          <a:endParaRPr lang="en-US"/>
        </a:p>
      </dgm:t>
    </dgm:pt>
    <dgm:pt modelId="{1F6950E0-FBF4-4AB9-996C-995DA1C7ABFB}" type="sibTrans" cxnId="{F6E19179-8000-446F-B682-6403E2EDC0C9}">
      <dgm:prSet/>
      <dgm:spPr/>
      <dgm:t>
        <a:bodyPr/>
        <a:lstStyle/>
        <a:p>
          <a:endParaRPr lang="en-US"/>
        </a:p>
      </dgm:t>
    </dgm:pt>
    <dgm:pt modelId="{A1FA6768-F720-4C6C-BB48-05687EB8DE25}">
      <dgm:prSet phldrT="[Text]"/>
      <dgm:spPr/>
      <dgm:t>
        <a:bodyPr/>
        <a:lstStyle/>
        <a:p>
          <a:r>
            <a:rPr lang="en-US" dirty="0"/>
            <a:t> </a:t>
          </a:r>
        </a:p>
      </dgm:t>
    </dgm:pt>
    <dgm:pt modelId="{70801F2B-4D57-47CD-A872-6DF08F2C6420}" type="parTrans" cxnId="{6FDF6436-5BEC-4196-8CFD-6CBEE4AD1131}">
      <dgm:prSet/>
      <dgm:spPr/>
      <dgm:t>
        <a:bodyPr/>
        <a:lstStyle/>
        <a:p>
          <a:endParaRPr lang="en-US"/>
        </a:p>
      </dgm:t>
    </dgm:pt>
    <dgm:pt modelId="{7AC44DF3-5A66-419B-B6D8-3E758F06630A}" type="sibTrans" cxnId="{6FDF6436-5BEC-4196-8CFD-6CBEE4AD1131}">
      <dgm:prSet/>
      <dgm:spPr/>
      <dgm:t>
        <a:bodyPr/>
        <a:lstStyle/>
        <a:p>
          <a:endParaRPr lang="en-US"/>
        </a:p>
      </dgm:t>
    </dgm:pt>
    <dgm:pt modelId="{5321102B-DD93-4433-9CE1-2E893ED24EAD}" type="pres">
      <dgm:prSet presAssocID="{BD128EC7-56D3-4BE7-91C8-8B0710E489B7}" presName="Name0" presStyleCnt="0">
        <dgm:presLayoutVars>
          <dgm:chMax val="11"/>
          <dgm:chPref val="11"/>
          <dgm:dir/>
          <dgm:resizeHandles/>
        </dgm:presLayoutVars>
      </dgm:prSet>
      <dgm:spPr/>
    </dgm:pt>
    <dgm:pt modelId="{20DE6AE8-BC38-4C37-8220-230A202F4DD8}" type="pres">
      <dgm:prSet presAssocID="{A1FA6768-F720-4C6C-BB48-05687EB8DE25}" presName="Accent3" presStyleCnt="0"/>
      <dgm:spPr/>
    </dgm:pt>
    <dgm:pt modelId="{DCA34E67-B362-467A-A587-A65C69C6AA02}" type="pres">
      <dgm:prSet presAssocID="{A1FA6768-F720-4C6C-BB48-05687EB8DE25}" presName="Accent" presStyleLbl="node1" presStyleIdx="0" presStyleCnt="3"/>
      <dgm:spPr/>
    </dgm:pt>
    <dgm:pt modelId="{BC8EEC71-DD82-4CEE-B1E9-13BA94FCE2D9}" type="pres">
      <dgm:prSet presAssocID="{A1FA6768-F720-4C6C-BB48-05687EB8DE25}" presName="ParentBackground3" presStyleCnt="0"/>
      <dgm:spPr/>
    </dgm:pt>
    <dgm:pt modelId="{6BCD1C2E-F576-4947-9761-7A575796118C}" type="pres">
      <dgm:prSet presAssocID="{A1FA6768-F720-4C6C-BB48-05687EB8DE25}" presName="ParentBackground" presStyleLbl="fgAcc1" presStyleIdx="0" presStyleCnt="3"/>
      <dgm:spPr/>
    </dgm:pt>
    <dgm:pt modelId="{BF391D44-AE19-468A-A696-986F231A292C}" type="pres">
      <dgm:prSet presAssocID="{A1FA6768-F720-4C6C-BB48-05687EB8DE25}" presName="Parent3" presStyleLbl="revTx" presStyleIdx="0" presStyleCnt="0">
        <dgm:presLayoutVars>
          <dgm:chMax val="1"/>
          <dgm:chPref val="1"/>
          <dgm:bulletEnabled val="1"/>
        </dgm:presLayoutVars>
      </dgm:prSet>
      <dgm:spPr/>
    </dgm:pt>
    <dgm:pt modelId="{D71AB506-27F8-4C72-AC11-158C2A452C02}" type="pres">
      <dgm:prSet presAssocID="{A95BCD25-5F4A-4294-A8F9-4039057D0C92}" presName="Accent2" presStyleCnt="0"/>
      <dgm:spPr/>
    </dgm:pt>
    <dgm:pt modelId="{13D22BC4-2F65-49B5-A16E-B6B2358E2767}" type="pres">
      <dgm:prSet presAssocID="{A95BCD25-5F4A-4294-A8F9-4039057D0C92}" presName="Accent" presStyleLbl="node1" presStyleIdx="1" presStyleCnt="3"/>
      <dgm:spPr/>
    </dgm:pt>
    <dgm:pt modelId="{7D385817-AF6A-4623-A1D9-2645EE5826C2}" type="pres">
      <dgm:prSet presAssocID="{A95BCD25-5F4A-4294-A8F9-4039057D0C92}" presName="ParentBackground2" presStyleCnt="0"/>
      <dgm:spPr/>
    </dgm:pt>
    <dgm:pt modelId="{4B0C0862-515F-4F07-AAF6-12F5F8BEF657}" type="pres">
      <dgm:prSet presAssocID="{A95BCD25-5F4A-4294-A8F9-4039057D0C92}" presName="ParentBackground" presStyleLbl="fgAcc1" presStyleIdx="1" presStyleCnt="3"/>
      <dgm:spPr/>
    </dgm:pt>
    <dgm:pt modelId="{A132BE95-E127-42AF-85C7-82F4C2865464}" type="pres">
      <dgm:prSet presAssocID="{A95BCD25-5F4A-4294-A8F9-4039057D0C92}" presName="Parent2" presStyleLbl="revTx" presStyleIdx="0" presStyleCnt="0">
        <dgm:presLayoutVars>
          <dgm:chMax val="1"/>
          <dgm:chPref val="1"/>
          <dgm:bulletEnabled val="1"/>
        </dgm:presLayoutVars>
      </dgm:prSet>
      <dgm:spPr/>
    </dgm:pt>
    <dgm:pt modelId="{5AB8FE09-0BAB-4B69-A40B-12151BF94198}" type="pres">
      <dgm:prSet presAssocID="{A61D14CC-514B-4394-8C3A-E1DEB6DE5778}" presName="Accent1" presStyleCnt="0"/>
      <dgm:spPr/>
    </dgm:pt>
    <dgm:pt modelId="{A2E1A23A-E0BD-490C-9C61-C31DC15FC1F2}" type="pres">
      <dgm:prSet presAssocID="{A61D14CC-514B-4394-8C3A-E1DEB6DE5778}" presName="Accent" presStyleLbl="node1" presStyleIdx="2" presStyleCnt="3"/>
      <dgm:spPr/>
    </dgm:pt>
    <dgm:pt modelId="{9F2F48F6-6DF4-42BB-9925-666E3A6874BB}" type="pres">
      <dgm:prSet presAssocID="{A61D14CC-514B-4394-8C3A-E1DEB6DE5778}" presName="ParentBackground1" presStyleCnt="0"/>
      <dgm:spPr/>
    </dgm:pt>
    <dgm:pt modelId="{D3DF17EB-76AE-47A8-B9F9-03D4F482C645}" type="pres">
      <dgm:prSet presAssocID="{A61D14CC-514B-4394-8C3A-E1DEB6DE5778}" presName="ParentBackground" presStyleLbl="fgAcc1" presStyleIdx="2" presStyleCnt="3"/>
      <dgm:spPr/>
    </dgm:pt>
    <dgm:pt modelId="{69FAE53F-F499-4D16-95DB-027C5BE2E8BF}" type="pres">
      <dgm:prSet presAssocID="{A61D14CC-514B-4394-8C3A-E1DEB6DE5778}" presName="Parent1" presStyleLbl="revTx" presStyleIdx="0" presStyleCnt="0">
        <dgm:presLayoutVars>
          <dgm:chMax val="1"/>
          <dgm:chPref val="1"/>
          <dgm:bulletEnabled val="1"/>
        </dgm:presLayoutVars>
      </dgm:prSet>
      <dgm:spPr/>
    </dgm:pt>
  </dgm:ptLst>
  <dgm:cxnLst>
    <dgm:cxn modelId="{B373111F-7198-484F-AA8A-C9C0BB24FC37}" type="presOf" srcId="{A95BCD25-5F4A-4294-A8F9-4039057D0C92}" destId="{4B0C0862-515F-4F07-AAF6-12F5F8BEF657}" srcOrd="0" destOrd="0" presId="urn:microsoft.com/office/officeart/2011/layout/CircleProcess"/>
    <dgm:cxn modelId="{1E765E32-3776-4E77-89E0-8276929D6E89}" type="presOf" srcId="{A1FA6768-F720-4C6C-BB48-05687EB8DE25}" destId="{BF391D44-AE19-468A-A696-986F231A292C}" srcOrd="1" destOrd="0" presId="urn:microsoft.com/office/officeart/2011/layout/CircleProcess"/>
    <dgm:cxn modelId="{00380634-5873-4255-AB70-0C8EC4E651F4}" type="presOf" srcId="{A61D14CC-514B-4394-8C3A-E1DEB6DE5778}" destId="{69FAE53F-F499-4D16-95DB-027C5BE2E8BF}" srcOrd="1" destOrd="0" presId="urn:microsoft.com/office/officeart/2011/layout/CircleProcess"/>
    <dgm:cxn modelId="{6FDF6436-5BEC-4196-8CFD-6CBEE4AD1131}" srcId="{BD128EC7-56D3-4BE7-91C8-8B0710E489B7}" destId="{A1FA6768-F720-4C6C-BB48-05687EB8DE25}" srcOrd="2" destOrd="0" parTransId="{70801F2B-4D57-47CD-A872-6DF08F2C6420}" sibTransId="{7AC44DF3-5A66-419B-B6D8-3E758F06630A}"/>
    <dgm:cxn modelId="{EB829350-EA6B-4874-88BD-48340C191EFE}" type="presOf" srcId="{A61D14CC-514B-4394-8C3A-E1DEB6DE5778}" destId="{D3DF17EB-76AE-47A8-B9F9-03D4F482C645}" srcOrd="0" destOrd="0" presId="urn:microsoft.com/office/officeart/2011/layout/CircleProcess"/>
    <dgm:cxn modelId="{93656959-2B26-4B87-86D0-F9B3F8A08B7D}" type="presOf" srcId="{A1FA6768-F720-4C6C-BB48-05687EB8DE25}" destId="{6BCD1C2E-F576-4947-9761-7A575796118C}" srcOrd="0" destOrd="0" presId="urn:microsoft.com/office/officeart/2011/layout/CircleProcess"/>
    <dgm:cxn modelId="{F6E19179-8000-446F-B682-6403E2EDC0C9}" srcId="{BD128EC7-56D3-4BE7-91C8-8B0710E489B7}" destId="{A95BCD25-5F4A-4294-A8F9-4039057D0C92}" srcOrd="1" destOrd="0" parTransId="{4C0E1D94-6736-442B-AE53-94244052E87A}" sibTransId="{1F6950E0-FBF4-4AB9-996C-995DA1C7ABFB}"/>
    <dgm:cxn modelId="{DDD40987-C60B-4619-88C1-72F9971F50DF}" type="presOf" srcId="{BD128EC7-56D3-4BE7-91C8-8B0710E489B7}" destId="{5321102B-DD93-4433-9CE1-2E893ED24EAD}" srcOrd="0" destOrd="0" presId="urn:microsoft.com/office/officeart/2011/layout/CircleProcess"/>
    <dgm:cxn modelId="{E154698B-C26C-4414-B3BC-1E331AB67C5B}" srcId="{BD128EC7-56D3-4BE7-91C8-8B0710E489B7}" destId="{A61D14CC-514B-4394-8C3A-E1DEB6DE5778}" srcOrd="0" destOrd="0" parTransId="{65163766-D32A-4A2E-B04D-ACB9746679C0}" sibTransId="{04290EC1-EC40-4932-B484-CAD31B3160EF}"/>
    <dgm:cxn modelId="{E4ABE6DA-AD0C-438F-933E-BD7CDC986D79}" type="presOf" srcId="{A95BCD25-5F4A-4294-A8F9-4039057D0C92}" destId="{A132BE95-E127-42AF-85C7-82F4C2865464}" srcOrd="1" destOrd="0" presId="urn:microsoft.com/office/officeart/2011/layout/CircleProcess"/>
    <dgm:cxn modelId="{E16C20BB-48FE-409E-9C16-F13BA985C11E}" type="presParOf" srcId="{5321102B-DD93-4433-9CE1-2E893ED24EAD}" destId="{20DE6AE8-BC38-4C37-8220-230A202F4DD8}" srcOrd="0" destOrd="0" presId="urn:microsoft.com/office/officeart/2011/layout/CircleProcess"/>
    <dgm:cxn modelId="{54AB79E7-4815-47DD-9D3B-9B43D1EFF18D}" type="presParOf" srcId="{20DE6AE8-BC38-4C37-8220-230A202F4DD8}" destId="{DCA34E67-B362-467A-A587-A65C69C6AA02}" srcOrd="0" destOrd="0" presId="urn:microsoft.com/office/officeart/2011/layout/CircleProcess"/>
    <dgm:cxn modelId="{B0E75509-46F3-4B61-B741-BD8EAF3DF51D}" type="presParOf" srcId="{5321102B-DD93-4433-9CE1-2E893ED24EAD}" destId="{BC8EEC71-DD82-4CEE-B1E9-13BA94FCE2D9}" srcOrd="1" destOrd="0" presId="urn:microsoft.com/office/officeart/2011/layout/CircleProcess"/>
    <dgm:cxn modelId="{D2489161-AC67-40EE-B0E1-6D14468B6BD8}" type="presParOf" srcId="{BC8EEC71-DD82-4CEE-B1E9-13BA94FCE2D9}" destId="{6BCD1C2E-F576-4947-9761-7A575796118C}" srcOrd="0" destOrd="0" presId="urn:microsoft.com/office/officeart/2011/layout/CircleProcess"/>
    <dgm:cxn modelId="{2CBE43D4-EEFA-4670-BFA2-5C0F3650C7A9}" type="presParOf" srcId="{5321102B-DD93-4433-9CE1-2E893ED24EAD}" destId="{BF391D44-AE19-468A-A696-986F231A292C}" srcOrd="2" destOrd="0" presId="urn:microsoft.com/office/officeart/2011/layout/CircleProcess"/>
    <dgm:cxn modelId="{EEC0C9FF-8BEC-4179-A762-E7ADAB4B9B7C}" type="presParOf" srcId="{5321102B-DD93-4433-9CE1-2E893ED24EAD}" destId="{D71AB506-27F8-4C72-AC11-158C2A452C02}" srcOrd="3" destOrd="0" presId="urn:microsoft.com/office/officeart/2011/layout/CircleProcess"/>
    <dgm:cxn modelId="{69EEDB61-A4E2-485B-B051-5B39E98624BB}" type="presParOf" srcId="{D71AB506-27F8-4C72-AC11-158C2A452C02}" destId="{13D22BC4-2F65-49B5-A16E-B6B2358E2767}" srcOrd="0" destOrd="0" presId="urn:microsoft.com/office/officeart/2011/layout/CircleProcess"/>
    <dgm:cxn modelId="{4C0AEDD0-CE7A-46D7-8F4E-C75AAA56FC15}" type="presParOf" srcId="{5321102B-DD93-4433-9CE1-2E893ED24EAD}" destId="{7D385817-AF6A-4623-A1D9-2645EE5826C2}" srcOrd="4" destOrd="0" presId="urn:microsoft.com/office/officeart/2011/layout/CircleProcess"/>
    <dgm:cxn modelId="{948CCBED-1260-4861-9D63-24EC07A190FA}" type="presParOf" srcId="{7D385817-AF6A-4623-A1D9-2645EE5826C2}" destId="{4B0C0862-515F-4F07-AAF6-12F5F8BEF657}" srcOrd="0" destOrd="0" presId="urn:microsoft.com/office/officeart/2011/layout/CircleProcess"/>
    <dgm:cxn modelId="{A92ADDA0-C4B7-47CB-A1F4-2204E8F7FC0A}" type="presParOf" srcId="{5321102B-DD93-4433-9CE1-2E893ED24EAD}" destId="{A132BE95-E127-42AF-85C7-82F4C2865464}" srcOrd="5" destOrd="0" presId="urn:microsoft.com/office/officeart/2011/layout/CircleProcess"/>
    <dgm:cxn modelId="{215011F5-9A61-4783-AAB5-402C16870C5F}" type="presParOf" srcId="{5321102B-DD93-4433-9CE1-2E893ED24EAD}" destId="{5AB8FE09-0BAB-4B69-A40B-12151BF94198}" srcOrd="6" destOrd="0" presId="urn:microsoft.com/office/officeart/2011/layout/CircleProcess"/>
    <dgm:cxn modelId="{25D6FD45-3BF2-4C37-AF4A-377199D9E308}" type="presParOf" srcId="{5AB8FE09-0BAB-4B69-A40B-12151BF94198}" destId="{A2E1A23A-E0BD-490C-9C61-C31DC15FC1F2}" srcOrd="0" destOrd="0" presId="urn:microsoft.com/office/officeart/2011/layout/CircleProcess"/>
    <dgm:cxn modelId="{953EB99D-E3B9-4633-85E1-4FAA94E63768}" type="presParOf" srcId="{5321102B-DD93-4433-9CE1-2E893ED24EAD}" destId="{9F2F48F6-6DF4-42BB-9925-666E3A6874BB}" srcOrd="7" destOrd="0" presId="urn:microsoft.com/office/officeart/2011/layout/CircleProcess"/>
    <dgm:cxn modelId="{07B6B534-85E2-4D3B-8B71-FD2E0646C8C1}" type="presParOf" srcId="{9F2F48F6-6DF4-42BB-9925-666E3A6874BB}" destId="{D3DF17EB-76AE-47A8-B9F9-03D4F482C645}" srcOrd="0" destOrd="0" presId="urn:microsoft.com/office/officeart/2011/layout/CircleProcess"/>
    <dgm:cxn modelId="{31173150-8AF8-4687-BBC7-648AE376F680}" type="presParOf" srcId="{5321102B-DD93-4433-9CE1-2E893ED24EAD}" destId="{69FAE53F-F499-4D16-95DB-027C5BE2E8BF}"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6101D-419A-4605-8A31-57F8E2B3A3B9}">
      <dsp:nvSpPr>
        <dsp:cNvPr id="0" name=""/>
        <dsp:cNvSpPr/>
      </dsp:nvSpPr>
      <dsp:spPr>
        <a:xfrm>
          <a:off x="1154238" y="0"/>
          <a:ext cx="13081365" cy="567209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CDBC9-A784-4A8A-BD73-BBEEBB56580D}">
      <dsp:nvSpPr>
        <dsp:cNvPr id="0" name=""/>
        <dsp:cNvSpPr/>
      </dsp:nvSpPr>
      <dsp:spPr>
        <a:xfrm>
          <a:off x="1433" y="419735"/>
          <a:ext cx="4702163" cy="48326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30974" y="649276"/>
        <a:ext cx="4243081" cy="4373546"/>
      </dsp:txXfrm>
    </dsp:sp>
    <dsp:sp modelId="{530730F2-4556-4A33-BCA2-58FB0621F942}">
      <dsp:nvSpPr>
        <dsp:cNvPr id="0" name=""/>
        <dsp:cNvSpPr/>
      </dsp:nvSpPr>
      <dsp:spPr>
        <a:xfrm>
          <a:off x="5343839" y="419735"/>
          <a:ext cx="4702163" cy="48326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5573380" y="649276"/>
        <a:ext cx="4243081" cy="4373546"/>
      </dsp:txXfrm>
    </dsp:sp>
    <dsp:sp modelId="{070F964A-048A-4D33-B13F-5BCA589BEFCD}">
      <dsp:nvSpPr>
        <dsp:cNvPr id="0" name=""/>
        <dsp:cNvSpPr/>
      </dsp:nvSpPr>
      <dsp:spPr>
        <a:xfrm>
          <a:off x="10686244" y="419735"/>
          <a:ext cx="4702163" cy="48326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10915785" y="649276"/>
        <a:ext cx="4243081" cy="4373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F82B2D-B788-4888-988A-D6C143D6ECD9}">
      <dsp:nvSpPr>
        <dsp:cNvPr id="0" name=""/>
        <dsp:cNvSpPr/>
      </dsp:nvSpPr>
      <dsp:spPr>
        <a:xfrm>
          <a:off x="2800561" y="0"/>
          <a:ext cx="8229853" cy="621646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0AD59A-A258-4EE1-9A2A-6D1AE54E82F1}">
      <dsp:nvSpPr>
        <dsp:cNvPr id="0" name=""/>
        <dsp:cNvSpPr/>
      </dsp:nvSpPr>
      <dsp:spPr>
        <a:xfrm>
          <a:off x="5474537" y="881815"/>
          <a:ext cx="10797039" cy="14715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 </a:t>
          </a:r>
        </a:p>
      </dsp:txBody>
      <dsp:txXfrm>
        <a:off x="5546372" y="953650"/>
        <a:ext cx="10653369" cy="1327883"/>
      </dsp:txXfrm>
    </dsp:sp>
    <dsp:sp modelId="{2822244F-2C65-4AA5-954B-8F99E3F68121}">
      <dsp:nvSpPr>
        <dsp:cNvPr id="0" name=""/>
        <dsp:cNvSpPr/>
      </dsp:nvSpPr>
      <dsp:spPr>
        <a:xfrm>
          <a:off x="5474537" y="2537313"/>
          <a:ext cx="10797039" cy="14715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 </a:t>
          </a:r>
        </a:p>
      </dsp:txBody>
      <dsp:txXfrm>
        <a:off x="5546372" y="2609148"/>
        <a:ext cx="10653369" cy="1327883"/>
      </dsp:txXfrm>
    </dsp:sp>
    <dsp:sp modelId="{DB2CC279-AF69-421B-BB4F-9749D1F8B3BF}">
      <dsp:nvSpPr>
        <dsp:cNvPr id="0" name=""/>
        <dsp:cNvSpPr/>
      </dsp:nvSpPr>
      <dsp:spPr>
        <a:xfrm>
          <a:off x="5474537" y="4192811"/>
          <a:ext cx="10797039" cy="147155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0030" tIns="240030" rIns="240030" bIns="240030" numCol="1" spcCol="1270" anchor="ctr" anchorCtr="0">
          <a:noAutofit/>
        </a:bodyPr>
        <a:lstStyle/>
        <a:p>
          <a:pPr marL="0" lvl="0" indent="0" algn="ctr" defTabSz="2800350">
            <a:lnSpc>
              <a:spcPct val="90000"/>
            </a:lnSpc>
            <a:spcBef>
              <a:spcPct val="0"/>
            </a:spcBef>
            <a:spcAft>
              <a:spcPct val="35000"/>
            </a:spcAft>
            <a:buNone/>
          </a:pPr>
          <a:r>
            <a:rPr lang="en-US" sz="6300" kern="1200" dirty="0"/>
            <a:t> </a:t>
          </a:r>
        </a:p>
      </dsp:txBody>
      <dsp:txXfrm>
        <a:off x="5546372" y="4264646"/>
        <a:ext cx="10653369" cy="1327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34E67-B362-467A-A587-A65C69C6AA02}">
      <dsp:nvSpPr>
        <dsp:cNvPr id="0" name=""/>
        <dsp:cNvSpPr/>
      </dsp:nvSpPr>
      <dsp:spPr>
        <a:xfrm>
          <a:off x="12234778" y="2213265"/>
          <a:ext cx="5337026" cy="533801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CD1C2E-F576-4947-9761-7A575796118C}">
      <dsp:nvSpPr>
        <dsp:cNvPr id="0" name=""/>
        <dsp:cNvSpPr/>
      </dsp:nvSpPr>
      <dsp:spPr>
        <a:xfrm>
          <a:off x="12411984" y="2391231"/>
          <a:ext cx="4982614" cy="49820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13124282" y="3103091"/>
        <a:ext cx="3558017" cy="3558363"/>
      </dsp:txXfrm>
    </dsp:sp>
    <dsp:sp modelId="{13D22BC4-2F65-49B5-A16E-B6B2358E2767}">
      <dsp:nvSpPr>
        <dsp:cNvPr id="0" name=""/>
        <dsp:cNvSpPr/>
      </dsp:nvSpPr>
      <dsp:spPr>
        <a:xfrm rot="2700000">
          <a:off x="6725236" y="2219718"/>
          <a:ext cx="5324171" cy="532417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C0862-515F-4F07-AAF6-12F5F8BEF657}">
      <dsp:nvSpPr>
        <dsp:cNvPr id="0" name=""/>
        <dsp:cNvSpPr/>
      </dsp:nvSpPr>
      <dsp:spPr>
        <a:xfrm>
          <a:off x="6896015" y="2391231"/>
          <a:ext cx="4982614" cy="49820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7608313" y="3103091"/>
        <a:ext cx="3558017" cy="3558363"/>
      </dsp:txXfrm>
    </dsp:sp>
    <dsp:sp modelId="{A2E1A23A-E0BD-490C-9C61-C31DC15FC1F2}">
      <dsp:nvSpPr>
        <dsp:cNvPr id="0" name=""/>
        <dsp:cNvSpPr/>
      </dsp:nvSpPr>
      <dsp:spPr>
        <a:xfrm rot="2700000">
          <a:off x="1209267" y="2219718"/>
          <a:ext cx="5324171" cy="5324171"/>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F17EB-76AE-47A8-B9F9-03D4F482C645}">
      <dsp:nvSpPr>
        <dsp:cNvPr id="0" name=""/>
        <dsp:cNvSpPr/>
      </dsp:nvSpPr>
      <dsp:spPr>
        <a:xfrm>
          <a:off x="1380045" y="2391231"/>
          <a:ext cx="4982614" cy="4982083"/>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US" sz="6500" kern="1200" dirty="0"/>
            <a:t> </a:t>
          </a:r>
        </a:p>
      </dsp:txBody>
      <dsp:txXfrm>
        <a:off x="2092344" y="3103091"/>
        <a:ext cx="3558017" cy="355836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slidescarnival.com/"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reserve="1" userDrawn="1">
  <p:cSld name="TITLE2">
    <p:bg>
      <p:bgPr>
        <a:solidFill>
          <a:srgbClr val="F0F0F0"/>
        </a:solidFill>
        <a:effectLst/>
      </p:bgPr>
    </p:bg>
    <p:spTree>
      <p:nvGrpSpPr>
        <p:cNvPr id="1" name="Shape 21"/>
        <p:cNvGrpSpPr/>
        <p:nvPr/>
      </p:nvGrpSpPr>
      <p:grpSpPr>
        <a:xfrm>
          <a:off x="0" y="0"/>
          <a:ext cx="0" cy="0"/>
          <a:chOff x="0" y="0"/>
          <a:chExt cx="0" cy="0"/>
        </a:xfrm>
      </p:grpSpPr>
      <p:pic>
        <p:nvPicPr>
          <p:cNvPr id="3" name="Google Shape;13;p3">
            <a:extLst>
              <a:ext uri="{FF2B5EF4-FFF2-40B4-BE49-F238E27FC236}">
                <a16:creationId xmlns:a16="http://schemas.microsoft.com/office/drawing/2014/main" id="{C20FC3A8-BB6E-FB98-527F-9725677EE286}"/>
              </a:ext>
            </a:extLst>
          </p:cNvPr>
          <p:cNvPicPr preferRelativeResize="0"/>
          <p:nvPr userDrawn="1"/>
        </p:nvPicPr>
        <p:blipFill>
          <a:blip r:embed="rId2">
            <a:alphaModFix/>
          </a:blip>
          <a:stretch>
            <a:fillRect/>
          </a:stretch>
        </p:blipFill>
        <p:spPr>
          <a:xfrm>
            <a:off x="0" y="0"/>
            <a:ext cx="18288000" cy="10287000"/>
          </a:xfrm>
          <a:prstGeom prst="rect">
            <a:avLst/>
          </a:prstGeom>
          <a:noFill/>
          <a:ln>
            <a:noFill/>
          </a:ln>
        </p:spPr>
      </p:pic>
      <p:sp>
        <p:nvSpPr>
          <p:cNvPr id="2" name="Google Shape;22;p5">
            <a:extLst>
              <a:ext uri="{FF2B5EF4-FFF2-40B4-BE49-F238E27FC236}">
                <a16:creationId xmlns:a16="http://schemas.microsoft.com/office/drawing/2014/main" id="{67E20DBB-7420-5FEA-38F9-F58DF64FB2E4}"/>
              </a:ext>
            </a:extLst>
          </p:cNvPr>
          <p:cNvSpPr txBox="1">
            <a:spLocks noGrp="1"/>
          </p:cNvSpPr>
          <p:nvPr>
            <p:ph type="body" idx="1"/>
          </p:nvPr>
        </p:nvSpPr>
        <p:spPr>
          <a:xfrm>
            <a:off x="680356" y="6053390"/>
            <a:ext cx="7915300" cy="502500"/>
          </a:xfrm>
          <a:prstGeom prst="rect">
            <a:avLst/>
          </a:prstGeom>
          <a:noFill/>
          <a:ln>
            <a:noFill/>
          </a:ln>
        </p:spPr>
        <p:txBody>
          <a:bodyPr spcFirstLastPara="1" wrap="square" lIns="91425" tIns="45700" rIns="91425" bIns="45700" anchor="b" anchorCtr="0">
            <a:noAutofit/>
          </a:bodyPr>
          <a:lstStyle>
            <a:lvl1pPr marL="457200" lvl="0" indent="-228600" algn="l" rtl="0">
              <a:spcBef>
                <a:spcPts val="400"/>
              </a:spcBef>
              <a:spcAft>
                <a:spcPts val="0"/>
              </a:spcAft>
              <a:buSzPts val="2300"/>
              <a:buFont typeface="Poppins"/>
              <a:buNone/>
              <a:defRPr sz="3500" b="0" i="0" u="none" strike="noStrike" cap="none" dirty="0">
                <a:solidFill>
                  <a:srgbClr val="051D4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dirty="0"/>
          </a:p>
        </p:txBody>
      </p:sp>
      <p:sp>
        <p:nvSpPr>
          <p:cNvPr id="6" name="Google Shape;22;p5">
            <a:extLst>
              <a:ext uri="{FF2B5EF4-FFF2-40B4-BE49-F238E27FC236}">
                <a16:creationId xmlns:a16="http://schemas.microsoft.com/office/drawing/2014/main" id="{42F075C1-4819-FC70-4430-862CCA9740FA}"/>
              </a:ext>
            </a:extLst>
          </p:cNvPr>
          <p:cNvSpPr txBox="1">
            <a:spLocks noGrp="1"/>
          </p:cNvSpPr>
          <p:nvPr>
            <p:ph type="body" idx="10" hasCustomPrompt="1"/>
          </p:nvPr>
        </p:nvSpPr>
        <p:spPr>
          <a:xfrm>
            <a:off x="680356" y="1738200"/>
            <a:ext cx="12106729" cy="399494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SzPts val="2300"/>
              <a:buFont typeface="Poppins"/>
              <a:buNone/>
              <a:defRPr sz="11000" b="1" i="0" u="none" strike="noStrike" cap="none" dirty="0">
                <a:solidFill>
                  <a:srgbClr val="00569E"/>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TOPIC</a:t>
            </a:r>
          </a:p>
        </p:txBody>
      </p:sp>
    </p:spTree>
    <p:extLst>
      <p:ext uri="{BB962C8B-B14F-4D97-AF65-F5344CB8AC3E}">
        <p14:creationId xmlns:p14="http://schemas.microsoft.com/office/powerpoint/2010/main" val="92542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OUTRO">
    <p:bg>
      <p:bgPr>
        <a:solidFill>
          <a:schemeClr val="dk2"/>
        </a:solid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body" idx="1" hasCustomPrompt="1"/>
          </p:nvPr>
        </p:nvSpPr>
        <p:spPr>
          <a:xfrm>
            <a:off x="1875416" y="1779468"/>
            <a:ext cx="14065250" cy="5853113"/>
          </a:xfrm>
          <a:prstGeom prst="rect">
            <a:avLst/>
          </a:prstGeom>
          <a:noFill/>
          <a:ln>
            <a:noFill/>
          </a:ln>
        </p:spPr>
        <p:txBody>
          <a:bodyPr spcFirstLastPara="1" wrap="square" lIns="91425" tIns="45700" rIns="91425" bIns="45700" anchor="ctr" anchorCtr="0">
            <a:normAutofit/>
          </a:bodyPr>
          <a:lstStyle>
            <a:lvl1pPr marL="82550" lvl="0" indent="0" algn="ctr">
              <a:spcBef>
                <a:spcPts val="640"/>
              </a:spcBef>
              <a:spcAft>
                <a:spcPts val="0"/>
              </a:spcAft>
              <a:buClr>
                <a:schemeClr val="dk1"/>
              </a:buClr>
              <a:buSzPts val="2300"/>
              <a:buFont typeface="Poppins"/>
              <a:buNone/>
              <a:defRPr sz="10400" b="1" i="0" u="none" strike="noStrike" cap="none" dirty="0">
                <a:solidFill>
                  <a:srgbClr val="FFFDFC"/>
                </a:solidFill>
                <a:latin typeface="Poppins"/>
                <a:ea typeface="Poppins"/>
                <a:cs typeface="Poppins"/>
                <a:sym typeface="Arial"/>
              </a:defRPr>
            </a:lvl1pPr>
            <a:lvl2pPr marL="914400" lvl="1" indent="-374650" algn="l">
              <a:spcBef>
                <a:spcPts val="560"/>
              </a:spcBef>
              <a:spcAft>
                <a:spcPts val="0"/>
              </a:spcAft>
              <a:buClr>
                <a:schemeClr val="dk1"/>
              </a:buClr>
              <a:buSzPts val="2300"/>
              <a:buFont typeface="Poppins"/>
              <a:buChar char="–"/>
              <a:defRPr>
                <a:latin typeface="Poppins"/>
                <a:ea typeface="Poppins"/>
                <a:cs typeface="Poppins"/>
                <a:sym typeface="Poppins"/>
              </a:defRPr>
            </a:lvl2pPr>
            <a:lvl3pPr marL="1371600" lvl="2" indent="-374650" algn="l">
              <a:spcBef>
                <a:spcPts val="480"/>
              </a:spcBef>
              <a:spcAft>
                <a:spcPts val="0"/>
              </a:spcAft>
              <a:buClr>
                <a:schemeClr val="dk1"/>
              </a:buClr>
              <a:buSzPts val="2300"/>
              <a:buFont typeface="Poppins"/>
              <a:buChar char="•"/>
              <a:defRPr>
                <a:latin typeface="Poppins"/>
                <a:ea typeface="Poppins"/>
                <a:cs typeface="Poppins"/>
                <a:sym typeface="Poppins"/>
              </a:defRPr>
            </a:lvl3pPr>
            <a:lvl4pPr marL="1828800" lvl="3" indent="-374650" algn="l">
              <a:spcBef>
                <a:spcPts val="400"/>
              </a:spcBef>
              <a:spcAft>
                <a:spcPts val="0"/>
              </a:spcAft>
              <a:buClr>
                <a:schemeClr val="dk1"/>
              </a:buClr>
              <a:buSzPts val="2300"/>
              <a:buFont typeface="Poppins"/>
              <a:buChar char="–"/>
              <a:defRPr>
                <a:latin typeface="Poppins"/>
                <a:ea typeface="Poppins"/>
                <a:cs typeface="Poppins"/>
                <a:sym typeface="Poppins"/>
              </a:defRPr>
            </a:lvl4pPr>
            <a:lvl5pPr marL="2286000" lvl="4" indent="-374650" algn="l">
              <a:spcBef>
                <a:spcPts val="400"/>
              </a:spcBef>
              <a:spcAft>
                <a:spcPts val="0"/>
              </a:spcAft>
              <a:buClr>
                <a:schemeClr val="dk1"/>
              </a:buClr>
              <a:buSzPts val="2300"/>
              <a:buFont typeface="Poppins"/>
              <a:buChar char="»"/>
              <a:defRPr>
                <a:latin typeface="Poppins"/>
                <a:ea typeface="Poppins"/>
                <a:cs typeface="Poppins"/>
                <a:sym typeface="Poppins"/>
              </a:defRPr>
            </a:lvl5pPr>
            <a:lvl6pPr marL="2743200" lvl="5" indent="-374650" algn="l">
              <a:spcBef>
                <a:spcPts val="400"/>
              </a:spcBef>
              <a:spcAft>
                <a:spcPts val="0"/>
              </a:spcAft>
              <a:buClr>
                <a:schemeClr val="dk1"/>
              </a:buClr>
              <a:buSzPts val="2300"/>
              <a:buFont typeface="Poppins"/>
              <a:buChar char="•"/>
              <a:defRPr>
                <a:latin typeface="Poppins"/>
                <a:ea typeface="Poppins"/>
                <a:cs typeface="Poppins"/>
                <a:sym typeface="Poppins"/>
              </a:defRPr>
            </a:lvl6pPr>
            <a:lvl7pPr marL="3200400" lvl="6" indent="-374650" algn="l">
              <a:spcBef>
                <a:spcPts val="400"/>
              </a:spcBef>
              <a:spcAft>
                <a:spcPts val="0"/>
              </a:spcAft>
              <a:buClr>
                <a:schemeClr val="dk1"/>
              </a:buClr>
              <a:buSzPts val="2300"/>
              <a:buFont typeface="Poppins"/>
              <a:buChar char="•"/>
              <a:defRPr>
                <a:latin typeface="Poppins"/>
                <a:ea typeface="Poppins"/>
                <a:cs typeface="Poppins"/>
                <a:sym typeface="Poppins"/>
              </a:defRPr>
            </a:lvl7pPr>
            <a:lvl8pPr marL="3657600" lvl="7" indent="-374650" algn="l">
              <a:spcBef>
                <a:spcPts val="400"/>
              </a:spcBef>
              <a:spcAft>
                <a:spcPts val="0"/>
              </a:spcAft>
              <a:buClr>
                <a:schemeClr val="dk1"/>
              </a:buClr>
              <a:buSzPts val="2300"/>
              <a:buFont typeface="Poppins"/>
              <a:buChar char="•"/>
              <a:defRPr>
                <a:latin typeface="Poppins"/>
                <a:ea typeface="Poppins"/>
                <a:cs typeface="Poppins"/>
                <a:sym typeface="Poppins"/>
              </a:defRPr>
            </a:lvl8pPr>
            <a:lvl9pPr marL="4114800" lvl="8" indent="-374650" algn="l">
              <a:spcBef>
                <a:spcPts val="400"/>
              </a:spcBef>
              <a:spcAft>
                <a:spcPts val="0"/>
              </a:spcAft>
              <a:buClr>
                <a:schemeClr val="dk1"/>
              </a:buClr>
              <a:buSzPts val="2300"/>
              <a:buFont typeface="Poppins"/>
              <a:buChar char="•"/>
              <a:defRPr>
                <a:latin typeface="Poppins"/>
                <a:ea typeface="Poppins"/>
                <a:cs typeface="Poppins"/>
                <a:sym typeface="Poppins"/>
              </a:defRPr>
            </a:lvl9pPr>
          </a:lstStyle>
          <a:p>
            <a:r>
              <a:rPr lang="en-US" dirty="0"/>
              <a:t>Thank You</a:t>
            </a:r>
            <a:endParaRPr dirty="0"/>
          </a:p>
        </p:txBody>
      </p:sp>
      <p:pic>
        <p:nvPicPr>
          <p:cNvPr id="3" name="Google Shape;340;p24">
            <a:extLst>
              <a:ext uri="{FF2B5EF4-FFF2-40B4-BE49-F238E27FC236}">
                <a16:creationId xmlns:a16="http://schemas.microsoft.com/office/drawing/2014/main" id="{1D55E869-4A9C-4355-8273-7D68198144EF}"/>
              </a:ext>
            </a:extLst>
          </p:cNvPr>
          <p:cNvPicPr preferRelativeResize="0"/>
          <p:nvPr userDrawn="1"/>
        </p:nvPicPr>
        <p:blipFill>
          <a:blip r:embed="rId2">
            <a:alphaModFix/>
          </a:blip>
          <a:stretch>
            <a:fillRect/>
          </a:stretch>
        </p:blipFill>
        <p:spPr>
          <a:xfrm>
            <a:off x="0" y="8352750"/>
            <a:ext cx="18424924" cy="1934250"/>
          </a:xfrm>
          <a:prstGeom prst="rect">
            <a:avLst/>
          </a:prstGeom>
          <a:noFill/>
          <a:ln>
            <a:noFill/>
          </a:ln>
        </p:spPr>
      </p:pic>
      <p:sp>
        <p:nvSpPr>
          <p:cNvPr id="4" name="TextBox 3">
            <a:extLst>
              <a:ext uri="{FF2B5EF4-FFF2-40B4-BE49-F238E27FC236}">
                <a16:creationId xmlns:a16="http://schemas.microsoft.com/office/drawing/2014/main" id="{040DAD30-12E6-25BB-84F2-159AB16621B1}"/>
              </a:ext>
            </a:extLst>
          </p:cNvPr>
          <p:cNvSpPr txBox="1"/>
          <p:nvPr userDrawn="1"/>
        </p:nvSpPr>
        <p:spPr>
          <a:xfrm>
            <a:off x="15940666" y="172153"/>
            <a:ext cx="328308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Calibri" panose="020F0502020204030204" pitchFamily="34" charset="0"/>
                <a:ea typeface="Calibri" panose="020F0502020204030204" pitchFamily="34" charset="0"/>
                <a:cs typeface="Calibri" panose="020F0502020204030204" pitchFamily="34" charset="0"/>
              </a:rPr>
              <a:t>Designed by </a:t>
            </a:r>
            <a:r>
              <a:rPr lang="en-US" sz="1400" b="1" dirty="0">
                <a:latin typeface="Calibri" panose="020F0502020204030204" pitchFamily="34" charset="0"/>
                <a:ea typeface="Calibri" panose="020F0502020204030204" pitchFamily="34" charset="0"/>
                <a:cs typeface="Calibri" panose="020F0502020204030204" pitchFamily="34" charset="0"/>
                <a:hlinkClick r:id="rId3"/>
              </a:rPr>
              <a:t>Slides</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hlinkClick r:id="rId3"/>
              </a:rPr>
              <a:t>Carnival</a:t>
            </a:r>
            <a:endParaRPr lang="en-US" sz="1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7431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userDrawn="1">
  <p:cSld name="BLANK2">
    <p:bg>
      <p:bgPr>
        <a:solidFill>
          <a:srgbClr val="00569E"/>
        </a:solidFill>
        <a:effectLst/>
      </p:bgPr>
    </p:bg>
    <p:spTree>
      <p:nvGrpSpPr>
        <p:cNvPr id="1" name="Shape 42"/>
        <p:cNvGrpSpPr/>
        <p:nvPr/>
      </p:nvGrpSpPr>
      <p:grpSpPr>
        <a:xfrm>
          <a:off x="0" y="0"/>
          <a:ext cx="0" cy="0"/>
          <a:chOff x="0" y="0"/>
          <a:chExt cx="0" cy="0"/>
        </a:xfrm>
      </p:grpSpPr>
      <p:sp>
        <p:nvSpPr>
          <p:cNvPr id="2" name="Google Shape;63;p9">
            <a:extLst>
              <a:ext uri="{FF2B5EF4-FFF2-40B4-BE49-F238E27FC236}">
                <a16:creationId xmlns:a16="http://schemas.microsoft.com/office/drawing/2014/main" id="{C7C97399-357A-122B-251A-04E0F7425D37}"/>
              </a:ext>
            </a:extLst>
          </p:cNvPr>
          <p:cNvSpPr/>
          <p:nvPr userDrawn="1"/>
        </p:nvSpPr>
        <p:spPr>
          <a:xfrm>
            <a:off x="15070272" y="7069272"/>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p5">
            <a:extLst>
              <a:ext uri="{FF2B5EF4-FFF2-40B4-BE49-F238E27FC236}">
                <a16:creationId xmlns:a16="http://schemas.microsoft.com/office/drawing/2014/main" id="{21507EA3-108B-6D21-629E-87EF197754ED}"/>
              </a:ext>
            </a:extLst>
          </p:cNvPr>
          <p:cNvSpPr txBox="1">
            <a:spLocks noGrp="1"/>
          </p:cNvSpPr>
          <p:nvPr>
            <p:ph type="body" idx="1" hasCustomPrompt="1"/>
          </p:nvPr>
        </p:nvSpPr>
        <p:spPr>
          <a:xfrm>
            <a:off x="666749" y="281929"/>
            <a:ext cx="16954502" cy="2173887"/>
          </a:xfrm>
          <a:prstGeom prst="rect">
            <a:avLst/>
          </a:prstGeom>
          <a:noFill/>
          <a:ln>
            <a:noFill/>
          </a:ln>
        </p:spPr>
        <p:txBody>
          <a:bodyPr spcFirstLastPara="1" wrap="square" lIns="91425" tIns="45700" rIns="91425" bIns="45700" anchor="ctr" anchorCtr="0">
            <a:noAutofit/>
          </a:bodyPr>
          <a:lstStyle>
            <a:lvl1pPr marL="457200" lvl="0" indent="-228600" algn="ctr" rtl="0">
              <a:spcBef>
                <a:spcPts val="400"/>
              </a:spcBef>
              <a:spcAft>
                <a:spcPts val="0"/>
              </a:spcAft>
              <a:buSzPts val="2300"/>
              <a:buFont typeface="Poppins"/>
              <a:buNone/>
              <a:defRPr sz="6000" b="1" i="0" u="none" strike="noStrike" cap="none" dirty="0">
                <a:solidFill>
                  <a:srgbClr val="FFFFFF"/>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6" name="Text Placeholder 5">
            <a:extLst>
              <a:ext uri="{FF2B5EF4-FFF2-40B4-BE49-F238E27FC236}">
                <a16:creationId xmlns:a16="http://schemas.microsoft.com/office/drawing/2014/main" id="{056EBFB7-E8AB-C344-55E3-4C703AE97AE8}"/>
              </a:ext>
            </a:extLst>
          </p:cNvPr>
          <p:cNvSpPr>
            <a:spLocks noGrp="1"/>
          </p:cNvSpPr>
          <p:nvPr>
            <p:ph type="body" sz="quarter" idx="10" hasCustomPrompt="1"/>
          </p:nvPr>
        </p:nvSpPr>
        <p:spPr>
          <a:xfrm>
            <a:off x="679450" y="3095625"/>
            <a:ext cx="16941800" cy="6688138"/>
          </a:xfrm>
          <a:prstGeom prst="rect">
            <a:avLst/>
          </a:prstGeom>
        </p:spPr>
        <p:txBody>
          <a:bodyPr/>
          <a:lstStyle>
            <a:lvl1pPr marL="0" indent="0">
              <a:buFont typeface="Arial" panose="020B0604020202020204" pitchFamily="34" charset="0"/>
              <a:buNone/>
              <a:defRPr sz="3200">
                <a:solidFill>
                  <a:schemeClr val="bg1"/>
                </a:solidFill>
              </a:defRPr>
            </a:lvl1pPr>
          </a:lstStyle>
          <a:p>
            <a:pPr lvl="0"/>
            <a:r>
              <a:rPr lang="en-US" dirty="0"/>
              <a:t>content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3" name="Google Shape;63;p9"/>
          <p:cNvSpPr/>
          <p:nvPr/>
        </p:nvSpPr>
        <p:spPr>
          <a:xfrm>
            <a:off x="15852086" y="-3628974"/>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4346480" y="7249511"/>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06510" y="1321257"/>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sp>
        <p:nvSpPr>
          <p:cNvPr id="3" name="Rectangle 2">
            <a:extLst>
              <a:ext uri="{FF2B5EF4-FFF2-40B4-BE49-F238E27FC236}">
                <a16:creationId xmlns:a16="http://schemas.microsoft.com/office/drawing/2014/main" id="{D64E68B9-B32D-D306-E582-AB8228868B4D}"/>
              </a:ext>
            </a:extLst>
          </p:cNvPr>
          <p:cNvSpPr/>
          <p:nvPr userDrawn="1"/>
        </p:nvSpPr>
        <p:spPr>
          <a:xfrm>
            <a:off x="2483470" y="3492193"/>
            <a:ext cx="6415903" cy="2889684"/>
          </a:xfrm>
          <a:custGeom>
            <a:avLst/>
            <a:gdLst>
              <a:gd name="connsiteX0" fmla="*/ 0 w 6415903"/>
              <a:gd name="connsiteY0" fmla="*/ 0 h 2889684"/>
              <a:gd name="connsiteX1" fmla="*/ 6415903 w 6415903"/>
              <a:gd name="connsiteY1" fmla="*/ 0 h 2889684"/>
              <a:gd name="connsiteX2" fmla="*/ 6415903 w 6415903"/>
              <a:gd name="connsiteY2" fmla="*/ 2889684 h 2889684"/>
              <a:gd name="connsiteX3" fmla="*/ 0 w 6415903"/>
              <a:gd name="connsiteY3" fmla="*/ 2889684 h 2889684"/>
              <a:gd name="connsiteX4" fmla="*/ 0 w 6415903"/>
              <a:gd name="connsiteY4" fmla="*/ 0 h 2889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903" h="2889684" extrusionOk="0">
                <a:moveTo>
                  <a:pt x="0" y="0"/>
                </a:moveTo>
                <a:cubicBezTo>
                  <a:pt x="1576847" y="118645"/>
                  <a:pt x="3852511" y="116012"/>
                  <a:pt x="6415903" y="0"/>
                </a:cubicBezTo>
                <a:cubicBezTo>
                  <a:pt x="6283021" y="559773"/>
                  <a:pt x="6500854" y="1691618"/>
                  <a:pt x="6415903" y="2889684"/>
                </a:cubicBezTo>
                <a:cubicBezTo>
                  <a:pt x="3824017" y="3024284"/>
                  <a:pt x="978359" y="2732488"/>
                  <a:pt x="0" y="2889684"/>
                </a:cubicBezTo>
                <a:cubicBezTo>
                  <a:pt x="-20187" y="2513968"/>
                  <a:pt x="-152480" y="1134296"/>
                  <a:pt x="0" y="0"/>
                </a:cubicBezTo>
                <a:close/>
              </a:path>
            </a:pathLst>
          </a:custGeom>
          <a:noFill/>
          <a:ln w="38100">
            <a:solidFill>
              <a:schemeClr val="bg1"/>
            </a:solidFill>
            <a:extLst>
              <a:ext uri="{C807C97D-BFC1-408E-A445-0C87EB9F89A2}">
                <ask:lineSketchStyleProps xmlns:ask="http://schemas.microsoft.com/office/drawing/2018/sketchyshapes" xmlns="" sd="1219033472">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Text Placeholder 5">
            <a:extLst>
              <a:ext uri="{FF2B5EF4-FFF2-40B4-BE49-F238E27FC236}">
                <a16:creationId xmlns:a16="http://schemas.microsoft.com/office/drawing/2014/main" id="{139FCC88-0F91-77A4-7005-E41A0FE11B7D}"/>
              </a:ext>
            </a:extLst>
          </p:cNvPr>
          <p:cNvSpPr>
            <a:spLocks noGrp="1"/>
          </p:cNvSpPr>
          <p:nvPr>
            <p:ph type="body" sz="quarter" idx="10" hasCustomPrompt="1"/>
          </p:nvPr>
        </p:nvSpPr>
        <p:spPr>
          <a:xfrm>
            <a:off x="2594896" y="3604217"/>
            <a:ext cx="6192002" cy="2627506"/>
          </a:xfrm>
          <a:prstGeom prst="rect">
            <a:avLst/>
          </a:prstGeom>
        </p:spPr>
        <p:txBody>
          <a:bodyPr/>
          <a:lstStyle>
            <a:lvl1pPr>
              <a:lnSpc>
                <a:spcPct val="100000"/>
              </a:lnSpc>
              <a:defRPr sz="24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Content1, 350, str, 22</a:t>
            </a:r>
          </a:p>
        </p:txBody>
      </p:sp>
      <p:sp>
        <p:nvSpPr>
          <p:cNvPr id="5" name="Rectangle 4">
            <a:extLst>
              <a:ext uri="{FF2B5EF4-FFF2-40B4-BE49-F238E27FC236}">
                <a16:creationId xmlns:a16="http://schemas.microsoft.com/office/drawing/2014/main" id="{083DCB25-BC72-126D-ED33-8A4345B0F592}"/>
              </a:ext>
            </a:extLst>
          </p:cNvPr>
          <p:cNvSpPr/>
          <p:nvPr userDrawn="1"/>
        </p:nvSpPr>
        <p:spPr>
          <a:xfrm>
            <a:off x="9430370" y="3492193"/>
            <a:ext cx="6415903" cy="2889684"/>
          </a:xfrm>
          <a:custGeom>
            <a:avLst/>
            <a:gdLst>
              <a:gd name="connsiteX0" fmla="*/ 0 w 6415903"/>
              <a:gd name="connsiteY0" fmla="*/ 0 h 2889684"/>
              <a:gd name="connsiteX1" fmla="*/ 6415903 w 6415903"/>
              <a:gd name="connsiteY1" fmla="*/ 0 h 2889684"/>
              <a:gd name="connsiteX2" fmla="*/ 6415903 w 6415903"/>
              <a:gd name="connsiteY2" fmla="*/ 2889684 h 2889684"/>
              <a:gd name="connsiteX3" fmla="*/ 0 w 6415903"/>
              <a:gd name="connsiteY3" fmla="*/ 2889684 h 2889684"/>
              <a:gd name="connsiteX4" fmla="*/ 0 w 6415903"/>
              <a:gd name="connsiteY4" fmla="*/ 0 h 2889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903" h="2889684" extrusionOk="0">
                <a:moveTo>
                  <a:pt x="0" y="0"/>
                </a:moveTo>
                <a:cubicBezTo>
                  <a:pt x="1737701" y="-5264"/>
                  <a:pt x="4571890" y="84467"/>
                  <a:pt x="6415903" y="0"/>
                </a:cubicBezTo>
                <a:cubicBezTo>
                  <a:pt x="6287730" y="775948"/>
                  <a:pt x="6545053" y="1912918"/>
                  <a:pt x="6415903" y="2889684"/>
                </a:cubicBezTo>
                <a:cubicBezTo>
                  <a:pt x="4098023" y="2996004"/>
                  <a:pt x="2546246" y="2882035"/>
                  <a:pt x="0" y="2889684"/>
                </a:cubicBezTo>
                <a:cubicBezTo>
                  <a:pt x="160128" y="1855676"/>
                  <a:pt x="25049" y="742366"/>
                  <a:pt x="0" y="0"/>
                </a:cubicBezTo>
                <a:close/>
              </a:path>
            </a:pathLst>
          </a:custGeom>
          <a:noFill/>
          <a:ln w="38100">
            <a:solidFill>
              <a:schemeClr val="bg1"/>
            </a:solidFill>
            <a:extLst>
              <a:ext uri="{C807C97D-BFC1-408E-A445-0C87EB9F89A2}">
                <ask:lineSketchStyleProps xmlns:ask="http://schemas.microsoft.com/office/drawing/2018/sketchyshapes" xmlns="" sd="2650216993">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 Placeholder 5">
            <a:extLst>
              <a:ext uri="{FF2B5EF4-FFF2-40B4-BE49-F238E27FC236}">
                <a16:creationId xmlns:a16="http://schemas.microsoft.com/office/drawing/2014/main" id="{A9AB304A-417A-A8C5-48CA-D939C9A10CB4}"/>
              </a:ext>
            </a:extLst>
          </p:cNvPr>
          <p:cNvSpPr>
            <a:spLocks noGrp="1"/>
          </p:cNvSpPr>
          <p:nvPr>
            <p:ph type="body" sz="quarter" idx="11" hasCustomPrompt="1"/>
          </p:nvPr>
        </p:nvSpPr>
        <p:spPr>
          <a:xfrm>
            <a:off x="9541796" y="3604217"/>
            <a:ext cx="6192002" cy="2627506"/>
          </a:xfrm>
          <a:prstGeom prst="rect">
            <a:avLst/>
          </a:prstGeom>
        </p:spPr>
        <p:txBody>
          <a:bodyPr/>
          <a:lstStyle>
            <a:lvl1pPr>
              <a:lnSpc>
                <a:spcPct val="100000"/>
              </a:lnSpc>
              <a:defRPr sz="24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Content2, 350, str, 22</a:t>
            </a:r>
          </a:p>
        </p:txBody>
      </p:sp>
      <p:sp>
        <p:nvSpPr>
          <p:cNvPr id="7" name="Rectangle 6">
            <a:extLst>
              <a:ext uri="{FF2B5EF4-FFF2-40B4-BE49-F238E27FC236}">
                <a16:creationId xmlns:a16="http://schemas.microsoft.com/office/drawing/2014/main" id="{883790DF-E9CA-406F-53F1-EB7AF8871992}"/>
              </a:ext>
            </a:extLst>
          </p:cNvPr>
          <p:cNvSpPr/>
          <p:nvPr userDrawn="1"/>
        </p:nvSpPr>
        <p:spPr>
          <a:xfrm>
            <a:off x="2496170" y="6756093"/>
            <a:ext cx="6415903" cy="2889684"/>
          </a:xfrm>
          <a:custGeom>
            <a:avLst/>
            <a:gdLst>
              <a:gd name="connsiteX0" fmla="*/ 0 w 6415903"/>
              <a:gd name="connsiteY0" fmla="*/ 0 h 2889684"/>
              <a:gd name="connsiteX1" fmla="*/ 6415903 w 6415903"/>
              <a:gd name="connsiteY1" fmla="*/ 0 h 2889684"/>
              <a:gd name="connsiteX2" fmla="*/ 6415903 w 6415903"/>
              <a:gd name="connsiteY2" fmla="*/ 2889684 h 2889684"/>
              <a:gd name="connsiteX3" fmla="*/ 0 w 6415903"/>
              <a:gd name="connsiteY3" fmla="*/ 2889684 h 2889684"/>
              <a:gd name="connsiteX4" fmla="*/ 0 w 6415903"/>
              <a:gd name="connsiteY4" fmla="*/ 0 h 2889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903" h="2889684" extrusionOk="0">
                <a:moveTo>
                  <a:pt x="0" y="0"/>
                </a:moveTo>
                <a:cubicBezTo>
                  <a:pt x="2873154" y="-42219"/>
                  <a:pt x="4387529" y="63140"/>
                  <a:pt x="6415903" y="0"/>
                </a:cubicBezTo>
                <a:cubicBezTo>
                  <a:pt x="6543536" y="1233706"/>
                  <a:pt x="6361723" y="1850786"/>
                  <a:pt x="6415903" y="2889684"/>
                </a:cubicBezTo>
                <a:cubicBezTo>
                  <a:pt x="5230448" y="2983339"/>
                  <a:pt x="1057313" y="2823882"/>
                  <a:pt x="0" y="2889684"/>
                </a:cubicBezTo>
                <a:cubicBezTo>
                  <a:pt x="-19792" y="1744287"/>
                  <a:pt x="164427" y="467541"/>
                  <a:pt x="0" y="0"/>
                </a:cubicBezTo>
                <a:close/>
              </a:path>
            </a:pathLst>
          </a:custGeom>
          <a:noFill/>
          <a:ln w="38100">
            <a:solidFill>
              <a:schemeClr val="bg1"/>
            </a:solidFill>
            <a:extLst>
              <a:ext uri="{C807C97D-BFC1-408E-A445-0C87EB9F89A2}">
                <ask:lineSketchStyleProps xmlns:ask="http://schemas.microsoft.com/office/drawing/2018/sketchyshapes" xmlns="" sd="879248734">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 Placeholder 5">
            <a:extLst>
              <a:ext uri="{FF2B5EF4-FFF2-40B4-BE49-F238E27FC236}">
                <a16:creationId xmlns:a16="http://schemas.microsoft.com/office/drawing/2014/main" id="{89C056BD-A741-13FF-D2FE-F7F14EE9A217}"/>
              </a:ext>
            </a:extLst>
          </p:cNvPr>
          <p:cNvSpPr>
            <a:spLocks noGrp="1"/>
          </p:cNvSpPr>
          <p:nvPr>
            <p:ph type="body" sz="quarter" idx="12" hasCustomPrompt="1"/>
          </p:nvPr>
        </p:nvSpPr>
        <p:spPr>
          <a:xfrm>
            <a:off x="2607596" y="6868117"/>
            <a:ext cx="6192002" cy="2627506"/>
          </a:xfrm>
          <a:prstGeom prst="rect">
            <a:avLst/>
          </a:prstGeom>
        </p:spPr>
        <p:txBody>
          <a:bodyPr/>
          <a:lstStyle>
            <a:lvl1pPr>
              <a:lnSpc>
                <a:spcPct val="100000"/>
              </a:lnSpc>
              <a:defRPr sz="24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Content3, 350, str, 22</a:t>
            </a:r>
          </a:p>
        </p:txBody>
      </p:sp>
      <p:sp>
        <p:nvSpPr>
          <p:cNvPr id="9" name="Rectangle 8">
            <a:extLst>
              <a:ext uri="{FF2B5EF4-FFF2-40B4-BE49-F238E27FC236}">
                <a16:creationId xmlns:a16="http://schemas.microsoft.com/office/drawing/2014/main" id="{717D71EB-3C44-2129-C930-69E74F22718C}"/>
              </a:ext>
            </a:extLst>
          </p:cNvPr>
          <p:cNvSpPr/>
          <p:nvPr userDrawn="1"/>
        </p:nvSpPr>
        <p:spPr>
          <a:xfrm>
            <a:off x="9443070" y="6756093"/>
            <a:ext cx="6415903" cy="2889684"/>
          </a:xfrm>
          <a:custGeom>
            <a:avLst/>
            <a:gdLst>
              <a:gd name="connsiteX0" fmla="*/ 0 w 6415903"/>
              <a:gd name="connsiteY0" fmla="*/ 0 h 2889684"/>
              <a:gd name="connsiteX1" fmla="*/ 6415903 w 6415903"/>
              <a:gd name="connsiteY1" fmla="*/ 0 h 2889684"/>
              <a:gd name="connsiteX2" fmla="*/ 6415903 w 6415903"/>
              <a:gd name="connsiteY2" fmla="*/ 2889684 h 2889684"/>
              <a:gd name="connsiteX3" fmla="*/ 0 w 6415903"/>
              <a:gd name="connsiteY3" fmla="*/ 2889684 h 2889684"/>
              <a:gd name="connsiteX4" fmla="*/ 0 w 6415903"/>
              <a:gd name="connsiteY4" fmla="*/ 0 h 28896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903" h="2889684" extrusionOk="0">
                <a:moveTo>
                  <a:pt x="0" y="0"/>
                </a:moveTo>
                <a:cubicBezTo>
                  <a:pt x="1731193" y="-109404"/>
                  <a:pt x="3357201" y="-69256"/>
                  <a:pt x="6415903" y="0"/>
                </a:cubicBezTo>
                <a:cubicBezTo>
                  <a:pt x="6399208" y="1159740"/>
                  <a:pt x="6493332" y="1783838"/>
                  <a:pt x="6415903" y="2889684"/>
                </a:cubicBezTo>
                <a:cubicBezTo>
                  <a:pt x="3574903" y="2940604"/>
                  <a:pt x="2418555" y="2814994"/>
                  <a:pt x="0" y="2889684"/>
                </a:cubicBezTo>
                <a:cubicBezTo>
                  <a:pt x="127317" y="2578807"/>
                  <a:pt x="-72729" y="746661"/>
                  <a:pt x="0" y="0"/>
                </a:cubicBezTo>
                <a:close/>
              </a:path>
            </a:pathLst>
          </a:custGeom>
          <a:noFill/>
          <a:ln w="38100">
            <a:solidFill>
              <a:schemeClr val="bg1"/>
            </a:solidFill>
            <a:extLst>
              <a:ext uri="{C807C97D-BFC1-408E-A445-0C87EB9F89A2}">
                <ask:lineSketchStyleProps xmlns:ask="http://schemas.microsoft.com/office/drawing/2018/sketchyshapes" xmlns="" sd="4266498984">
                  <a:prstGeom prst="rect">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 Placeholder 5">
            <a:extLst>
              <a:ext uri="{FF2B5EF4-FFF2-40B4-BE49-F238E27FC236}">
                <a16:creationId xmlns:a16="http://schemas.microsoft.com/office/drawing/2014/main" id="{9E193CE3-7252-D354-0CE0-BECC102DD55D}"/>
              </a:ext>
            </a:extLst>
          </p:cNvPr>
          <p:cNvSpPr>
            <a:spLocks noGrp="1"/>
          </p:cNvSpPr>
          <p:nvPr>
            <p:ph type="body" sz="quarter" idx="13" hasCustomPrompt="1"/>
          </p:nvPr>
        </p:nvSpPr>
        <p:spPr>
          <a:xfrm>
            <a:off x="9554496" y="6868117"/>
            <a:ext cx="6192002" cy="2627506"/>
          </a:xfrm>
          <a:prstGeom prst="rect">
            <a:avLst/>
          </a:prstGeom>
        </p:spPr>
        <p:txBody>
          <a:bodyPr/>
          <a:lstStyle>
            <a:lvl1pPr>
              <a:lnSpc>
                <a:spcPct val="100000"/>
              </a:lnSpc>
              <a:defRPr sz="24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Content4, 350, str, 22</a:t>
            </a:r>
          </a:p>
        </p:txBody>
      </p:sp>
    </p:spTree>
    <p:extLst>
      <p:ext uri="{BB962C8B-B14F-4D97-AF65-F5344CB8AC3E}">
        <p14:creationId xmlns:p14="http://schemas.microsoft.com/office/powerpoint/2010/main" val="4266163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3" name="Google Shape;63;p9"/>
          <p:cNvSpPr/>
          <p:nvPr/>
        </p:nvSpPr>
        <p:spPr>
          <a:xfrm>
            <a:off x="16619002" y="7449641"/>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5094444" y="-2831238"/>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95000" y="731322"/>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sp>
        <p:nvSpPr>
          <p:cNvPr id="11" name="Text Placeholder 13">
            <a:extLst>
              <a:ext uri="{FF2B5EF4-FFF2-40B4-BE49-F238E27FC236}">
                <a16:creationId xmlns:a16="http://schemas.microsoft.com/office/drawing/2014/main" id="{087F9834-DAA9-8DCB-2691-96496870926F}"/>
              </a:ext>
            </a:extLst>
          </p:cNvPr>
          <p:cNvSpPr>
            <a:spLocks noGrp="1"/>
          </p:cNvSpPr>
          <p:nvPr>
            <p:ph type="body" sz="quarter" idx="11" hasCustomPrompt="1"/>
          </p:nvPr>
        </p:nvSpPr>
        <p:spPr>
          <a:xfrm>
            <a:off x="1691843" y="4252685"/>
            <a:ext cx="4708957" cy="5479143"/>
          </a:xfrm>
          <a:prstGeom prst="rect">
            <a:avLst/>
          </a:prstGeom>
        </p:spPr>
        <p:txBody>
          <a:bodyPr/>
          <a:lstStyle>
            <a:lvl1pPr>
              <a:defRPr lang="en-US" sz="2000" b="0"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Content1, 300, str, 20</a:t>
            </a:r>
          </a:p>
        </p:txBody>
      </p:sp>
      <p:sp>
        <p:nvSpPr>
          <p:cNvPr id="12" name="Text Placeholder 13">
            <a:extLst>
              <a:ext uri="{FF2B5EF4-FFF2-40B4-BE49-F238E27FC236}">
                <a16:creationId xmlns:a16="http://schemas.microsoft.com/office/drawing/2014/main" id="{2FFD440B-EE24-2F04-6CC5-03FCB6113159}"/>
              </a:ext>
            </a:extLst>
          </p:cNvPr>
          <p:cNvSpPr>
            <a:spLocks noGrp="1"/>
          </p:cNvSpPr>
          <p:nvPr>
            <p:ph type="body" sz="quarter" idx="12" hasCustomPrompt="1"/>
          </p:nvPr>
        </p:nvSpPr>
        <p:spPr>
          <a:xfrm>
            <a:off x="1691843" y="2690655"/>
            <a:ext cx="4708957" cy="1271745"/>
          </a:xfrm>
          <a:prstGeom prst="rect">
            <a:avLst/>
          </a:prstGeom>
        </p:spPr>
        <p:txBody>
          <a:bodyPr/>
          <a:lstStyle>
            <a:lvl1pPr>
              <a:defRPr lang="en-US" sz="2400" b="1"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Subtitle1, 40, str, 24</a:t>
            </a:r>
          </a:p>
        </p:txBody>
      </p:sp>
      <p:sp>
        <p:nvSpPr>
          <p:cNvPr id="13" name="Text Placeholder 13">
            <a:extLst>
              <a:ext uri="{FF2B5EF4-FFF2-40B4-BE49-F238E27FC236}">
                <a16:creationId xmlns:a16="http://schemas.microsoft.com/office/drawing/2014/main" id="{06169FA3-D7A3-98F2-3E68-D2766A031402}"/>
              </a:ext>
            </a:extLst>
          </p:cNvPr>
          <p:cNvSpPr>
            <a:spLocks noGrp="1"/>
          </p:cNvSpPr>
          <p:nvPr>
            <p:ph type="body" sz="quarter" idx="13" hasCustomPrompt="1"/>
          </p:nvPr>
        </p:nvSpPr>
        <p:spPr>
          <a:xfrm>
            <a:off x="7025847" y="4259944"/>
            <a:ext cx="4708957" cy="5479143"/>
          </a:xfrm>
          <a:prstGeom prst="rect">
            <a:avLst/>
          </a:prstGeom>
        </p:spPr>
        <p:txBody>
          <a:bodyPr/>
          <a:lstStyle>
            <a:lvl1pPr>
              <a:defRPr lang="en-US" sz="2000" b="0"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Content2, 300, str, 20</a:t>
            </a:r>
          </a:p>
        </p:txBody>
      </p:sp>
      <p:sp>
        <p:nvSpPr>
          <p:cNvPr id="14" name="Text Placeholder 13">
            <a:extLst>
              <a:ext uri="{FF2B5EF4-FFF2-40B4-BE49-F238E27FC236}">
                <a16:creationId xmlns:a16="http://schemas.microsoft.com/office/drawing/2014/main" id="{E34D297E-5940-EE83-074E-216958B9381E}"/>
              </a:ext>
            </a:extLst>
          </p:cNvPr>
          <p:cNvSpPr>
            <a:spLocks noGrp="1"/>
          </p:cNvSpPr>
          <p:nvPr>
            <p:ph type="body" sz="quarter" idx="14" hasCustomPrompt="1"/>
          </p:nvPr>
        </p:nvSpPr>
        <p:spPr>
          <a:xfrm>
            <a:off x="7025847" y="2697914"/>
            <a:ext cx="4708957" cy="1271745"/>
          </a:xfrm>
          <a:prstGeom prst="rect">
            <a:avLst/>
          </a:prstGeom>
        </p:spPr>
        <p:txBody>
          <a:bodyPr/>
          <a:lstStyle>
            <a:lvl1pPr>
              <a:defRPr lang="en-US" sz="2400" b="1"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Subtitle2, 40, str, 24</a:t>
            </a:r>
          </a:p>
        </p:txBody>
      </p:sp>
      <p:sp>
        <p:nvSpPr>
          <p:cNvPr id="15" name="Text Placeholder 13">
            <a:extLst>
              <a:ext uri="{FF2B5EF4-FFF2-40B4-BE49-F238E27FC236}">
                <a16:creationId xmlns:a16="http://schemas.microsoft.com/office/drawing/2014/main" id="{D2520030-6894-5B64-9B38-50E698872413}"/>
              </a:ext>
            </a:extLst>
          </p:cNvPr>
          <p:cNvSpPr>
            <a:spLocks noGrp="1"/>
          </p:cNvSpPr>
          <p:nvPr>
            <p:ph type="body" sz="quarter" idx="15" hasCustomPrompt="1"/>
          </p:nvPr>
        </p:nvSpPr>
        <p:spPr>
          <a:xfrm>
            <a:off x="12388875" y="4267203"/>
            <a:ext cx="4708957" cy="5479143"/>
          </a:xfrm>
          <a:prstGeom prst="rect">
            <a:avLst/>
          </a:prstGeom>
        </p:spPr>
        <p:txBody>
          <a:bodyPr/>
          <a:lstStyle>
            <a:lvl1pPr>
              <a:defRPr lang="en-US" sz="2000" b="0"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Content3, 300, str, 20</a:t>
            </a:r>
          </a:p>
        </p:txBody>
      </p:sp>
      <p:sp>
        <p:nvSpPr>
          <p:cNvPr id="16" name="Text Placeholder 13">
            <a:extLst>
              <a:ext uri="{FF2B5EF4-FFF2-40B4-BE49-F238E27FC236}">
                <a16:creationId xmlns:a16="http://schemas.microsoft.com/office/drawing/2014/main" id="{BB909F2B-9697-7BE9-AB32-1DE4A803F9CF}"/>
              </a:ext>
            </a:extLst>
          </p:cNvPr>
          <p:cNvSpPr>
            <a:spLocks noGrp="1"/>
          </p:cNvSpPr>
          <p:nvPr>
            <p:ph type="body" sz="quarter" idx="16" hasCustomPrompt="1"/>
          </p:nvPr>
        </p:nvSpPr>
        <p:spPr>
          <a:xfrm>
            <a:off x="12388875" y="2705173"/>
            <a:ext cx="4708957" cy="1271745"/>
          </a:xfrm>
          <a:prstGeom prst="rect">
            <a:avLst/>
          </a:prstGeom>
        </p:spPr>
        <p:txBody>
          <a:bodyPr/>
          <a:lstStyle>
            <a:lvl1pPr>
              <a:defRPr lang="en-US" sz="2400" b="1" i="0" u="none" strike="noStrike" cap="none" dirty="0">
                <a:solidFill>
                  <a:schemeClr val="bg1"/>
                </a:solidFill>
                <a:latin typeface="Quicksand"/>
                <a:ea typeface="Quicksand"/>
                <a:cs typeface="Quicksand"/>
                <a:sym typeface="Arial"/>
              </a:defRPr>
            </a:lvl1pPr>
            <a:lvl2pPr>
              <a:defRPr lang="en-US" sz="2400" b="0" i="0" u="none" strike="noStrike" cap="none" smtClean="0">
                <a:solidFill>
                  <a:srgbClr val="2D2D2D"/>
                </a:solidFill>
                <a:latin typeface="Quicksand"/>
                <a:ea typeface="Quicksand"/>
                <a:cs typeface="Quicksand"/>
                <a:sym typeface="Arial"/>
              </a:defRPr>
            </a:lvl2pPr>
          </a:lstStyle>
          <a:p>
            <a:pPr lvl="0"/>
            <a:r>
              <a:rPr lang="en-US" dirty="0"/>
              <a:t>Subtitle3, 40, str, 24</a:t>
            </a:r>
          </a:p>
        </p:txBody>
      </p:sp>
    </p:spTree>
    <p:extLst>
      <p:ext uri="{BB962C8B-B14F-4D97-AF65-F5344CB8AC3E}">
        <p14:creationId xmlns:p14="http://schemas.microsoft.com/office/powerpoint/2010/main" val="207120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4" name="Google Shape;64;p9"/>
          <p:cNvSpPr/>
          <p:nvPr/>
        </p:nvSpPr>
        <p:spPr>
          <a:xfrm>
            <a:off x="-5245287" y="-2486406"/>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1">
            <a:extLst>
              <a:ext uri="{FF2B5EF4-FFF2-40B4-BE49-F238E27FC236}">
                <a16:creationId xmlns:a16="http://schemas.microsoft.com/office/drawing/2014/main" id="{CC85326F-9D64-E91F-3810-EBED0289F490}"/>
              </a:ext>
            </a:extLst>
          </p:cNvPr>
          <p:cNvSpPr>
            <a:spLocks noGrp="1"/>
          </p:cNvSpPr>
          <p:nvPr>
            <p:ph type="title" hasCustomPrompt="1"/>
          </p:nvPr>
        </p:nvSpPr>
        <p:spPr>
          <a:xfrm>
            <a:off x="9579842" y="1101291"/>
            <a:ext cx="7646219" cy="2264435"/>
          </a:xfrm>
          <a:prstGeom prst="rect">
            <a:avLst/>
          </a:prstGeom>
        </p:spPr>
        <p:txBody>
          <a:bodyPr anchor="ctr">
            <a:normAutofit/>
          </a:bodyPr>
          <a:lstStyle>
            <a:lvl1pPr>
              <a:defRPr sz="4400" baseline="0">
                <a:solidFill>
                  <a:schemeClr val="bg1"/>
                </a:solidFill>
                <a:latin typeface="Times New Roman" panose="02020603050405020304" pitchFamily="18" charset="0"/>
                <a:cs typeface="Times New Roman" panose="02020603050405020304" pitchFamily="18" charset="0"/>
              </a:defRPr>
            </a:lvl1pPr>
          </a:lstStyle>
          <a:p>
            <a:r>
              <a:rPr lang="en-US" dirty="0"/>
              <a:t>Title, 80, str, 44</a:t>
            </a:r>
          </a:p>
        </p:txBody>
      </p:sp>
      <p:sp>
        <p:nvSpPr>
          <p:cNvPr id="4" name="Picture Placeholder 18">
            <a:extLst>
              <a:ext uri="{FF2B5EF4-FFF2-40B4-BE49-F238E27FC236}">
                <a16:creationId xmlns:a16="http://schemas.microsoft.com/office/drawing/2014/main" id="{8ABD87FA-8B1A-1DED-FA1D-53B0D56D6F37}"/>
              </a:ext>
            </a:extLst>
          </p:cNvPr>
          <p:cNvSpPr>
            <a:spLocks noGrp="1"/>
          </p:cNvSpPr>
          <p:nvPr>
            <p:ph type="pic" sz="quarter" idx="13" hasCustomPrompt="1"/>
          </p:nvPr>
        </p:nvSpPr>
        <p:spPr>
          <a:xfrm>
            <a:off x="1941900" y="1101291"/>
            <a:ext cx="7202100" cy="8367713"/>
          </a:xfrm>
          <a:prstGeom prst="rect">
            <a:avLst/>
          </a:prstGeom>
        </p:spPr>
        <p:txBody>
          <a:bodyPr/>
          <a:lstStyle>
            <a:lvl1pPr algn="ctr">
              <a:defRPr sz="2800">
                <a:solidFill>
                  <a:schemeClr val="bg1"/>
                </a:solidFill>
                <a:latin typeface="Times New Roman" panose="02020603050405020304" pitchFamily="18" charset="0"/>
                <a:cs typeface="Times New Roman" panose="02020603050405020304" pitchFamily="18" charset="0"/>
              </a:defRPr>
            </a:lvl1pPr>
          </a:lstStyle>
          <a:p>
            <a:r>
              <a:rPr lang="en-US" dirty="0"/>
              <a:t>Image, 0, </a:t>
            </a:r>
            <a:r>
              <a:rPr lang="en-US" dirty="0" err="1"/>
              <a:t>img</a:t>
            </a:r>
            <a:r>
              <a:rPr lang="en-US" dirty="0"/>
              <a:t>, 15</a:t>
            </a:r>
          </a:p>
        </p:txBody>
      </p:sp>
      <p:sp>
        <p:nvSpPr>
          <p:cNvPr id="5" name="Text Placeholder 24">
            <a:extLst>
              <a:ext uri="{FF2B5EF4-FFF2-40B4-BE49-F238E27FC236}">
                <a16:creationId xmlns:a16="http://schemas.microsoft.com/office/drawing/2014/main" id="{37D19F11-62E0-8105-76A5-28089813C6AD}"/>
              </a:ext>
            </a:extLst>
          </p:cNvPr>
          <p:cNvSpPr>
            <a:spLocks noGrp="1"/>
          </p:cNvSpPr>
          <p:nvPr>
            <p:ph type="body" sz="quarter" idx="15" hasCustomPrompt="1"/>
          </p:nvPr>
        </p:nvSpPr>
        <p:spPr>
          <a:xfrm>
            <a:off x="9579842" y="3795482"/>
            <a:ext cx="7646219" cy="5673521"/>
          </a:xfrm>
          <a:prstGeom prst="rect">
            <a:avLst/>
          </a:prstGeom>
        </p:spPr>
        <p:txBody>
          <a:bodyPr>
            <a:noAutofit/>
          </a:bodyPr>
          <a:lstStyle>
            <a:lvl1pPr>
              <a:defRPr sz="2800" b="0" cap="none" spc="0" baseline="0">
                <a:solidFill>
                  <a:schemeClr val="bg1"/>
                </a:solidFill>
                <a:latin typeface="Times New Roman" panose="02020603050405020304" pitchFamily="18" charset="0"/>
                <a:cs typeface="Times New Roman" panose="02020603050405020304" pitchFamily="18" charset="0"/>
              </a:defRPr>
            </a:lvl1pPr>
          </a:lstStyle>
          <a:p>
            <a:pPr lvl="0"/>
            <a:r>
              <a:rPr lang="en-US" dirty="0"/>
              <a:t>Summary, 450, str, 28</a:t>
            </a:r>
          </a:p>
        </p:txBody>
      </p:sp>
    </p:spTree>
    <p:extLst>
      <p:ext uri="{BB962C8B-B14F-4D97-AF65-F5344CB8AC3E}">
        <p14:creationId xmlns:p14="http://schemas.microsoft.com/office/powerpoint/2010/main" val="49493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4" name="Google Shape;64;p9"/>
          <p:cNvSpPr/>
          <p:nvPr/>
        </p:nvSpPr>
        <p:spPr>
          <a:xfrm>
            <a:off x="-5245287" y="-2486406"/>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95000" y="731322"/>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graphicFrame>
        <p:nvGraphicFramePr>
          <p:cNvPr id="4" name="Diagram 3">
            <a:extLst>
              <a:ext uri="{FF2B5EF4-FFF2-40B4-BE49-F238E27FC236}">
                <a16:creationId xmlns:a16="http://schemas.microsoft.com/office/drawing/2014/main" id="{C2F8E374-482E-0321-A977-08004C79A032}"/>
              </a:ext>
            </a:extLst>
          </p:cNvPr>
          <p:cNvGraphicFramePr/>
          <p:nvPr userDrawn="1">
            <p:extLst>
              <p:ext uri="{D42A27DB-BD31-4B8C-83A1-F6EECF244321}">
                <p14:modId xmlns:p14="http://schemas.microsoft.com/office/powerpoint/2010/main" val="4187487500"/>
              </p:ext>
            </p:extLst>
          </p:nvPr>
        </p:nvGraphicFramePr>
        <p:xfrm>
          <a:off x="1733511" y="3746500"/>
          <a:ext cx="15389842" cy="5672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5">
            <a:extLst>
              <a:ext uri="{FF2B5EF4-FFF2-40B4-BE49-F238E27FC236}">
                <a16:creationId xmlns:a16="http://schemas.microsoft.com/office/drawing/2014/main" id="{123CB449-658F-F4B3-747F-AC6D9A4CC6F0}"/>
              </a:ext>
            </a:extLst>
          </p:cNvPr>
          <p:cNvSpPr>
            <a:spLocks noGrp="1"/>
          </p:cNvSpPr>
          <p:nvPr>
            <p:ph type="body" sz="quarter" idx="10" hasCustomPrompt="1"/>
          </p:nvPr>
        </p:nvSpPr>
        <p:spPr>
          <a:xfrm>
            <a:off x="1875606" y="4487299"/>
            <a:ext cx="4372793" cy="4123302"/>
          </a:xfrm>
          <a:prstGeom prst="rect">
            <a:avLst/>
          </a:prstGeom>
        </p:spPr>
        <p:txBody>
          <a:bodyPr/>
          <a:lstStyle>
            <a:lvl1pPr>
              <a:lnSpc>
                <a:spcPct val="100000"/>
              </a:lnSpc>
              <a:defRPr sz="28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Content1, 220, str, 26</a:t>
            </a:r>
          </a:p>
        </p:txBody>
      </p:sp>
      <p:sp>
        <p:nvSpPr>
          <p:cNvPr id="6" name="Text Placeholder 5">
            <a:extLst>
              <a:ext uri="{FF2B5EF4-FFF2-40B4-BE49-F238E27FC236}">
                <a16:creationId xmlns:a16="http://schemas.microsoft.com/office/drawing/2014/main" id="{FE1CD4AA-ED36-FD5D-BD1F-FDAC31A4DDEF}"/>
              </a:ext>
            </a:extLst>
          </p:cNvPr>
          <p:cNvSpPr>
            <a:spLocks noGrp="1"/>
          </p:cNvSpPr>
          <p:nvPr>
            <p:ph type="body" sz="quarter" idx="11" hasCustomPrompt="1"/>
          </p:nvPr>
        </p:nvSpPr>
        <p:spPr>
          <a:xfrm>
            <a:off x="7238131" y="4487299"/>
            <a:ext cx="4372793" cy="4123302"/>
          </a:xfrm>
          <a:prstGeom prst="rect">
            <a:avLst/>
          </a:prstGeom>
        </p:spPr>
        <p:txBody>
          <a:bodyPr/>
          <a:lstStyle>
            <a:lvl1pPr>
              <a:lnSpc>
                <a:spcPct val="100000"/>
              </a:lnSpc>
              <a:defRPr sz="28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Content2, 220, str, 26</a:t>
            </a:r>
          </a:p>
        </p:txBody>
      </p:sp>
      <p:sp>
        <p:nvSpPr>
          <p:cNvPr id="7" name="Text Placeholder 5">
            <a:extLst>
              <a:ext uri="{FF2B5EF4-FFF2-40B4-BE49-F238E27FC236}">
                <a16:creationId xmlns:a16="http://schemas.microsoft.com/office/drawing/2014/main" id="{57679BCA-0125-16AD-A33E-3584DF7FD5C9}"/>
              </a:ext>
            </a:extLst>
          </p:cNvPr>
          <p:cNvSpPr>
            <a:spLocks noGrp="1"/>
          </p:cNvSpPr>
          <p:nvPr>
            <p:ph type="body" sz="quarter" idx="12" hasCustomPrompt="1"/>
          </p:nvPr>
        </p:nvSpPr>
        <p:spPr>
          <a:xfrm>
            <a:off x="12600655" y="4487299"/>
            <a:ext cx="4404643" cy="4123302"/>
          </a:xfrm>
          <a:prstGeom prst="rect">
            <a:avLst/>
          </a:prstGeom>
        </p:spPr>
        <p:txBody>
          <a:bodyPr/>
          <a:lstStyle>
            <a:lvl1pPr>
              <a:lnSpc>
                <a:spcPct val="100000"/>
              </a:lnSpc>
              <a:defRPr sz="2800" b="0" spc="0">
                <a:solidFill>
                  <a:schemeClr val="bg1"/>
                </a:solidFill>
                <a:latin typeface="Times New Roman" panose="02020603050405020304" pitchFamily="18" charset="0"/>
                <a:cs typeface="Times New Roman" panose="02020603050405020304" pitchFamily="18" charset="0"/>
              </a:defRPr>
            </a:lvl1pPr>
          </a:lstStyle>
          <a:p>
            <a:pPr lvl="0"/>
            <a:r>
              <a:rPr lang="en-US" dirty="0"/>
              <a:t>Content3, 220, str, 26</a:t>
            </a:r>
          </a:p>
        </p:txBody>
      </p:sp>
    </p:spTree>
    <p:extLst>
      <p:ext uri="{BB962C8B-B14F-4D97-AF65-F5344CB8AC3E}">
        <p14:creationId xmlns:p14="http://schemas.microsoft.com/office/powerpoint/2010/main" val="46983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4" name="Google Shape;64;p9"/>
          <p:cNvSpPr/>
          <p:nvPr/>
        </p:nvSpPr>
        <p:spPr>
          <a:xfrm>
            <a:off x="15690663" y="7476744"/>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95000" y="731322"/>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graphicFrame>
        <p:nvGraphicFramePr>
          <p:cNvPr id="10" name="Diagram 9">
            <a:extLst>
              <a:ext uri="{FF2B5EF4-FFF2-40B4-BE49-F238E27FC236}">
                <a16:creationId xmlns:a16="http://schemas.microsoft.com/office/drawing/2014/main" id="{EC443B93-37D3-7F8C-3C11-5F8BA684DC8C}"/>
              </a:ext>
            </a:extLst>
          </p:cNvPr>
          <p:cNvGraphicFramePr/>
          <p:nvPr userDrawn="1">
            <p:extLst>
              <p:ext uri="{D42A27DB-BD31-4B8C-83A1-F6EECF244321}">
                <p14:modId xmlns:p14="http://schemas.microsoft.com/office/powerpoint/2010/main" val="777439238"/>
              </p:ext>
            </p:extLst>
          </p:nvPr>
        </p:nvGraphicFramePr>
        <p:xfrm>
          <a:off x="0" y="2960914"/>
          <a:ext cx="16271577" cy="621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7">
            <a:extLst>
              <a:ext uri="{FF2B5EF4-FFF2-40B4-BE49-F238E27FC236}">
                <a16:creationId xmlns:a16="http://schemas.microsoft.com/office/drawing/2014/main" id="{DF615795-6912-E416-90E1-0366C527835C}"/>
              </a:ext>
            </a:extLst>
          </p:cNvPr>
          <p:cNvSpPr>
            <a:spLocks noGrp="1"/>
          </p:cNvSpPr>
          <p:nvPr>
            <p:ph type="body" sz="quarter" idx="10" hasCustomPrompt="1"/>
          </p:nvPr>
        </p:nvSpPr>
        <p:spPr>
          <a:xfrm>
            <a:off x="5616277" y="3964634"/>
            <a:ext cx="10515600" cy="1206079"/>
          </a:xfrm>
          <a:prstGeom prst="rect">
            <a:avLst/>
          </a:prstGeom>
        </p:spPr>
        <p:txBody>
          <a:bodyPr/>
          <a:lstStyle>
            <a:lvl1pPr>
              <a:lnSpc>
                <a:spcPct val="100000"/>
              </a:lnSpc>
              <a:defRPr sz="2400" spc="0">
                <a:latin typeface="Times New Roman" panose="02020603050405020304" pitchFamily="18" charset="0"/>
                <a:cs typeface="Times New Roman" panose="02020603050405020304" pitchFamily="18" charset="0"/>
              </a:defRPr>
            </a:lvl1pPr>
          </a:lstStyle>
          <a:p>
            <a:pPr lvl="0"/>
            <a:r>
              <a:rPr lang="en-US" dirty="0"/>
              <a:t>Content1, 350, str, 15</a:t>
            </a:r>
          </a:p>
        </p:txBody>
      </p:sp>
      <p:sp>
        <p:nvSpPr>
          <p:cNvPr id="12" name="Text Placeholder 7">
            <a:extLst>
              <a:ext uri="{FF2B5EF4-FFF2-40B4-BE49-F238E27FC236}">
                <a16:creationId xmlns:a16="http://schemas.microsoft.com/office/drawing/2014/main" id="{8E895E26-90B4-175C-1F99-11F0FDF1B8F7}"/>
              </a:ext>
            </a:extLst>
          </p:cNvPr>
          <p:cNvSpPr>
            <a:spLocks noGrp="1"/>
          </p:cNvSpPr>
          <p:nvPr>
            <p:ph type="body" sz="quarter" idx="11" hasCustomPrompt="1"/>
          </p:nvPr>
        </p:nvSpPr>
        <p:spPr>
          <a:xfrm>
            <a:off x="5616277" y="5647383"/>
            <a:ext cx="10515600" cy="1206078"/>
          </a:xfrm>
          <a:prstGeom prst="rect">
            <a:avLst/>
          </a:prstGeom>
        </p:spPr>
        <p:txBody>
          <a:bodyPr/>
          <a:lstStyle>
            <a:lvl1pPr>
              <a:lnSpc>
                <a:spcPct val="100000"/>
              </a:lnSpc>
              <a:defRPr sz="2400" spc="0">
                <a:latin typeface="Times New Roman" panose="02020603050405020304" pitchFamily="18" charset="0"/>
                <a:cs typeface="Times New Roman" panose="02020603050405020304" pitchFamily="18" charset="0"/>
              </a:defRPr>
            </a:lvl1pPr>
          </a:lstStyle>
          <a:p>
            <a:pPr lvl="0"/>
            <a:r>
              <a:rPr lang="en-US" dirty="0"/>
              <a:t>Content2, 350, str, 15</a:t>
            </a:r>
          </a:p>
        </p:txBody>
      </p:sp>
      <p:sp>
        <p:nvSpPr>
          <p:cNvPr id="13" name="Text Placeholder 7">
            <a:extLst>
              <a:ext uri="{FF2B5EF4-FFF2-40B4-BE49-F238E27FC236}">
                <a16:creationId xmlns:a16="http://schemas.microsoft.com/office/drawing/2014/main" id="{104A939E-607E-34AF-B54E-C99C92B258C3}"/>
              </a:ext>
            </a:extLst>
          </p:cNvPr>
          <p:cNvSpPr>
            <a:spLocks noGrp="1"/>
          </p:cNvSpPr>
          <p:nvPr>
            <p:ph type="body" sz="quarter" idx="12" hasCustomPrompt="1"/>
          </p:nvPr>
        </p:nvSpPr>
        <p:spPr>
          <a:xfrm>
            <a:off x="5616277" y="7266221"/>
            <a:ext cx="10515600" cy="1206078"/>
          </a:xfrm>
          <a:prstGeom prst="rect">
            <a:avLst/>
          </a:prstGeom>
        </p:spPr>
        <p:txBody>
          <a:bodyPr/>
          <a:lstStyle>
            <a:lvl1pPr>
              <a:lnSpc>
                <a:spcPct val="100000"/>
              </a:lnSpc>
              <a:defRPr sz="2400" spc="0">
                <a:latin typeface="Times New Roman" panose="02020603050405020304" pitchFamily="18" charset="0"/>
                <a:cs typeface="Times New Roman" panose="02020603050405020304" pitchFamily="18" charset="0"/>
              </a:defRPr>
            </a:lvl1pPr>
          </a:lstStyle>
          <a:p>
            <a:pPr lvl="0"/>
            <a:r>
              <a:rPr lang="en-US" dirty="0"/>
              <a:t>Content3, 350, str, 15</a:t>
            </a:r>
          </a:p>
        </p:txBody>
      </p:sp>
    </p:spTree>
    <p:extLst>
      <p:ext uri="{BB962C8B-B14F-4D97-AF65-F5344CB8AC3E}">
        <p14:creationId xmlns:p14="http://schemas.microsoft.com/office/powerpoint/2010/main" val="229468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4" name="Google Shape;64;p9"/>
          <p:cNvSpPr/>
          <p:nvPr/>
        </p:nvSpPr>
        <p:spPr>
          <a:xfrm>
            <a:off x="15690663" y="7476744"/>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95000" y="731322"/>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grpSp>
        <p:nvGrpSpPr>
          <p:cNvPr id="3" name="Group 2">
            <a:extLst>
              <a:ext uri="{FF2B5EF4-FFF2-40B4-BE49-F238E27FC236}">
                <a16:creationId xmlns:a16="http://schemas.microsoft.com/office/drawing/2014/main" id="{F7D82D0E-1E9E-FA63-E58C-818A7258566C}"/>
              </a:ext>
            </a:extLst>
          </p:cNvPr>
          <p:cNvGrpSpPr/>
          <p:nvPr userDrawn="1"/>
        </p:nvGrpSpPr>
        <p:grpSpPr>
          <a:xfrm>
            <a:off x="1700491" y="3720394"/>
            <a:ext cx="944028" cy="1015663"/>
            <a:chOff x="539711" y="2136803"/>
            <a:chExt cx="1371600" cy="1468092"/>
          </a:xfrm>
        </p:grpSpPr>
        <p:sp>
          <p:nvSpPr>
            <p:cNvPr id="4" name="Oval 3">
              <a:extLst>
                <a:ext uri="{FF2B5EF4-FFF2-40B4-BE49-F238E27FC236}">
                  <a16:creationId xmlns:a16="http://schemas.microsoft.com/office/drawing/2014/main" id="{BABCD503-FB7F-5785-6C3A-F84EADF125AB}"/>
                </a:ext>
              </a:extLst>
            </p:cNvPr>
            <p:cNvSpPr/>
            <p:nvPr userDrawn="1"/>
          </p:nvSpPr>
          <p:spPr>
            <a:xfrm>
              <a:off x="539711" y="2208361"/>
              <a:ext cx="1371600" cy="1371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FAFC8C-5EEB-F9A6-FDE8-032D3017EC11}"/>
                </a:ext>
              </a:extLst>
            </p:cNvPr>
            <p:cNvSpPr txBox="1"/>
            <p:nvPr userDrawn="1"/>
          </p:nvSpPr>
          <p:spPr>
            <a:xfrm>
              <a:off x="761184" y="2136803"/>
              <a:ext cx="853456" cy="1468092"/>
            </a:xfrm>
            <a:prstGeom prst="rect">
              <a:avLst/>
            </a:prstGeom>
            <a:noFill/>
          </p:spPr>
          <p:txBody>
            <a:bodyPr wrap="square" rtlCol="0">
              <a:spAutoFit/>
            </a:bodyPr>
            <a:lstStyle/>
            <a:p>
              <a:r>
                <a:rPr lang="en-US" sz="6000" dirty="0">
                  <a:solidFill>
                    <a:schemeClr val="bg1"/>
                  </a:solidFill>
                  <a:latin typeface="Amasis MT Pro Black" panose="02040A04050005020304" pitchFamily="18" charset="0"/>
                </a:rPr>
                <a:t>1</a:t>
              </a:r>
            </a:p>
          </p:txBody>
        </p:sp>
      </p:grpSp>
      <p:sp>
        <p:nvSpPr>
          <p:cNvPr id="6" name="Text Placeholder 16">
            <a:extLst>
              <a:ext uri="{FF2B5EF4-FFF2-40B4-BE49-F238E27FC236}">
                <a16:creationId xmlns:a16="http://schemas.microsoft.com/office/drawing/2014/main" id="{2B69B8DB-5A18-E2A3-939E-9099033A1117}"/>
              </a:ext>
            </a:extLst>
          </p:cNvPr>
          <p:cNvSpPr>
            <a:spLocks noGrp="1"/>
          </p:cNvSpPr>
          <p:nvPr>
            <p:ph type="body" sz="quarter" idx="10" hasCustomPrompt="1"/>
          </p:nvPr>
        </p:nvSpPr>
        <p:spPr>
          <a:xfrm>
            <a:off x="3124161" y="3356340"/>
            <a:ext cx="8420139" cy="1743768"/>
          </a:xfrm>
          <a:prstGeom prst="rect">
            <a:avLst/>
          </a:prstGeom>
        </p:spPr>
        <p:txBody>
          <a:bodyPr anchor="ctr">
            <a:normAutofit/>
          </a:bodyPr>
          <a:lstStyle>
            <a:lvl1pPr>
              <a:defRPr lang="en-US" sz="2200" dirty="0">
                <a:solidFill>
                  <a:schemeClr val="bg1"/>
                </a:solidFill>
                <a:latin typeface="Poppins" panose="00000500000000000000" pitchFamily="2" charset="0"/>
                <a:cs typeface="Poppins" panose="00000500000000000000" pitchFamily="2" charset="0"/>
              </a:defRPr>
            </a:lvl1pPr>
          </a:lstStyle>
          <a:p>
            <a:pPr lvl="0"/>
            <a:r>
              <a:rPr lang="en-US" dirty="0"/>
              <a:t>Content1, 300, str, 24</a:t>
            </a:r>
          </a:p>
        </p:txBody>
      </p:sp>
      <p:grpSp>
        <p:nvGrpSpPr>
          <p:cNvPr id="7" name="Group 6">
            <a:extLst>
              <a:ext uri="{FF2B5EF4-FFF2-40B4-BE49-F238E27FC236}">
                <a16:creationId xmlns:a16="http://schemas.microsoft.com/office/drawing/2014/main" id="{CF165CEC-7B99-F77F-02FF-85F17D1B5F66}"/>
              </a:ext>
            </a:extLst>
          </p:cNvPr>
          <p:cNvGrpSpPr/>
          <p:nvPr userDrawn="1"/>
        </p:nvGrpSpPr>
        <p:grpSpPr>
          <a:xfrm>
            <a:off x="1658754" y="5721662"/>
            <a:ext cx="944028" cy="1015663"/>
            <a:chOff x="539711" y="2136803"/>
            <a:chExt cx="1371600" cy="1468092"/>
          </a:xfrm>
        </p:grpSpPr>
        <p:sp>
          <p:nvSpPr>
            <p:cNvPr id="8" name="Oval 7">
              <a:extLst>
                <a:ext uri="{FF2B5EF4-FFF2-40B4-BE49-F238E27FC236}">
                  <a16:creationId xmlns:a16="http://schemas.microsoft.com/office/drawing/2014/main" id="{4E7890C0-C962-7475-FF14-28065843CB76}"/>
                </a:ext>
              </a:extLst>
            </p:cNvPr>
            <p:cNvSpPr/>
            <p:nvPr userDrawn="1"/>
          </p:nvSpPr>
          <p:spPr>
            <a:xfrm>
              <a:off x="539711" y="2208361"/>
              <a:ext cx="1371600" cy="1371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E917A21-5F6B-A2F3-0817-1591C29832B7}"/>
                </a:ext>
              </a:extLst>
            </p:cNvPr>
            <p:cNvSpPr txBox="1"/>
            <p:nvPr userDrawn="1"/>
          </p:nvSpPr>
          <p:spPr>
            <a:xfrm>
              <a:off x="761184" y="2136803"/>
              <a:ext cx="853456" cy="1468092"/>
            </a:xfrm>
            <a:prstGeom prst="rect">
              <a:avLst/>
            </a:prstGeom>
            <a:noFill/>
          </p:spPr>
          <p:txBody>
            <a:bodyPr wrap="square" rtlCol="0">
              <a:spAutoFit/>
            </a:bodyPr>
            <a:lstStyle/>
            <a:p>
              <a:r>
                <a:rPr lang="en-US" sz="6000" dirty="0">
                  <a:solidFill>
                    <a:schemeClr val="bg1"/>
                  </a:solidFill>
                  <a:latin typeface="Amasis MT Pro Black" panose="02040A04050005020304" pitchFamily="18" charset="0"/>
                </a:rPr>
                <a:t>2</a:t>
              </a:r>
            </a:p>
          </p:txBody>
        </p:sp>
      </p:grpSp>
      <p:grpSp>
        <p:nvGrpSpPr>
          <p:cNvPr id="14" name="Group 13">
            <a:extLst>
              <a:ext uri="{FF2B5EF4-FFF2-40B4-BE49-F238E27FC236}">
                <a16:creationId xmlns:a16="http://schemas.microsoft.com/office/drawing/2014/main" id="{0635519D-9272-013E-620B-F82B8F41C925}"/>
              </a:ext>
            </a:extLst>
          </p:cNvPr>
          <p:cNvGrpSpPr/>
          <p:nvPr userDrawn="1"/>
        </p:nvGrpSpPr>
        <p:grpSpPr>
          <a:xfrm>
            <a:off x="1658754" y="7789686"/>
            <a:ext cx="944028" cy="1015663"/>
            <a:chOff x="539711" y="2136803"/>
            <a:chExt cx="1371600" cy="1468092"/>
          </a:xfrm>
        </p:grpSpPr>
        <p:sp>
          <p:nvSpPr>
            <p:cNvPr id="15" name="Oval 14">
              <a:extLst>
                <a:ext uri="{FF2B5EF4-FFF2-40B4-BE49-F238E27FC236}">
                  <a16:creationId xmlns:a16="http://schemas.microsoft.com/office/drawing/2014/main" id="{D5F5FA65-3F03-E2D1-5F23-E2434F012D91}"/>
                </a:ext>
              </a:extLst>
            </p:cNvPr>
            <p:cNvSpPr/>
            <p:nvPr userDrawn="1"/>
          </p:nvSpPr>
          <p:spPr>
            <a:xfrm>
              <a:off x="539711" y="2208361"/>
              <a:ext cx="1371600" cy="13716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E621AE6-299E-1C09-8482-FDFB020F940D}"/>
                </a:ext>
              </a:extLst>
            </p:cNvPr>
            <p:cNvSpPr txBox="1"/>
            <p:nvPr userDrawn="1"/>
          </p:nvSpPr>
          <p:spPr>
            <a:xfrm>
              <a:off x="761184" y="2136803"/>
              <a:ext cx="853456" cy="1468092"/>
            </a:xfrm>
            <a:prstGeom prst="rect">
              <a:avLst/>
            </a:prstGeom>
            <a:noFill/>
          </p:spPr>
          <p:txBody>
            <a:bodyPr wrap="square" rtlCol="0">
              <a:spAutoFit/>
            </a:bodyPr>
            <a:lstStyle/>
            <a:p>
              <a:r>
                <a:rPr lang="en-US" sz="6000" dirty="0">
                  <a:solidFill>
                    <a:schemeClr val="bg1"/>
                  </a:solidFill>
                  <a:latin typeface="Amasis MT Pro Black" panose="02040A04050005020304" pitchFamily="18" charset="0"/>
                </a:rPr>
                <a:t>3</a:t>
              </a:r>
            </a:p>
          </p:txBody>
        </p:sp>
      </p:grpSp>
      <p:sp>
        <p:nvSpPr>
          <p:cNvPr id="17" name="Text Placeholder 16">
            <a:extLst>
              <a:ext uri="{FF2B5EF4-FFF2-40B4-BE49-F238E27FC236}">
                <a16:creationId xmlns:a16="http://schemas.microsoft.com/office/drawing/2014/main" id="{5958B202-F561-E54E-CA5D-614683759BC1}"/>
              </a:ext>
            </a:extLst>
          </p:cNvPr>
          <p:cNvSpPr>
            <a:spLocks noGrp="1"/>
          </p:cNvSpPr>
          <p:nvPr>
            <p:ph type="body" sz="quarter" idx="11" hasCustomPrompt="1"/>
          </p:nvPr>
        </p:nvSpPr>
        <p:spPr>
          <a:xfrm>
            <a:off x="3124160" y="5357608"/>
            <a:ext cx="8420139" cy="1743768"/>
          </a:xfrm>
          <a:prstGeom prst="rect">
            <a:avLst/>
          </a:prstGeom>
        </p:spPr>
        <p:txBody>
          <a:bodyPr anchor="ctr">
            <a:normAutofit/>
          </a:bodyPr>
          <a:lstStyle>
            <a:lvl1pPr>
              <a:defRPr lang="en-US" sz="2200" dirty="0">
                <a:solidFill>
                  <a:schemeClr val="bg1"/>
                </a:solidFill>
                <a:latin typeface="Poppins" panose="00000500000000000000" pitchFamily="2" charset="0"/>
                <a:cs typeface="Poppins" panose="00000500000000000000" pitchFamily="2" charset="0"/>
              </a:defRPr>
            </a:lvl1pPr>
          </a:lstStyle>
          <a:p>
            <a:pPr lvl="0"/>
            <a:r>
              <a:rPr lang="en-US" dirty="0"/>
              <a:t>Content2, 300, str, 24</a:t>
            </a:r>
          </a:p>
        </p:txBody>
      </p:sp>
      <p:sp>
        <p:nvSpPr>
          <p:cNvPr id="18" name="Text Placeholder 16">
            <a:extLst>
              <a:ext uri="{FF2B5EF4-FFF2-40B4-BE49-F238E27FC236}">
                <a16:creationId xmlns:a16="http://schemas.microsoft.com/office/drawing/2014/main" id="{F3664C73-1B08-B8AC-D345-7891FF157196}"/>
              </a:ext>
            </a:extLst>
          </p:cNvPr>
          <p:cNvSpPr>
            <a:spLocks noGrp="1"/>
          </p:cNvSpPr>
          <p:nvPr>
            <p:ph type="body" sz="quarter" idx="12" hasCustomPrompt="1"/>
          </p:nvPr>
        </p:nvSpPr>
        <p:spPr>
          <a:xfrm>
            <a:off x="3124160" y="7425632"/>
            <a:ext cx="8420139" cy="1743768"/>
          </a:xfrm>
          <a:prstGeom prst="rect">
            <a:avLst/>
          </a:prstGeom>
        </p:spPr>
        <p:txBody>
          <a:bodyPr anchor="ctr">
            <a:normAutofit/>
          </a:bodyPr>
          <a:lstStyle>
            <a:lvl1pPr>
              <a:defRPr lang="en-US" sz="2200" dirty="0">
                <a:solidFill>
                  <a:schemeClr val="bg1"/>
                </a:solidFill>
                <a:latin typeface="Poppins" panose="00000500000000000000" pitchFamily="2" charset="0"/>
                <a:cs typeface="Poppins" panose="00000500000000000000" pitchFamily="2" charset="0"/>
              </a:defRPr>
            </a:lvl1pPr>
          </a:lstStyle>
          <a:p>
            <a:pPr lvl="0"/>
            <a:r>
              <a:rPr lang="en-US" dirty="0"/>
              <a:t>Content3, 300, str, 24</a:t>
            </a:r>
          </a:p>
        </p:txBody>
      </p:sp>
      <p:sp>
        <p:nvSpPr>
          <p:cNvPr id="19" name="Picture Placeholder 28">
            <a:extLst>
              <a:ext uri="{FF2B5EF4-FFF2-40B4-BE49-F238E27FC236}">
                <a16:creationId xmlns:a16="http://schemas.microsoft.com/office/drawing/2014/main" id="{9E22FF69-BBA7-E9B9-8EE6-D1DD0BADDA34}"/>
              </a:ext>
            </a:extLst>
          </p:cNvPr>
          <p:cNvSpPr>
            <a:spLocks noGrp="1"/>
          </p:cNvSpPr>
          <p:nvPr>
            <p:ph type="pic" sz="quarter" idx="13" hasCustomPrompt="1"/>
          </p:nvPr>
        </p:nvSpPr>
        <p:spPr>
          <a:xfrm>
            <a:off x="12023942" y="3356340"/>
            <a:ext cx="4968658" cy="5813060"/>
          </a:xfrm>
          <a:prstGeom prst="rect">
            <a:avLst/>
          </a:prstGeom>
        </p:spPr>
        <p:txBody>
          <a:bodyPr/>
          <a:lstStyle>
            <a:lvl1pPr>
              <a:defRPr lang="en-US" sz="2200" dirty="0">
                <a:solidFill>
                  <a:schemeClr val="bg1"/>
                </a:solidFill>
                <a:latin typeface="Poppins" panose="00000500000000000000" pitchFamily="2" charset="0"/>
                <a:cs typeface="Poppins" panose="00000500000000000000" pitchFamily="2" charset="0"/>
              </a:defRPr>
            </a:lvl1pPr>
          </a:lstStyle>
          <a:p>
            <a:r>
              <a:rPr lang="en-US" dirty="0"/>
              <a:t>Image, 0, </a:t>
            </a:r>
            <a:r>
              <a:rPr lang="en-US" dirty="0" err="1"/>
              <a:t>img</a:t>
            </a:r>
            <a:r>
              <a:rPr lang="en-US" dirty="0"/>
              <a:t>, 16</a:t>
            </a:r>
          </a:p>
        </p:txBody>
      </p:sp>
    </p:spTree>
    <p:extLst>
      <p:ext uri="{BB962C8B-B14F-4D97-AF65-F5344CB8AC3E}">
        <p14:creationId xmlns:p14="http://schemas.microsoft.com/office/powerpoint/2010/main" val="4104509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preserve="1" userDrawn="1">
  <p:cSld name="1_Content with Caption">
    <p:bg>
      <p:bgPr>
        <a:solidFill>
          <a:schemeClr val="dk2"/>
        </a:solidFill>
        <a:effectLst/>
      </p:bgPr>
    </p:bg>
    <p:spTree>
      <p:nvGrpSpPr>
        <p:cNvPr id="1" name="Shape 59"/>
        <p:cNvGrpSpPr/>
        <p:nvPr/>
      </p:nvGrpSpPr>
      <p:grpSpPr>
        <a:xfrm>
          <a:off x="0" y="0"/>
          <a:ext cx="0" cy="0"/>
          <a:chOff x="0" y="0"/>
          <a:chExt cx="0" cy="0"/>
        </a:xfrm>
      </p:grpSpPr>
      <p:sp>
        <p:nvSpPr>
          <p:cNvPr id="64" name="Google Shape;64;p9"/>
          <p:cNvSpPr/>
          <p:nvPr/>
        </p:nvSpPr>
        <p:spPr>
          <a:xfrm>
            <a:off x="-3217728" y="-2473055"/>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AF5E81DB-9B26-30AA-526D-CB3951962C5E}"/>
              </a:ext>
            </a:extLst>
          </p:cNvPr>
          <p:cNvSpPr>
            <a:spLocks noGrp="1"/>
          </p:cNvSpPr>
          <p:nvPr>
            <p:ph type="title" hasCustomPrompt="1"/>
          </p:nvPr>
        </p:nvSpPr>
        <p:spPr>
          <a:xfrm>
            <a:off x="1695000" y="731322"/>
            <a:ext cx="15398789" cy="1663157"/>
          </a:xfrm>
          <a:prstGeom prst="rect">
            <a:avLst/>
          </a:prstGeom>
        </p:spPr>
        <p:txBody>
          <a:bodyPr>
            <a:normAutofit/>
          </a:bodyPr>
          <a:lstStyle>
            <a:lvl1pPr algn="ctr">
              <a:defRPr sz="4000" spc="150" baseline="0">
                <a:solidFill>
                  <a:schemeClr val="bg1"/>
                </a:solidFill>
                <a:latin typeface="Times New Roman" panose="02020603050405020304" pitchFamily="18" charset="0"/>
                <a:cs typeface="Times New Roman" panose="02020603050405020304" pitchFamily="18" charset="0"/>
              </a:defRPr>
            </a:lvl1pPr>
          </a:lstStyle>
          <a:p>
            <a:pPr>
              <a:lnSpc>
                <a:spcPct val="120000"/>
              </a:lnSpc>
            </a:pPr>
            <a:r>
              <a:rPr lang="en-US" dirty="0"/>
              <a:t>Title, 100, str, 40</a:t>
            </a:r>
          </a:p>
        </p:txBody>
      </p:sp>
      <p:graphicFrame>
        <p:nvGraphicFramePr>
          <p:cNvPr id="10" name="Diagram 9">
            <a:extLst>
              <a:ext uri="{FF2B5EF4-FFF2-40B4-BE49-F238E27FC236}">
                <a16:creationId xmlns:a16="http://schemas.microsoft.com/office/drawing/2014/main" id="{6257EFD3-58BE-1E37-37CF-207122C473DF}"/>
              </a:ext>
            </a:extLst>
          </p:cNvPr>
          <p:cNvGraphicFramePr/>
          <p:nvPr userDrawn="1">
            <p:extLst>
              <p:ext uri="{D42A27DB-BD31-4B8C-83A1-F6EECF244321}">
                <p14:modId xmlns:p14="http://schemas.microsoft.com/office/powerpoint/2010/main" val="2328605258"/>
              </p:ext>
            </p:extLst>
          </p:nvPr>
        </p:nvGraphicFramePr>
        <p:xfrm>
          <a:off x="0" y="1563152"/>
          <a:ext cx="17678400" cy="97636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 Placeholder 22">
            <a:extLst>
              <a:ext uri="{FF2B5EF4-FFF2-40B4-BE49-F238E27FC236}">
                <a16:creationId xmlns:a16="http://schemas.microsoft.com/office/drawing/2014/main" id="{01015949-14CD-F164-1099-BD391E7A8AB6}"/>
              </a:ext>
            </a:extLst>
          </p:cNvPr>
          <p:cNvSpPr>
            <a:spLocks noGrp="1"/>
          </p:cNvSpPr>
          <p:nvPr>
            <p:ph type="body" sz="quarter" idx="10" hasCustomPrompt="1"/>
          </p:nvPr>
        </p:nvSpPr>
        <p:spPr>
          <a:xfrm>
            <a:off x="1394053" y="3962400"/>
            <a:ext cx="4948689" cy="4992914"/>
          </a:xfrm>
          <a:prstGeom prst="ellipse">
            <a:avLst/>
          </a:prstGeom>
        </p:spPr>
        <p:txBody>
          <a:bodyPr/>
          <a:lstStyle>
            <a:lvl1pPr>
              <a:defRPr sz="2400">
                <a:latin typeface="Poppins" panose="00000500000000000000" pitchFamily="2" charset="0"/>
                <a:cs typeface="Poppins" panose="00000500000000000000" pitchFamily="2" charset="0"/>
              </a:defRPr>
            </a:lvl1pPr>
          </a:lstStyle>
          <a:p>
            <a:pPr lvl="0"/>
            <a:r>
              <a:rPr lang="en-US" dirty="0"/>
              <a:t>Subtitle1, 250, str, 24</a:t>
            </a:r>
          </a:p>
        </p:txBody>
      </p:sp>
      <p:sp>
        <p:nvSpPr>
          <p:cNvPr id="12" name="Text Placeholder 22">
            <a:extLst>
              <a:ext uri="{FF2B5EF4-FFF2-40B4-BE49-F238E27FC236}">
                <a16:creationId xmlns:a16="http://schemas.microsoft.com/office/drawing/2014/main" id="{9415B6BB-05E3-4FB3-7B9E-2332C3FE351A}"/>
              </a:ext>
            </a:extLst>
          </p:cNvPr>
          <p:cNvSpPr>
            <a:spLocks noGrp="1"/>
          </p:cNvSpPr>
          <p:nvPr>
            <p:ph type="body" sz="quarter" idx="11" hasCustomPrompt="1"/>
          </p:nvPr>
        </p:nvSpPr>
        <p:spPr>
          <a:xfrm>
            <a:off x="6873199" y="3955145"/>
            <a:ext cx="4948689" cy="4992914"/>
          </a:xfrm>
          <a:prstGeom prst="ellipse">
            <a:avLst/>
          </a:prstGeom>
        </p:spPr>
        <p:txBody>
          <a:bodyPr/>
          <a:lstStyle>
            <a:lvl1pPr>
              <a:defRPr sz="2400">
                <a:latin typeface="Poppins" panose="00000500000000000000" pitchFamily="2" charset="0"/>
                <a:cs typeface="Poppins" panose="00000500000000000000" pitchFamily="2" charset="0"/>
              </a:defRPr>
            </a:lvl1pPr>
          </a:lstStyle>
          <a:p>
            <a:pPr lvl="0"/>
            <a:r>
              <a:rPr lang="en-US" dirty="0"/>
              <a:t>Subtitle2, 250, str, 24</a:t>
            </a:r>
          </a:p>
        </p:txBody>
      </p:sp>
      <p:sp>
        <p:nvSpPr>
          <p:cNvPr id="13" name="Text Placeholder 22">
            <a:extLst>
              <a:ext uri="{FF2B5EF4-FFF2-40B4-BE49-F238E27FC236}">
                <a16:creationId xmlns:a16="http://schemas.microsoft.com/office/drawing/2014/main" id="{74B105E5-8DF5-9743-6BC2-455ADCB75261}"/>
              </a:ext>
            </a:extLst>
          </p:cNvPr>
          <p:cNvSpPr>
            <a:spLocks noGrp="1"/>
          </p:cNvSpPr>
          <p:nvPr>
            <p:ph type="body" sz="quarter" idx="12" hasCustomPrompt="1"/>
          </p:nvPr>
        </p:nvSpPr>
        <p:spPr>
          <a:xfrm>
            <a:off x="12424916" y="3947888"/>
            <a:ext cx="4948689" cy="4992914"/>
          </a:xfrm>
          <a:prstGeom prst="ellipse">
            <a:avLst/>
          </a:prstGeom>
        </p:spPr>
        <p:txBody>
          <a:bodyPr/>
          <a:lstStyle>
            <a:lvl1pPr>
              <a:defRPr sz="2400">
                <a:latin typeface="Poppins" panose="00000500000000000000" pitchFamily="2" charset="0"/>
                <a:cs typeface="Poppins" panose="00000500000000000000" pitchFamily="2" charset="0"/>
              </a:defRPr>
            </a:lvl1pPr>
          </a:lstStyle>
          <a:p>
            <a:pPr lvl="0"/>
            <a:r>
              <a:rPr lang="en-US" dirty="0"/>
              <a:t>Subtitle2, 250, str, 24</a:t>
            </a:r>
          </a:p>
        </p:txBody>
      </p:sp>
    </p:spTree>
    <p:extLst>
      <p:ext uri="{BB962C8B-B14F-4D97-AF65-F5344CB8AC3E}">
        <p14:creationId xmlns:p14="http://schemas.microsoft.com/office/powerpoint/2010/main" val="1777481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rgbClr val="F0F0F0"/>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body" idx="1"/>
          </p:nvPr>
        </p:nvSpPr>
        <p:spPr>
          <a:xfrm>
            <a:off x="638150" y="8915400"/>
            <a:ext cx="7915300" cy="5025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SzPts val="2300"/>
              <a:buFont typeface="Poppins"/>
              <a:buNone/>
              <a:defRPr sz="1800">
                <a:latin typeface="Poppins"/>
                <a:ea typeface="Poppins"/>
                <a:cs typeface="Poppins"/>
                <a:sym typeface="Poppins"/>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dirty="0"/>
          </a:p>
        </p:txBody>
      </p:sp>
      <p:pic>
        <p:nvPicPr>
          <p:cNvPr id="24" name="Google Shape;24;p5"/>
          <p:cNvPicPr preferRelativeResize="0"/>
          <p:nvPr userDrawn="1"/>
        </p:nvPicPr>
        <p:blipFill>
          <a:blip r:embed="rId2">
            <a:alphaModFix/>
          </a:blip>
          <a:stretch>
            <a:fillRect/>
          </a:stretch>
        </p:blipFill>
        <p:spPr>
          <a:xfrm>
            <a:off x="9143987" y="493753"/>
            <a:ext cx="8428401" cy="9291525"/>
          </a:xfrm>
          <a:prstGeom prst="rect">
            <a:avLst/>
          </a:prstGeom>
          <a:noFill/>
          <a:ln>
            <a:noFill/>
          </a:ln>
        </p:spPr>
      </p:pic>
      <p:sp>
        <p:nvSpPr>
          <p:cNvPr id="25" name="Google Shape;25;p5"/>
          <p:cNvSpPr/>
          <p:nvPr userDrawn="1"/>
        </p:nvSpPr>
        <p:spPr>
          <a:xfrm>
            <a:off x="8141647" y="-2599606"/>
            <a:ext cx="4287457" cy="42874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userDrawn="1"/>
        </p:nvSpPr>
        <p:spPr>
          <a:xfrm>
            <a:off x="13739832" y="8143040"/>
            <a:ext cx="4287457" cy="4287457"/>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2;p5">
            <a:extLst>
              <a:ext uri="{FF2B5EF4-FFF2-40B4-BE49-F238E27FC236}">
                <a16:creationId xmlns:a16="http://schemas.microsoft.com/office/drawing/2014/main" id="{1514E8B1-DD13-0D70-A4CC-78AA2C653D67}"/>
              </a:ext>
            </a:extLst>
          </p:cNvPr>
          <p:cNvSpPr txBox="1">
            <a:spLocks noGrp="1"/>
          </p:cNvSpPr>
          <p:nvPr>
            <p:ph type="body" idx="10"/>
          </p:nvPr>
        </p:nvSpPr>
        <p:spPr>
          <a:xfrm>
            <a:off x="638150" y="1390650"/>
            <a:ext cx="7772400" cy="621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SzPts val="2300"/>
              <a:buFont typeface="Poppins"/>
              <a:buNone/>
              <a:defRPr sz="7000" b="1" i="0" u="none" strike="noStrike" cap="none" dirty="0">
                <a:solidFill>
                  <a:srgbClr val="00569E"/>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lang="en-US" dirty="0"/>
          </a:p>
        </p:txBody>
      </p:sp>
    </p:spTree>
    <p:extLst>
      <p:ext uri="{BB962C8B-B14F-4D97-AF65-F5344CB8AC3E}">
        <p14:creationId xmlns:p14="http://schemas.microsoft.com/office/powerpoint/2010/main" val="2136393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solidFill>
          <a:srgbClr val="F0F0F0"/>
        </a:solidFill>
        <a:effectLst/>
      </p:bgPr>
    </p:bg>
    <p:spTree>
      <p:nvGrpSpPr>
        <p:cNvPr id="1" name="Shape 21"/>
        <p:cNvGrpSpPr/>
        <p:nvPr/>
      </p:nvGrpSpPr>
      <p:grpSpPr>
        <a:xfrm>
          <a:off x="0" y="0"/>
          <a:ext cx="0" cy="0"/>
          <a:chOff x="0" y="0"/>
          <a:chExt cx="0" cy="0"/>
        </a:xfrm>
      </p:grpSpPr>
      <p:grpSp>
        <p:nvGrpSpPr>
          <p:cNvPr id="14" name="Google Shape;331;p23">
            <a:extLst>
              <a:ext uri="{FF2B5EF4-FFF2-40B4-BE49-F238E27FC236}">
                <a16:creationId xmlns:a16="http://schemas.microsoft.com/office/drawing/2014/main" id="{F5CCB152-6BD1-3B24-76FC-AF69CADCCC18}"/>
              </a:ext>
            </a:extLst>
          </p:cNvPr>
          <p:cNvGrpSpPr/>
          <p:nvPr userDrawn="1"/>
        </p:nvGrpSpPr>
        <p:grpSpPr>
          <a:xfrm>
            <a:off x="0" y="-136061"/>
            <a:ext cx="5794347" cy="10423061"/>
            <a:chOff x="0" y="-38100"/>
            <a:chExt cx="1622546" cy="2918689"/>
          </a:xfrm>
        </p:grpSpPr>
        <p:sp>
          <p:nvSpPr>
            <p:cNvPr id="15" name="Google Shape;332;p23">
              <a:extLst>
                <a:ext uri="{FF2B5EF4-FFF2-40B4-BE49-F238E27FC236}">
                  <a16:creationId xmlns:a16="http://schemas.microsoft.com/office/drawing/2014/main" id="{105C741C-4770-F2E8-0158-F2BCC23B4167}"/>
                </a:ext>
              </a:extLst>
            </p:cNvPr>
            <p:cNvSpPr/>
            <p:nvPr/>
          </p:nvSpPr>
          <p:spPr>
            <a:xfrm>
              <a:off x="0" y="0"/>
              <a:ext cx="1622546" cy="2880589"/>
            </a:xfrm>
            <a:custGeom>
              <a:avLst/>
              <a:gdLst/>
              <a:ahLst/>
              <a:cxnLst/>
              <a:rect l="l" t="t" r="r" b="b"/>
              <a:pathLst>
                <a:path w="1622546" h="2880589" extrusionOk="0">
                  <a:moveTo>
                    <a:pt x="0" y="0"/>
                  </a:moveTo>
                  <a:lnTo>
                    <a:pt x="1622546" y="0"/>
                  </a:lnTo>
                  <a:lnTo>
                    <a:pt x="1622546" y="2880589"/>
                  </a:lnTo>
                  <a:lnTo>
                    <a:pt x="0" y="2880589"/>
                  </a:lnTo>
                  <a:close/>
                </a:path>
              </a:pathLst>
            </a:custGeom>
            <a:solidFill>
              <a:srgbClr val="145DA0"/>
            </a:solidFill>
            <a:ln>
              <a:noFill/>
            </a:ln>
          </p:spPr>
          <p:txBody>
            <a:bodyPr/>
            <a:lstStyle/>
            <a:p>
              <a:endParaRPr lang="en-US"/>
            </a:p>
          </p:txBody>
        </p:sp>
        <p:sp>
          <p:nvSpPr>
            <p:cNvPr id="20" name="Google Shape;333;p23">
              <a:extLst>
                <a:ext uri="{FF2B5EF4-FFF2-40B4-BE49-F238E27FC236}">
                  <a16:creationId xmlns:a16="http://schemas.microsoft.com/office/drawing/2014/main" id="{7E0FB751-1D0A-4CC9-4531-D2BAF322DE98}"/>
                </a:ext>
              </a:extLst>
            </p:cNvPr>
            <p:cNvSpPr txBox="1"/>
            <p:nvPr/>
          </p:nvSpPr>
          <p:spPr>
            <a:xfrm>
              <a:off x="0" y="-38100"/>
              <a:ext cx="1622546" cy="291868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23" name="Google Shape;101;p13">
            <a:extLst>
              <a:ext uri="{FF2B5EF4-FFF2-40B4-BE49-F238E27FC236}">
                <a16:creationId xmlns:a16="http://schemas.microsoft.com/office/drawing/2014/main" id="{ED1CD2C4-13AA-FDF6-4134-C5D5A1B1C126}"/>
              </a:ext>
            </a:extLst>
          </p:cNvPr>
          <p:cNvSpPr txBox="1"/>
          <p:nvPr userDrawn="1"/>
        </p:nvSpPr>
        <p:spPr>
          <a:xfrm>
            <a:off x="6998517" y="1783670"/>
            <a:ext cx="1134000" cy="116339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400" b="1" i="0" u="none" strike="noStrike" cap="none" dirty="0">
                <a:solidFill>
                  <a:srgbClr val="145DA0"/>
                </a:solidFill>
                <a:latin typeface="Poppins"/>
                <a:ea typeface="Poppins"/>
                <a:cs typeface="Poppins"/>
                <a:sym typeface="Poppins"/>
              </a:rPr>
              <a:t>1.</a:t>
            </a:r>
            <a:endParaRPr sz="1600" dirty="0">
              <a:solidFill>
                <a:srgbClr val="145DA0"/>
              </a:solidFill>
            </a:endParaRPr>
          </a:p>
        </p:txBody>
      </p:sp>
      <p:sp>
        <p:nvSpPr>
          <p:cNvPr id="24" name="Google Shape;22;p5">
            <a:extLst>
              <a:ext uri="{FF2B5EF4-FFF2-40B4-BE49-F238E27FC236}">
                <a16:creationId xmlns:a16="http://schemas.microsoft.com/office/drawing/2014/main" id="{337F0B0A-7090-AF2B-66EF-36CD3BB4E50C}"/>
              </a:ext>
            </a:extLst>
          </p:cNvPr>
          <p:cNvSpPr txBox="1">
            <a:spLocks noGrp="1"/>
          </p:cNvSpPr>
          <p:nvPr>
            <p:ph type="body" idx="10"/>
          </p:nvPr>
        </p:nvSpPr>
        <p:spPr>
          <a:xfrm>
            <a:off x="8098085" y="1603367"/>
            <a:ext cx="8791140" cy="1524000"/>
          </a:xfrm>
          <a:prstGeom prst="rect">
            <a:avLst/>
          </a:prstGeom>
          <a:noFill/>
          <a:ln>
            <a:noFill/>
          </a:ln>
        </p:spPr>
        <p:txBody>
          <a:bodyPr spcFirstLastPara="1" wrap="square" lIns="91425" tIns="45700" rIns="91425" bIns="45700" anchor="ctr" anchorCtr="0">
            <a:noAutofit/>
          </a:bodyPr>
          <a:lstStyle>
            <a:lvl1pPr marL="457200" lvl="0" indent="-228600" algn="just" rtl="0">
              <a:spcBef>
                <a:spcPts val="400"/>
              </a:spcBef>
              <a:spcAft>
                <a:spcPts val="0"/>
              </a:spcAft>
              <a:buSzPts val="2300"/>
              <a:buFont typeface="Poppins"/>
              <a:buNone/>
              <a:defRPr sz="2800" b="0" i="0" u="none" strike="noStrike" cap="none" dirty="0">
                <a:solidFill>
                  <a:srgbClr val="145DA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lang="en-US" dirty="0"/>
          </a:p>
        </p:txBody>
      </p:sp>
      <p:sp>
        <p:nvSpPr>
          <p:cNvPr id="25" name="Google Shape;101;p13">
            <a:extLst>
              <a:ext uri="{FF2B5EF4-FFF2-40B4-BE49-F238E27FC236}">
                <a16:creationId xmlns:a16="http://schemas.microsoft.com/office/drawing/2014/main" id="{9A232568-155F-EE4E-A286-356510522C51}"/>
              </a:ext>
            </a:extLst>
          </p:cNvPr>
          <p:cNvSpPr txBox="1"/>
          <p:nvPr userDrawn="1"/>
        </p:nvSpPr>
        <p:spPr>
          <a:xfrm>
            <a:off x="6998517" y="4561803"/>
            <a:ext cx="1134000" cy="116339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400" b="1" i="0" u="none" strike="noStrike" cap="none" dirty="0">
                <a:solidFill>
                  <a:srgbClr val="145DA0"/>
                </a:solidFill>
                <a:latin typeface="Poppins"/>
                <a:ea typeface="Poppins"/>
                <a:cs typeface="Poppins"/>
                <a:sym typeface="Poppins"/>
              </a:rPr>
              <a:t>2.</a:t>
            </a:r>
            <a:endParaRPr sz="1600" dirty="0">
              <a:solidFill>
                <a:srgbClr val="145DA0"/>
              </a:solidFill>
            </a:endParaRPr>
          </a:p>
        </p:txBody>
      </p:sp>
      <p:sp>
        <p:nvSpPr>
          <p:cNvPr id="26" name="Google Shape;22;p5">
            <a:extLst>
              <a:ext uri="{FF2B5EF4-FFF2-40B4-BE49-F238E27FC236}">
                <a16:creationId xmlns:a16="http://schemas.microsoft.com/office/drawing/2014/main" id="{49A39B0A-5C10-7FF9-BAE9-55DE190E37A1}"/>
              </a:ext>
            </a:extLst>
          </p:cNvPr>
          <p:cNvSpPr txBox="1">
            <a:spLocks noGrp="1"/>
          </p:cNvSpPr>
          <p:nvPr>
            <p:ph type="body" idx="11"/>
          </p:nvPr>
        </p:nvSpPr>
        <p:spPr>
          <a:xfrm>
            <a:off x="8098085" y="4381500"/>
            <a:ext cx="8791140" cy="1524000"/>
          </a:xfrm>
          <a:prstGeom prst="rect">
            <a:avLst/>
          </a:prstGeom>
          <a:noFill/>
          <a:ln>
            <a:noFill/>
          </a:ln>
        </p:spPr>
        <p:txBody>
          <a:bodyPr spcFirstLastPara="1" wrap="square" lIns="91425" tIns="45700" rIns="91425" bIns="45700" anchor="ctr" anchorCtr="0">
            <a:noAutofit/>
          </a:bodyPr>
          <a:lstStyle>
            <a:lvl1pPr marL="457200" lvl="0" indent="-228600" algn="just" rtl="0">
              <a:spcBef>
                <a:spcPts val="400"/>
              </a:spcBef>
              <a:spcAft>
                <a:spcPts val="0"/>
              </a:spcAft>
              <a:buSzPts val="2300"/>
              <a:buFont typeface="Poppins"/>
              <a:buNone/>
              <a:defRPr sz="2800" b="0" i="0" u="none" strike="noStrike" cap="none" dirty="0">
                <a:solidFill>
                  <a:srgbClr val="145DA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dirty="0"/>
          </a:p>
        </p:txBody>
      </p:sp>
      <p:sp>
        <p:nvSpPr>
          <p:cNvPr id="28" name="Google Shape;101;p13">
            <a:extLst>
              <a:ext uri="{FF2B5EF4-FFF2-40B4-BE49-F238E27FC236}">
                <a16:creationId xmlns:a16="http://schemas.microsoft.com/office/drawing/2014/main" id="{BCF97F68-0304-DB4F-A7A1-3B1CFE3FFFB5}"/>
              </a:ext>
            </a:extLst>
          </p:cNvPr>
          <p:cNvSpPr txBox="1"/>
          <p:nvPr userDrawn="1"/>
        </p:nvSpPr>
        <p:spPr>
          <a:xfrm>
            <a:off x="6998517" y="7339936"/>
            <a:ext cx="1134000" cy="116339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400" b="1" i="0" u="none" strike="noStrike" cap="none" dirty="0">
                <a:solidFill>
                  <a:srgbClr val="145DA0"/>
                </a:solidFill>
                <a:latin typeface="Poppins"/>
                <a:ea typeface="Poppins"/>
                <a:cs typeface="Poppins"/>
                <a:sym typeface="Poppins"/>
              </a:rPr>
              <a:t>3.</a:t>
            </a:r>
            <a:endParaRPr sz="1600" dirty="0">
              <a:solidFill>
                <a:srgbClr val="145DA0"/>
              </a:solidFill>
            </a:endParaRPr>
          </a:p>
        </p:txBody>
      </p:sp>
      <p:sp>
        <p:nvSpPr>
          <p:cNvPr id="29" name="Google Shape;22;p5">
            <a:extLst>
              <a:ext uri="{FF2B5EF4-FFF2-40B4-BE49-F238E27FC236}">
                <a16:creationId xmlns:a16="http://schemas.microsoft.com/office/drawing/2014/main" id="{23AF3865-2B30-5A6F-3AF0-A3AD3C4AF3D9}"/>
              </a:ext>
            </a:extLst>
          </p:cNvPr>
          <p:cNvSpPr txBox="1">
            <a:spLocks noGrp="1"/>
          </p:cNvSpPr>
          <p:nvPr>
            <p:ph type="body" idx="12"/>
          </p:nvPr>
        </p:nvSpPr>
        <p:spPr>
          <a:xfrm>
            <a:off x="8098085" y="7159633"/>
            <a:ext cx="8791140" cy="1524000"/>
          </a:xfrm>
          <a:prstGeom prst="rect">
            <a:avLst/>
          </a:prstGeom>
          <a:noFill/>
          <a:ln>
            <a:noFill/>
          </a:ln>
        </p:spPr>
        <p:txBody>
          <a:bodyPr spcFirstLastPara="1" wrap="square" lIns="91425" tIns="45700" rIns="91425" bIns="45700" anchor="ctr" anchorCtr="0">
            <a:noAutofit/>
          </a:bodyPr>
          <a:lstStyle>
            <a:lvl1pPr marL="457200" lvl="0" indent="-228600" algn="just" rtl="0">
              <a:spcBef>
                <a:spcPts val="400"/>
              </a:spcBef>
              <a:spcAft>
                <a:spcPts val="0"/>
              </a:spcAft>
              <a:buSzPts val="2300"/>
              <a:buFont typeface="Poppins"/>
              <a:buNone/>
              <a:defRPr sz="2800" b="0" i="0" u="none" strike="noStrike" cap="none" dirty="0">
                <a:solidFill>
                  <a:srgbClr val="145DA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endParaRPr dirty="0"/>
          </a:p>
        </p:txBody>
      </p:sp>
      <p:sp>
        <p:nvSpPr>
          <p:cNvPr id="31" name="Google Shape;22;p5">
            <a:extLst>
              <a:ext uri="{FF2B5EF4-FFF2-40B4-BE49-F238E27FC236}">
                <a16:creationId xmlns:a16="http://schemas.microsoft.com/office/drawing/2014/main" id="{5822D3D4-A3D9-5573-426B-42BA7F447CB1}"/>
              </a:ext>
            </a:extLst>
          </p:cNvPr>
          <p:cNvSpPr txBox="1">
            <a:spLocks noGrp="1"/>
          </p:cNvSpPr>
          <p:nvPr>
            <p:ph type="body" idx="13" hasCustomPrompt="1"/>
          </p:nvPr>
        </p:nvSpPr>
        <p:spPr>
          <a:xfrm rot="16200000">
            <a:off x="-2962243" y="4367430"/>
            <a:ext cx="10287000" cy="1524000"/>
          </a:xfrm>
          <a:prstGeom prst="rect">
            <a:avLst/>
          </a:prstGeom>
          <a:noFill/>
          <a:ln>
            <a:noFill/>
          </a:ln>
        </p:spPr>
        <p:txBody>
          <a:bodyPr spcFirstLastPara="1" wrap="square" lIns="91425" tIns="45700" rIns="91425" bIns="45700" anchor="ctr" anchorCtr="0">
            <a:noAutofit/>
          </a:bodyPr>
          <a:lstStyle>
            <a:lvl1pPr marL="457200" lvl="0" indent="-228600" algn="ctr" rtl="0">
              <a:spcBef>
                <a:spcPts val="400"/>
              </a:spcBef>
              <a:spcAft>
                <a:spcPts val="0"/>
              </a:spcAft>
              <a:buSzPts val="2300"/>
              <a:buFont typeface="Poppins"/>
              <a:buNone/>
              <a:defRPr lang="en-US" sz="11003" b="1" i="0" u="none" strike="noStrike" cap="none" dirty="0">
                <a:solidFill>
                  <a:srgbClr val="F0F0F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PLAN</a:t>
            </a:r>
          </a:p>
        </p:txBody>
      </p:sp>
    </p:spTree>
    <p:extLst>
      <p:ext uri="{BB962C8B-B14F-4D97-AF65-F5344CB8AC3E}">
        <p14:creationId xmlns:p14="http://schemas.microsoft.com/office/powerpoint/2010/main" val="3209482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FOUR_PARAGRAPHS">
    <p:bg>
      <p:bgPr>
        <a:solidFill>
          <a:srgbClr val="F0F0F0"/>
        </a:solidFill>
        <a:effectLst/>
      </p:bgPr>
    </p:bg>
    <p:spTree>
      <p:nvGrpSpPr>
        <p:cNvPr id="1" name="Shape 21"/>
        <p:cNvGrpSpPr/>
        <p:nvPr/>
      </p:nvGrpSpPr>
      <p:grpSpPr>
        <a:xfrm>
          <a:off x="0" y="0"/>
          <a:ext cx="0" cy="0"/>
          <a:chOff x="0" y="0"/>
          <a:chExt cx="0" cy="0"/>
        </a:xfrm>
      </p:grpSpPr>
      <p:pic>
        <p:nvPicPr>
          <p:cNvPr id="2" name="Google Shape;96;p13">
            <a:extLst>
              <a:ext uri="{FF2B5EF4-FFF2-40B4-BE49-F238E27FC236}">
                <a16:creationId xmlns:a16="http://schemas.microsoft.com/office/drawing/2014/main" id="{8BE312A7-0545-4D24-4216-37A048B85E27}"/>
              </a:ext>
            </a:extLst>
          </p:cNvPr>
          <p:cNvPicPr preferRelativeResize="0"/>
          <p:nvPr userDrawn="1"/>
        </p:nvPicPr>
        <p:blipFill>
          <a:blip r:embed="rId2">
            <a:alphaModFix/>
          </a:blip>
          <a:stretch>
            <a:fillRect/>
          </a:stretch>
        </p:blipFill>
        <p:spPr>
          <a:xfrm>
            <a:off x="0" y="0"/>
            <a:ext cx="18288000" cy="5143500"/>
          </a:xfrm>
          <a:prstGeom prst="rect">
            <a:avLst/>
          </a:prstGeom>
          <a:noFill/>
          <a:ln>
            <a:noFill/>
          </a:ln>
        </p:spPr>
      </p:pic>
      <p:sp>
        <p:nvSpPr>
          <p:cNvPr id="22" name="Google Shape;22;p5"/>
          <p:cNvSpPr txBox="1">
            <a:spLocks noGrp="1"/>
          </p:cNvSpPr>
          <p:nvPr>
            <p:ph type="body" idx="1" hasCustomPrompt="1"/>
          </p:nvPr>
        </p:nvSpPr>
        <p:spPr>
          <a:xfrm>
            <a:off x="870175" y="281930"/>
            <a:ext cx="16547649" cy="2804170"/>
          </a:xfrm>
          <a:prstGeom prst="rect">
            <a:avLst/>
          </a:prstGeom>
          <a:noFill/>
          <a:ln>
            <a:noFill/>
          </a:ln>
        </p:spPr>
        <p:txBody>
          <a:bodyPr spcFirstLastPara="1" wrap="square" lIns="91425" tIns="45700" rIns="91425" bIns="45700" anchor="ctr" anchorCtr="0">
            <a:noAutofit/>
          </a:bodyPr>
          <a:lstStyle>
            <a:lvl1pPr marL="457200" lvl="0" indent="-228600" algn="ctr" rtl="0">
              <a:spcBef>
                <a:spcPts val="400"/>
              </a:spcBef>
              <a:spcAft>
                <a:spcPts val="0"/>
              </a:spcAft>
              <a:buSzPts val="2300"/>
              <a:buFont typeface="Poppins"/>
              <a:buNone/>
              <a:defRPr sz="6600" b="1" i="0" u="none" strike="noStrike" cap="none" dirty="0">
                <a:solidFill>
                  <a:srgbClr val="FFFFFF"/>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3" name="Google Shape;97;p13">
            <a:extLst>
              <a:ext uri="{FF2B5EF4-FFF2-40B4-BE49-F238E27FC236}">
                <a16:creationId xmlns:a16="http://schemas.microsoft.com/office/drawing/2014/main" id="{AB07F444-4CE5-1DEC-FDC4-034446ECF161}"/>
              </a:ext>
            </a:extLst>
          </p:cNvPr>
          <p:cNvSpPr/>
          <p:nvPr userDrawn="1"/>
        </p:nvSpPr>
        <p:spPr>
          <a:xfrm>
            <a:off x="1750959" y="4191249"/>
            <a:ext cx="1904503" cy="1904503"/>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8;p13">
            <a:extLst>
              <a:ext uri="{FF2B5EF4-FFF2-40B4-BE49-F238E27FC236}">
                <a16:creationId xmlns:a16="http://schemas.microsoft.com/office/drawing/2014/main" id="{EEF3A783-4412-DC20-2191-9B2F81184A5F}"/>
              </a:ext>
            </a:extLst>
          </p:cNvPr>
          <p:cNvSpPr/>
          <p:nvPr userDrawn="1"/>
        </p:nvSpPr>
        <p:spPr>
          <a:xfrm>
            <a:off x="6044819" y="4191249"/>
            <a:ext cx="1904503" cy="1904503"/>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9;p13">
            <a:extLst>
              <a:ext uri="{FF2B5EF4-FFF2-40B4-BE49-F238E27FC236}">
                <a16:creationId xmlns:a16="http://schemas.microsoft.com/office/drawing/2014/main" id="{F7E87894-FFA1-2E85-09C4-B48FC226453E}"/>
              </a:ext>
            </a:extLst>
          </p:cNvPr>
          <p:cNvSpPr/>
          <p:nvPr userDrawn="1"/>
        </p:nvSpPr>
        <p:spPr>
          <a:xfrm>
            <a:off x="10338678" y="4191249"/>
            <a:ext cx="1904503" cy="1904503"/>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p13">
            <a:extLst>
              <a:ext uri="{FF2B5EF4-FFF2-40B4-BE49-F238E27FC236}">
                <a16:creationId xmlns:a16="http://schemas.microsoft.com/office/drawing/2014/main" id="{FE3239C8-F682-1AF1-0079-F3D30D4BE4F4}"/>
              </a:ext>
            </a:extLst>
          </p:cNvPr>
          <p:cNvSpPr/>
          <p:nvPr userDrawn="1"/>
        </p:nvSpPr>
        <p:spPr>
          <a:xfrm>
            <a:off x="14632538" y="4191249"/>
            <a:ext cx="1904503" cy="1904503"/>
          </a:xfrm>
          <a:custGeom>
            <a:avLst/>
            <a:gdLst/>
            <a:ahLst/>
            <a:cxnLst/>
            <a:rect l="l" t="t" r="r" b="b"/>
            <a:pathLst>
              <a:path w="6350000" h="6350000" extrusionOk="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56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p13">
            <a:extLst>
              <a:ext uri="{FF2B5EF4-FFF2-40B4-BE49-F238E27FC236}">
                <a16:creationId xmlns:a16="http://schemas.microsoft.com/office/drawing/2014/main" id="{3E079175-3BF6-B014-95DA-E16A5EDBCDFA}"/>
              </a:ext>
            </a:extLst>
          </p:cNvPr>
          <p:cNvSpPr txBox="1"/>
          <p:nvPr userDrawn="1"/>
        </p:nvSpPr>
        <p:spPr>
          <a:xfrm>
            <a:off x="2136141" y="4773613"/>
            <a:ext cx="1134000" cy="76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000" b="1" i="0" u="none" strike="noStrike" cap="none">
                <a:solidFill>
                  <a:srgbClr val="FDFDFD"/>
                </a:solidFill>
                <a:latin typeface="Poppins"/>
                <a:ea typeface="Poppins"/>
                <a:cs typeface="Poppins"/>
                <a:sym typeface="Poppins"/>
              </a:rPr>
              <a:t>1</a:t>
            </a:r>
            <a:endParaRPr/>
          </a:p>
        </p:txBody>
      </p:sp>
      <p:sp>
        <p:nvSpPr>
          <p:cNvPr id="8" name="Google Shape;102;p13">
            <a:extLst>
              <a:ext uri="{FF2B5EF4-FFF2-40B4-BE49-F238E27FC236}">
                <a16:creationId xmlns:a16="http://schemas.microsoft.com/office/drawing/2014/main" id="{7EAB00AC-E0F3-FEF3-3C33-0B907921390B}"/>
              </a:ext>
            </a:extLst>
          </p:cNvPr>
          <p:cNvSpPr txBox="1"/>
          <p:nvPr userDrawn="1"/>
        </p:nvSpPr>
        <p:spPr>
          <a:xfrm>
            <a:off x="6430000" y="4773613"/>
            <a:ext cx="1134000" cy="76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000" b="1" i="0" u="none" strike="noStrike" cap="none" dirty="0">
                <a:solidFill>
                  <a:srgbClr val="FDFDFD"/>
                </a:solidFill>
                <a:latin typeface="Poppins"/>
                <a:ea typeface="Poppins"/>
                <a:cs typeface="Poppins"/>
                <a:sym typeface="Poppins"/>
              </a:rPr>
              <a:t>2</a:t>
            </a:r>
            <a:endParaRPr dirty="0"/>
          </a:p>
        </p:txBody>
      </p:sp>
      <p:sp>
        <p:nvSpPr>
          <p:cNvPr id="9" name="Google Shape;103;p13">
            <a:extLst>
              <a:ext uri="{FF2B5EF4-FFF2-40B4-BE49-F238E27FC236}">
                <a16:creationId xmlns:a16="http://schemas.microsoft.com/office/drawing/2014/main" id="{E19F126B-B2A8-12FE-B33E-B7E684140FF2}"/>
              </a:ext>
            </a:extLst>
          </p:cNvPr>
          <p:cNvSpPr txBox="1"/>
          <p:nvPr userDrawn="1"/>
        </p:nvSpPr>
        <p:spPr>
          <a:xfrm>
            <a:off x="10723860" y="4773613"/>
            <a:ext cx="1134000" cy="76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000" b="1" i="0" u="none" strike="noStrike" cap="none">
                <a:solidFill>
                  <a:srgbClr val="FDFDFD"/>
                </a:solidFill>
                <a:latin typeface="Poppins"/>
                <a:ea typeface="Poppins"/>
                <a:cs typeface="Poppins"/>
                <a:sym typeface="Poppins"/>
              </a:rPr>
              <a:t>3</a:t>
            </a:r>
            <a:endParaRPr/>
          </a:p>
        </p:txBody>
      </p:sp>
      <p:sp>
        <p:nvSpPr>
          <p:cNvPr id="10" name="Google Shape;104;p13">
            <a:extLst>
              <a:ext uri="{FF2B5EF4-FFF2-40B4-BE49-F238E27FC236}">
                <a16:creationId xmlns:a16="http://schemas.microsoft.com/office/drawing/2014/main" id="{A52C0760-6429-1415-25CD-C505DAABAD87}"/>
              </a:ext>
            </a:extLst>
          </p:cNvPr>
          <p:cNvSpPr txBox="1"/>
          <p:nvPr userDrawn="1"/>
        </p:nvSpPr>
        <p:spPr>
          <a:xfrm>
            <a:off x="15017719" y="4773613"/>
            <a:ext cx="1134000" cy="7695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5000" b="1" i="0" u="none" strike="noStrike" cap="none">
                <a:solidFill>
                  <a:srgbClr val="FDFDFD"/>
                </a:solidFill>
                <a:latin typeface="Poppins"/>
                <a:ea typeface="Poppins"/>
                <a:cs typeface="Poppins"/>
                <a:sym typeface="Poppins"/>
              </a:rPr>
              <a:t>4</a:t>
            </a:r>
            <a:endParaRPr/>
          </a:p>
        </p:txBody>
      </p:sp>
      <p:sp>
        <p:nvSpPr>
          <p:cNvPr id="16" name="Google Shape;22;p5">
            <a:extLst>
              <a:ext uri="{FF2B5EF4-FFF2-40B4-BE49-F238E27FC236}">
                <a16:creationId xmlns:a16="http://schemas.microsoft.com/office/drawing/2014/main" id="{790FE685-D9F5-177F-84F3-3266EE9CFF31}"/>
              </a:ext>
            </a:extLst>
          </p:cNvPr>
          <p:cNvSpPr txBox="1">
            <a:spLocks noGrp="1"/>
          </p:cNvSpPr>
          <p:nvPr>
            <p:ph type="body" idx="10" hasCustomPrompt="1"/>
          </p:nvPr>
        </p:nvSpPr>
        <p:spPr>
          <a:xfrm>
            <a:off x="916116" y="6535420"/>
            <a:ext cx="3916234" cy="2795700"/>
          </a:xfrm>
          <a:prstGeom prst="rect">
            <a:avLst/>
          </a:prstGeom>
          <a:noFill/>
          <a:ln>
            <a:noFill/>
          </a:ln>
        </p:spPr>
        <p:txBody>
          <a:bodyPr spcFirstLastPara="1" wrap="square" lIns="0" tIns="0" rIns="0" bIns="0" anchor="t" anchorCtr="0">
            <a:noAutofit/>
          </a:bodyPr>
          <a:lstStyle>
            <a:lvl1pPr marL="228600" lvl="0" indent="0" algn="just" rtl="0">
              <a:spcBef>
                <a:spcPts val="400"/>
              </a:spcBef>
              <a:spcAft>
                <a:spcPts val="0"/>
              </a:spcAft>
              <a:buSzPts val="2300"/>
              <a:buFont typeface="Arial" panose="020B0604020202020204" pitchFamily="34" charset="0"/>
              <a:buNone/>
              <a:defRPr sz="2299"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content1</a:t>
            </a:r>
            <a:endParaRPr dirty="0"/>
          </a:p>
        </p:txBody>
      </p:sp>
      <p:sp>
        <p:nvSpPr>
          <p:cNvPr id="17" name="Google Shape;22;p5">
            <a:extLst>
              <a:ext uri="{FF2B5EF4-FFF2-40B4-BE49-F238E27FC236}">
                <a16:creationId xmlns:a16="http://schemas.microsoft.com/office/drawing/2014/main" id="{F6B82BC1-A19F-C1F5-EE6E-15F800212303}"/>
              </a:ext>
            </a:extLst>
          </p:cNvPr>
          <p:cNvSpPr txBox="1">
            <a:spLocks noGrp="1"/>
          </p:cNvSpPr>
          <p:nvPr>
            <p:ph type="body" idx="11" hasCustomPrompt="1"/>
          </p:nvPr>
        </p:nvSpPr>
        <p:spPr>
          <a:xfrm>
            <a:off x="5049966" y="6554470"/>
            <a:ext cx="3916234" cy="2795700"/>
          </a:xfrm>
          <a:prstGeom prst="rect">
            <a:avLst/>
          </a:prstGeom>
          <a:noFill/>
          <a:ln>
            <a:noFill/>
          </a:ln>
        </p:spPr>
        <p:txBody>
          <a:bodyPr spcFirstLastPara="1" wrap="square" lIns="0" tIns="0" rIns="0" bIns="0" anchor="t" anchorCtr="0">
            <a:noAutofit/>
          </a:bodyPr>
          <a:lstStyle>
            <a:lvl1pPr marL="228600" lvl="0" indent="0" algn="just" rtl="0">
              <a:spcBef>
                <a:spcPts val="400"/>
              </a:spcBef>
              <a:spcAft>
                <a:spcPts val="0"/>
              </a:spcAft>
              <a:buSzPts val="2300"/>
              <a:buFont typeface="Arial" panose="020B0604020202020204" pitchFamily="34" charset="0"/>
              <a:buNone/>
              <a:defRPr sz="2299"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content2</a:t>
            </a:r>
            <a:endParaRPr dirty="0"/>
          </a:p>
        </p:txBody>
      </p:sp>
      <p:sp>
        <p:nvSpPr>
          <p:cNvPr id="18" name="Google Shape;22;p5">
            <a:extLst>
              <a:ext uri="{FF2B5EF4-FFF2-40B4-BE49-F238E27FC236}">
                <a16:creationId xmlns:a16="http://schemas.microsoft.com/office/drawing/2014/main" id="{01828558-216A-57EB-D043-F09AC713E832}"/>
              </a:ext>
            </a:extLst>
          </p:cNvPr>
          <p:cNvSpPr txBox="1">
            <a:spLocks noGrp="1"/>
          </p:cNvSpPr>
          <p:nvPr>
            <p:ph type="body" idx="12" hasCustomPrompt="1"/>
          </p:nvPr>
        </p:nvSpPr>
        <p:spPr>
          <a:xfrm>
            <a:off x="9374316" y="6573520"/>
            <a:ext cx="3916234" cy="2795700"/>
          </a:xfrm>
          <a:prstGeom prst="rect">
            <a:avLst/>
          </a:prstGeom>
          <a:noFill/>
          <a:ln>
            <a:noFill/>
          </a:ln>
        </p:spPr>
        <p:txBody>
          <a:bodyPr spcFirstLastPara="1" wrap="square" lIns="0" tIns="0" rIns="0" bIns="0" anchor="t" anchorCtr="0">
            <a:noAutofit/>
          </a:bodyPr>
          <a:lstStyle>
            <a:lvl1pPr marL="228600" lvl="0" indent="0" algn="just" rtl="0">
              <a:spcBef>
                <a:spcPts val="400"/>
              </a:spcBef>
              <a:spcAft>
                <a:spcPts val="0"/>
              </a:spcAft>
              <a:buSzPts val="2300"/>
              <a:buFont typeface="Arial" panose="020B0604020202020204" pitchFamily="34" charset="0"/>
              <a:buNone/>
              <a:defRPr sz="2299"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content3</a:t>
            </a:r>
            <a:endParaRPr dirty="0"/>
          </a:p>
        </p:txBody>
      </p:sp>
      <p:sp>
        <p:nvSpPr>
          <p:cNvPr id="19" name="Google Shape;22;p5">
            <a:extLst>
              <a:ext uri="{FF2B5EF4-FFF2-40B4-BE49-F238E27FC236}">
                <a16:creationId xmlns:a16="http://schemas.microsoft.com/office/drawing/2014/main" id="{551021FC-70DE-D879-9DD0-69F8A5921E14}"/>
              </a:ext>
            </a:extLst>
          </p:cNvPr>
          <p:cNvSpPr txBox="1">
            <a:spLocks noGrp="1"/>
          </p:cNvSpPr>
          <p:nvPr>
            <p:ph type="body" idx="13" hasCustomPrompt="1"/>
          </p:nvPr>
        </p:nvSpPr>
        <p:spPr>
          <a:xfrm>
            <a:off x="13736766" y="6592570"/>
            <a:ext cx="3916234" cy="2795700"/>
          </a:xfrm>
          <a:prstGeom prst="rect">
            <a:avLst/>
          </a:prstGeom>
          <a:noFill/>
          <a:ln>
            <a:noFill/>
          </a:ln>
        </p:spPr>
        <p:txBody>
          <a:bodyPr spcFirstLastPara="1" wrap="square" lIns="0" tIns="0" rIns="0" bIns="0" anchor="t" anchorCtr="0">
            <a:noAutofit/>
          </a:bodyPr>
          <a:lstStyle>
            <a:lvl1pPr marL="228600" lvl="0" indent="0" algn="just" rtl="0">
              <a:spcBef>
                <a:spcPts val="400"/>
              </a:spcBef>
              <a:spcAft>
                <a:spcPts val="0"/>
              </a:spcAft>
              <a:buSzPts val="2300"/>
              <a:buFont typeface="Arial" panose="020B0604020202020204" pitchFamily="34" charset="0"/>
              <a:buNone/>
              <a:defRPr sz="2299"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content4</a:t>
            </a: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userDrawn="1">
  <p:cSld name="IMAGE_PARAGRAPH">
    <p:bg>
      <p:bgPr>
        <a:solidFill>
          <a:srgbClr val="F0F0F0"/>
        </a:solidFill>
        <a:effectLst/>
      </p:bgPr>
    </p:bg>
    <p:spTree>
      <p:nvGrpSpPr>
        <p:cNvPr id="1" name="Shape 48"/>
        <p:cNvGrpSpPr/>
        <p:nvPr/>
      </p:nvGrpSpPr>
      <p:grpSpPr>
        <a:xfrm>
          <a:off x="0" y="0"/>
          <a:ext cx="0" cy="0"/>
          <a:chOff x="0" y="0"/>
          <a:chExt cx="0" cy="0"/>
        </a:xfrm>
      </p:grpSpPr>
      <p:grpSp>
        <p:nvGrpSpPr>
          <p:cNvPr id="3" name="Google Shape;331;p23">
            <a:extLst>
              <a:ext uri="{FF2B5EF4-FFF2-40B4-BE49-F238E27FC236}">
                <a16:creationId xmlns:a16="http://schemas.microsoft.com/office/drawing/2014/main" id="{10EEA9B8-56E0-DF44-5A69-E5176DCBA011}"/>
              </a:ext>
            </a:extLst>
          </p:cNvPr>
          <p:cNvGrpSpPr/>
          <p:nvPr userDrawn="1"/>
        </p:nvGrpSpPr>
        <p:grpSpPr>
          <a:xfrm>
            <a:off x="0" y="-136061"/>
            <a:ext cx="5794347" cy="10423061"/>
            <a:chOff x="0" y="-38100"/>
            <a:chExt cx="1622546" cy="2918689"/>
          </a:xfrm>
        </p:grpSpPr>
        <p:sp>
          <p:nvSpPr>
            <p:cNvPr id="4" name="Google Shape;332;p23">
              <a:extLst>
                <a:ext uri="{FF2B5EF4-FFF2-40B4-BE49-F238E27FC236}">
                  <a16:creationId xmlns:a16="http://schemas.microsoft.com/office/drawing/2014/main" id="{FAD95EE6-3F05-4A5F-F4FD-0EC8A80E7CBE}"/>
                </a:ext>
              </a:extLst>
            </p:cNvPr>
            <p:cNvSpPr/>
            <p:nvPr/>
          </p:nvSpPr>
          <p:spPr>
            <a:xfrm>
              <a:off x="0" y="0"/>
              <a:ext cx="1622546" cy="2880589"/>
            </a:xfrm>
            <a:custGeom>
              <a:avLst/>
              <a:gdLst/>
              <a:ahLst/>
              <a:cxnLst/>
              <a:rect l="l" t="t" r="r" b="b"/>
              <a:pathLst>
                <a:path w="1622546" h="2880589" extrusionOk="0">
                  <a:moveTo>
                    <a:pt x="0" y="0"/>
                  </a:moveTo>
                  <a:lnTo>
                    <a:pt x="1622546" y="0"/>
                  </a:lnTo>
                  <a:lnTo>
                    <a:pt x="1622546" y="2880589"/>
                  </a:lnTo>
                  <a:lnTo>
                    <a:pt x="0" y="2880589"/>
                  </a:lnTo>
                  <a:close/>
                </a:path>
              </a:pathLst>
            </a:custGeom>
            <a:solidFill>
              <a:srgbClr val="145DA0"/>
            </a:solidFill>
            <a:ln>
              <a:noFill/>
            </a:ln>
          </p:spPr>
          <p:txBody>
            <a:bodyPr/>
            <a:lstStyle/>
            <a:p>
              <a:endParaRPr lang="en-US"/>
            </a:p>
          </p:txBody>
        </p:sp>
        <p:sp>
          <p:nvSpPr>
            <p:cNvPr id="5" name="Google Shape;333;p23">
              <a:extLst>
                <a:ext uri="{FF2B5EF4-FFF2-40B4-BE49-F238E27FC236}">
                  <a16:creationId xmlns:a16="http://schemas.microsoft.com/office/drawing/2014/main" id="{7C544F62-568A-59DC-DC07-8C1FCA28FE65}"/>
                </a:ext>
              </a:extLst>
            </p:cNvPr>
            <p:cNvSpPr txBox="1"/>
            <p:nvPr/>
          </p:nvSpPr>
          <p:spPr>
            <a:xfrm>
              <a:off x="0" y="-38100"/>
              <a:ext cx="1622546" cy="291868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22;p5">
            <a:extLst>
              <a:ext uri="{FF2B5EF4-FFF2-40B4-BE49-F238E27FC236}">
                <a16:creationId xmlns:a16="http://schemas.microsoft.com/office/drawing/2014/main" id="{2384B550-F0FA-EF4A-35E4-5BC3B4A46D2A}"/>
              </a:ext>
            </a:extLst>
          </p:cNvPr>
          <p:cNvSpPr txBox="1">
            <a:spLocks noGrp="1"/>
          </p:cNvSpPr>
          <p:nvPr>
            <p:ph type="body" idx="1" hasCustomPrompt="1"/>
          </p:nvPr>
        </p:nvSpPr>
        <p:spPr>
          <a:xfrm>
            <a:off x="6108925" y="58986"/>
            <a:ext cx="11626625" cy="2804170"/>
          </a:xfrm>
          <a:prstGeom prst="rect">
            <a:avLst/>
          </a:prstGeom>
          <a:noFill/>
          <a:ln>
            <a:noFill/>
          </a:ln>
        </p:spPr>
        <p:txBody>
          <a:bodyPr spcFirstLastPara="1" wrap="square" lIns="91425" tIns="45700" rIns="91425" bIns="45700" anchor="ctr" anchorCtr="0">
            <a:noAutofit/>
          </a:bodyPr>
          <a:lstStyle>
            <a:lvl1pPr marL="457200" lvl="0" indent="-228600" algn="l" rtl="0">
              <a:spcBef>
                <a:spcPts val="400"/>
              </a:spcBef>
              <a:spcAft>
                <a:spcPts val="0"/>
              </a:spcAft>
              <a:buSzPts val="2300"/>
              <a:buFont typeface="Poppins"/>
              <a:buNone/>
              <a:defRPr sz="6600" b="1" i="0" u="none" strike="noStrike" cap="none" dirty="0">
                <a:solidFill>
                  <a:srgbClr val="00569E"/>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13" name="Google Shape;22;p5">
            <a:extLst>
              <a:ext uri="{FF2B5EF4-FFF2-40B4-BE49-F238E27FC236}">
                <a16:creationId xmlns:a16="http://schemas.microsoft.com/office/drawing/2014/main" id="{D372350F-58D5-2315-8CBA-2C09E165FBE4}"/>
              </a:ext>
            </a:extLst>
          </p:cNvPr>
          <p:cNvSpPr txBox="1">
            <a:spLocks noGrp="1"/>
          </p:cNvSpPr>
          <p:nvPr>
            <p:ph type="body" idx="10" hasCustomPrompt="1"/>
          </p:nvPr>
        </p:nvSpPr>
        <p:spPr>
          <a:xfrm>
            <a:off x="6108925" y="3468936"/>
            <a:ext cx="11626625" cy="6284664"/>
          </a:xfrm>
          <a:prstGeom prst="rect">
            <a:avLst/>
          </a:prstGeom>
          <a:noFill/>
          <a:ln>
            <a:noFill/>
          </a:ln>
        </p:spPr>
        <p:txBody>
          <a:bodyPr spcFirstLastPara="1" wrap="square" lIns="91425" tIns="45700" rIns="91425" bIns="45700" anchor="t" anchorCtr="0">
            <a:noAutofit/>
          </a:bodyPr>
          <a:lstStyle>
            <a:lvl1pPr marL="228600" lvl="0" indent="0" algn="l" rtl="0">
              <a:spcBef>
                <a:spcPts val="400"/>
              </a:spcBef>
              <a:spcAft>
                <a:spcPts val="0"/>
              </a:spcAft>
              <a:buSzPts val="2300"/>
              <a:buFont typeface="Arial" panose="020B0604020202020204" pitchFamily="34" charset="0"/>
              <a:buNone/>
              <a:defRPr sz="2300"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content</a:t>
            </a:r>
            <a:endParaRPr dirty="0"/>
          </a:p>
        </p:txBody>
      </p:sp>
      <p:sp>
        <p:nvSpPr>
          <p:cNvPr id="15" name="Picture Placeholder 14">
            <a:extLst>
              <a:ext uri="{FF2B5EF4-FFF2-40B4-BE49-F238E27FC236}">
                <a16:creationId xmlns:a16="http://schemas.microsoft.com/office/drawing/2014/main" id="{AEB243E6-5A71-92DD-6ECC-9FCA1125B22B}"/>
              </a:ext>
            </a:extLst>
          </p:cNvPr>
          <p:cNvSpPr>
            <a:spLocks noGrp="1"/>
          </p:cNvSpPr>
          <p:nvPr>
            <p:ph type="pic" sz="quarter" idx="11" hasCustomPrompt="1"/>
          </p:nvPr>
        </p:nvSpPr>
        <p:spPr>
          <a:xfrm>
            <a:off x="0" y="0"/>
            <a:ext cx="5794375" cy="10287000"/>
          </a:xfrm>
          <a:prstGeom prst="rect">
            <a:avLst/>
          </a:prstGeom>
        </p:spPr>
        <p:txBody>
          <a:bodyPr/>
          <a:lstStyle>
            <a:lvl1pPr>
              <a:defRPr/>
            </a:lvl1pPr>
          </a:lstStyle>
          <a:p>
            <a:r>
              <a:rPr lang="en-US" dirty="0"/>
              <a:t>image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reserve="1" userDrawn="1">
  <p:cSld name="PARAGRAPH">
    <p:bg>
      <p:bgPr>
        <a:solidFill>
          <a:srgbClr val="F0F0F0"/>
        </a:solidFill>
        <a:effectLst/>
      </p:bgPr>
    </p:bg>
    <p:spTree>
      <p:nvGrpSpPr>
        <p:cNvPr id="1" name="Shape 48"/>
        <p:cNvGrpSpPr/>
        <p:nvPr/>
      </p:nvGrpSpPr>
      <p:grpSpPr>
        <a:xfrm>
          <a:off x="0" y="0"/>
          <a:ext cx="0" cy="0"/>
          <a:chOff x="0" y="0"/>
          <a:chExt cx="0" cy="0"/>
        </a:xfrm>
      </p:grpSpPr>
      <p:grpSp>
        <p:nvGrpSpPr>
          <p:cNvPr id="3" name="Google Shape;331;p23">
            <a:extLst>
              <a:ext uri="{FF2B5EF4-FFF2-40B4-BE49-F238E27FC236}">
                <a16:creationId xmlns:a16="http://schemas.microsoft.com/office/drawing/2014/main" id="{10EEA9B8-56E0-DF44-5A69-E5176DCBA011}"/>
              </a:ext>
            </a:extLst>
          </p:cNvPr>
          <p:cNvGrpSpPr/>
          <p:nvPr userDrawn="1"/>
        </p:nvGrpSpPr>
        <p:grpSpPr>
          <a:xfrm>
            <a:off x="0" y="-136061"/>
            <a:ext cx="5794347" cy="10423061"/>
            <a:chOff x="0" y="-38100"/>
            <a:chExt cx="1622546" cy="2918689"/>
          </a:xfrm>
        </p:grpSpPr>
        <p:sp>
          <p:nvSpPr>
            <p:cNvPr id="4" name="Google Shape;332;p23">
              <a:extLst>
                <a:ext uri="{FF2B5EF4-FFF2-40B4-BE49-F238E27FC236}">
                  <a16:creationId xmlns:a16="http://schemas.microsoft.com/office/drawing/2014/main" id="{FAD95EE6-3F05-4A5F-F4FD-0EC8A80E7CBE}"/>
                </a:ext>
              </a:extLst>
            </p:cNvPr>
            <p:cNvSpPr/>
            <p:nvPr/>
          </p:nvSpPr>
          <p:spPr>
            <a:xfrm>
              <a:off x="0" y="0"/>
              <a:ext cx="1622546" cy="2880589"/>
            </a:xfrm>
            <a:custGeom>
              <a:avLst/>
              <a:gdLst/>
              <a:ahLst/>
              <a:cxnLst/>
              <a:rect l="l" t="t" r="r" b="b"/>
              <a:pathLst>
                <a:path w="1622546" h="2880589" extrusionOk="0">
                  <a:moveTo>
                    <a:pt x="0" y="0"/>
                  </a:moveTo>
                  <a:lnTo>
                    <a:pt x="1622546" y="0"/>
                  </a:lnTo>
                  <a:lnTo>
                    <a:pt x="1622546" y="2880589"/>
                  </a:lnTo>
                  <a:lnTo>
                    <a:pt x="0" y="2880589"/>
                  </a:lnTo>
                  <a:close/>
                </a:path>
              </a:pathLst>
            </a:custGeom>
            <a:solidFill>
              <a:srgbClr val="145DA0"/>
            </a:solidFill>
            <a:ln>
              <a:noFill/>
            </a:ln>
          </p:spPr>
          <p:txBody>
            <a:bodyPr/>
            <a:lstStyle/>
            <a:p>
              <a:endParaRPr lang="en-US"/>
            </a:p>
          </p:txBody>
        </p:sp>
        <p:sp>
          <p:nvSpPr>
            <p:cNvPr id="5" name="Google Shape;333;p23">
              <a:extLst>
                <a:ext uri="{FF2B5EF4-FFF2-40B4-BE49-F238E27FC236}">
                  <a16:creationId xmlns:a16="http://schemas.microsoft.com/office/drawing/2014/main" id="{7C544F62-568A-59DC-DC07-8C1FCA28FE65}"/>
                </a:ext>
              </a:extLst>
            </p:cNvPr>
            <p:cNvSpPr txBox="1"/>
            <p:nvPr/>
          </p:nvSpPr>
          <p:spPr>
            <a:xfrm>
              <a:off x="0" y="-38100"/>
              <a:ext cx="1622546" cy="2918689"/>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 name="Google Shape;22;p5">
            <a:extLst>
              <a:ext uri="{FF2B5EF4-FFF2-40B4-BE49-F238E27FC236}">
                <a16:creationId xmlns:a16="http://schemas.microsoft.com/office/drawing/2014/main" id="{2384B550-F0FA-EF4A-35E4-5BC3B4A46D2A}"/>
              </a:ext>
            </a:extLst>
          </p:cNvPr>
          <p:cNvSpPr txBox="1">
            <a:spLocks noGrp="1"/>
          </p:cNvSpPr>
          <p:nvPr>
            <p:ph type="body" idx="1" hasCustomPrompt="1"/>
          </p:nvPr>
        </p:nvSpPr>
        <p:spPr>
          <a:xfrm>
            <a:off x="6108925" y="58986"/>
            <a:ext cx="11626625" cy="2804170"/>
          </a:xfrm>
          <a:prstGeom prst="rect">
            <a:avLst/>
          </a:prstGeom>
          <a:noFill/>
          <a:ln>
            <a:noFill/>
          </a:ln>
        </p:spPr>
        <p:txBody>
          <a:bodyPr spcFirstLastPara="1" wrap="square" lIns="91425" tIns="45700" rIns="91425" bIns="45700" anchor="ctr" anchorCtr="0">
            <a:noAutofit/>
          </a:bodyPr>
          <a:lstStyle>
            <a:lvl1pPr marL="457200" lvl="0" indent="-228600" algn="l" rtl="0">
              <a:spcBef>
                <a:spcPts val="400"/>
              </a:spcBef>
              <a:spcAft>
                <a:spcPts val="0"/>
              </a:spcAft>
              <a:buSzPts val="2300"/>
              <a:buFont typeface="Poppins"/>
              <a:buNone/>
              <a:defRPr sz="6600" b="1" i="0" u="none" strike="noStrike" cap="none" dirty="0">
                <a:solidFill>
                  <a:srgbClr val="00569E"/>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13" name="Google Shape;22;p5">
            <a:extLst>
              <a:ext uri="{FF2B5EF4-FFF2-40B4-BE49-F238E27FC236}">
                <a16:creationId xmlns:a16="http://schemas.microsoft.com/office/drawing/2014/main" id="{D372350F-58D5-2315-8CBA-2C09E165FBE4}"/>
              </a:ext>
            </a:extLst>
          </p:cNvPr>
          <p:cNvSpPr txBox="1">
            <a:spLocks noGrp="1"/>
          </p:cNvSpPr>
          <p:nvPr>
            <p:ph type="body" idx="10" hasCustomPrompt="1"/>
          </p:nvPr>
        </p:nvSpPr>
        <p:spPr>
          <a:xfrm>
            <a:off x="6108925" y="3468936"/>
            <a:ext cx="11626625" cy="6284664"/>
          </a:xfrm>
          <a:prstGeom prst="rect">
            <a:avLst/>
          </a:prstGeom>
          <a:noFill/>
          <a:ln>
            <a:noFill/>
          </a:ln>
        </p:spPr>
        <p:txBody>
          <a:bodyPr spcFirstLastPara="1" wrap="square" lIns="91425" tIns="45700" rIns="91425" bIns="45700" anchor="t" anchorCtr="0">
            <a:noAutofit/>
          </a:bodyPr>
          <a:lstStyle>
            <a:lvl1pPr marL="228600" lvl="0" indent="0" algn="l" rtl="0">
              <a:spcBef>
                <a:spcPts val="400"/>
              </a:spcBef>
              <a:spcAft>
                <a:spcPts val="0"/>
              </a:spcAft>
              <a:buSzPts val="2300"/>
              <a:buFont typeface="Arial" panose="020B0604020202020204" pitchFamily="34" charset="0"/>
              <a:buNone/>
              <a:defRPr sz="2400" b="0" i="0" u="none" strike="noStrike" cap="none" dirty="0">
                <a:solidFill>
                  <a:srgbClr val="000000"/>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pPr marL="571500" marR="0" lvl="0" indent="-342900" algn="l" defTabSz="914400" rtl="0" eaLnBrk="1" fontAlgn="auto" latinLnBrk="0" hangingPunct="1">
              <a:lnSpc>
                <a:spcPct val="100000"/>
              </a:lnSpc>
              <a:spcBef>
                <a:spcPts val="400"/>
              </a:spcBef>
              <a:spcAft>
                <a:spcPts val="0"/>
              </a:spcAft>
              <a:buClr>
                <a:srgbClr val="000000"/>
              </a:buClr>
              <a:buSzPts val="2300"/>
              <a:tabLst/>
              <a:defRPr/>
            </a:pPr>
            <a:r>
              <a:rPr lang="en-US" dirty="0"/>
              <a:t>content</a:t>
            </a:r>
          </a:p>
        </p:txBody>
      </p:sp>
    </p:spTree>
    <p:extLst>
      <p:ext uri="{BB962C8B-B14F-4D97-AF65-F5344CB8AC3E}">
        <p14:creationId xmlns:p14="http://schemas.microsoft.com/office/powerpoint/2010/main" val="184312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reserve="1" userDrawn="1">
  <p:cSld name="DIVIDED CONTENT">
    <p:bg>
      <p:bgPr>
        <a:solidFill>
          <a:srgbClr val="145DA0"/>
        </a:solidFill>
        <a:effectLst/>
      </p:bgPr>
    </p:bg>
    <p:spTree>
      <p:nvGrpSpPr>
        <p:cNvPr id="1" name="Shape 48"/>
        <p:cNvGrpSpPr/>
        <p:nvPr/>
      </p:nvGrpSpPr>
      <p:grpSpPr>
        <a:xfrm>
          <a:off x="0" y="0"/>
          <a:ext cx="0" cy="0"/>
          <a:chOff x="0" y="0"/>
          <a:chExt cx="0" cy="0"/>
        </a:xfrm>
      </p:grpSpPr>
      <p:sp>
        <p:nvSpPr>
          <p:cNvPr id="2" name="Google Shape;22;p5">
            <a:extLst>
              <a:ext uri="{FF2B5EF4-FFF2-40B4-BE49-F238E27FC236}">
                <a16:creationId xmlns:a16="http://schemas.microsoft.com/office/drawing/2014/main" id="{083D1B69-990F-159E-45B5-2519352D7FB0}"/>
              </a:ext>
            </a:extLst>
          </p:cNvPr>
          <p:cNvSpPr txBox="1">
            <a:spLocks noGrp="1"/>
          </p:cNvSpPr>
          <p:nvPr>
            <p:ph type="body" idx="1" hasCustomPrompt="1"/>
          </p:nvPr>
        </p:nvSpPr>
        <p:spPr>
          <a:xfrm>
            <a:off x="666749" y="281930"/>
            <a:ext cx="16954502" cy="1584970"/>
          </a:xfrm>
          <a:prstGeom prst="rect">
            <a:avLst/>
          </a:prstGeom>
          <a:noFill/>
          <a:ln>
            <a:noFill/>
          </a:ln>
        </p:spPr>
        <p:txBody>
          <a:bodyPr spcFirstLastPara="1" wrap="square" lIns="91425" tIns="45700" rIns="91425" bIns="45700" anchor="ctr" anchorCtr="0">
            <a:noAutofit/>
          </a:bodyPr>
          <a:lstStyle>
            <a:lvl1pPr marL="457200" lvl="0" indent="-228600" algn="ctr" rtl="0">
              <a:spcBef>
                <a:spcPts val="400"/>
              </a:spcBef>
              <a:spcAft>
                <a:spcPts val="0"/>
              </a:spcAft>
              <a:buSzPts val="2300"/>
              <a:buFont typeface="Poppins"/>
              <a:buNone/>
              <a:defRPr sz="6600" b="1" i="0" u="none" strike="noStrike" cap="none" dirty="0">
                <a:solidFill>
                  <a:srgbClr val="FFFFFF"/>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7" name="Content Placeholder 6">
            <a:extLst>
              <a:ext uri="{FF2B5EF4-FFF2-40B4-BE49-F238E27FC236}">
                <a16:creationId xmlns:a16="http://schemas.microsoft.com/office/drawing/2014/main" id="{AB33B8FB-032C-D9FB-CCCB-C58B7C25AECE}"/>
              </a:ext>
            </a:extLst>
          </p:cNvPr>
          <p:cNvSpPr>
            <a:spLocks noGrp="1"/>
          </p:cNvSpPr>
          <p:nvPr>
            <p:ph sz="quarter" idx="10" hasCustomPrompt="1"/>
          </p:nvPr>
        </p:nvSpPr>
        <p:spPr>
          <a:xfrm>
            <a:off x="666749" y="2514600"/>
            <a:ext cx="8477251" cy="7489825"/>
          </a:xfrm>
          <a:prstGeom prst="rect">
            <a:avLst/>
          </a:prstGeom>
        </p:spPr>
        <p:txBody>
          <a:bodyPr/>
          <a:lstStyle>
            <a:lvl1pPr marL="0" indent="0">
              <a:lnSpc>
                <a:spcPct val="100000"/>
              </a:lnSpc>
              <a:buFont typeface="Arial" panose="020B0604020202020204" pitchFamily="34" charset="0"/>
              <a:buNone/>
              <a:defRPr sz="2400">
                <a:latin typeface="Poppins" panose="00000500000000000000" pitchFamily="2" charset="0"/>
                <a:cs typeface="Poppins" panose="00000500000000000000" pitchFamily="2" charset="0"/>
              </a:defRPr>
            </a:lvl1pPr>
          </a:lstStyle>
          <a:p>
            <a:pPr lvl="0"/>
            <a:r>
              <a:rPr lang="en-US" dirty="0"/>
              <a:t>cotnent1</a:t>
            </a:r>
          </a:p>
        </p:txBody>
      </p:sp>
      <p:sp>
        <p:nvSpPr>
          <p:cNvPr id="8" name="Content Placeholder 6">
            <a:extLst>
              <a:ext uri="{FF2B5EF4-FFF2-40B4-BE49-F238E27FC236}">
                <a16:creationId xmlns:a16="http://schemas.microsoft.com/office/drawing/2014/main" id="{95DF4C0F-26EA-58F3-C8B6-044B335986B5}"/>
              </a:ext>
            </a:extLst>
          </p:cNvPr>
          <p:cNvSpPr>
            <a:spLocks noGrp="1"/>
          </p:cNvSpPr>
          <p:nvPr>
            <p:ph sz="quarter" idx="11" hasCustomPrompt="1"/>
          </p:nvPr>
        </p:nvSpPr>
        <p:spPr>
          <a:xfrm>
            <a:off x="9144000" y="2514599"/>
            <a:ext cx="8477251" cy="7489825"/>
          </a:xfrm>
          <a:prstGeom prst="rect">
            <a:avLst/>
          </a:prstGeom>
        </p:spPr>
        <p:txBody>
          <a:bodyPr/>
          <a:lstStyle>
            <a:lvl1pPr marL="0" indent="0">
              <a:lnSpc>
                <a:spcPct val="100000"/>
              </a:lnSpc>
              <a:buFont typeface="Arial" panose="020B0604020202020204" pitchFamily="34" charset="0"/>
              <a:buNone/>
              <a:defRPr sz="2400">
                <a:latin typeface="Poppins" panose="00000500000000000000" pitchFamily="2" charset="0"/>
                <a:cs typeface="Poppins" panose="00000500000000000000" pitchFamily="2" charset="0"/>
              </a:defRPr>
            </a:lvl1pPr>
          </a:lstStyle>
          <a:p>
            <a:pPr lvl="0"/>
            <a:r>
              <a:rPr lang="en-US" dirty="0"/>
              <a:t>content2</a:t>
            </a:r>
          </a:p>
        </p:txBody>
      </p:sp>
    </p:spTree>
    <p:extLst>
      <p:ext uri="{BB962C8B-B14F-4D97-AF65-F5344CB8AC3E}">
        <p14:creationId xmlns:p14="http://schemas.microsoft.com/office/powerpoint/2010/main" val="174651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reserve="1" userDrawn="1">
  <p:cSld name="ONE_CONTENT">
    <p:bg>
      <p:bgPr>
        <a:solidFill>
          <a:srgbClr val="145DA0"/>
        </a:solidFill>
        <a:effectLst/>
      </p:bgPr>
    </p:bg>
    <p:spTree>
      <p:nvGrpSpPr>
        <p:cNvPr id="1" name="Shape 48"/>
        <p:cNvGrpSpPr/>
        <p:nvPr/>
      </p:nvGrpSpPr>
      <p:grpSpPr>
        <a:xfrm>
          <a:off x="0" y="0"/>
          <a:ext cx="0" cy="0"/>
          <a:chOff x="0" y="0"/>
          <a:chExt cx="0" cy="0"/>
        </a:xfrm>
      </p:grpSpPr>
      <p:sp>
        <p:nvSpPr>
          <p:cNvPr id="2" name="Google Shape;22;p5">
            <a:extLst>
              <a:ext uri="{FF2B5EF4-FFF2-40B4-BE49-F238E27FC236}">
                <a16:creationId xmlns:a16="http://schemas.microsoft.com/office/drawing/2014/main" id="{083D1B69-990F-159E-45B5-2519352D7FB0}"/>
              </a:ext>
            </a:extLst>
          </p:cNvPr>
          <p:cNvSpPr txBox="1">
            <a:spLocks noGrp="1"/>
          </p:cNvSpPr>
          <p:nvPr>
            <p:ph type="body" idx="1" hasCustomPrompt="1"/>
          </p:nvPr>
        </p:nvSpPr>
        <p:spPr>
          <a:xfrm>
            <a:off x="666749" y="281930"/>
            <a:ext cx="16954502" cy="1584970"/>
          </a:xfrm>
          <a:prstGeom prst="rect">
            <a:avLst/>
          </a:prstGeom>
          <a:noFill/>
          <a:ln>
            <a:noFill/>
          </a:ln>
        </p:spPr>
        <p:txBody>
          <a:bodyPr spcFirstLastPara="1" wrap="square" lIns="91425" tIns="45700" rIns="91425" bIns="45700" anchor="ctr" anchorCtr="0">
            <a:noAutofit/>
          </a:bodyPr>
          <a:lstStyle>
            <a:lvl1pPr marL="457200" lvl="0" indent="-228600" algn="ctr" rtl="0">
              <a:spcBef>
                <a:spcPts val="400"/>
              </a:spcBef>
              <a:spcAft>
                <a:spcPts val="0"/>
              </a:spcAft>
              <a:buSzPts val="2300"/>
              <a:buFont typeface="Poppins"/>
              <a:buNone/>
              <a:defRPr sz="6600" b="1" i="0" u="none" strike="noStrike" cap="none" dirty="0">
                <a:solidFill>
                  <a:srgbClr val="FFFFFF"/>
                </a:solidFill>
                <a:latin typeface="Poppins"/>
                <a:ea typeface="Poppins"/>
                <a:cs typeface="Poppins"/>
                <a:sym typeface="Arial"/>
              </a:defRPr>
            </a:lvl1pPr>
            <a:lvl2pPr marL="914400" lvl="1" indent="-228600" algn="l" rtl="0">
              <a:spcBef>
                <a:spcPts val="360"/>
              </a:spcBef>
              <a:spcAft>
                <a:spcPts val="0"/>
              </a:spcAft>
              <a:buSzPts val="2300"/>
              <a:buFont typeface="Poppins"/>
              <a:buNone/>
              <a:defRPr>
                <a:latin typeface="Poppins"/>
                <a:ea typeface="Poppins"/>
                <a:cs typeface="Poppins"/>
                <a:sym typeface="Poppins"/>
              </a:defRPr>
            </a:lvl2pPr>
            <a:lvl3pPr marL="1371600" lvl="2" indent="-228600" algn="l" rtl="0">
              <a:spcBef>
                <a:spcPts val="320"/>
              </a:spcBef>
              <a:spcAft>
                <a:spcPts val="0"/>
              </a:spcAft>
              <a:buSzPts val="2300"/>
              <a:buFont typeface="Poppins"/>
              <a:buNone/>
              <a:defRPr>
                <a:latin typeface="Poppins"/>
                <a:ea typeface="Poppins"/>
                <a:cs typeface="Poppins"/>
                <a:sym typeface="Poppins"/>
              </a:defRPr>
            </a:lvl3pPr>
            <a:lvl4pPr marL="1828800" lvl="3" indent="-228600" algn="l" rtl="0">
              <a:spcBef>
                <a:spcPts val="280"/>
              </a:spcBef>
              <a:spcAft>
                <a:spcPts val="0"/>
              </a:spcAft>
              <a:buSzPts val="2300"/>
              <a:buFont typeface="Poppins"/>
              <a:buNone/>
              <a:defRPr>
                <a:latin typeface="Poppins"/>
                <a:ea typeface="Poppins"/>
                <a:cs typeface="Poppins"/>
                <a:sym typeface="Poppins"/>
              </a:defRPr>
            </a:lvl4pPr>
            <a:lvl5pPr marL="2286000" lvl="4" indent="-228600" algn="l" rtl="0">
              <a:spcBef>
                <a:spcPts val="280"/>
              </a:spcBef>
              <a:spcAft>
                <a:spcPts val="0"/>
              </a:spcAft>
              <a:buSzPts val="2300"/>
              <a:buFont typeface="Poppins"/>
              <a:buNone/>
              <a:defRPr>
                <a:latin typeface="Poppins"/>
                <a:ea typeface="Poppins"/>
                <a:cs typeface="Poppins"/>
                <a:sym typeface="Poppins"/>
              </a:defRPr>
            </a:lvl5pPr>
            <a:lvl6pPr marL="2743200" lvl="5" indent="-228600" algn="l" rtl="0">
              <a:spcBef>
                <a:spcPts val="280"/>
              </a:spcBef>
              <a:spcAft>
                <a:spcPts val="0"/>
              </a:spcAft>
              <a:buSzPts val="2300"/>
              <a:buFont typeface="Poppins"/>
              <a:buNone/>
              <a:defRPr>
                <a:latin typeface="Poppins"/>
                <a:ea typeface="Poppins"/>
                <a:cs typeface="Poppins"/>
                <a:sym typeface="Poppins"/>
              </a:defRPr>
            </a:lvl6pPr>
            <a:lvl7pPr marL="3200400" lvl="6" indent="-228600" algn="l" rtl="0">
              <a:spcBef>
                <a:spcPts val="280"/>
              </a:spcBef>
              <a:spcAft>
                <a:spcPts val="0"/>
              </a:spcAft>
              <a:buSzPts val="2300"/>
              <a:buFont typeface="Poppins"/>
              <a:buNone/>
              <a:defRPr>
                <a:latin typeface="Poppins"/>
                <a:ea typeface="Poppins"/>
                <a:cs typeface="Poppins"/>
                <a:sym typeface="Poppins"/>
              </a:defRPr>
            </a:lvl7pPr>
            <a:lvl8pPr marL="3657600" lvl="7" indent="-228600" algn="l" rtl="0">
              <a:spcBef>
                <a:spcPts val="280"/>
              </a:spcBef>
              <a:spcAft>
                <a:spcPts val="0"/>
              </a:spcAft>
              <a:buSzPts val="2300"/>
              <a:buFont typeface="Poppins"/>
              <a:buNone/>
              <a:defRPr>
                <a:latin typeface="Poppins"/>
                <a:ea typeface="Poppins"/>
                <a:cs typeface="Poppins"/>
                <a:sym typeface="Poppins"/>
              </a:defRPr>
            </a:lvl8pPr>
            <a:lvl9pPr marL="4114800" lvl="8" indent="-228600" algn="l" rtl="0">
              <a:spcBef>
                <a:spcPts val="280"/>
              </a:spcBef>
              <a:spcAft>
                <a:spcPts val="0"/>
              </a:spcAft>
              <a:buSzPts val="2300"/>
              <a:buFont typeface="Poppins"/>
              <a:buNone/>
              <a:defRPr>
                <a:latin typeface="Poppins"/>
                <a:ea typeface="Poppins"/>
                <a:cs typeface="Poppins"/>
                <a:sym typeface="Poppins"/>
              </a:defRPr>
            </a:lvl9pPr>
          </a:lstStyle>
          <a:p>
            <a:r>
              <a:rPr lang="en-US" dirty="0"/>
              <a:t>title</a:t>
            </a:r>
            <a:endParaRPr dirty="0"/>
          </a:p>
        </p:txBody>
      </p:sp>
      <p:sp>
        <p:nvSpPr>
          <p:cNvPr id="7" name="Content Placeholder 6">
            <a:extLst>
              <a:ext uri="{FF2B5EF4-FFF2-40B4-BE49-F238E27FC236}">
                <a16:creationId xmlns:a16="http://schemas.microsoft.com/office/drawing/2014/main" id="{AB33B8FB-032C-D9FB-CCCB-C58B7C25AECE}"/>
              </a:ext>
            </a:extLst>
          </p:cNvPr>
          <p:cNvSpPr>
            <a:spLocks noGrp="1"/>
          </p:cNvSpPr>
          <p:nvPr>
            <p:ph sz="quarter" idx="10" hasCustomPrompt="1"/>
          </p:nvPr>
        </p:nvSpPr>
        <p:spPr>
          <a:xfrm>
            <a:off x="666749" y="2514600"/>
            <a:ext cx="16954502" cy="7489825"/>
          </a:xfrm>
          <a:prstGeom prst="rect">
            <a:avLst/>
          </a:prstGeom>
        </p:spPr>
        <p:txBody>
          <a:bodyPr/>
          <a:lstStyle>
            <a:lvl1pPr marL="0" indent="0">
              <a:buFont typeface="Arial" panose="020B0604020202020204" pitchFamily="34" charset="0"/>
              <a:buNone/>
              <a:defRPr sz="2400">
                <a:latin typeface="Poppins" panose="00000500000000000000" pitchFamily="2" charset="0"/>
                <a:cs typeface="Poppins" panose="00000500000000000000" pitchFamily="2" charset="0"/>
              </a:defRPr>
            </a:lvl1pPr>
          </a:lstStyle>
          <a:p>
            <a:pPr lvl="0"/>
            <a:r>
              <a:rPr lang="en-US" dirty="0"/>
              <a:t>content</a:t>
            </a:r>
          </a:p>
        </p:txBody>
      </p:sp>
    </p:spTree>
    <p:extLst>
      <p:ext uri="{BB962C8B-B14F-4D97-AF65-F5344CB8AC3E}">
        <p14:creationId xmlns:p14="http://schemas.microsoft.com/office/powerpoint/2010/main" val="11233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NEW_MODULE">
    <p:bg>
      <p:bgPr>
        <a:solidFill>
          <a:schemeClr val="dk2"/>
        </a:solidFill>
        <a:effectLst/>
      </p:bgPr>
    </p:bg>
    <p:spTree>
      <p:nvGrpSpPr>
        <p:cNvPr id="1" name="Shape 59"/>
        <p:cNvGrpSpPr/>
        <p:nvPr/>
      </p:nvGrpSpPr>
      <p:grpSpPr>
        <a:xfrm>
          <a:off x="0" y="0"/>
          <a:ext cx="0" cy="0"/>
          <a:chOff x="0" y="0"/>
          <a:chExt cx="0" cy="0"/>
        </a:xfrm>
      </p:grpSpPr>
      <p:sp>
        <p:nvSpPr>
          <p:cNvPr id="60" name="Google Shape;60;p9"/>
          <p:cNvSpPr txBox="1">
            <a:spLocks noGrp="1"/>
          </p:cNvSpPr>
          <p:nvPr>
            <p:ph type="body" idx="1" hasCustomPrompt="1"/>
          </p:nvPr>
        </p:nvSpPr>
        <p:spPr>
          <a:xfrm>
            <a:off x="1746250" y="2216943"/>
            <a:ext cx="14065250" cy="5853113"/>
          </a:xfrm>
          <a:prstGeom prst="rect">
            <a:avLst/>
          </a:prstGeom>
          <a:noFill/>
          <a:ln>
            <a:noFill/>
          </a:ln>
        </p:spPr>
        <p:txBody>
          <a:bodyPr spcFirstLastPara="1" wrap="square" lIns="91425" tIns="45700" rIns="91425" bIns="45700" anchor="ctr" anchorCtr="0">
            <a:normAutofit/>
          </a:bodyPr>
          <a:lstStyle>
            <a:lvl1pPr marL="82550" lvl="0" indent="0" algn="ctr">
              <a:spcBef>
                <a:spcPts val="640"/>
              </a:spcBef>
              <a:spcAft>
                <a:spcPts val="0"/>
              </a:spcAft>
              <a:buClr>
                <a:schemeClr val="dk1"/>
              </a:buClr>
              <a:buSzPts val="2300"/>
              <a:buFont typeface="Poppins"/>
              <a:buNone/>
              <a:defRPr sz="12469" b="1" i="0" u="none" strike="noStrike" cap="none" dirty="0">
                <a:solidFill>
                  <a:srgbClr val="FFFFFF"/>
                </a:solidFill>
                <a:latin typeface="Poppins"/>
                <a:ea typeface="Poppins"/>
                <a:cs typeface="Poppins"/>
                <a:sym typeface="Arial"/>
              </a:defRPr>
            </a:lvl1pPr>
            <a:lvl2pPr marL="914400" lvl="1" indent="-374650" algn="l">
              <a:spcBef>
                <a:spcPts val="560"/>
              </a:spcBef>
              <a:spcAft>
                <a:spcPts val="0"/>
              </a:spcAft>
              <a:buClr>
                <a:schemeClr val="dk1"/>
              </a:buClr>
              <a:buSzPts val="2300"/>
              <a:buFont typeface="Poppins"/>
              <a:buChar char="–"/>
              <a:defRPr>
                <a:latin typeface="Poppins"/>
                <a:ea typeface="Poppins"/>
                <a:cs typeface="Poppins"/>
                <a:sym typeface="Poppins"/>
              </a:defRPr>
            </a:lvl2pPr>
            <a:lvl3pPr marL="1371600" lvl="2" indent="-374650" algn="l">
              <a:spcBef>
                <a:spcPts val="480"/>
              </a:spcBef>
              <a:spcAft>
                <a:spcPts val="0"/>
              </a:spcAft>
              <a:buClr>
                <a:schemeClr val="dk1"/>
              </a:buClr>
              <a:buSzPts val="2300"/>
              <a:buFont typeface="Poppins"/>
              <a:buChar char="•"/>
              <a:defRPr>
                <a:latin typeface="Poppins"/>
                <a:ea typeface="Poppins"/>
                <a:cs typeface="Poppins"/>
                <a:sym typeface="Poppins"/>
              </a:defRPr>
            </a:lvl3pPr>
            <a:lvl4pPr marL="1828800" lvl="3" indent="-374650" algn="l">
              <a:spcBef>
                <a:spcPts val="400"/>
              </a:spcBef>
              <a:spcAft>
                <a:spcPts val="0"/>
              </a:spcAft>
              <a:buClr>
                <a:schemeClr val="dk1"/>
              </a:buClr>
              <a:buSzPts val="2300"/>
              <a:buFont typeface="Poppins"/>
              <a:buChar char="–"/>
              <a:defRPr>
                <a:latin typeface="Poppins"/>
                <a:ea typeface="Poppins"/>
                <a:cs typeface="Poppins"/>
                <a:sym typeface="Poppins"/>
              </a:defRPr>
            </a:lvl4pPr>
            <a:lvl5pPr marL="2286000" lvl="4" indent="-374650" algn="l">
              <a:spcBef>
                <a:spcPts val="400"/>
              </a:spcBef>
              <a:spcAft>
                <a:spcPts val="0"/>
              </a:spcAft>
              <a:buClr>
                <a:schemeClr val="dk1"/>
              </a:buClr>
              <a:buSzPts val="2300"/>
              <a:buFont typeface="Poppins"/>
              <a:buChar char="»"/>
              <a:defRPr>
                <a:latin typeface="Poppins"/>
                <a:ea typeface="Poppins"/>
                <a:cs typeface="Poppins"/>
                <a:sym typeface="Poppins"/>
              </a:defRPr>
            </a:lvl5pPr>
            <a:lvl6pPr marL="2743200" lvl="5" indent="-374650" algn="l">
              <a:spcBef>
                <a:spcPts val="400"/>
              </a:spcBef>
              <a:spcAft>
                <a:spcPts val="0"/>
              </a:spcAft>
              <a:buClr>
                <a:schemeClr val="dk1"/>
              </a:buClr>
              <a:buSzPts val="2300"/>
              <a:buFont typeface="Poppins"/>
              <a:buChar char="•"/>
              <a:defRPr>
                <a:latin typeface="Poppins"/>
                <a:ea typeface="Poppins"/>
                <a:cs typeface="Poppins"/>
                <a:sym typeface="Poppins"/>
              </a:defRPr>
            </a:lvl6pPr>
            <a:lvl7pPr marL="3200400" lvl="6" indent="-374650" algn="l">
              <a:spcBef>
                <a:spcPts val="400"/>
              </a:spcBef>
              <a:spcAft>
                <a:spcPts val="0"/>
              </a:spcAft>
              <a:buClr>
                <a:schemeClr val="dk1"/>
              </a:buClr>
              <a:buSzPts val="2300"/>
              <a:buFont typeface="Poppins"/>
              <a:buChar char="•"/>
              <a:defRPr>
                <a:latin typeface="Poppins"/>
                <a:ea typeface="Poppins"/>
                <a:cs typeface="Poppins"/>
                <a:sym typeface="Poppins"/>
              </a:defRPr>
            </a:lvl7pPr>
            <a:lvl8pPr marL="3657600" lvl="7" indent="-374650" algn="l">
              <a:spcBef>
                <a:spcPts val="400"/>
              </a:spcBef>
              <a:spcAft>
                <a:spcPts val="0"/>
              </a:spcAft>
              <a:buClr>
                <a:schemeClr val="dk1"/>
              </a:buClr>
              <a:buSzPts val="2300"/>
              <a:buFont typeface="Poppins"/>
              <a:buChar char="•"/>
              <a:defRPr>
                <a:latin typeface="Poppins"/>
                <a:ea typeface="Poppins"/>
                <a:cs typeface="Poppins"/>
                <a:sym typeface="Poppins"/>
              </a:defRPr>
            </a:lvl8pPr>
            <a:lvl9pPr marL="4114800" lvl="8" indent="-374650" algn="l">
              <a:spcBef>
                <a:spcPts val="400"/>
              </a:spcBef>
              <a:spcAft>
                <a:spcPts val="0"/>
              </a:spcAft>
              <a:buClr>
                <a:schemeClr val="dk1"/>
              </a:buClr>
              <a:buSzPts val="2300"/>
              <a:buFont typeface="Poppins"/>
              <a:buChar char="•"/>
              <a:defRPr>
                <a:latin typeface="Poppins"/>
                <a:ea typeface="Poppins"/>
                <a:cs typeface="Poppins"/>
                <a:sym typeface="Poppins"/>
              </a:defRPr>
            </a:lvl9pPr>
          </a:lstStyle>
          <a:p>
            <a:r>
              <a:rPr lang="en-US" sz="12469" b="1" i="0" u="none" strike="noStrike" cap="none" dirty="0">
                <a:solidFill>
                  <a:srgbClr val="FFFFFF"/>
                </a:solidFill>
                <a:latin typeface="Poppins"/>
                <a:cs typeface="Poppins"/>
                <a:sym typeface="Arial"/>
              </a:rPr>
              <a:t>module</a:t>
            </a:r>
            <a:endParaRPr dirty="0"/>
          </a:p>
        </p:txBody>
      </p:sp>
      <p:sp>
        <p:nvSpPr>
          <p:cNvPr id="63" name="Google Shape;63;p9"/>
          <p:cNvSpPr/>
          <p:nvPr/>
        </p:nvSpPr>
        <p:spPr>
          <a:xfrm>
            <a:off x="14571926" y="-2688448"/>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a:off x="-2661372" y="6426551"/>
            <a:ext cx="6435455" cy="6435455"/>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7" r:id="rId1"/>
    <p:sldLayoutId id="2147483662" r:id="rId2"/>
    <p:sldLayoutId id="2147483663" r:id="rId3"/>
    <p:sldLayoutId id="2147483651" r:id="rId4"/>
    <p:sldLayoutId id="2147483654" r:id="rId5"/>
    <p:sldLayoutId id="2147483661" r:id="rId6"/>
    <p:sldLayoutId id="2147483659" r:id="rId7"/>
    <p:sldLayoutId id="2147483660" r:id="rId8"/>
    <p:sldLayoutId id="2147483655" r:id="rId9"/>
    <p:sldLayoutId id="2147483658" r:id="rId10"/>
    <p:sldLayoutId id="2147483653" r:id="rId11"/>
    <p:sldLayoutId id="2147483664" r:id="rId12"/>
    <p:sldLayoutId id="2147483665" r:id="rId13"/>
    <p:sldLayoutId id="2147483666" r:id="rId14"/>
    <p:sldLayoutId id="2147483667" r:id="rId15"/>
    <p:sldLayoutId id="2147483668" r:id="rId16"/>
    <p:sldLayoutId id="2147483669" r:id="rId17"/>
    <p:sldLayoutId id="214748367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unsplash.com/@_zotovy?utm_source=ai_slide_maker&amp;utm_medium=referral" TargetMode="External"/><Relationship Id="rId2" Type="http://schemas.openxmlformats.org/officeDocument/2006/relationships/image" Target="../media/image6.jpg"/><Relationship Id="rId1" Type="http://schemas.openxmlformats.org/officeDocument/2006/relationships/slideLayout" Target="../slideLayouts/slideLayout14.xml"/><Relationship Id="rId4" Type="http://schemas.openxmlformats.org/officeDocument/2006/relationships/hyperlink" Target="https://unsplash.com/photos/a-building-with-glass-windows-Sg0hWifuRdg?utm_source=ai_slide_maker&amp;utm_medium=referra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https://unsplash.com/@jorok?utm_source=ai_slide_maker&amp;utm_medium=referral" TargetMode="External"/><Relationship Id="rId2" Type="http://schemas.openxmlformats.org/officeDocument/2006/relationships/image" Target="../media/image7.jpg"/><Relationship Id="rId1" Type="http://schemas.openxmlformats.org/officeDocument/2006/relationships/slideLayout" Target="../slideLayouts/slideLayout5.xml"/><Relationship Id="rId4" Type="http://schemas.openxmlformats.org/officeDocument/2006/relationships/hyperlink" Target="https://unsplash.com/photos/looking-up-at-tall-buildings-in-a-city-EjQIJRz2chw?utm_source=ai_slide_maker&amp;utm_medium=referra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unsplash.com/@telun_photo?utm_source=ai_slide_maker&amp;utm_medium=referral" TargetMode="External"/><Relationship Id="rId2" Type="http://schemas.openxmlformats.org/officeDocument/2006/relationships/image" Target="../media/image5.jpg"/><Relationship Id="rId1" Type="http://schemas.openxmlformats.org/officeDocument/2006/relationships/slideLayout" Target="../slideLayouts/slideLayout17.xml"/><Relationship Id="rId4" Type="http://schemas.openxmlformats.org/officeDocument/2006/relationships/hyperlink" Target="https://unsplash.com/photos/a-tall-building-with-a-blue-sky-gzITwvdAEdQ?utm_source=ai_slide_maker&amp;utm_medium=referra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unsplash.com/@telun_photo?utm_source=ai_slide_maker&amp;utm_medium=referral" TargetMode="External"/><Relationship Id="rId2" Type="http://schemas.openxmlformats.org/officeDocument/2006/relationships/image" Target="../media/image5.jpg"/><Relationship Id="rId1" Type="http://schemas.openxmlformats.org/officeDocument/2006/relationships/slideLayout" Target="../slideLayouts/slideLayout17.xml"/><Relationship Id="rId4" Type="http://schemas.openxmlformats.org/officeDocument/2006/relationships/hyperlink" Target="https://unsplash.com/photos/a-tall-building-with-a-blue-sky-gzITwvdAEdQ?utm_source=ai_slide_maker&amp;utm_medium=referr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b="1" dirty="0" err="1"/>
              <a:t>Tohirov</a:t>
            </a:r>
            <a:r>
              <a:rPr b="1" dirty="0"/>
              <a:t> </a:t>
            </a:r>
            <a:r>
              <a:rPr b="1" dirty="0" err="1"/>
              <a:t>Mahmudjon</a:t>
            </a:r>
            <a:endParaRPr b="1" dirty="0"/>
          </a:p>
        </p:txBody>
      </p:sp>
      <p:sp>
        <p:nvSpPr>
          <p:cNvPr id="3" name="Text Placeholder 2"/>
          <p:cNvSpPr>
            <a:spLocks noGrp="1"/>
          </p:cNvSpPr>
          <p:nvPr>
            <p:ph type="body" idx="10"/>
          </p:nvPr>
        </p:nvSpPr>
        <p:spPr/>
        <p:txBody>
          <a:bodyPr/>
          <a:lstStyle/>
          <a:p>
            <a:r>
              <a:rPr sz="7609"/>
              <a:t>Audit ishlarini kompleks rejalashtirish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z="6690"/>
              <a:t>Risklarni Baholash Natijalarini Tahlil Qilish</a:t>
            </a:r>
          </a:p>
        </p:txBody>
      </p:sp>
      <p:sp>
        <p:nvSpPr>
          <p:cNvPr id="3" name="Content Placeholder 2"/>
          <p:cNvSpPr>
            <a:spLocks noGrp="1"/>
          </p:cNvSpPr>
          <p:nvPr>
            <p:ph sz="quarter" idx="10"/>
          </p:nvPr>
        </p:nvSpPr>
        <p:spPr/>
        <p:txBody>
          <a:bodyPr/>
          <a:lstStyle/>
          <a:p>
            <a:r>
              <a:rPr sz="3279"/>
              <a:t>- Baholash natijalarini tahlil qilish usullari audit jarayonining muhim qismi hisoblanadi. - Statistik metodlar, grafik ko'rsatkichlar va boshqa analitik vositalar qo'llaniladi. - Olingan natijalar asosida risklarni aniqlash va baholash jarayonlarini yanada samarali amalga oshirish mumkin. - Tahlil natijalari audit rejasini yangilash va talablarni belgilashda foydalaniladi.</a:t>
            </a:r>
          </a:p>
        </p:txBody>
      </p:sp>
      <p:sp>
        <p:nvSpPr>
          <p:cNvPr id="4" name="Content Placeholder 3"/>
          <p:cNvSpPr>
            <a:spLocks noGrp="1"/>
          </p:cNvSpPr>
          <p:nvPr>
            <p:ph sz="quarter" idx="11"/>
          </p:nvPr>
        </p:nvSpPr>
        <p:spPr/>
        <p:txBody>
          <a:bodyPr/>
          <a:lstStyle/>
          <a:p>
            <a:r>
              <a:rPr sz="3310"/>
              <a:t>- Tahlil natijalarini audit rejasiga integratsiya qilish juda muhimdir. - Natijalarni hujjatlashtirish va hisobot berish orqali jarayon amalga oshiriladi. - Aniqlangan risklar asosida zarur choralar belgilanishi va muhim xulosalar kiritilishi kerak. - Hujjatlar to'plami auditning shaffofligini ta'minlaydi va kelgusidagi tahlillar uchun asos bo'ladi.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z="6980"/>
              <a:t>Audit Ishlarini Samarali Boshqarish</a:t>
            </a:r>
          </a:p>
        </p:txBody>
      </p:sp>
      <p:sp>
        <p:nvSpPr>
          <p:cNvPr id="3" name="Content Placeholder 2"/>
          <p:cNvSpPr>
            <a:spLocks noGrp="1"/>
          </p:cNvSpPr>
          <p:nvPr>
            <p:ph sz="quarter" idx="10"/>
          </p:nvPr>
        </p:nvSpPr>
        <p:spPr/>
        <p:txBody>
          <a:bodyPr/>
          <a:lstStyle/>
          <a:p>
            <a:r>
              <a:rPr sz="3180"/>
              <a:t>Audit jarayonini samarali boshqarishning ahamiyati: - Audit ishlarini samarali boshqarish moliyaviy va operatsion natijalarni yaxshilashga yordam beradi. - Muammolarni vaqtida aniqlash imkonini beradi va ularni bartaraf etish uchun zaruriy choralarni ko'rishga yordam beradi.  Samarali boshqarish uchun zaruriy qadamlar: 1. Audit rejasini oldindan ishlab chiqish. 2. Jarayonlarni monitoring qilish va baholash. 3. Resurslarni optimal taqsimlash.  Boshqarish strategiyalarining asosiy elementlari: - Komanda a'zolari o'rtasida samarali aloqa o'rnatish. - Risklarni baholash va ularni kamaytirish strategiyalarini ishlab chiqish. - Audit jarayonida o'zgarishlarga moslashishga tayyor bo'lish.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5010"/>
              <a:t>Audit Rejasini Tuzish Strategiyalari</a:t>
            </a:r>
          </a:p>
        </p:txBody>
      </p:sp>
      <p:pic>
        <p:nvPicPr>
          <p:cNvPr id="3" name="Picture Placeholder 2" descr="image.jpg"/>
          <p:cNvPicPr>
            <a:picLocks noGrp="1" noChangeAspect="1"/>
          </p:cNvPicPr>
          <p:nvPr>
            <p:ph type="pic" sz="quarter" idx="13"/>
          </p:nvPr>
        </p:nvPicPr>
        <p:blipFill>
          <a:blip r:embed="rId2"/>
          <a:srcRect t="11272" b="11272"/>
          <a:stretch>
            <a:fillRect/>
          </a:stretch>
        </p:blipFill>
        <p:spPr/>
      </p:pic>
      <p:sp>
        <p:nvSpPr>
          <p:cNvPr id="4" name="Text Placeholder 3"/>
          <p:cNvSpPr>
            <a:spLocks noGrp="1"/>
          </p:cNvSpPr>
          <p:nvPr>
            <p:ph type="body" sz="quarter" idx="15"/>
          </p:nvPr>
        </p:nvSpPr>
        <p:spPr/>
        <p:txBody>
          <a:bodyPr/>
          <a:lstStyle/>
          <a:p>
            <a:r>
              <a:rPr sz="2680"/>
              <a:t>- Audit rejasini tuzishning muhimligi: Audit jarayonida reja tuzish, jarayonni tartibga solishga va maqsadlarga erishishga yordam beradi. Bu, auditning samaradorligini oshiradi.  - Reja tuzishda e'tiborga olinadigan omillar: Raqobat, moliyaviy resurslar, tashkilot strukturasidagi o'zgarishlar, va auditorlar bilan aloqalar kabi omillar reja tuzishda muhim ahamiyatga ega.  - Strategik rejalashtirishning afzalliklari: Strategik rejalashtirish auditorlarga muammolarni oldindan ko'rish, resurslarni samarali taqsimlash va audit jarayonida yuqori natijalarga erishish imkonini beradi.</a:t>
            </a:r>
          </a:p>
        </p:txBody>
      </p:sp>
      <p:sp>
        <p:nvSpPr>
          <p:cNvPr id="5" name="TextBox 4"/>
          <p:cNvSpPr txBox="1"/>
          <p:nvPr/>
        </p:nvSpPr>
        <p:spPr>
          <a:xfrm>
            <a:off x="1941900" y="9240404"/>
            <a:ext cx="7202100" cy="228600"/>
          </a:xfrm>
          <a:prstGeom prst="rect">
            <a:avLst/>
          </a:prstGeom>
          <a:solidFill>
            <a:srgbClr val="F5F3F2"/>
          </a:solidFill>
        </p:spPr>
        <p:txBody>
          <a:bodyPr wrap="none" lIns="0" tIns="0" rIns="0" bIns="0">
            <a:spAutoFit/>
          </a:bodyPr>
          <a:lstStyle/>
          <a:p>
            <a:pPr algn="ctr"/>
            <a:r>
              <a:rPr sz="1100"/>
              <a:t>Photo by </a:t>
            </a:r>
            <a:r>
              <a:rPr sz="1100">
                <a:hlinkClick r:id="rId3"/>
              </a:rPr>
              <a:t>Yaroslav Zotov</a:t>
            </a:r>
            <a:r>
              <a:rPr sz="1100"/>
              <a:t> on </a:t>
            </a:r>
            <a:r>
              <a:rPr sz="1100">
                <a:hlinkClick r:id="rId4"/>
              </a:rPr>
              <a:t>Unsplash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660"/>
              <a:t>Audit Jarayonini Monitoring Qilish</a:t>
            </a:r>
          </a:p>
        </p:txBody>
      </p:sp>
      <p:sp>
        <p:nvSpPr>
          <p:cNvPr id="3" name="Text Placeholder 2"/>
          <p:cNvSpPr>
            <a:spLocks noGrp="1"/>
          </p:cNvSpPr>
          <p:nvPr>
            <p:ph type="body" sz="quarter" idx="10"/>
          </p:nvPr>
        </p:nvSpPr>
        <p:spPr/>
        <p:txBody>
          <a:bodyPr/>
          <a:lstStyle/>
          <a:p>
            <a:r>
              <a:rPr sz="2070"/>
              <a:t>Monitoringning roli va ahamiyati audit jarayonida sifatni ta'minlash va risklarni kamaytirish uchun muhimdir. Bu jarayon auditorlarga nazorat qilish va tahlil qilish imkonini beradi.</a:t>
            </a:r>
          </a:p>
        </p:txBody>
      </p:sp>
      <p:sp>
        <p:nvSpPr>
          <p:cNvPr id="4" name="Text Placeholder 3"/>
          <p:cNvSpPr>
            <a:spLocks noGrp="1"/>
          </p:cNvSpPr>
          <p:nvPr>
            <p:ph type="body" sz="quarter" idx="11"/>
          </p:nvPr>
        </p:nvSpPr>
        <p:spPr/>
        <p:txBody>
          <a:bodyPr/>
          <a:lstStyle/>
          <a:p>
            <a:r>
              <a:rPr sz="2050"/>
              <a:t>Monitoring jarayonida foydalaniladigan vositalar, masalan, nazorat ro'yxatlari, auditorlik dasturlari va statistik tahlil vositalari, auditorlarning ishini samarali bajarishiga yordam beradi.</a:t>
            </a:r>
          </a:p>
        </p:txBody>
      </p:sp>
      <p:sp>
        <p:nvSpPr>
          <p:cNvPr id="5" name="Text Placeholder 4"/>
          <p:cNvSpPr>
            <a:spLocks noGrp="1"/>
          </p:cNvSpPr>
          <p:nvPr>
            <p:ph type="body" sz="quarter" idx="12"/>
          </p:nvPr>
        </p:nvSpPr>
        <p:spPr/>
        <p:txBody>
          <a:bodyPr/>
          <a:lstStyle/>
          <a:p>
            <a:r>
              <a:rPr sz="2080"/>
              <a:t>Monitoring natijalarini tahlil qilish usullari, jumladan, trend tahlili va qiyosiy tahlil, auditorlarga o'z faoliyatlarini yaxshilash va muammolarni oldini olish imkonini beradi.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z="6600"/>
              <a:t>Audit Natijalarini Baholash</a:t>
            </a:r>
          </a:p>
        </p:txBody>
      </p:sp>
      <p:sp>
        <p:nvSpPr>
          <p:cNvPr id="3" name="Text Placeholder 2"/>
          <p:cNvSpPr>
            <a:spLocks noGrp="1"/>
          </p:cNvSpPr>
          <p:nvPr>
            <p:ph type="body" idx="10"/>
          </p:nvPr>
        </p:nvSpPr>
        <p:spPr/>
        <p:txBody>
          <a:bodyPr/>
          <a:lstStyle/>
          <a:p>
            <a:r>
              <a:rPr sz="3100"/>
              <a:t>- Audit natijalarini baholashning maqsadi: audit jarayonida olingan ma'lumotlarni tahlil qilish va natijalarni aniqlash.   - Baholash jarayonida qo'llaniladigan metodlar:     - Statistik tahlil     - Benchmarking     - Sifatni baholash metodlari   - Ushbu metodlar audit natijalarini aniq va ishonchli qilib beradi.   - Natijalarni hisobot qilish jarayoni: auditorlar tomonidan tayyorlangan xulosalar va tavsiyalarni taqdim etishni o'z ichiga oladi.   - Hisobotlar aniq, tushunarli va maqsadga muvofiq bo'lishi lozim.</a:t>
            </a:r>
          </a:p>
        </p:txBody>
      </p:sp>
      <p:pic>
        <p:nvPicPr>
          <p:cNvPr id="4" name="Picture Placeholder 3" descr="image.jpg"/>
          <p:cNvPicPr>
            <a:picLocks noGrp="1" noChangeAspect="1"/>
          </p:cNvPicPr>
          <p:nvPr>
            <p:ph type="pic" sz="quarter" idx="11"/>
          </p:nvPr>
        </p:nvPicPr>
        <p:blipFill>
          <a:blip r:embed="rId2"/>
          <a:srcRect l="7781" r="7781"/>
          <a:stretch>
            <a:fillRect/>
          </a:stretch>
        </p:blipFill>
        <p:spPr/>
      </p:pic>
      <p:sp>
        <p:nvSpPr>
          <p:cNvPr id="5" name="TextBox 4"/>
          <p:cNvSpPr txBox="1"/>
          <p:nvPr/>
        </p:nvSpPr>
        <p:spPr>
          <a:xfrm>
            <a:off x="0" y="10058400"/>
            <a:ext cx="5794375" cy="228600"/>
          </a:xfrm>
          <a:prstGeom prst="rect">
            <a:avLst/>
          </a:prstGeom>
          <a:solidFill>
            <a:srgbClr val="F5F3F2"/>
          </a:solidFill>
        </p:spPr>
        <p:txBody>
          <a:bodyPr wrap="none" lIns="0" tIns="0" rIns="0" bIns="0">
            <a:spAutoFit/>
          </a:bodyPr>
          <a:lstStyle/>
          <a:p>
            <a:pPr algn="ctr"/>
            <a:r>
              <a:rPr sz="1100"/>
              <a:t>Photo by </a:t>
            </a:r>
            <a:r>
              <a:rPr sz="1100">
                <a:hlinkClick r:id="rId3"/>
              </a:rPr>
              <a:t>Georgi Kalaydzhiev</a:t>
            </a:r>
            <a:r>
              <a:rPr sz="1100"/>
              <a:t> on </a:t>
            </a:r>
            <a:r>
              <a:rPr sz="1100">
                <a:hlinkClick r:id="rId4"/>
              </a:rPr>
              <a:t>Unsplash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a:t>Xulosa</a:t>
            </a:r>
          </a:p>
        </p:txBody>
      </p:sp>
      <p:sp>
        <p:nvSpPr>
          <p:cNvPr id="3" name="Text Placeholder 2"/>
          <p:cNvSpPr>
            <a:spLocks noGrp="1"/>
          </p:cNvSpPr>
          <p:nvPr>
            <p:ph type="body" sz="quarter" idx="10"/>
          </p:nvPr>
        </p:nvSpPr>
        <p:spPr/>
        <p:txBody>
          <a:bodyPr/>
          <a:lstStyle/>
          <a:p>
            <a:r>
              <a:rPr sz="2300"/>
              <a:t>Audit rejalashtirish jarayoni tashkilot uchun muhimdir, chunki bu audit natijalarini yaxshilashga yordam beradi.</a:t>
            </a:r>
          </a:p>
        </p:txBody>
      </p:sp>
      <p:sp>
        <p:nvSpPr>
          <p:cNvPr id="4" name="Text Placeholder 3"/>
          <p:cNvSpPr>
            <a:spLocks noGrp="1"/>
          </p:cNvSpPr>
          <p:nvPr>
            <p:ph type="body" sz="quarter" idx="11"/>
          </p:nvPr>
        </p:nvSpPr>
        <p:spPr/>
        <p:txBody>
          <a:bodyPr/>
          <a:lstStyle/>
          <a:p>
            <a:r>
              <a:rPr sz="2300"/>
              <a:t>Rejalashtirishda aniqlik, resurslarni samarali taqsimlash va moslashuvchanlik muhim tamoyillardir.</a:t>
            </a:r>
          </a:p>
        </p:txBody>
      </p:sp>
      <p:sp>
        <p:nvSpPr>
          <p:cNvPr id="5" name="Text Placeholder 4"/>
          <p:cNvSpPr>
            <a:spLocks noGrp="1"/>
          </p:cNvSpPr>
          <p:nvPr>
            <p:ph type="body" sz="quarter" idx="12"/>
          </p:nvPr>
        </p:nvSpPr>
        <p:spPr/>
        <p:txBody>
          <a:bodyPr/>
          <a:lstStyle/>
          <a:p>
            <a:r>
              <a:rPr sz="2030"/>
              <a:t>Risklarni aniqlash va baholash samarali audit rejasini tuzishda asosiy o'rin tutadi. Innovatsion yondashuvlar esa audit jarayonini yanada samarali qilishga yordam beradi. Audit jarayonini monitoring qilish va natijalarni baholash, rejalashtirishni takomillashtirish uchun muhimdir.</a:t>
            </a:r>
          </a:p>
        </p:txBody>
      </p:sp>
      <p:pic>
        <p:nvPicPr>
          <p:cNvPr id="6" name="Picture Placeholder 5" descr="image.jpg"/>
          <p:cNvPicPr>
            <a:picLocks noGrp="1" noChangeAspect="1"/>
          </p:cNvPicPr>
          <p:nvPr>
            <p:ph type="pic" sz="quarter" idx="13"/>
          </p:nvPr>
        </p:nvPicPr>
        <p:blipFill>
          <a:blip r:embed="rId2"/>
          <a:srcRect t="11002" b="11002"/>
          <a:stretch>
            <a:fillRect/>
          </a:stretch>
        </p:blipFill>
        <p:spPr/>
      </p:pic>
      <p:sp>
        <p:nvSpPr>
          <p:cNvPr id="7" name="TextBox 6"/>
          <p:cNvSpPr txBox="1"/>
          <p:nvPr/>
        </p:nvSpPr>
        <p:spPr>
          <a:xfrm>
            <a:off x="12023942" y="8940800"/>
            <a:ext cx="4968658" cy="228600"/>
          </a:xfrm>
          <a:prstGeom prst="rect">
            <a:avLst/>
          </a:prstGeom>
          <a:solidFill>
            <a:srgbClr val="F5F3F2"/>
          </a:solidFill>
        </p:spPr>
        <p:txBody>
          <a:bodyPr wrap="none" lIns="0" tIns="0" rIns="0" bIns="0">
            <a:spAutoFit/>
          </a:bodyPr>
          <a:lstStyle/>
          <a:p>
            <a:pPr algn="ctr"/>
            <a:r>
              <a:rPr sz="1100"/>
              <a:t>Photo by </a:t>
            </a:r>
            <a:r>
              <a:rPr sz="1100">
                <a:hlinkClick r:id="rId3"/>
              </a:rPr>
              <a:t>TE LUN OU YANG</a:t>
            </a:r>
            <a:r>
              <a:rPr sz="1100"/>
              <a:t> on </a:t>
            </a:r>
            <a:r>
              <a:rPr sz="1100">
                <a:hlinkClick r:id="rId4"/>
              </a:rPr>
              <a:t>Unsplash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Foydalanilgan Adabiyotlar</a:t>
            </a:r>
          </a:p>
        </p:txBody>
      </p:sp>
      <p:sp>
        <p:nvSpPr>
          <p:cNvPr id="3" name="Text Placeholder 2"/>
          <p:cNvSpPr>
            <a:spLocks noGrp="1"/>
          </p:cNvSpPr>
          <p:nvPr>
            <p:ph type="body" sz="quarter" idx="10"/>
          </p:nvPr>
        </p:nvSpPr>
        <p:spPr/>
        <p:txBody>
          <a:bodyPr/>
          <a:lstStyle/>
          <a:p>
            <a:r>
              <a:t>1. Shukurov, R. R. Audit rejalashtirishning asosiy tamoyillari va ahamiyati. Tashkent State University of Economics, 2021</a:t>
            </a:r>
          </a:p>
          <a:p>
            <a:r>
              <a:t>2. Jumaniyazov, A. A. Audit jarayonida risklarni baholash va boshqarish. Uzbek Journal of Economics and Finance, 2022</a:t>
            </a:r>
          </a:p>
          <a:p>
            <a:r>
              <a:t>3. Abdullayev, U. A. Audit ishlarini samarali boshqarish: strategiyalar va tajribalar. Journal of Auditing Studies, 2023</a:t>
            </a:r>
          </a:p>
          <a:p>
            <a:r>
              <a:t>4. Murodov, I. O. Risklarni aniqlash va baholashda innovatsion yondashuvlar. Conference Proceedings on Modern Audit Practices, 2022</a:t>
            </a:r>
          </a:p>
          <a:p>
            <a:r>
              <a:t>5. Tursunov, K. K. Audit rejasini tuzish va monitoring qilish: nazariy va amaliy asoslar. Academic Journal of Business Research, 2023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E'tiboringiz uchun rahmat!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t>Audit rejalashtirishning asosiy tamoyillari</a:t>
            </a:r>
          </a:p>
        </p:txBody>
      </p:sp>
      <p:sp>
        <p:nvSpPr>
          <p:cNvPr id="3" name="Text Placeholder 2"/>
          <p:cNvSpPr>
            <a:spLocks noGrp="1"/>
          </p:cNvSpPr>
          <p:nvPr>
            <p:ph type="body" idx="11"/>
          </p:nvPr>
        </p:nvSpPr>
        <p:spPr/>
        <p:txBody>
          <a:bodyPr/>
          <a:lstStyle/>
          <a:p>
            <a:r>
              <a:t>Audit jarayonida risklarni baholash</a:t>
            </a:r>
          </a:p>
        </p:txBody>
      </p:sp>
      <p:sp>
        <p:nvSpPr>
          <p:cNvPr id="4" name="Text Placeholder 3"/>
          <p:cNvSpPr>
            <a:spLocks noGrp="1"/>
          </p:cNvSpPr>
          <p:nvPr>
            <p:ph type="body" idx="12"/>
          </p:nvPr>
        </p:nvSpPr>
        <p:spPr/>
        <p:txBody>
          <a:bodyPr/>
          <a:lstStyle/>
          <a:p>
            <a:r>
              <a:t>Audit ishlarini samarali boshqarish strategiyalari</a:t>
            </a:r>
          </a:p>
        </p:txBody>
      </p:sp>
      <p:sp>
        <p:nvSpPr>
          <p:cNvPr id="5" name="Text Placeholder 4"/>
          <p:cNvSpPr>
            <a:spLocks noGrp="1"/>
          </p:cNvSpPr>
          <p:nvPr>
            <p:ph type="body" idx="13"/>
          </p:nvPr>
        </p:nvSpPr>
        <p:spPr/>
        <p:txBody>
          <a:bodyPr/>
          <a:lstStyle/>
          <a:p>
            <a:r>
              <a:t>Reja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670"/>
              <a:t>Audit Rejalashtirishning Mohiyati</a:t>
            </a:r>
          </a:p>
        </p:txBody>
      </p:sp>
      <p:sp>
        <p:nvSpPr>
          <p:cNvPr id="3" name="Text Placeholder 2"/>
          <p:cNvSpPr>
            <a:spLocks noGrp="1"/>
          </p:cNvSpPr>
          <p:nvPr>
            <p:ph type="body" sz="quarter" idx="10"/>
          </p:nvPr>
        </p:nvSpPr>
        <p:spPr/>
        <p:txBody>
          <a:bodyPr/>
          <a:lstStyle/>
          <a:p>
            <a:r>
              <a:rPr sz="2160"/>
              <a:t>Audit rejalashtirishning maqsadi, audit jarayonini samarali va sifatli amalga oshirishni ta'minlashdir. Bu jarayon, tashkilotning ichki nazoratini kuchaytirish va xarajatlarni kamaytirish maqsadida zarurdir.</a:t>
            </a:r>
          </a:p>
        </p:txBody>
      </p:sp>
      <p:sp>
        <p:nvSpPr>
          <p:cNvPr id="4" name="Text Placeholder 3"/>
          <p:cNvSpPr>
            <a:spLocks noGrp="1"/>
          </p:cNvSpPr>
          <p:nvPr>
            <p:ph type="body" sz="quarter" idx="11"/>
          </p:nvPr>
        </p:nvSpPr>
        <p:spPr/>
        <p:txBody>
          <a:bodyPr/>
          <a:lstStyle/>
          <a:p>
            <a:r>
              <a:rPr sz="2150"/>
              <a:t>Rejalashtirish jarayonining asosiy bosqichlari quyidagilardan iborat: 1) Audit maqsadlarini aniqlash; 2) Resurslarni taqsimlash; 3) Audit jarayonining rejasini ishlab chiqish; 4) Audit jamoasini shakllantirish.</a:t>
            </a:r>
          </a:p>
        </p:txBody>
      </p:sp>
      <p:sp>
        <p:nvSpPr>
          <p:cNvPr id="5" name="Text Placeholder 4"/>
          <p:cNvSpPr>
            <a:spLocks noGrp="1"/>
          </p:cNvSpPr>
          <p:nvPr>
            <p:ph type="body" sz="quarter" idx="12"/>
          </p:nvPr>
        </p:nvSpPr>
        <p:spPr/>
        <p:txBody>
          <a:bodyPr/>
          <a:lstStyle/>
          <a:p>
            <a:r>
              <a:rPr sz="2120"/>
              <a:t>Rejalashtirishning samaradorligini oshirish uchun quyidagi usullarni qo'llash mumkin: a) Tashkilotning ichki nazorat tizimini baholash; b) Mavjud audit tajribasidan foydalanish; c) Zamonaviy texnologiyalarni integratsiya qilish.</a:t>
            </a:r>
          </a:p>
        </p:txBody>
      </p:sp>
      <p:pic>
        <p:nvPicPr>
          <p:cNvPr id="6" name="Picture Placeholder 5" descr="image.jpg"/>
          <p:cNvPicPr>
            <a:picLocks noGrp="1" noChangeAspect="1"/>
          </p:cNvPicPr>
          <p:nvPr>
            <p:ph type="pic" sz="quarter" idx="13"/>
          </p:nvPr>
        </p:nvPicPr>
        <p:blipFill>
          <a:blip r:embed="rId2"/>
          <a:srcRect t="11002" b="11002"/>
          <a:stretch>
            <a:fillRect/>
          </a:stretch>
        </p:blipFill>
        <p:spPr/>
      </p:pic>
      <p:sp>
        <p:nvSpPr>
          <p:cNvPr id="7" name="TextBox 6"/>
          <p:cNvSpPr txBox="1"/>
          <p:nvPr/>
        </p:nvSpPr>
        <p:spPr>
          <a:xfrm>
            <a:off x="12023942" y="8940800"/>
            <a:ext cx="4968658" cy="228600"/>
          </a:xfrm>
          <a:prstGeom prst="rect">
            <a:avLst/>
          </a:prstGeom>
          <a:solidFill>
            <a:srgbClr val="F5F3F2"/>
          </a:solidFill>
        </p:spPr>
        <p:txBody>
          <a:bodyPr wrap="none" lIns="0" tIns="0" rIns="0" bIns="0">
            <a:spAutoFit/>
          </a:bodyPr>
          <a:lstStyle/>
          <a:p>
            <a:pPr algn="ctr"/>
            <a:r>
              <a:rPr sz="1100"/>
              <a:t>Photo by </a:t>
            </a:r>
            <a:r>
              <a:rPr sz="1100">
                <a:hlinkClick r:id="rId3"/>
              </a:rPr>
              <a:t>TE LUN OU YANG</a:t>
            </a:r>
            <a:r>
              <a:rPr sz="1100"/>
              <a:t> on </a:t>
            </a:r>
            <a:r>
              <a:rPr sz="1100">
                <a:hlinkClick r:id="rId4"/>
              </a:rPr>
              <a:t>Unsplash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570"/>
              <a:t>Audit Rejalashtirishning Asosiy Tamoyillari</a:t>
            </a:r>
          </a:p>
        </p:txBody>
      </p:sp>
      <p:sp>
        <p:nvSpPr>
          <p:cNvPr id="3" name="Text Placeholder 2"/>
          <p:cNvSpPr>
            <a:spLocks noGrp="1"/>
          </p:cNvSpPr>
          <p:nvPr>
            <p:ph type="body" sz="quarter" idx="10"/>
          </p:nvPr>
        </p:nvSpPr>
        <p:spPr/>
        <p:txBody>
          <a:bodyPr/>
          <a:lstStyle/>
          <a:p>
            <a:r>
              <a:rPr sz="2150"/>
              <a:t>Audit rejalashtirish jarayonida aniqlik va aniqlik juda muhim ahamiyatga ega. Har bir bosqichda maqsadlar aniq belgilanishi va amalga oshirilishi kerak. Bu esa auditning samaradorligini oshiradi va natijalarni yanada aniqroq qilishga yordam beradi.</a:t>
            </a:r>
          </a:p>
        </p:txBody>
      </p:sp>
      <p:sp>
        <p:nvSpPr>
          <p:cNvPr id="4" name="Text Placeholder 3"/>
          <p:cNvSpPr>
            <a:spLocks noGrp="1"/>
          </p:cNvSpPr>
          <p:nvPr>
            <p:ph type="body" sz="quarter" idx="11"/>
          </p:nvPr>
        </p:nvSpPr>
        <p:spPr/>
        <p:txBody>
          <a:bodyPr/>
          <a:lstStyle/>
          <a:p>
            <a:r>
              <a:rPr sz="2120"/>
              <a:t>Resurslarni samarali taqsimlash audit jarayonida muhim rol o'ynaydi. Har bir audit bo'yicha resurslar, shu jumladan, vaqt, inson kuchi va moliyaviy mablag'lar to'g'ri rejalashtirilishi shart. Bu audit ishlarini o'z vaqtida va sifatli amalga oshirishga imkon beradi.</a:t>
            </a:r>
          </a:p>
        </p:txBody>
      </p:sp>
      <p:sp>
        <p:nvSpPr>
          <p:cNvPr id="5" name="Text Placeholder 4"/>
          <p:cNvSpPr>
            <a:spLocks noGrp="1"/>
          </p:cNvSpPr>
          <p:nvPr>
            <p:ph type="body" sz="quarter" idx="12"/>
          </p:nvPr>
        </p:nvSpPr>
        <p:spPr/>
        <p:txBody>
          <a:bodyPr/>
          <a:lstStyle/>
          <a:p>
            <a:r>
              <a:rPr sz="2110"/>
              <a:t>Rejalashtirishda moslashuvchanlik va o'zgaruvchanlik ham ahamiyatga ega. Bozordagi o'zgarishlarga mos ravishda rejalashtirishni o'zgartirish zarur bo'lishi mumkin. Bu audit jarayonining samaradorligini ta'minlaydi va yangi sharoitlarga tezda javob berishga imkon yaratadi.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670"/>
              <a:t>Audit Rejalashtirishda Texnikalar</a:t>
            </a:r>
          </a:p>
        </p:txBody>
      </p:sp>
      <p:sp>
        <p:nvSpPr>
          <p:cNvPr id="3" name="Text Placeholder 2"/>
          <p:cNvSpPr>
            <a:spLocks noGrp="1"/>
          </p:cNvSpPr>
          <p:nvPr>
            <p:ph type="body" sz="quarter" idx="11"/>
          </p:nvPr>
        </p:nvSpPr>
        <p:spPr/>
        <p:txBody>
          <a:bodyPr/>
          <a:lstStyle/>
          <a:p>
            <a:r>
              <a:rPr sz="1950"/>
              <a:t>Audit rejalashtirish jarayonida texnikalar muhim rol o'ynaydi, jumladan SWOT tahlili, risklarni baholash va resurslarni optimallashtirish. SWOT tahlili kuchli va zaif tomonlarni, imkoniyatlar va tahdidlarnig aniqlashda yordam beradi. Risklarni baholash va boshqarish audit jarayonida muhim, chunki ular potentsial muammolarni oldini olishga yordam beradi. Resurslarni optimallashtirish audit jarayonini yanada samarali va tejamli qiladi.</a:t>
            </a:r>
          </a:p>
        </p:txBody>
      </p:sp>
      <p:sp>
        <p:nvSpPr>
          <p:cNvPr id="4" name="Text Placeholder 3"/>
          <p:cNvSpPr>
            <a:spLocks noGrp="1"/>
          </p:cNvSpPr>
          <p:nvPr>
            <p:ph type="body" sz="quarter" idx="12"/>
          </p:nvPr>
        </p:nvSpPr>
        <p:spPr/>
        <p:txBody>
          <a:bodyPr/>
          <a:lstStyle/>
          <a:p>
            <a:r>
              <a:rPr sz="2560"/>
              <a:t>SWOT tahlilidan foydalanish</a:t>
            </a:r>
          </a:p>
        </p:txBody>
      </p:sp>
      <p:sp>
        <p:nvSpPr>
          <p:cNvPr id="5" name="Text Placeholder 4"/>
          <p:cNvSpPr>
            <a:spLocks noGrp="1"/>
          </p:cNvSpPr>
          <p:nvPr>
            <p:ph type="body" sz="quarter" idx="13"/>
          </p:nvPr>
        </p:nvSpPr>
        <p:spPr/>
        <p:txBody>
          <a:bodyPr/>
          <a:lstStyle/>
          <a:p>
            <a:r>
              <a:rPr sz="2200"/>
              <a:t>SWOT tahlili audit rejalashtirishda kuchli va zaif tomonlarni, imkoniyatlar va tahdidlardan foydalanishni anglatadi. Buning yordamida tashkilotlar o'z strategiyalarini yaxshilash va raqobatbardoshligini oshirish imkoniyatiga ega bo'ladi.</a:t>
            </a:r>
          </a:p>
        </p:txBody>
      </p:sp>
      <p:sp>
        <p:nvSpPr>
          <p:cNvPr id="6" name="Text Placeholder 5"/>
          <p:cNvSpPr>
            <a:spLocks noGrp="1"/>
          </p:cNvSpPr>
          <p:nvPr>
            <p:ph type="body" sz="quarter" idx="14"/>
          </p:nvPr>
        </p:nvSpPr>
        <p:spPr/>
        <p:txBody>
          <a:bodyPr/>
          <a:lstStyle/>
          <a:p>
            <a:r>
              <a:rPr sz="2530"/>
              <a:t>Risklarni baholash va boshqarish</a:t>
            </a:r>
          </a:p>
        </p:txBody>
      </p:sp>
      <p:sp>
        <p:nvSpPr>
          <p:cNvPr id="7" name="Text Placeholder 6"/>
          <p:cNvSpPr>
            <a:spLocks noGrp="1"/>
          </p:cNvSpPr>
          <p:nvPr>
            <p:ph type="body" sz="quarter" idx="15"/>
          </p:nvPr>
        </p:nvSpPr>
        <p:spPr/>
        <p:txBody>
          <a:bodyPr/>
          <a:lstStyle/>
          <a:p>
            <a:r>
              <a:rPr sz="2240"/>
              <a:t>Risklarni baholash audit jarayonida muhim ahamiyatga ega. Bu jarayon davomida potentsial muammolar aniqlanadi va ularni boshqarish strategiyalari ishlab chiqiladi, bu esa auditning muvaffaqiyatini ta'minlaydi.</a:t>
            </a:r>
          </a:p>
        </p:txBody>
      </p:sp>
      <p:sp>
        <p:nvSpPr>
          <p:cNvPr id="8" name="Text Placeholder 7"/>
          <p:cNvSpPr>
            <a:spLocks noGrp="1"/>
          </p:cNvSpPr>
          <p:nvPr>
            <p:ph type="body" sz="quarter" idx="16"/>
          </p:nvPr>
        </p:nvSpPr>
        <p:spPr/>
        <p:txBody>
          <a:bodyPr/>
          <a:lstStyle/>
          <a:p>
            <a:r>
              <a:rPr sz="2490"/>
              <a:t>Resurslarni optimallashtirish usullari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590"/>
              <a:t>Audit Rejalashtirishda Yangi Yondashuvlar</a:t>
            </a:r>
          </a:p>
        </p:txBody>
      </p:sp>
      <p:sp>
        <p:nvSpPr>
          <p:cNvPr id="3" name="Text Placeholder 2"/>
          <p:cNvSpPr>
            <a:spLocks noGrp="1"/>
          </p:cNvSpPr>
          <p:nvPr>
            <p:ph type="body" sz="quarter" idx="10"/>
          </p:nvPr>
        </p:nvSpPr>
        <p:spPr/>
        <p:txBody>
          <a:bodyPr/>
          <a:lstStyle/>
          <a:p>
            <a:r>
              <a:rPr sz="2750"/>
              <a:t>Bugungi kunda audit rejalashtirishda texnologiyalar muhim rol o'ynaydi. Ma'lumotlar tahlili va raqamli vositalar yordamida audit jarayonlarini yanada samarali va tezkor o'tkazish mumkin.</a:t>
            </a:r>
          </a:p>
        </p:txBody>
      </p:sp>
      <p:sp>
        <p:nvSpPr>
          <p:cNvPr id="4" name="Text Placeholder 3"/>
          <p:cNvSpPr>
            <a:spLocks noGrp="1"/>
          </p:cNvSpPr>
          <p:nvPr>
            <p:ph type="body" sz="quarter" idx="11"/>
          </p:nvPr>
        </p:nvSpPr>
        <p:spPr/>
        <p:txBody>
          <a:bodyPr/>
          <a:lstStyle/>
          <a:p>
            <a:r>
              <a:rPr sz="2780"/>
              <a:t>Innovatsion yondashuvlar audit jarayonlarini avtomatlashtirish va shaffofligini oshirishga yordam beradi. Bu, audit natijalarini aniqroq va ishonchli qilish imkonini beradi.</a:t>
            </a:r>
          </a:p>
        </p:txBody>
      </p:sp>
      <p:sp>
        <p:nvSpPr>
          <p:cNvPr id="5" name="Text Placeholder 4"/>
          <p:cNvSpPr>
            <a:spLocks noGrp="1"/>
          </p:cNvSpPr>
          <p:nvPr>
            <p:ph type="body" sz="quarter" idx="12"/>
          </p:nvPr>
        </p:nvSpPr>
        <p:spPr/>
        <p:txBody>
          <a:bodyPr/>
          <a:lstStyle/>
          <a:p>
            <a:r>
              <a:rPr sz="2710"/>
              <a:t>Kelajakda audit ishlarida sun'iy intellekt va katta ma'lumotlar (big data)dan foydalanish tendensiyalari kuchayadi. Bu yondashuvlar audit jarayonlarini yanada samarali va innovatsion holga keltiradi.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z="6800"/>
              <a:t>Audit Jarayonida Risklarni Tushunish</a:t>
            </a:r>
          </a:p>
        </p:txBody>
      </p:sp>
      <p:sp>
        <p:nvSpPr>
          <p:cNvPr id="3" name="Text Placeholder 2"/>
          <p:cNvSpPr>
            <a:spLocks noGrp="1"/>
          </p:cNvSpPr>
          <p:nvPr>
            <p:ph type="body" idx="10"/>
          </p:nvPr>
        </p:nvSpPr>
        <p:spPr/>
        <p:txBody>
          <a:bodyPr/>
          <a:lstStyle/>
          <a:p>
            <a:r>
              <a:rPr sz="3140"/>
              <a:t>Audit jarayonida risk tushunchasi auditning muvaffaqiyatli amalga oshirilishi uchun muhimdir. Risklarni aniqlash usullari, jumladan, hujjatlarni tahlil qilish, intervyular o‘tkazish va statistik usullarni qo‘llash orqali risklarni aniqlash mumkin. Risklarni baholash asosiy tamoyillari orasida riskning ta'sirini va ehtimolini baholash hamda muhim muammolarni aniqlash mavjud. Bu tamoyillar audit jarayonida samaradorlikni oshirishga yordam beradi. Shuningdek, risklarni boshqarish strategiyalarini ishlab chiqish auditning sifatini oshirishda muhim ahamiyatga ega.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sz="7159"/>
              <a:t>Risklarni Baholashning Bosqichlari</a:t>
            </a:r>
          </a:p>
        </p:txBody>
      </p:sp>
      <p:sp>
        <p:nvSpPr>
          <p:cNvPr id="3" name="Text Placeholder 2"/>
          <p:cNvSpPr>
            <a:spLocks noGrp="1"/>
          </p:cNvSpPr>
          <p:nvPr>
            <p:ph type="body" idx="10"/>
          </p:nvPr>
        </p:nvSpPr>
        <p:spPr/>
        <p:txBody>
          <a:bodyPr/>
          <a:lstStyle/>
          <a:p>
            <a:r>
              <a:rPr sz="2320"/>
              <a:t>Risklarni baholash jarayoni to'rt bosqichdan iborat: 1) Risklarni aniqlash, 2) Risklarni tahlil qilish, 3) Risklarni baholash, 4) Risklarni nazorat qilish.</a:t>
            </a:r>
          </a:p>
        </p:txBody>
      </p:sp>
      <p:sp>
        <p:nvSpPr>
          <p:cNvPr id="4" name="Text Placeholder 3"/>
          <p:cNvSpPr>
            <a:spLocks noGrp="1"/>
          </p:cNvSpPr>
          <p:nvPr>
            <p:ph type="body" idx="11"/>
          </p:nvPr>
        </p:nvSpPr>
        <p:spPr/>
        <p:txBody>
          <a:bodyPr/>
          <a:lstStyle/>
          <a:p>
            <a:r>
              <a:rPr sz="2450"/>
              <a:t>Birinchi bosqichda, risklar aniqlanadi. Bu jarayonda potentsial xavf-xatarlar va muammolar ko'rib chiqiladi.</a:t>
            </a:r>
          </a:p>
        </p:txBody>
      </p:sp>
      <p:sp>
        <p:nvSpPr>
          <p:cNvPr id="5" name="Text Placeholder 4"/>
          <p:cNvSpPr>
            <a:spLocks noGrp="1"/>
          </p:cNvSpPr>
          <p:nvPr>
            <p:ph type="body" idx="12"/>
          </p:nvPr>
        </p:nvSpPr>
        <p:spPr/>
        <p:txBody>
          <a:bodyPr/>
          <a:lstStyle/>
          <a:p>
            <a:r>
              <a:rPr sz="2490"/>
              <a:t>Ikkinchi bosqichda, aniqlangan risklar tahlil qilinadi. Ularning ehtimoli va ta'siri baholanadi.</a:t>
            </a:r>
          </a:p>
        </p:txBody>
      </p:sp>
      <p:sp>
        <p:nvSpPr>
          <p:cNvPr id="6" name="Text Placeholder 5"/>
          <p:cNvSpPr>
            <a:spLocks noGrp="1"/>
          </p:cNvSpPr>
          <p:nvPr>
            <p:ph type="body" idx="13"/>
          </p:nvPr>
        </p:nvSpPr>
        <p:spPr/>
        <p:txBody>
          <a:bodyPr/>
          <a:lstStyle/>
          <a:p>
            <a:r>
              <a:rPr sz="2490"/>
              <a:t>Uchinchi bosqichda, risklar baholanadi va ularni nazorat qilish uchun zarur choralar ko'riladi.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560"/>
              <a:t>Risklarni Baholashda Qo'llaniladigan Usullar</a:t>
            </a:r>
          </a:p>
        </p:txBody>
      </p:sp>
      <p:sp>
        <p:nvSpPr>
          <p:cNvPr id="3" name="Text Placeholder 2"/>
          <p:cNvSpPr>
            <a:spLocks noGrp="1"/>
          </p:cNvSpPr>
          <p:nvPr>
            <p:ph type="body" sz="quarter" idx="10"/>
          </p:nvPr>
        </p:nvSpPr>
        <p:spPr/>
        <p:txBody>
          <a:bodyPr/>
          <a:lstStyle/>
          <a:p>
            <a:r>
              <a:rPr sz="2360"/>
              <a:t>Statistik usullar risklarni baholashda keng qo'llaniladi. Ular ma'lumotlarni tahlil qilish, tendensiyalarni aniqlash va ehtimolliklarni hisoblash uchun ishlatiladi. Bular orasida regressiya tahlili, dispersiya tahlili va statistik testlar mavjud.</a:t>
            </a:r>
          </a:p>
        </p:txBody>
      </p:sp>
      <p:sp>
        <p:nvSpPr>
          <p:cNvPr id="4" name="Text Placeholder 3"/>
          <p:cNvSpPr>
            <a:spLocks noGrp="1"/>
          </p:cNvSpPr>
          <p:nvPr>
            <p:ph type="body" sz="quarter" idx="11"/>
          </p:nvPr>
        </p:nvSpPr>
        <p:spPr/>
        <p:txBody>
          <a:bodyPr/>
          <a:lstStyle/>
          <a:p>
            <a:r>
              <a:rPr sz="2340"/>
              <a:t>Ekspert baholash usullari mutaxassislardan foydalanadi va ularning fikrlariga asoslanadi. Bu usullar, ko'pincha, noaniqlik va ma'lumotlar etishmovchiligi bo'lgan joylarda afzalliklarni taqdim etadi. Ular tajribali mutaxassislarning fikrlarini inobatga oladi.</a:t>
            </a:r>
          </a:p>
        </p:txBody>
      </p:sp>
      <p:sp>
        <p:nvSpPr>
          <p:cNvPr id="5" name="Text Placeholder 4"/>
          <p:cNvSpPr>
            <a:spLocks noGrp="1"/>
          </p:cNvSpPr>
          <p:nvPr>
            <p:ph type="body" sz="quarter" idx="12"/>
          </p:nvPr>
        </p:nvSpPr>
        <p:spPr/>
        <p:txBody>
          <a:bodyPr/>
          <a:lstStyle/>
          <a:p>
            <a:r>
              <a:rPr sz="2390"/>
              <a:t>Texnologik vositalar va dasturlar risklarni baholash jarayonini osonlashtiradi. Masalan, maxsus dasturlar yordamida katta ma'lumotlarni tahlil qilish va vizualizatsiya qilish mumkin. Bular audit jarayonida samaradorlikni oshiradi.</a:t>
            </a:r>
          </a:p>
        </p:txBody>
      </p:sp>
      <p:sp>
        <p:nvSpPr>
          <p:cNvPr id="6" name="Text Placeholder 5"/>
          <p:cNvSpPr>
            <a:spLocks noGrp="1"/>
          </p:cNvSpPr>
          <p:nvPr>
            <p:ph type="body" sz="quarter" idx="13"/>
          </p:nvPr>
        </p:nvSpPr>
        <p:spPr/>
        <p:txBody>
          <a:bodyPr/>
          <a:lstStyle/>
          <a:p>
            <a:r>
              <a:rPr sz="2480"/>
              <a:t>Ushbu usullarni birlashtirish risklarni baholashda yanada samarali natijalarga erishishga yordam beradi. Audit rejalashtirishda ularning integratsiyasi muhim ahamiyatga ega.</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1350</Words>
  <Application>Microsoft Office PowerPoint</Application>
  <PresentationFormat>Произвольный</PresentationFormat>
  <Paragraphs>65</Paragraphs>
  <Slides>17</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Poppins</vt:lpstr>
      <vt:lpstr>Quicksand</vt:lpstr>
      <vt:lpstr>Times New Roman</vt:lpstr>
      <vt:lpstr>Calibri</vt:lpstr>
      <vt:lpstr>Arial</vt:lpstr>
      <vt:lpstr>Amasis MT Pro Black</vt:lpstr>
      <vt:lpstr>Office Theme</vt:lpstr>
      <vt:lpstr>Презентация PowerPoint</vt:lpstr>
      <vt:lpstr>Презентация PowerPoint</vt:lpstr>
      <vt:lpstr>Audit Rejalashtirishning Mohiyati</vt:lpstr>
      <vt:lpstr>Audit Rejalashtirishning Asosiy Tamoyillari</vt:lpstr>
      <vt:lpstr>Audit Rejalashtirishda Texnikalar</vt:lpstr>
      <vt:lpstr>Audit Rejalashtirishda Yangi Yondashuvlar</vt:lpstr>
      <vt:lpstr>Презентация PowerPoint</vt:lpstr>
      <vt:lpstr>Презентация PowerPoint</vt:lpstr>
      <vt:lpstr>Risklarni Baholashda Qo'llaniladigan Usullar</vt:lpstr>
      <vt:lpstr>Презентация PowerPoint</vt:lpstr>
      <vt:lpstr>Презентация PowerPoint</vt:lpstr>
      <vt:lpstr>Audit Rejasini Tuzish Strategiyalari</vt:lpstr>
      <vt:lpstr>Audit Jarayonini Monitoring Qilish</vt:lpstr>
      <vt:lpstr>Презентация PowerPoint</vt:lpstr>
      <vt:lpstr>Xulosa</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Akbarjon</dc:creator>
  <cp:lastModifiedBy>Abduraxmon Ibroximov</cp:lastModifiedBy>
  <cp:revision>24</cp:revision>
  <dcterms:modified xsi:type="dcterms:W3CDTF">2025-04-17T16:59:44Z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1408244</vt:lpwstr>
  </property>
  <property fmtid="{D5CDD505-2E9C-101B-9397-08002B2CF9AE}" pid="3" name="NXPowerLiteSettings">
    <vt:lpwstr>F7C0031C027800</vt:lpwstr>
  </property>
  <property fmtid="{D5CDD505-2E9C-101B-9397-08002B2CF9AE}" pid="4" name="NXPowerLiteVersion">
    <vt:lpwstr>D10.2.0</vt:lpwstr>
  </property>
</Properties>
</file>