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5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47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5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23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33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5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30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57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3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232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80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BF82-738C-47BE-978E-AE363CE57162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B83D-2C08-4DCC-9AE2-92AF282B9D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19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Cats are liquid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Oh </a:t>
            </a:r>
            <a:r>
              <a:rPr lang="nl-NL" dirty="0" err="1" smtClean="0"/>
              <a:t>really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47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44" y="748511"/>
            <a:ext cx="8884256" cy="552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2519" y="3339332"/>
            <a:ext cx="1173480" cy="1325563"/>
          </a:xfrm>
        </p:spPr>
        <p:txBody>
          <a:bodyPr/>
          <a:lstStyle/>
          <a:p>
            <a:r>
              <a:rPr lang="nl-NL" dirty="0" smtClean="0"/>
              <a:t>=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047" y="726265"/>
            <a:ext cx="5943905" cy="603281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29" y="2302329"/>
            <a:ext cx="3170447" cy="322285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44" y="2302329"/>
            <a:ext cx="4837515" cy="31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Daadwerkelijke Bron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25816" t="25684" r="26105" b="40070"/>
          <a:stretch/>
        </p:blipFill>
        <p:spPr>
          <a:xfrm>
            <a:off x="1147116" y="1217670"/>
            <a:ext cx="9897768" cy="3965609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849655" y="5184063"/>
            <a:ext cx="8492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b="1" dirty="0" err="1">
                <a:solidFill>
                  <a:srgbClr val="222222"/>
                </a:solidFill>
                <a:latin typeface="arial" panose="020B0604020202020204" pitchFamily="34" charset="0"/>
              </a:rPr>
              <a:t>Rheologie</a:t>
            </a:r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 is de wetenschap die de vervloeiing en deformatie van materie onderzoekt en de relatie tussen kracht, tijd en deformatie beschrijft. </a:t>
            </a:r>
            <a:endParaRPr lang="nl-NL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nl-NL" b="1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Rheologie</a:t>
            </a:r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 is toepasbaar op alle materialen; of zoals Marcus Reiner zei: </a:t>
            </a:r>
            <a:endParaRPr lang="nl-NL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nl-NL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alles </a:t>
            </a:r>
            <a:r>
              <a:rPr lang="nl-NL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vervloeit als je maar lang genoeg wacht.</a:t>
            </a:r>
            <a:endParaRPr lang="nl-NL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Breedbeeld</PresentationFormat>
  <Paragraphs>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Kantoorthema</vt:lpstr>
      <vt:lpstr>Cats are liquid</vt:lpstr>
      <vt:lpstr>PowerPoint-presentatie</vt:lpstr>
      <vt:lpstr>=</vt:lpstr>
      <vt:lpstr>Daadwerkelijke Bron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Bob van Elburg</dc:creator>
  <cp:lastModifiedBy>Bob van Elburg</cp:lastModifiedBy>
  <cp:revision>5</cp:revision>
  <dcterms:created xsi:type="dcterms:W3CDTF">2017-10-25T13:08:55Z</dcterms:created>
  <dcterms:modified xsi:type="dcterms:W3CDTF">2017-11-08T13:52:40Z</dcterms:modified>
</cp:coreProperties>
</file>