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JohnDeere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&amp;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Big Data</a:t>
            </a:r>
            <a:endParaRPr sz="4800"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Viradj en Bob</a:t>
            </a:r>
            <a:endParaRPr/>
          </a:p>
        </p:txBody>
      </p:sp>
      <p:pic>
        <p:nvPicPr>
          <p:cNvPr descr="Afbeeldingsresultaat voor john deere mien merk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00" y="3243650"/>
            <a:ext cx="23050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het?/Waar gaat het over?	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JohnDeere is een Amerikaanse Tractor- en Landbouwmachinefabrikant.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JohnDeere willen hun productiviteit vergroten en </a:t>
            </a:r>
            <a:r>
              <a:rPr lang="nl"/>
              <a:t>efficiëntie</a:t>
            </a:r>
            <a:r>
              <a:rPr lang="nl"/>
              <a:t> verhogen met behulp van Big Data.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sz="1100"/>
              <a:t>https://datafloq.com/read/john-deere-revolutionizing-farming-big-data/511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fbeeldingsresultaat voor farmer kitten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925" y="2676500"/>
            <a:ext cx="2938125" cy="1955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cat farmer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800" y="2963775"/>
            <a:ext cx="2363225" cy="18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heeft dit te maken met Big Data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Sensoren op de machines van JohnDeere verzamelen informatie en wordt gebruikt om downtime te verlagen en benzine te besparen.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Deze informatie wordt gecombineerd met historische/real time weerberichten en informatie over de akkergrond.</a:t>
            </a:r>
            <a:endParaRPr/>
          </a:p>
        </p:txBody>
      </p:sp>
      <p:pic>
        <p:nvPicPr>
          <p:cNvPr descr="Afbeeldingsresultaat voor omg kitten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975" y="2993425"/>
            <a:ext cx="25812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Wie zijn stakeholders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Boeren met JohnDeere machines na 2012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Krijgen informatie welke gewassen wanneer te verbouwen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JohnDeere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voor het verbeteren van producten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milieugerelateerde</a:t>
            </a:r>
            <a:r>
              <a:rPr lang="nl"/>
              <a:t> groepen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Minder uitstoot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fbeeldingsresultaat voor cat hippie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325" y="2687600"/>
            <a:ext cx="2488850" cy="21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